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9.xml" ContentType="application/vnd.openxmlformats-officedocument.presentationml.tag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</p:sldIdLst>
  <p:sldSz type="screen16x9" cy="6858000" cx="12192000"/>
  <p:notesSz cx="6858000" cy="9144000"/>
  <p:embeddedFontLst>
    <p:embeddedFont>
      <p:font typeface="微软雅黑" panose="020B0503020204020204" pitchFamily="34" charset="-122"/>
      <p:regular r:id="rId7"/>
    </p:embeddedFont>
    <p:embeddedFont>
      <p:font typeface="印品溜溜圆" panose="02000000000000000000" pitchFamily="2" charset="-122"/>
      <p:regular r:id="rId8"/>
    </p:embeddedFont>
    <p:embeddedFont>
      <p:font typeface="楷体" panose="02010609060101010101" charset="-122"/>
      <p:regular r:id="rId9"/>
    </p:embeddedFont>
    <p:embeddedFont>
      <p:font typeface="等线" panose="02010600030101010101" charset="-122"/>
      <p:regular r:id="rId10"/>
    </p:embeddedFont>
    <p:embeddedFont>
      <p:font typeface="等线 Light" panose="02010600030101010101" charset="-122"/>
      <p:regular r:id="rId11"/>
    </p:embeddedFont>
  </p:embeddedFontLst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 xmlns:r="http://schemas.openxmlformats.org/officeDocument/2006/relationships" xmlns:a="http://schemas.openxmlformats.org/drawingml/2006/main">
  <p:cmAuthor id="1" name="Administrator" initials="A" lastIdx="1" clrIdx="0"/>
</p:cmAuthorLst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4BE11D"/>
    <a:srgbClr val="D80CC7"/>
    <a:srgbClr val="1E336D"/>
    <a:srgbClr val="FFCF37"/>
    <a:srgbClr val="FFC3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2796" autoAdjust="0"/>
  </p:normalViewPr>
  <p:slideViewPr>
    <p:cSldViewPr showGuides="1" snapToGrid="0">
      <p:cViewPr varScale="1">
        <p:scale>
          <a:sx n="102" d="100"/>
          <a:sy n="102" d="100"/>
        </p:scale>
        <p:origin x="918" y="96"/>
      </p:cViewPr>
      <p:guideLst>
        <p:guide orient="horz" pos="21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font" Target="fonts/font1.fntdata"/><Relationship Id="rId8" Type="http://schemas.openxmlformats.org/officeDocument/2006/relationships/font" Target="fonts/font2.fntdata"/><Relationship Id="rId9" Type="http://schemas.openxmlformats.org/officeDocument/2006/relationships/font" Target="fonts/font3.fntdata"/><Relationship Id="rId10" Type="http://schemas.openxmlformats.org/officeDocument/2006/relationships/font" Target="fonts/font4.fntdata"/><Relationship Id="rId11" Type="http://schemas.openxmlformats.org/officeDocument/2006/relationships/font" Target="fonts/font5.fntdata"/><Relationship Id="rId12" Type="http://schemas.openxmlformats.org/officeDocument/2006/relationships/tableStyles" Target="tableStyle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commentAuthors" Target="commentAuthors.xml"/><Relationship Id="rId1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60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616261C8-8E1E-4091-B22E-FBC94EA2A0D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4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60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/>
              <a:t>单击此处编辑母版文本样式</a:t>
            </a:r>
            <a:endParaRPr altLang="en-US" lang="zh-CN"/>
          </a:p>
          <a:p>
            <a:pPr lvl="1"/>
            <a:r>
              <a:rPr altLang="en-US" lang="zh-CN"/>
              <a:t>二级</a:t>
            </a:r>
            <a:endParaRPr altLang="en-US" lang="zh-CN"/>
          </a:p>
          <a:p>
            <a:pPr lvl="2"/>
            <a:r>
              <a:rPr altLang="en-US" lang="zh-CN"/>
              <a:t>三级</a:t>
            </a:r>
            <a:endParaRPr altLang="en-US" lang="zh-CN"/>
          </a:p>
          <a:p>
            <a:pPr lvl="3"/>
            <a:r>
              <a:rPr altLang="en-US" lang="zh-CN"/>
              <a:t>四级</a:t>
            </a:r>
            <a:endParaRPr altLang="en-US" lang="zh-CN"/>
          </a:p>
          <a:p>
            <a:pPr lvl="4"/>
            <a:r>
              <a:rPr altLang="en-US" lang="zh-CN"/>
              <a:t>五级</a:t>
            </a:r>
            <a:endParaRPr altLang="en-US" lang="zh-CN"/>
          </a:p>
        </p:txBody>
      </p:sp>
      <p:sp>
        <p:nvSpPr>
          <p:cNvPr id="104860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60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CE8FACC6-24E0-46D6-A8C9-FA5A31BFFE6F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pct20">
          <a:fgClr>
            <a:srgbClr val="FFCF37"/>
          </a:fgClr>
          <a:bgClr>
            <a:srgbClr val="FFC000"/>
          </a:bgClr>
        </a:pattFill>
      </p:bgPr>
    </p:bg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pattFill prst="pct20">
          <a:fgClr>
            <a:srgbClr val="FFCF37"/>
          </a:fgClr>
          <a:bgClr>
            <a:srgbClr val="FFC000"/>
          </a:bgClr>
        </a:pattFill>
      </p:bgPr>
    </p:bg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pattFill prst="pct20">
          <a:fgClr>
            <a:srgbClr val="FFCF37"/>
          </a:fgClr>
          <a:bgClr>
            <a:srgbClr val="FFC000"/>
          </a:bgClr>
        </a:pattFill>
      </p:bgPr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图片占位符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/>
          <a:effectLst>
            <a:outerShdw algn="ctr" blurRad="317500" rotWithShape="0">
              <a:prstClr val="black">
                <a:alpha val="15000"/>
              </a:prstClr>
            </a:outerShdw>
          </a:effectLst>
        </p:spPr>
        <p:txBody>
          <a:bodyPr/>
          <a:p>
            <a:endParaRPr altLang="en-US" lang="zh-CN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bg>
      <p:bgPr>
        <a:solidFill>
          <a:srgbClr val="FFFFFF"/>
        </a:solidFill>
      </p:bgPr>
    </p:bg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p>
            <a:endParaRPr altLang="en-US" lang="zh-CN"/>
          </a:p>
        </p:txBody>
      </p:sp>
      <p:sp>
        <p:nvSpPr>
          <p:cNvPr id="1048580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bg>
      <p:bgPr>
        <a:solidFill>
          <a:srgbClr val="FFFFFF"/>
        </a:solidFill>
      </p:bgPr>
    </p:bg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anchor="ctr" anchorCtr="0" bIns="46800" lIns="90000" rIns="90000" rtlCol="0" tIns="46800" vert="horz">
            <a:normAutofit/>
          </a:bodyPr>
          <a:lstStyle>
            <a:lvl1pPr algn="l" defTabSz="914400" eaLnBrk="1" fontAlgn="auto" hangingPunct="1" latinLnBrk="0" marL="0" marR="0" rtl="0">
              <a:lnSpc>
                <a:spcPct val="100000"/>
              </a:lnSpc>
              <a:buNone/>
              <a:defRPr altLang="en-US" baseline="0" b="1" cap="none" dirty="0" sz="3600" i="0" kern="1200" kumimoji="0" lang="zh-CN" noProof="1" normalizeH="0" spc="300" strike="noStrike" u="none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587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bIns="46800" lIns="90000" rIns="90000" rtlCol="0" tIns="46800" vert="horz">
            <a:normAutofit/>
          </a:bodyPr>
          <a:lstStyle>
            <a:lvl1pPr algn="l" defTabSz="914400" eaLnBrk="1" fontAlgn="auto" hangingPunct="1" indent="-228600" latinLnBrk="0" lvl="0" marL="228600" marR="0" rtl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altLang="en-US" baseline="0" b="0" cap="none" dirty="0" sz="18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cs"/>
                <a:sym typeface="+mn-ea"/>
              </a:defRPr>
            </a:lvl1pPr>
            <a:lvl2pPr algn="l" defTabSz="914400" eaLnBrk="1" fontAlgn="auto" hangingPunct="1" indent="-228600" latinLnBrk="0" lvl="1" marL="685800" marR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algn="l" pos="1609725"/>
              </a:tabLst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cs"/>
                <a:sym typeface="+mn-ea"/>
              </a:defRPr>
            </a:lvl2pPr>
            <a:lvl3pPr algn="l" defTabSz="914400" eaLnBrk="1" fontAlgn="auto" hangingPunct="1" indent="-228600" latinLnBrk="0" lvl="2" marL="1143000" marR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altLang="en-US" baseline="0" b="0" cap="none" dirty="0" sz="16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cs"/>
                <a:sym typeface="+mn-ea"/>
              </a:defRPr>
            </a:lvl3pPr>
            <a:lvl4pPr algn="l" defTabSz="914400" eaLnBrk="1" fontAlgn="auto" hangingPunct="1" indent="-228600" latinLnBrk="0" lvl="3" marL="1600200" marR="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altLang="en-US" baseline="0" b="0" cap="none" dirty="0" sz="14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cs"/>
                <a:sym typeface="+mn-ea"/>
              </a:defRPr>
            </a:lvl4pPr>
            <a:lvl5pPr algn="l" defTabSz="914400" eaLnBrk="1" fontAlgn="auto" hangingPunct="1" indent="-228600" latinLnBrk="0" lvl="4" marL="2057400" marR="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altLang="en-US" baseline="0" b="0" cap="none" dirty="0" sz="1400" i="0" kern="1200" kumimoji="0" lang="zh-CN" noProof="1" normalizeH="0" spc="150" strike="noStrike" u="none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+mn-cs"/>
                <a:sym typeface="+mn-ea"/>
              </a:defRPr>
            </a:lvl5pPr>
            <a:lvl6pPr indent="0" marL="2286000">
              <a:buNone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588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p>
            <a:fld id="{760FBDFE-C587-4B4C-A407-44438C67B59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9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p>
            <a:endParaRPr altLang="en-US" lang="zh-CN"/>
          </a:p>
        </p:txBody>
      </p:sp>
      <p:sp>
        <p:nvSpPr>
          <p:cNvPr id="1048590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p>
            <a:fld id="{49AE70B2-8BF9-45C0-BB95-33D1B9D3A854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>
    <p:fade/>
  </p:transition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3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slideLayout" Target="../slideLayouts/slideLayout6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tags" Target="../tags/tag9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0965" y="1642110"/>
            <a:ext cx="6936105" cy="4601845"/>
          </a:xfrm>
          <a:prstGeom prst="rect"/>
        </p:spPr>
      </p:pic>
      <p:sp>
        <p:nvSpPr>
          <p:cNvPr id="1048577" name="文本框 6"/>
          <p:cNvSpPr txBox="1"/>
          <p:nvPr/>
        </p:nvSpPr>
        <p:spPr>
          <a:xfrm>
            <a:off x="443230" y="2588895"/>
            <a:ext cx="6308090" cy="3291841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sz="2400" 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altLang="en-US" sz="2400" lang="zh-CN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大家好，我是陈罗萱，我今年</a:t>
            </a:r>
            <a:r>
              <a:rPr altLang="zh-CN" sz="2400" lang="en-US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</a:t>
            </a:r>
            <a:r>
              <a:rPr altLang="en-US" sz="2400" lang="zh-CN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岁了，我来自四（</a:t>
            </a:r>
            <a:r>
              <a:rPr altLang="zh-CN" sz="2400" lang="en-US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</a:t>
            </a:r>
            <a:r>
              <a:rPr altLang="en-US" sz="2400" lang="zh-CN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）班。我是一个活泼、开朗的射手座女孩。</a:t>
            </a:r>
            <a:endParaRPr altLang="en-US" sz="2400" lang="zh-CN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altLang="en-US" sz="2400" lang="zh-CN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我喜欢跳舞，我只要—听到美妙的音乐就会翩翩起舞。我还喜欢做运动，如：轮滑、羽毛球、排球……我更喜欢旅游，在旅游的过程中，让我见识了世界的美好，开阔了视野，读万卷书行万里路。</a:t>
            </a:r>
            <a:endParaRPr altLang="en-US" sz="2400" lang="zh-CN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altLang="en-US" sz="2400" lang="zh-CN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我的座右铭是：</a:t>
            </a:r>
            <a:r>
              <a:rPr altLang="en-US" sz="2400" lang="zh-CN_#Hans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</a:t>
            </a:r>
            <a:r>
              <a:rPr altLang="en-US" sz="2400" lang="zh-CN_#Hans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</a:t>
            </a:r>
            <a:r>
              <a:rPr altLang="en-US" sz="2400" lang="zh-CN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无难事，只怕有心人。</a:t>
            </a:r>
            <a:endParaRPr altLang="en-US" sz="2400" lang="zh-CN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53" name="图片占位符 4" descr="1"/>
          <p:cNvPicPr>
            <a:picLocks noChangeAspect="1"/>
          </p:cNvPicPr>
          <p:nvPr>
            <p:ph type="pic" sz="quarter" idx="10"/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037070" y="105410"/>
            <a:ext cx="5143500" cy="6858000"/>
          </a:xfrm>
          <a:prstGeom prst="rect"/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" name=""/>
        <p:cNvGrpSpPr/>
        <p:nvPr/>
      </p:nvGrpSpPr>
      <p:grpSpPr>
        <a:xfrm/>
      </p:grpSpPr>
      <p:sp>
        <p:nvSpPr>
          <p:cNvPr id="1048581" name="矩形 1"/>
          <p:cNvSpPr/>
          <p:nvPr/>
        </p:nvSpPr>
        <p:spPr>
          <a:xfrm>
            <a:off x="0" y="-12700"/>
            <a:ext cx="3371850" cy="6870700"/>
          </a:xfrm>
          <a:prstGeom prst="rect"/>
          <a:solidFill>
            <a:srgbClr val="F9D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54" name="图片 15" descr="2154104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06070" y="1487170"/>
            <a:ext cx="2677795" cy="2677795"/>
          </a:xfrm>
          <a:prstGeom prst="rect"/>
        </p:spPr>
      </p:pic>
      <p:sp>
        <p:nvSpPr>
          <p:cNvPr id="1048582" name="云形 6"/>
          <p:cNvSpPr/>
          <p:nvPr/>
        </p:nvSpPr>
        <p:spPr>
          <a:xfrm>
            <a:off x="1470025" y="3909060"/>
            <a:ext cx="1077595" cy="545465"/>
          </a:xfrm>
          <a:prstGeom prst="cloud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55" name="图片 1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5400000">
            <a:off x="1847215" y="3729990"/>
            <a:ext cx="5767070" cy="208280"/>
          </a:xfrm>
          <a:prstGeom prst="rect"/>
        </p:spPr>
      </p:pic>
      <p:sp>
        <p:nvSpPr>
          <p:cNvPr id="1048583" name="文本框 2"/>
          <p:cNvSpPr txBox="1"/>
          <p:nvPr/>
        </p:nvSpPr>
        <p:spPr>
          <a:xfrm>
            <a:off x="4968875" y="2595880"/>
            <a:ext cx="7055485" cy="1779270"/>
          </a:xfrm>
          <a:prstGeom prst="rect"/>
          <a:noFill/>
        </p:spPr>
        <p:txBody>
          <a:bodyPr anchor="ctr"/>
          <a:p>
            <a:pPr algn="ctr"/>
            <a:r>
              <a:rPr altLang="en-US" b="1" sz="2800" lang="zh-CN"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从未如此可爱" charset="-122"/>
                <a:ea typeface="从未如此可爱" charset="-122"/>
                <a:cs typeface="从未如此可爱" charset="-122"/>
                <a:sym typeface="+mn-ea"/>
              </a:rPr>
              <a:t>二、</a:t>
            </a:r>
            <a:r>
              <a:rPr altLang="en-US" b="1" sz="2800" lang="zh-CN"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从未如此可爱" charset="-122"/>
                <a:sym typeface="+mn-ea"/>
              </a:rPr>
              <a:t>我会以身作则，无论是课堂上还是课间休息都能自觉遵守学校纪律，为大家服务，全心全力做好每一件事。</a:t>
            </a:r>
            <a:endParaRPr altLang="en-US" b="1" sz="2800" lang="zh-CN">
              <a:solidFill>
                <a:schemeClr val="accent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从未如此可爱" charset="-122"/>
              <a:sym typeface="+mn-ea"/>
            </a:endParaRPr>
          </a:p>
        </p:txBody>
      </p:sp>
      <p:pic>
        <p:nvPicPr>
          <p:cNvPr id="2097156" name="图片 5" descr="氢气球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371850" y="-202565"/>
            <a:ext cx="1905000" cy="1905000"/>
          </a:xfrm>
          <a:prstGeom prst="rect"/>
        </p:spPr>
      </p:pic>
      <p:pic>
        <p:nvPicPr>
          <p:cNvPr id="2097157" name="图片 7" descr="氢气球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166745" y="2123440"/>
            <a:ext cx="1905000" cy="1905000"/>
          </a:xfrm>
          <a:prstGeom prst="rect"/>
        </p:spPr>
      </p:pic>
      <p:sp>
        <p:nvSpPr>
          <p:cNvPr id="1048584" name="文本框 9"/>
          <p:cNvSpPr txBox="1"/>
          <p:nvPr/>
        </p:nvSpPr>
        <p:spPr>
          <a:xfrm>
            <a:off x="4834255" y="724535"/>
            <a:ext cx="7339330" cy="1745615"/>
          </a:xfrm>
          <a:prstGeom prst="rect"/>
          <a:noFill/>
        </p:spPr>
        <p:txBody>
          <a:bodyPr anchor="ctr"/>
          <a:p>
            <a:pPr algn="ctr"/>
            <a:r>
              <a:rPr altLang="en-US" b="1" sz="3200" lang="zh-CN"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从未如此可爱" charset="-122"/>
                <a:ea typeface="从未如此可爱" charset="-122"/>
                <a:cs typeface="从未如此可爱" charset="-122"/>
                <a:sym typeface="+mn-ea"/>
              </a:rPr>
              <a:t>一、</a:t>
            </a:r>
            <a:r>
              <a:rPr altLang="en-US" b="1" sz="2800" lang="zh-CN"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从未如此可爱" charset="-122"/>
                <a:ea typeface="从未如此可爱" charset="-122"/>
                <a:cs typeface="从未如此可爱" charset="-122"/>
                <a:sym typeface="+mn-ea"/>
              </a:rPr>
              <a:t>我性格开朗活泼、严于律己，我有较强的组织能力和协调能力，既能与同学们做好</a:t>
            </a:r>
            <a:r>
              <a:rPr altLang="en-US" b="1" sz="2800" lang="zh-CN"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从未如此可爱" charset="-122"/>
                <a:ea typeface="从未如此可爱" charset="-122"/>
                <a:cs typeface="从未如此可爱" charset="-122"/>
                <a:sym typeface="+mn-ea"/>
              </a:rPr>
              <a:t>朋友，也能很好地管理同学们。</a:t>
            </a:r>
            <a:endParaRPr altLang="en-US" b="1" sz="2800" lang="zh-CN">
              <a:solidFill>
                <a:schemeClr val="accent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从未如此可爱" charset="-122"/>
              <a:ea typeface="从未如此可爱" charset="-122"/>
              <a:cs typeface="从未如此可爱" charset="-122"/>
              <a:sym typeface="+mn-ea"/>
            </a:endParaRPr>
          </a:p>
        </p:txBody>
      </p:sp>
      <p:sp>
        <p:nvSpPr>
          <p:cNvPr id="1048585" name="文本框 10"/>
          <p:cNvSpPr txBox="1"/>
          <p:nvPr/>
        </p:nvSpPr>
        <p:spPr>
          <a:xfrm>
            <a:off x="4968875" y="4661535"/>
            <a:ext cx="7204710" cy="2186941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sz="2800" lang="zh-CN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我竞选纪检部委员，是因为我知道纪检部的作用在学校非常大，只有纪检部的同学发挥了作用，大家都遵守了纪律，学校的秩序才会正常，我爱我的学校，我想为薛小贡献自己的力量。</a:t>
            </a:r>
            <a:endParaRPr altLang="en-US" sz="2800" lang="zh-CN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97158" name="图片 11" descr="氢气球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3166745" y="4028440"/>
            <a:ext cx="1905000" cy="1905000"/>
          </a:xfrm>
          <a:prstGeom prst="rect"/>
        </p:spPr>
      </p:pic>
    </p:spTree>
  </p:cSld>
  <p:clrMapOvr>
    <a:masterClrMapping/>
  </p:clrMapOvr>
  <p:transition spd="med">
    <p:fade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18" name=""/>
        <p:cNvGrpSpPr/>
        <p:nvPr/>
      </p:nvGrpSpPr>
      <p:grpSpPr>
        <a:xfrm/>
      </p:grpSpPr>
      <p:sp>
        <p:nvSpPr>
          <p:cNvPr id="1048591" name="圆角矩形 3"/>
          <p:cNvSpPr/>
          <p:nvPr/>
        </p:nvSpPr>
        <p:spPr>
          <a:xfrm>
            <a:off x="603885" y="125730"/>
            <a:ext cx="10984230" cy="6122670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altLang="en-US" lang="zh-CN"/>
              <a:t>学校篇</a:t>
            </a:r>
            <a:endParaRPr altLang="en-US" lang="zh-CN"/>
          </a:p>
        </p:txBody>
      </p:sp>
      <p:sp>
        <p:nvSpPr>
          <p:cNvPr id="1048592" name="云形 4"/>
          <p:cNvSpPr/>
          <p:nvPr/>
        </p:nvSpPr>
        <p:spPr>
          <a:xfrm rot="660000">
            <a:off x="11108690" y="318770"/>
            <a:ext cx="1024890" cy="715010"/>
          </a:xfrm>
          <a:prstGeom prst="cloud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593" name="云形 5"/>
          <p:cNvSpPr/>
          <p:nvPr/>
        </p:nvSpPr>
        <p:spPr>
          <a:xfrm rot="660000">
            <a:off x="304165" y="175260"/>
            <a:ext cx="555625" cy="391160"/>
          </a:xfrm>
          <a:prstGeom prst="cloud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pic>
        <p:nvPicPr>
          <p:cNvPr id="2097159" name="图片 6" descr="51miz-E1120421-16CA0A4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92175" y="4122420"/>
            <a:ext cx="5847080" cy="3729990"/>
          </a:xfrm>
          <a:prstGeom prst="rect"/>
        </p:spPr>
      </p:pic>
      <p:pic>
        <p:nvPicPr>
          <p:cNvPr id="2097160" name="图片 9" descr="热气球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401445" y="227330"/>
            <a:ext cx="655320" cy="655320"/>
          </a:xfrm>
          <a:prstGeom prst="rect"/>
        </p:spPr>
      </p:pic>
      <p:pic>
        <p:nvPicPr>
          <p:cNvPr id="2097161" name="图片 10" descr="热气球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943600" y="4845050"/>
            <a:ext cx="655320" cy="655320"/>
          </a:xfrm>
          <a:prstGeom prst="rect"/>
        </p:spPr>
      </p:pic>
      <p:sp>
        <p:nvSpPr>
          <p:cNvPr id="1048594" name="文本框 12"/>
          <p:cNvSpPr txBox="1"/>
          <p:nvPr/>
        </p:nvSpPr>
        <p:spPr>
          <a:xfrm>
            <a:off x="982345" y="707390"/>
            <a:ext cx="385445" cy="3291841"/>
          </a:xfrm>
          <a:prstGeom prst="rect"/>
          <a:noFill/>
        </p:spPr>
        <p:txBody>
          <a:bodyPr anchor="t" rtlCol="0" wrap="square">
            <a:spAutoFit/>
          </a:bodyPr>
          <a:p>
            <a:pPr algn="ctr"/>
            <a:r>
              <a:rPr altLang="en-US" sz="5400" lang="zh-CN">
                <a:solidFill>
                  <a:srgbClr val="7030A0"/>
                </a:solidFill>
              </a:rPr>
              <a:t>百变的我</a:t>
            </a:r>
            <a:endParaRPr altLang="en-US" sz="5400" lang="zh-CN">
              <a:solidFill>
                <a:srgbClr val="7030A0"/>
              </a:solidFill>
            </a:endParaRPr>
          </a:p>
        </p:txBody>
      </p:sp>
      <p:sp>
        <p:nvSpPr>
          <p:cNvPr id="1048595" name="云形标注 14"/>
          <p:cNvSpPr/>
          <p:nvPr/>
        </p:nvSpPr>
        <p:spPr>
          <a:xfrm>
            <a:off x="2566035" y="555625"/>
            <a:ext cx="3223260" cy="874395"/>
          </a:xfrm>
          <a:prstGeom prst="cloudCallout"/>
          <a:solidFill>
            <a:schemeClr val="bg1"/>
          </a:solidFill>
          <a:ln>
            <a:solidFill>
              <a:srgbClr val="D80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596" name="文本框 1"/>
          <p:cNvSpPr txBox="1"/>
          <p:nvPr/>
        </p:nvSpPr>
        <p:spPr>
          <a:xfrm>
            <a:off x="2566035" y="706755"/>
            <a:ext cx="2856230" cy="521970"/>
          </a:xfrm>
          <a:prstGeom prst="rect"/>
          <a:noFill/>
        </p:spPr>
        <p:txBody>
          <a:bodyPr rtlCol="0" vert="horz" wrap="square">
            <a:spAutoFit/>
          </a:bodyPr>
          <a:p>
            <a:pPr algn="ctr"/>
            <a:r>
              <a:rPr altLang="zh-CN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认真</a:t>
            </a:r>
            <a:r>
              <a:rPr altLang="zh-CN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军训</a:t>
            </a:r>
            <a:endParaRPr altLang="zh-CN" sz="2800" lang="zh-CN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48597" name="云形标注 16"/>
          <p:cNvSpPr/>
          <p:nvPr/>
        </p:nvSpPr>
        <p:spPr>
          <a:xfrm>
            <a:off x="6987540" y="439420"/>
            <a:ext cx="4475480" cy="874395"/>
          </a:xfrm>
          <a:prstGeom prst="cloudCallout"/>
          <a:solidFill>
            <a:schemeClr val="bg1"/>
          </a:solidFill>
          <a:ln>
            <a:solidFill>
              <a:srgbClr val="D80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598" name="文本框 17"/>
          <p:cNvSpPr txBox="1"/>
          <p:nvPr/>
        </p:nvSpPr>
        <p:spPr>
          <a:xfrm>
            <a:off x="7635240" y="555625"/>
            <a:ext cx="2856230" cy="521970"/>
          </a:xfrm>
          <a:prstGeom prst="rect"/>
          <a:noFill/>
        </p:spPr>
        <p:txBody>
          <a:bodyPr rtlCol="0" vert="horz" wrap="square">
            <a:spAutoFit/>
          </a:bodyPr>
          <a:p>
            <a:pPr algn="ctr"/>
            <a:r>
              <a:rPr altLang="zh-CN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多姿多彩的</a:t>
            </a:r>
            <a:r>
              <a:rPr altLang="zh-CN" sz="2800" lang="zh-CN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endParaRPr altLang="zh-CN" sz="2800" lang="zh-CN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097162" name="图片 7" descr="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776095" y="1722120"/>
            <a:ext cx="4013200" cy="2675255"/>
          </a:xfrm>
          <a:prstGeom prst="rect"/>
        </p:spPr>
      </p:pic>
      <p:pic>
        <p:nvPicPr>
          <p:cNvPr id="2097163" name="图片 8" descr="3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7142480" y="1430020"/>
            <a:ext cx="3568700" cy="4758690"/>
          </a:xfrm>
          <a:prstGeom prst="rect"/>
        </p:spPr>
      </p:pic>
      <p:pic>
        <p:nvPicPr>
          <p:cNvPr id="2097164" name="图片 24" descr="Hot Air Balloon 热气球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5678805" y="3197225"/>
            <a:ext cx="1557655" cy="1557655"/>
          </a:xfrm>
          <a:prstGeom prst="rect"/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图片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810681" y="1142999"/>
            <a:ext cx="13931596" cy="6781801"/>
          </a:xfrm>
          <a:prstGeom prst="rect"/>
        </p:spPr>
      </p:pic>
      <p:pic>
        <p:nvPicPr>
          <p:cNvPr id="2097166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9724572" y="1890192"/>
            <a:ext cx="1723566" cy="1723566"/>
          </a:xfrm>
          <a:prstGeom prst="rect"/>
        </p:spPr>
      </p:pic>
      <p:pic>
        <p:nvPicPr>
          <p:cNvPr id="2097167" name="图片 8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856342" y="5299364"/>
            <a:ext cx="1549071" cy="1631205"/>
          </a:xfrm>
          <a:prstGeom prst="rect"/>
        </p:spPr>
      </p:pic>
      <p:pic>
        <p:nvPicPr>
          <p:cNvPr id="2097168" name="图片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t="28878" b="32987"/>
          <a:stretch>
            <a:fillRect/>
          </a:stretch>
        </p:blipFill>
        <p:spPr>
          <a:xfrm>
            <a:off x="2231242" y="-27054"/>
            <a:ext cx="7493330" cy="1608976"/>
          </a:xfrm>
          <a:prstGeom prst="rect"/>
        </p:spPr>
      </p:pic>
      <p:sp>
        <p:nvSpPr>
          <p:cNvPr id="1048599" name="文本框 10"/>
          <p:cNvSpPr txBox="1"/>
          <p:nvPr/>
        </p:nvSpPr>
        <p:spPr>
          <a:xfrm>
            <a:off x="3972561" y="2932444"/>
            <a:ext cx="4246880" cy="1285241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altLang="en-US" sz="8000" lang="zh-CN">
                <a:solidFill>
                  <a:schemeClr val="accent4"/>
                </a:solidFill>
                <a:latin typeface="印品溜溜圆" panose="02000000000000000000" pitchFamily="2" charset="-122"/>
                <a:ea typeface="印品溜溜圆" panose="02000000000000000000" pitchFamily="2" charset="-122"/>
              </a:rPr>
              <a:t>谢谢大家</a:t>
            </a:r>
            <a:endParaRPr altLang="en-US" sz="8000" lang="zh-CN">
              <a:solidFill>
                <a:schemeClr val="accent4"/>
              </a:solidFill>
              <a:latin typeface="印品溜溜圆" panose="02000000000000000000" pitchFamily="2" charset="-122"/>
              <a:ea typeface="印品溜溜圆" panose="02000000000000000000" pitchFamily="2" charset="-122"/>
            </a:endParaRPr>
          </a:p>
        </p:txBody>
      </p:sp>
      <p:sp>
        <p:nvSpPr>
          <p:cNvPr id="1048600" name="任意多边形: 形状 12"/>
          <p:cNvSpPr/>
          <p:nvPr/>
        </p:nvSpPr>
        <p:spPr>
          <a:xfrm>
            <a:off x="3262829" y="4291119"/>
            <a:ext cx="5666342" cy="45719"/>
          </a:xfrm>
          <a:custGeom>
            <a:avLst/>
            <a:gdLst>
              <a:gd name="connsiteX0" fmla="*/ 0 w 4749800"/>
              <a:gd name="connsiteY0" fmla="*/ 139 h 140382"/>
              <a:gd name="connsiteX1" fmla="*/ 292100 w 4749800"/>
              <a:gd name="connsiteY1" fmla="*/ 139839 h 140382"/>
              <a:gd name="connsiteX2" fmla="*/ 609600 w 4749800"/>
              <a:gd name="connsiteY2" fmla="*/ 50939 h 140382"/>
              <a:gd name="connsiteX3" fmla="*/ 1460500 w 4749800"/>
              <a:gd name="connsiteY3" fmla="*/ 114439 h 140382"/>
              <a:gd name="connsiteX4" fmla="*/ 2235200 w 4749800"/>
              <a:gd name="connsiteY4" fmla="*/ 63639 h 140382"/>
              <a:gd name="connsiteX5" fmla="*/ 2730500 w 4749800"/>
              <a:gd name="connsiteY5" fmla="*/ 127139 h 140382"/>
              <a:gd name="connsiteX6" fmla="*/ 3365500 w 4749800"/>
              <a:gd name="connsiteY6" fmla="*/ 139 h 140382"/>
              <a:gd name="connsiteX7" fmla="*/ 4076700 w 4749800"/>
              <a:gd name="connsiteY7" fmla="*/ 101739 h 140382"/>
              <a:gd name="connsiteX8" fmla="*/ 4749800 w 4749800"/>
              <a:gd name="connsiteY8" fmla="*/ 76339 h 14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9800" h="140382">
                <a:moveTo>
                  <a:pt x="0" y="139"/>
                </a:moveTo>
                <a:cubicBezTo>
                  <a:pt x="95250" y="65755"/>
                  <a:pt x="190500" y="131372"/>
                  <a:pt x="292100" y="139839"/>
                </a:cubicBezTo>
                <a:cubicBezTo>
                  <a:pt x="393700" y="148306"/>
                  <a:pt x="414867" y="55172"/>
                  <a:pt x="609600" y="50939"/>
                </a:cubicBezTo>
                <a:cubicBezTo>
                  <a:pt x="804333" y="46706"/>
                  <a:pt x="1189567" y="112322"/>
                  <a:pt x="1460500" y="114439"/>
                </a:cubicBezTo>
                <a:cubicBezTo>
                  <a:pt x="1731433" y="116556"/>
                  <a:pt x="2023533" y="61522"/>
                  <a:pt x="2235200" y="63639"/>
                </a:cubicBezTo>
                <a:cubicBezTo>
                  <a:pt x="2446867" y="65756"/>
                  <a:pt x="2542117" y="137722"/>
                  <a:pt x="2730500" y="127139"/>
                </a:cubicBezTo>
                <a:cubicBezTo>
                  <a:pt x="2918883" y="116556"/>
                  <a:pt x="3141133" y="4372"/>
                  <a:pt x="3365500" y="139"/>
                </a:cubicBezTo>
                <a:cubicBezTo>
                  <a:pt x="3589867" y="-4094"/>
                  <a:pt x="3845983" y="89039"/>
                  <a:pt x="4076700" y="101739"/>
                </a:cubicBezTo>
                <a:cubicBezTo>
                  <a:pt x="4307417" y="114439"/>
                  <a:pt x="4528608" y="95389"/>
                  <a:pt x="4749800" y="76339"/>
                </a:cubicBezTo>
              </a:path>
            </a:pathLst>
          </a:custGeom>
          <a:noFill/>
          <a:ln w="254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01" name="文本框 1"/>
          <p:cNvSpPr txBox="1"/>
          <p:nvPr/>
        </p:nvSpPr>
        <p:spPr>
          <a:xfrm>
            <a:off x="2507616" y="4794899"/>
            <a:ext cx="7294880" cy="1285241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altLang="en-US" sz="8000" lang="zh-CN">
                <a:solidFill>
                  <a:schemeClr val="accent4"/>
                </a:solidFill>
                <a:latin typeface="印品溜溜圆" panose="02000000000000000000" pitchFamily="2" charset="-122"/>
                <a:ea typeface="印品溜溜圆" panose="02000000000000000000" pitchFamily="2" charset="-122"/>
              </a:rPr>
              <a:t>请大家</a:t>
            </a:r>
            <a:r>
              <a:rPr altLang="en-US" sz="8000" lang="zh-CN">
                <a:solidFill>
                  <a:schemeClr val="accent4"/>
                </a:solidFill>
                <a:latin typeface="印品溜溜圆" panose="02000000000000000000" pitchFamily="2" charset="-122"/>
                <a:ea typeface="印品溜溜圆" panose="02000000000000000000" pitchFamily="2" charset="-122"/>
              </a:rPr>
              <a:t>投我一票</a:t>
            </a:r>
            <a:endParaRPr altLang="en-US" sz="8000" lang="zh-CN">
              <a:solidFill>
                <a:schemeClr val="accent4"/>
              </a:solidFill>
              <a:latin typeface="印品溜溜圆" panose="02000000000000000000" pitchFamily="2" charset="-122"/>
              <a:ea typeface="印品溜溜圆" panose="02000000000000000000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演示文稿</dc:title>
  <dc:creator>Administrator</dc:creator>
  <cp:lastModifiedBy>Tonny</cp:lastModifiedBy>
  <dcterms:created xsi:type="dcterms:W3CDTF">1969-12-31T16:00:00Z</dcterms:created>
  <dcterms:modified xsi:type="dcterms:W3CDTF">2021-09-25T09:08:58Z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KSOTemplateUUID">
    <vt:lpwstr>v1.0_mb_sxCb9b5rNo4mqOnjy/vWAw==</vt:lpwstr>
  </property>
  <property fmtid="{D5CDD505-2E9C-101B-9397-08002B2CF9AE}" pid="4" name="KSOSaveFontToCloudKey">
    <vt:lpwstr>642920584_btnclosed</vt:lpwstr>
  </property>
  <property fmtid="{D5CDD505-2E9C-101B-9397-08002B2CF9AE}" pid="5" name="ICV">
    <vt:lpwstr>B8B2237E8AE7B7FB3263BF60C9320CE7</vt:lpwstr>
  </property>
</Properties>
</file>