
<file path=[Content_Types].xml><?xml version="1.0" encoding="utf-8"?>
<Types xmlns="http://schemas.openxmlformats.org/package/2006/content-types">
  <Default Extension="jpeg" ContentType="image/jpeg"/>
  <Default Extension="png" ContentType="image/png"/>
  <Default Extension="wma" ContentType="audio/x-ms-wma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89" r:id="rId3"/>
    <p:sldId id="290" r:id="rId4"/>
    <p:sldId id="291" r:id="rId5"/>
    <p:sldId id="294" r:id="rId6"/>
    <p:sldId id="295" r:id="rId7"/>
    <p:sldId id="296" r:id="rId8"/>
    <p:sldId id="297" r:id="rId9"/>
    <p:sldId id="298" r:id="rId10"/>
    <p:sldId id="299" r:id="rId11"/>
    <p:sldId id="300" r:id="rId12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</p:showPr>
  <p:clrMru>
    <a:srgbClr val="77B7DF"/>
    <a:srgbClr val="40A8E8"/>
    <a:srgbClr val="AED4EC"/>
    <a:srgbClr val="BBE0F7"/>
    <a:srgbClr val="18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176" y="942"/>
      </p:cViewPr>
      <p:guideLst>
        <p:guide orient="horz" pos="2246"/>
        <p:guide pos="38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7812D-056D-4F42-8AF0-BDAC11244B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1B306-A964-47A9-A7ED-A1E0AD7DCAC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857"/>
            <a:ext cx="12192000" cy="12251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5" y="1265252"/>
            <a:ext cx="12192000" cy="454277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175" y="407987"/>
            <a:ext cx="757498" cy="1103313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653734" y="286183"/>
            <a:ext cx="859648" cy="1221853"/>
            <a:chOff x="458128" y="924637"/>
            <a:chExt cx="1018468" cy="1447591"/>
          </a:xfrm>
        </p:grpSpPr>
        <p:grpSp>
          <p:nvGrpSpPr>
            <p:cNvPr id="12" name="组合 11"/>
            <p:cNvGrpSpPr/>
            <p:nvPr/>
          </p:nvGrpSpPr>
          <p:grpSpPr>
            <a:xfrm>
              <a:off x="458128" y="924637"/>
              <a:ext cx="1018468" cy="1143489"/>
              <a:chOff x="3713650" y="345093"/>
              <a:chExt cx="2226502" cy="2154649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3784666" y="1296538"/>
                <a:ext cx="2101529" cy="1203204"/>
                <a:chOff x="3784666" y="1305294"/>
                <a:chExt cx="2101529" cy="825524"/>
              </a:xfrm>
            </p:grpSpPr>
            <p:sp>
              <p:nvSpPr>
                <p:cNvPr id="22" name="任意多边形 2143"/>
                <p:cNvSpPr/>
                <p:nvPr/>
              </p:nvSpPr>
              <p:spPr bwMode="auto">
                <a:xfrm>
                  <a:off x="3784666" y="1324433"/>
                  <a:ext cx="721636" cy="802020"/>
                </a:xfrm>
                <a:custGeom>
                  <a:avLst/>
                  <a:gdLst>
                    <a:gd name="connsiteX0" fmla="*/ 0 w 2314575"/>
                    <a:gd name="connsiteY0" fmla="*/ 0 h 2571750"/>
                    <a:gd name="connsiteX1" fmla="*/ 2314575 w 2314575"/>
                    <a:gd name="connsiteY1" fmla="*/ 2571750 h 2571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14575" h="2571750">
                      <a:moveTo>
                        <a:pt x="0" y="0"/>
                      </a:moveTo>
                      <a:lnTo>
                        <a:pt x="2314575" y="2571750"/>
                      </a:lnTo>
                    </a:path>
                  </a:pathLst>
                </a:custGeom>
                <a:noFill/>
                <a:ln w="285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3" name="任意多边形 2287"/>
                <p:cNvSpPr/>
                <p:nvPr/>
              </p:nvSpPr>
              <p:spPr bwMode="auto">
                <a:xfrm>
                  <a:off x="4273880" y="1360078"/>
                  <a:ext cx="338631" cy="770740"/>
                </a:xfrm>
                <a:custGeom>
                  <a:avLst/>
                  <a:gdLst>
                    <a:gd name="connsiteX0" fmla="*/ 0 w 2314575"/>
                    <a:gd name="connsiteY0" fmla="*/ 0 h 2571750"/>
                    <a:gd name="connsiteX1" fmla="*/ 2314575 w 2314575"/>
                    <a:gd name="connsiteY1" fmla="*/ 2571750 h 2571750"/>
                    <a:gd name="connsiteX0-1" fmla="*/ 0 w 1085850"/>
                    <a:gd name="connsiteY0-2" fmla="*/ 0 h 2471737"/>
                    <a:gd name="connsiteX1-3" fmla="*/ 1085850 w 1085850"/>
                    <a:gd name="connsiteY1-4" fmla="*/ 2471737 h 247173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085850" h="2471737">
                      <a:moveTo>
                        <a:pt x="0" y="0"/>
                      </a:moveTo>
                      <a:lnTo>
                        <a:pt x="1085850" y="2471737"/>
                      </a:lnTo>
                    </a:path>
                  </a:pathLst>
                </a:custGeom>
                <a:noFill/>
                <a:ln w="285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4" name="任意多边形 2288"/>
                <p:cNvSpPr/>
                <p:nvPr/>
              </p:nvSpPr>
              <p:spPr bwMode="auto">
                <a:xfrm>
                  <a:off x="4803468" y="1338982"/>
                  <a:ext cx="14185" cy="791836"/>
                </a:xfrm>
                <a:custGeom>
                  <a:avLst/>
                  <a:gdLst>
                    <a:gd name="connsiteX0" fmla="*/ 0 w 2314575"/>
                    <a:gd name="connsiteY0" fmla="*/ 0 h 2571750"/>
                    <a:gd name="connsiteX1" fmla="*/ 2314575 w 2314575"/>
                    <a:gd name="connsiteY1" fmla="*/ 2571750 h 2571750"/>
                    <a:gd name="connsiteX0-1" fmla="*/ 0 w 1085850"/>
                    <a:gd name="connsiteY0-2" fmla="*/ 0 h 2471737"/>
                    <a:gd name="connsiteX1-3" fmla="*/ 1085850 w 1085850"/>
                    <a:gd name="connsiteY1-4" fmla="*/ 2471737 h 2471737"/>
                    <a:gd name="connsiteX0-5" fmla="*/ 0 w 42862"/>
                    <a:gd name="connsiteY0-6" fmla="*/ 0 h 2409825"/>
                    <a:gd name="connsiteX1-7" fmla="*/ 42862 w 42862"/>
                    <a:gd name="connsiteY1-8" fmla="*/ 2409825 h 2409825"/>
                    <a:gd name="connsiteX0-9" fmla="*/ 9525 w 9525"/>
                    <a:gd name="connsiteY0-10" fmla="*/ 0 h 2419350"/>
                    <a:gd name="connsiteX1-11" fmla="*/ 0 w 9525"/>
                    <a:gd name="connsiteY1-12" fmla="*/ 2419350 h 241935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9525" h="2419350">
                      <a:moveTo>
                        <a:pt x="9525" y="0"/>
                      </a:moveTo>
                      <a:lnTo>
                        <a:pt x="0" y="2419350"/>
                      </a:lnTo>
                    </a:path>
                  </a:pathLst>
                </a:custGeom>
                <a:noFill/>
                <a:ln w="190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5" name="任意多边形 2289"/>
                <p:cNvSpPr/>
                <p:nvPr/>
              </p:nvSpPr>
              <p:spPr bwMode="auto">
                <a:xfrm>
                  <a:off x="4974057" y="1360855"/>
                  <a:ext cx="434342" cy="768509"/>
                </a:xfrm>
                <a:custGeom>
                  <a:avLst/>
                  <a:gdLst>
                    <a:gd name="connsiteX0" fmla="*/ 0 w 2314575"/>
                    <a:gd name="connsiteY0" fmla="*/ 0 h 2571750"/>
                    <a:gd name="connsiteX1" fmla="*/ 2314575 w 2314575"/>
                    <a:gd name="connsiteY1" fmla="*/ 2571750 h 2571750"/>
                    <a:gd name="connsiteX0-1" fmla="*/ 0 w 1085850"/>
                    <a:gd name="connsiteY0-2" fmla="*/ 0 h 2471737"/>
                    <a:gd name="connsiteX1-3" fmla="*/ 1085850 w 1085850"/>
                    <a:gd name="connsiteY1-4" fmla="*/ 2471737 h 2471737"/>
                    <a:gd name="connsiteX0-5" fmla="*/ 1119187 w 1119187"/>
                    <a:gd name="connsiteY0-6" fmla="*/ 0 h 2414587"/>
                    <a:gd name="connsiteX1-7" fmla="*/ 0 w 1119187"/>
                    <a:gd name="connsiteY1-8" fmla="*/ 2414587 h 241458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119187" h="2414587">
                      <a:moveTo>
                        <a:pt x="1119187" y="0"/>
                      </a:moveTo>
                      <a:lnTo>
                        <a:pt x="0" y="2414587"/>
                      </a:lnTo>
                    </a:path>
                  </a:pathLst>
                </a:custGeom>
                <a:noFill/>
                <a:ln w="190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6" name="任意多边形 2290"/>
                <p:cNvSpPr/>
                <p:nvPr/>
              </p:nvSpPr>
              <p:spPr bwMode="auto">
                <a:xfrm>
                  <a:off x="5127186" y="1305294"/>
                  <a:ext cx="759009" cy="819340"/>
                </a:xfrm>
                <a:custGeom>
                  <a:avLst/>
                  <a:gdLst>
                    <a:gd name="connsiteX0" fmla="*/ 0 w 2314575"/>
                    <a:gd name="connsiteY0" fmla="*/ 0 h 2571750"/>
                    <a:gd name="connsiteX1" fmla="*/ 2314575 w 2314575"/>
                    <a:gd name="connsiteY1" fmla="*/ 2571750 h 2571750"/>
                    <a:gd name="connsiteX0-1" fmla="*/ 0 w 1085850"/>
                    <a:gd name="connsiteY0-2" fmla="*/ 0 h 2471737"/>
                    <a:gd name="connsiteX1-3" fmla="*/ 1085850 w 1085850"/>
                    <a:gd name="connsiteY1-4" fmla="*/ 2471737 h 2471737"/>
                    <a:gd name="connsiteX0-5" fmla="*/ 1119187 w 1119187"/>
                    <a:gd name="connsiteY0-6" fmla="*/ 0 h 2414587"/>
                    <a:gd name="connsiteX1-7" fmla="*/ 0 w 1119187"/>
                    <a:gd name="connsiteY1-8" fmla="*/ 2414587 h 2414587"/>
                    <a:gd name="connsiteX0-9" fmla="*/ 2257425 w 2257425"/>
                    <a:gd name="connsiteY0-10" fmla="*/ 0 h 2519362"/>
                    <a:gd name="connsiteX1-11" fmla="*/ 0 w 2257425"/>
                    <a:gd name="connsiteY1-12" fmla="*/ 2519362 h 25193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2257425" h="2519362">
                      <a:moveTo>
                        <a:pt x="2257425" y="0"/>
                      </a:moveTo>
                      <a:lnTo>
                        <a:pt x="0" y="2519362"/>
                      </a:lnTo>
                    </a:path>
                  </a:pathLst>
                </a:custGeom>
                <a:noFill/>
                <a:ln w="285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" name="椭圆 26"/>
                <p:cNvSpPr/>
                <p:nvPr/>
              </p:nvSpPr>
              <p:spPr bwMode="auto">
                <a:xfrm>
                  <a:off x="4021453" y="1908580"/>
                  <a:ext cx="44375" cy="44375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8" name="椭圆 27"/>
                <p:cNvSpPr/>
                <p:nvPr/>
              </p:nvSpPr>
              <p:spPr bwMode="auto">
                <a:xfrm>
                  <a:off x="5473092" y="2027155"/>
                  <a:ext cx="29462" cy="29462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9" name="椭圆 28"/>
                <p:cNvSpPr/>
                <p:nvPr/>
              </p:nvSpPr>
              <p:spPr bwMode="auto">
                <a:xfrm>
                  <a:off x="5004974" y="1676885"/>
                  <a:ext cx="44375" cy="44375"/>
                </a:xfrm>
                <a:prstGeom prst="ellipse">
                  <a:avLst/>
                </a:prstGeom>
                <a:solidFill>
                  <a:schemeClr val="bg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 bwMode="auto">
              <a:xfrm>
                <a:off x="3713650" y="345093"/>
                <a:ext cx="2226502" cy="1146537"/>
                <a:chOff x="7733150" y="23652539"/>
                <a:chExt cx="6603935" cy="3400697"/>
              </a:xfrm>
            </p:grpSpPr>
            <p:sp>
              <p:nvSpPr>
                <p:cNvPr id="18" name="任意多边形 1939"/>
                <p:cNvSpPr/>
                <p:nvPr/>
              </p:nvSpPr>
              <p:spPr>
                <a:xfrm>
                  <a:off x="7733232" y="23652008"/>
                  <a:ext cx="6605733" cy="3400833"/>
                </a:xfrm>
                <a:custGeom>
                  <a:avLst/>
                  <a:gdLst>
                    <a:gd name="connsiteX0" fmla="*/ 3297450 w 6603932"/>
                    <a:gd name="connsiteY0" fmla="*/ 0 h 3400696"/>
                    <a:gd name="connsiteX1" fmla="*/ 6592012 w 6603932"/>
                    <a:gd name="connsiteY1" fmla="*/ 2973064 h 3400696"/>
                    <a:gd name="connsiteX2" fmla="*/ 6603932 w 6603932"/>
                    <a:gd name="connsiteY2" fmla="*/ 3129812 h 3400696"/>
                    <a:gd name="connsiteX3" fmla="*/ 6550042 w 6603932"/>
                    <a:gd name="connsiteY3" fmla="*/ 3030528 h 3400696"/>
                    <a:gd name="connsiteX4" fmla="*/ 5835536 w 6603932"/>
                    <a:gd name="connsiteY4" fmla="*/ 2650628 h 3400696"/>
                    <a:gd name="connsiteX5" fmla="*/ 4991378 w 6603932"/>
                    <a:gd name="connsiteY5" fmla="*/ 3338636 h 3400696"/>
                    <a:gd name="connsiteX6" fmla="*/ 4986556 w 6603932"/>
                    <a:gd name="connsiteY6" fmla="*/ 3386466 h 3400696"/>
                    <a:gd name="connsiteX7" fmla="*/ 4977894 w 6603932"/>
                    <a:gd name="connsiteY7" fmla="*/ 3300536 h 3400696"/>
                    <a:gd name="connsiteX8" fmla="*/ 4133736 w 6603932"/>
                    <a:gd name="connsiteY8" fmla="*/ 2612528 h 3400696"/>
                    <a:gd name="connsiteX9" fmla="*/ 3289578 w 6603932"/>
                    <a:gd name="connsiteY9" fmla="*/ 3300536 h 3400696"/>
                    <a:gd name="connsiteX10" fmla="*/ 3279482 w 6603932"/>
                    <a:gd name="connsiteY10" fmla="*/ 3400696 h 3400696"/>
                    <a:gd name="connsiteX11" fmla="*/ 3269384 w 6603932"/>
                    <a:gd name="connsiteY11" fmla="*/ 3300536 h 3400696"/>
                    <a:gd name="connsiteX12" fmla="*/ 2425226 w 6603932"/>
                    <a:gd name="connsiteY12" fmla="*/ 2612528 h 3400696"/>
                    <a:gd name="connsiteX13" fmla="*/ 1581068 w 6603932"/>
                    <a:gd name="connsiteY13" fmla="*/ 3300536 h 3400696"/>
                    <a:gd name="connsiteX14" fmla="*/ 1574912 w 6603932"/>
                    <a:gd name="connsiteY14" fmla="*/ 3361608 h 3400696"/>
                    <a:gd name="connsiteX15" fmla="*/ 1568755 w 6603932"/>
                    <a:gd name="connsiteY15" fmla="*/ 3300536 h 3400696"/>
                    <a:gd name="connsiteX16" fmla="*/ 724597 w 6603932"/>
                    <a:gd name="connsiteY16" fmla="*/ 2612528 h 3400696"/>
                    <a:gd name="connsiteX17" fmla="*/ 10092 w 6603932"/>
                    <a:gd name="connsiteY17" fmla="*/ 2992428 h 3400696"/>
                    <a:gd name="connsiteX18" fmla="*/ 0 w 6603932"/>
                    <a:gd name="connsiteY18" fmla="*/ 3011020 h 3400696"/>
                    <a:gd name="connsiteX19" fmla="*/ 2886 w 6603932"/>
                    <a:gd name="connsiteY19" fmla="*/ 2973064 h 3400696"/>
                    <a:gd name="connsiteX20" fmla="*/ 3297450 w 6603932"/>
                    <a:gd name="connsiteY20" fmla="*/ 0 h 340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603932" h="3400696">
                      <a:moveTo>
                        <a:pt x="3297450" y="0"/>
                      </a:moveTo>
                      <a:cubicBezTo>
                        <a:pt x="5012118" y="0"/>
                        <a:pt x="6422422" y="1303138"/>
                        <a:pt x="6592012" y="2973064"/>
                      </a:cubicBezTo>
                      <a:lnTo>
                        <a:pt x="6603932" y="3129812"/>
                      </a:lnTo>
                      <a:lnTo>
                        <a:pt x="6550042" y="3030528"/>
                      </a:lnTo>
                      <a:cubicBezTo>
                        <a:pt x="6395194" y="2801324"/>
                        <a:pt x="6132964" y="2650628"/>
                        <a:pt x="5835536" y="2650628"/>
                      </a:cubicBezTo>
                      <a:cubicBezTo>
                        <a:pt x="5419138" y="2650628"/>
                        <a:pt x="5071724" y="2945990"/>
                        <a:pt x="4991378" y="3338636"/>
                      </a:cubicBezTo>
                      <a:lnTo>
                        <a:pt x="4986556" y="3386466"/>
                      </a:lnTo>
                      <a:lnTo>
                        <a:pt x="4977894" y="3300536"/>
                      </a:lnTo>
                      <a:cubicBezTo>
                        <a:pt x="4897548" y="2907890"/>
                        <a:pt x="4550134" y="2612528"/>
                        <a:pt x="4133736" y="2612528"/>
                      </a:cubicBezTo>
                      <a:cubicBezTo>
                        <a:pt x="3717338" y="2612528"/>
                        <a:pt x="3369924" y="2907890"/>
                        <a:pt x="3289578" y="3300536"/>
                      </a:cubicBezTo>
                      <a:lnTo>
                        <a:pt x="3279482" y="3400696"/>
                      </a:lnTo>
                      <a:lnTo>
                        <a:pt x="3269384" y="3300536"/>
                      </a:lnTo>
                      <a:cubicBezTo>
                        <a:pt x="3189038" y="2907890"/>
                        <a:pt x="2841624" y="2612528"/>
                        <a:pt x="2425226" y="2612528"/>
                      </a:cubicBezTo>
                      <a:cubicBezTo>
                        <a:pt x="2008828" y="2612528"/>
                        <a:pt x="1661415" y="2907890"/>
                        <a:pt x="1581068" y="3300536"/>
                      </a:cubicBezTo>
                      <a:lnTo>
                        <a:pt x="1574912" y="3361608"/>
                      </a:lnTo>
                      <a:lnTo>
                        <a:pt x="1568755" y="3300536"/>
                      </a:lnTo>
                      <a:cubicBezTo>
                        <a:pt x="1488408" y="2907890"/>
                        <a:pt x="1140996" y="2612528"/>
                        <a:pt x="724597" y="2612528"/>
                      </a:cubicBezTo>
                      <a:cubicBezTo>
                        <a:pt x="427170" y="2612528"/>
                        <a:pt x="164939" y="2763224"/>
                        <a:pt x="10092" y="2992428"/>
                      </a:cubicBezTo>
                      <a:lnTo>
                        <a:pt x="0" y="3011020"/>
                      </a:lnTo>
                      <a:lnTo>
                        <a:pt x="2886" y="2973064"/>
                      </a:lnTo>
                      <a:cubicBezTo>
                        <a:pt x="172476" y="1303138"/>
                        <a:pt x="1582780" y="0"/>
                        <a:pt x="3297450" y="0"/>
                      </a:cubicBezTo>
                      <a:close/>
                    </a:path>
                  </a:pathLst>
                </a:custGeom>
                <a:solidFill>
                  <a:srgbClr val="FFC42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" name="任意多边形 2069"/>
                <p:cNvSpPr/>
                <p:nvPr/>
              </p:nvSpPr>
              <p:spPr>
                <a:xfrm>
                  <a:off x="7733232" y="23652008"/>
                  <a:ext cx="3298201" cy="3362346"/>
                </a:xfrm>
                <a:custGeom>
                  <a:avLst/>
                  <a:gdLst>
                    <a:gd name="connsiteX0" fmla="*/ 3297450 w 6603932"/>
                    <a:gd name="connsiteY0" fmla="*/ 0 h 3400696"/>
                    <a:gd name="connsiteX1" fmla="*/ 6592012 w 6603932"/>
                    <a:gd name="connsiteY1" fmla="*/ 2973064 h 3400696"/>
                    <a:gd name="connsiteX2" fmla="*/ 6603932 w 6603932"/>
                    <a:gd name="connsiteY2" fmla="*/ 3129812 h 3400696"/>
                    <a:gd name="connsiteX3" fmla="*/ 6550042 w 6603932"/>
                    <a:gd name="connsiteY3" fmla="*/ 3030528 h 3400696"/>
                    <a:gd name="connsiteX4" fmla="*/ 5835536 w 6603932"/>
                    <a:gd name="connsiteY4" fmla="*/ 2650628 h 3400696"/>
                    <a:gd name="connsiteX5" fmla="*/ 4991378 w 6603932"/>
                    <a:gd name="connsiteY5" fmla="*/ 3338636 h 3400696"/>
                    <a:gd name="connsiteX6" fmla="*/ 4986556 w 6603932"/>
                    <a:gd name="connsiteY6" fmla="*/ 3386466 h 3400696"/>
                    <a:gd name="connsiteX7" fmla="*/ 4977894 w 6603932"/>
                    <a:gd name="connsiteY7" fmla="*/ 3300536 h 3400696"/>
                    <a:gd name="connsiteX8" fmla="*/ 4133736 w 6603932"/>
                    <a:gd name="connsiteY8" fmla="*/ 2612528 h 3400696"/>
                    <a:gd name="connsiteX9" fmla="*/ 3289578 w 6603932"/>
                    <a:gd name="connsiteY9" fmla="*/ 3300536 h 3400696"/>
                    <a:gd name="connsiteX10" fmla="*/ 3279482 w 6603932"/>
                    <a:gd name="connsiteY10" fmla="*/ 3400696 h 3400696"/>
                    <a:gd name="connsiteX11" fmla="*/ 3269384 w 6603932"/>
                    <a:gd name="connsiteY11" fmla="*/ 3300536 h 3400696"/>
                    <a:gd name="connsiteX12" fmla="*/ 2425226 w 6603932"/>
                    <a:gd name="connsiteY12" fmla="*/ 2612528 h 3400696"/>
                    <a:gd name="connsiteX13" fmla="*/ 1581068 w 6603932"/>
                    <a:gd name="connsiteY13" fmla="*/ 3300536 h 3400696"/>
                    <a:gd name="connsiteX14" fmla="*/ 1574912 w 6603932"/>
                    <a:gd name="connsiteY14" fmla="*/ 3361608 h 3400696"/>
                    <a:gd name="connsiteX15" fmla="*/ 1568755 w 6603932"/>
                    <a:gd name="connsiteY15" fmla="*/ 3300536 h 3400696"/>
                    <a:gd name="connsiteX16" fmla="*/ 724597 w 6603932"/>
                    <a:gd name="connsiteY16" fmla="*/ 2612528 h 3400696"/>
                    <a:gd name="connsiteX17" fmla="*/ 10092 w 6603932"/>
                    <a:gd name="connsiteY17" fmla="*/ 2992428 h 3400696"/>
                    <a:gd name="connsiteX18" fmla="*/ 0 w 6603932"/>
                    <a:gd name="connsiteY18" fmla="*/ 3011020 h 3400696"/>
                    <a:gd name="connsiteX19" fmla="*/ 2886 w 6603932"/>
                    <a:gd name="connsiteY19" fmla="*/ 2973064 h 3400696"/>
                    <a:gd name="connsiteX20" fmla="*/ 3297450 w 6603932"/>
                    <a:gd name="connsiteY20" fmla="*/ 0 h 3400696"/>
                    <a:gd name="connsiteX0-1" fmla="*/ 3297450 w 6592012"/>
                    <a:gd name="connsiteY0-2" fmla="*/ 0 h 3400696"/>
                    <a:gd name="connsiteX1-3" fmla="*/ 6592012 w 6592012"/>
                    <a:gd name="connsiteY1-4" fmla="*/ 2973064 h 3400696"/>
                    <a:gd name="connsiteX2-5" fmla="*/ 6550042 w 6592012"/>
                    <a:gd name="connsiteY2-6" fmla="*/ 3030528 h 3400696"/>
                    <a:gd name="connsiteX3-7" fmla="*/ 5835536 w 6592012"/>
                    <a:gd name="connsiteY3-8" fmla="*/ 2650628 h 3400696"/>
                    <a:gd name="connsiteX4-9" fmla="*/ 4991378 w 6592012"/>
                    <a:gd name="connsiteY4-10" fmla="*/ 3338636 h 3400696"/>
                    <a:gd name="connsiteX5-11" fmla="*/ 4986556 w 6592012"/>
                    <a:gd name="connsiteY5-12" fmla="*/ 3386466 h 3400696"/>
                    <a:gd name="connsiteX6-13" fmla="*/ 4977894 w 6592012"/>
                    <a:gd name="connsiteY6-14" fmla="*/ 3300536 h 3400696"/>
                    <a:gd name="connsiteX7-15" fmla="*/ 4133736 w 6592012"/>
                    <a:gd name="connsiteY7-16" fmla="*/ 2612528 h 3400696"/>
                    <a:gd name="connsiteX8-17" fmla="*/ 3289578 w 6592012"/>
                    <a:gd name="connsiteY8-18" fmla="*/ 3300536 h 3400696"/>
                    <a:gd name="connsiteX9-19" fmla="*/ 3279482 w 6592012"/>
                    <a:gd name="connsiteY9-20" fmla="*/ 3400696 h 3400696"/>
                    <a:gd name="connsiteX10-21" fmla="*/ 3269384 w 6592012"/>
                    <a:gd name="connsiteY10-22" fmla="*/ 3300536 h 3400696"/>
                    <a:gd name="connsiteX11-23" fmla="*/ 2425226 w 6592012"/>
                    <a:gd name="connsiteY11-24" fmla="*/ 2612528 h 3400696"/>
                    <a:gd name="connsiteX12-25" fmla="*/ 1581068 w 6592012"/>
                    <a:gd name="connsiteY12-26" fmla="*/ 3300536 h 3400696"/>
                    <a:gd name="connsiteX13-27" fmla="*/ 1574912 w 6592012"/>
                    <a:gd name="connsiteY13-28" fmla="*/ 3361608 h 3400696"/>
                    <a:gd name="connsiteX14-29" fmla="*/ 1568755 w 6592012"/>
                    <a:gd name="connsiteY14-30" fmla="*/ 3300536 h 3400696"/>
                    <a:gd name="connsiteX15-31" fmla="*/ 724597 w 6592012"/>
                    <a:gd name="connsiteY15-32" fmla="*/ 2612528 h 3400696"/>
                    <a:gd name="connsiteX16-33" fmla="*/ 10092 w 6592012"/>
                    <a:gd name="connsiteY16-34" fmla="*/ 2992428 h 3400696"/>
                    <a:gd name="connsiteX17-35" fmla="*/ 0 w 6592012"/>
                    <a:gd name="connsiteY17-36" fmla="*/ 3011020 h 3400696"/>
                    <a:gd name="connsiteX18-37" fmla="*/ 2886 w 6592012"/>
                    <a:gd name="connsiteY18-38" fmla="*/ 2973064 h 3400696"/>
                    <a:gd name="connsiteX19-39" fmla="*/ 3297450 w 6592012"/>
                    <a:gd name="connsiteY19-40" fmla="*/ 0 h 3400696"/>
                    <a:gd name="connsiteX0-41" fmla="*/ 3297450 w 6550042"/>
                    <a:gd name="connsiteY0-42" fmla="*/ 0 h 3400696"/>
                    <a:gd name="connsiteX1-43" fmla="*/ 6550042 w 6550042"/>
                    <a:gd name="connsiteY1-44" fmla="*/ 3030528 h 3400696"/>
                    <a:gd name="connsiteX2-45" fmla="*/ 5835536 w 6550042"/>
                    <a:gd name="connsiteY2-46" fmla="*/ 2650628 h 3400696"/>
                    <a:gd name="connsiteX3-47" fmla="*/ 4991378 w 6550042"/>
                    <a:gd name="connsiteY3-48" fmla="*/ 3338636 h 3400696"/>
                    <a:gd name="connsiteX4-49" fmla="*/ 4986556 w 6550042"/>
                    <a:gd name="connsiteY4-50" fmla="*/ 3386466 h 3400696"/>
                    <a:gd name="connsiteX5-51" fmla="*/ 4977894 w 6550042"/>
                    <a:gd name="connsiteY5-52" fmla="*/ 3300536 h 3400696"/>
                    <a:gd name="connsiteX6-53" fmla="*/ 4133736 w 6550042"/>
                    <a:gd name="connsiteY6-54" fmla="*/ 2612528 h 3400696"/>
                    <a:gd name="connsiteX7-55" fmla="*/ 3289578 w 6550042"/>
                    <a:gd name="connsiteY7-56" fmla="*/ 3300536 h 3400696"/>
                    <a:gd name="connsiteX8-57" fmla="*/ 3279482 w 6550042"/>
                    <a:gd name="connsiteY8-58" fmla="*/ 3400696 h 3400696"/>
                    <a:gd name="connsiteX9-59" fmla="*/ 3269384 w 6550042"/>
                    <a:gd name="connsiteY9-60" fmla="*/ 3300536 h 3400696"/>
                    <a:gd name="connsiteX10-61" fmla="*/ 2425226 w 6550042"/>
                    <a:gd name="connsiteY10-62" fmla="*/ 2612528 h 3400696"/>
                    <a:gd name="connsiteX11-63" fmla="*/ 1581068 w 6550042"/>
                    <a:gd name="connsiteY11-64" fmla="*/ 3300536 h 3400696"/>
                    <a:gd name="connsiteX12-65" fmla="*/ 1574912 w 6550042"/>
                    <a:gd name="connsiteY12-66" fmla="*/ 3361608 h 3400696"/>
                    <a:gd name="connsiteX13-67" fmla="*/ 1568755 w 6550042"/>
                    <a:gd name="connsiteY13-68" fmla="*/ 3300536 h 3400696"/>
                    <a:gd name="connsiteX14-69" fmla="*/ 724597 w 6550042"/>
                    <a:gd name="connsiteY14-70" fmla="*/ 2612528 h 3400696"/>
                    <a:gd name="connsiteX15-71" fmla="*/ 10092 w 6550042"/>
                    <a:gd name="connsiteY15-72" fmla="*/ 2992428 h 3400696"/>
                    <a:gd name="connsiteX16-73" fmla="*/ 0 w 6550042"/>
                    <a:gd name="connsiteY16-74" fmla="*/ 3011020 h 3400696"/>
                    <a:gd name="connsiteX17-75" fmla="*/ 2886 w 6550042"/>
                    <a:gd name="connsiteY17-76" fmla="*/ 2973064 h 3400696"/>
                    <a:gd name="connsiteX18-77" fmla="*/ 3297450 w 6550042"/>
                    <a:gd name="connsiteY18-78" fmla="*/ 0 h 3400696"/>
                    <a:gd name="connsiteX0-79" fmla="*/ 3297450 w 5883755"/>
                    <a:gd name="connsiteY0-80" fmla="*/ 990 h 3401686"/>
                    <a:gd name="connsiteX1-81" fmla="*/ 5835536 w 5883755"/>
                    <a:gd name="connsiteY1-82" fmla="*/ 2651618 h 3401686"/>
                    <a:gd name="connsiteX2-83" fmla="*/ 4991378 w 5883755"/>
                    <a:gd name="connsiteY2-84" fmla="*/ 3339626 h 3401686"/>
                    <a:gd name="connsiteX3-85" fmla="*/ 4986556 w 5883755"/>
                    <a:gd name="connsiteY3-86" fmla="*/ 3387456 h 3401686"/>
                    <a:gd name="connsiteX4-87" fmla="*/ 4977894 w 5883755"/>
                    <a:gd name="connsiteY4-88" fmla="*/ 3301526 h 3401686"/>
                    <a:gd name="connsiteX5-89" fmla="*/ 4133736 w 5883755"/>
                    <a:gd name="connsiteY5-90" fmla="*/ 2613518 h 3401686"/>
                    <a:gd name="connsiteX6-91" fmla="*/ 3289578 w 5883755"/>
                    <a:gd name="connsiteY6-92" fmla="*/ 3301526 h 3401686"/>
                    <a:gd name="connsiteX7-93" fmla="*/ 3279482 w 5883755"/>
                    <a:gd name="connsiteY7-94" fmla="*/ 3401686 h 3401686"/>
                    <a:gd name="connsiteX8-95" fmla="*/ 3269384 w 5883755"/>
                    <a:gd name="connsiteY8-96" fmla="*/ 3301526 h 3401686"/>
                    <a:gd name="connsiteX9-97" fmla="*/ 2425226 w 5883755"/>
                    <a:gd name="connsiteY9-98" fmla="*/ 2613518 h 3401686"/>
                    <a:gd name="connsiteX10-99" fmla="*/ 1581068 w 5883755"/>
                    <a:gd name="connsiteY10-100" fmla="*/ 3301526 h 3401686"/>
                    <a:gd name="connsiteX11-101" fmla="*/ 1574912 w 5883755"/>
                    <a:gd name="connsiteY11-102" fmla="*/ 3362598 h 3401686"/>
                    <a:gd name="connsiteX12-103" fmla="*/ 1568755 w 5883755"/>
                    <a:gd name="connsiteY12-104" fmla="*/ 3301526 h 3401686"/>
                    <a:gd name="connsiteX13-105" fmla="*/ 724597 w 5883755"/>
                    <a:gd name="connsiteY13-106" fmla="*/ 2613518 h 3401686"/>
                    <a:gd name="connsiteX14-107" fmla="*/ 10092 w 5883755"/>
                    <a:gd name="connsiteY14-108" fmla="*/ 2993418 h 3401686"/>
                    <a:gd name="connsiteX15-109" fmla="*/ 0 w 5883755"/>
                    <a:gd name="connsiteY15-110" fmla="*/ 3012010 h 3401686"/>
                    <a:gd name="connsiteX16-111" fmla="*/ 2886 w 5883755"/>
                    <a:gd name="connsiteY16-112" fmla="*/ 2974054 h 3401686"/>
                    <a:gd name="connsiteX17-113" fmla="*/ 3297450 w 5883755"/>
                    <a:gd name="connsiteY17-114" fmla="*/ 990 h 3401686"/>
                    <a:gd name="connsiteX0-115" fmla="*/ 3297450 w 4991378"/>
                    <a:gd name="connsiteY0-116" fmla="*/ 0 h 3400696"/>
                    <a:gd name="connsiteX1-117" fmla="*/ 4991378 w 4991378"/>
                    <a:gd name="connsiteY1-118" fmla="*/ 3338636 h 3400696"/>
                    <a:gd name="connsiteX2-119" fmla="*/ 4986556 w 4991378"/>
                    <a:gd name="connsiteY2-120" fmla="*/ 3386466 h 3400696"/>
                    <a:gd name="connsiteX3-121" fmla="*/ 4977894 w 4991378"/>
                    <a:gd name="connsiteY3-122" fmla="*/ 3300536 h 3400696"/>
                    <a:gd name="connsiteX4-123" fmla="*/ 4133736 w 4991378"/>
                    <a:gd name="connsiteY4-124" fmla="*/ 2612528 h 3400696"/>
                    <a:gd name="connsiteX5-125" fmla="*/ 3289578 w 4991378"/>
                    <a:gd name="connsiteY5-126" fmla="*/ 3300536 h 3400696"/>
                    <a:gd name="connsiteX6-127" fmla="*/ 3279482 w 4991378"/>
                    <a:gd name="connsiteY6-128" fmla="*/ 3400696 h 3400696"/>
                    <a:gd name="connsiteX7-129" fmla="*/ 3269384 w 4991378"/>
                    <a:gd name="connsiteY7-130" fmla="*/ 3300536 h 3400696"/>
                    <a:gd name="connsiteX8-131" fmla="*/ 2425226 w 4991378"/>
                    <a:gd name="connsiteY8-132" fmla="*/ 2612528 h 3400696"/>
                    <a:gd name="connsiteX9-133" fmla="*/ 1581068 w 4991378"/>
                    <a:gd name="connsiteY9-134" fmla="*/ 3300536 h 3400696"/>
                    <a:gd name="connsiteX10-135" fmla="*/ 1574912 w 4991378"/>
                    <a:gd name="connsiteY10-136" fmla="*/ 3361608 h 3400696"/>
                    <a:gd name="connsiteX11-137" fmla="*/ 1568755 w 4991378"/>
                    <a:gd name="connsiteY11-138" fmla="*/ 3300536 h 3400696"/>
                    <a:gd name="connsiteX12-139" fmla="*/ 724597 w 4991378"/>
                    <a:gd name="connsiteY12-140" fmla="*/ 2612528 h 3400696"/>
                    <a:gd name="connsiteX13-141" fmla="*/ 10092 w 4991378"/>
                    <a:gd name="connsiteY13-142" fmla="*/ 2992428 h 3400696"/>
                    <a:gd name="connsiteX14-143" fmla="*/ 0 w 4991378"/>
                    <a:gd name="connsiteY14-144" fmla="*/ 3011020 h 3400696"/>
                    <a:gd name="connsiteX15-145" fmla="*/ 2886 w 4991378"/>
                    <a:gd name="connsiteY15-146" fmla="*/ 2973064 h 3400696"/>
                    <a:gd name="connsiteX16-147" fmla="*/ 3297450 w 4991378"/>
                    <a:gd name="connsiteY16-148" fmla="*/ 0 h 3400696"/>
                    <a:gd name="connsiteX0-149" fmla="*/ 3297450 w 4991378"/>
                    <a:gd name="connsiteY0-150" fmla="*/ 0 h 3400696"/>
                    <a:gd name="connsiteX1-151" fmla="*/ 4991378 w 4991378"/>
                    <a:gd name="connsiteY1-152" fmla="*/ 3338636 h 3400696"/>
                    <a:gd name="connsiteX2-153" fmla="*/ 4986556 w 4991378"/>
                    <a:gd name="connsiteY2-154" fmla="*/ 3386466 h 3400696"/>
                    <a:gd name="connsiteX3-155" fmla="*/ 4133736 w 4991378"/>
                    <a:gd name="connsiteY3-156" fmla="*/ 2612528 h 3400696"/>
                    <a:gd name="connsiteX4-157" fmla="*/ 3289578 w 4991378"/>
                    <a:gd name="connsiteY4-158" fmla="*/ 3300536 h 3400696"/>
                    <a:gd name="connsiteX5-159" fmla="*/ 3279482 w 4991378"/>
                    <a:gd name="connsiteY5-160" fmla="*/ 3400696 h 3400696"/>
                    <a:gd name="connsiteX6-161" fmla="*/ 3269384 w 4991378"/>
                    <a:gd name="connsiteY6-162" fmla="*/ 3300536 h 3400696"/>
                    <a:gd name="connsiteX7-163" fmla="*/ 2425226 w 4991378"/>
                    <a:gd name="connsiteY7-164" fmla="*/ 2612528 h 3400696"/>
                    <a:gd name="connsiteX8-165" fmla="*/ 1581068 w 4991378"/>
                    <a:gd name="connsiteY8-166" fmla="*/ 3300536 h 3400696"/>
                    <a:gd name="connsiteX9-167" fmla="*/ 1574912 w 4991378"/>
                    <a:gd name="connsiteY9-168" fmla="*/ 3361608 h 3400696"/>
                    <a:gd name="connsiteX10-169" fmla="*/ 1568755 w 4991378"/>
                    <a:gd name="connsiteY10-170" fmla="*/ 3300536 h 3400696"/>
                    <a:gd name="connsiteX11-171" fmla="*/ 724597 w 4991378"/>
                    <a:gd name="connsiteY11-172" fmla="*/ 2612528 h 3400696"/>
                    <a:gd name="connsiteX12-173" fmla="*/ 10092 w 4991378"/>
                    <a:gd name="connsiteY12-174" fmla="*/ 2992428 h 3400696"/>
                    <a:gd name="connsiteX13-175" fmla="*/ 0 w 4991378"/>
                    <a:gd name="connsiteY13-176" fmla="*/ 3011020 h 3400696"/>
                    <a:gd name="connsiteX14-177" fmla="*/ 2886 w 4991378"/>
                    <a:gd name="connsiteY14-178" fmla="*/ 2973064 h 3400696"/>
                    <a:gd name="connsiteX15-179" fmla="*/ 3297450 w 4991378"/>
                    <a:gd name="connsiteY15-180" fmla="*/ 0 h 3400696"/>
                    <a:gd name="connsiteX0-181" fmla="*/ 3297450 w 4986556"/>
                    <a:gd name="connsiteY0-182" fmla="*/ 0 h 3400696"/>
                    <a:gd name="connsiteX1-183" fmla="*/ 4986556 w 4986556"/>
                    <a:gd name="connsiteY1-184" fmla="*/ 3386466 h 3400696"/>
                    <a:gd name="connsiteX2-185" fmla="*/ 4133736 w 4986556"/>
                    <a:gd name="connsiteY2-186" fmla="*/ 2612528 h 3400696"/>
                    <a:gd name="connsiteX3-187" fmla="*/ 3289578 w 4986556"/>
                    <a:gd name="connsiteY3-188" fmla="*/ 3300536 h 3400696"/>
                    <a:gd name="connsiteX4-189" fmla="*/ 3279482 w 4986556"/>
                    <a:gd name="connsiteY4-190" fmla="*/ 3400696 h 3400696"/>
                    <a:gd name="connsiteX5-191" fmla="*/ 3269384 w 4986556"/>
                    <a:gd name="connsiteY5-192" fmla="*/ 3300536 h 3400696"/>
                    <a:gd name="connsiteX6-193" fmla="*/ 2425226 w 4986556"/>
                    <a:gd name="connsiteY6-194" fmla="*/ 2612528 h 3400696"/>
                    <a:gd name="connsiteX7-195" fmla="*/ 1581068 w 4986556"/>
                    <a:gd name="connsiteY7-196" fmla="*/ 3300536 h 3400696"/>
                    <a:gd name="connsiteX8-197" fmla="*/ 1574912 w 4986556"/>
                    <a:gd name="connsiteY8-198" fmla="*/ 3361608 h 3400696"/>
                    <a:gd name="connsiteX9-199" fmla="*/ 1568755 w 4986556"/>
                    <a:gd name="connsiteY9-200" fmla="*/ 3300536 h 3400696"/>
                    <a:gd name="connsiteX10-201" fmla="*/ 724597 w 4986556"/>
                    <a:gd name="connsiteY10-202" fmla="*/ 2612528 h 3400696"/>
                    <a:gd name="connsiteX11-203" fmla="*/ 10092 w 4986556"/>
                    <a:gd name="connsiteY11-204" fmla="*/ 2992428 h 3400696"/>
                    <a:gd name="connsiteX12-205" fmla="*/ 0 w 4986556"/>
                    <a:gd name="connsiteY12-206" fmla="*/ 3011020 h 3400696"/>
                    <a:gd name="connsiteX13-207" fmla="*/ 2886 w 4986556"/>
                    <a:gd name="connsiteY13-208" fmla="*/ 2973064 h 3400696"/>
                    <a:gd name="connsiteX14-209" fmla="*/ 3297450 w 4986556"/>
                    <a:gd name="connsiteY14-210" fmla="*/ 0 h 3400696"/>
                    <a:gd name="connsiteX0-211" fmla="*/ 3297450 w 4133744"/>
                    <a:gd name="connsiteY0-212" fmla="*/ 1250 h 3401946"/>
                    <a:gd name="connsiteX1-213" fmla="*/ 4133736 w 4133744"/>
                    <a:gd name="connsiteY1-214" fmla="*/ 2613778 h 3401946"/>
                    <a:gd name="connsiteX2-215" fmla="*/ 3289578 w 4133744"/>
                    <a:gd name="connsiteY2-216" fmla="*/ 3301786 h 3401946"/>
                    <a:gd name="connsiteX3-217" fmla="*/ 3279482 w 4133744"/>
                    <a:gd name="connsiteY3-218" fmla="*/ 3401946 h 3401946"/>
                    <a:gd name="connsiteX4-219" fmla="*/ 3269384 w 4133744"/>
                    <a:gd name="connsiteY4-220" fmla="*/ 3301786 h 3401946"/>
                    <a:gd name="connsiteX5-221" fmla="*/ 2425226 w 4133744"/>
                    <a:gd name="connsiteY5-222" fmla="*/ 2613778 h 3401946"/>
                    <a:gd name="connsiteX6-223" fmla="*/ 1581068 w 4133744"/>
                    <a:gd name="connsiteY6-224" fmla="*/ 3301786 h 3401946"/>
                    <a:gd name="connsiteX7-225" fmla="*/ 1574912 w 4133744"/>
                    <a:gd name="connsiteY7-226" fmla="*/ 3362858 h 3401946"/>
                    <a:gd name="connsiteX8-227" fmla="*/ 1568755 w 4133744"/>
                    <a:gd name="connsiteY8-228" fmla="*/ 3301786 h 3401946"/>
                    <a:gd name="connsiteX9-229" fmla="*/ 724597 w 4133744"/>
                    <a:gd name="connsiteY9-230" fmla="*/ 2613778 h 3401946"/>
                    <a:gd name="connsiteX10-231" fmla="*/ 10092 w 4133744"/>
                    <a:gd name="connsiteY10-232" fmla="*/ 2993678 h 3401946"/>
                    <a:gd name="connsiteX11-233" fmla="*/ 0 w 4133744"/>
                    <a:gd name="connsiteY11-234" fmla="*/ 3012270 h 3401946"/>
                    <a:gd name="connsiteX12-235" fmla="*/ 2886 w 4133744"/>
                    <a:gd name="connsiteY12-236" fmla="*/ 2974314 h 3401946"/>
                    <a:gd name="connsiteX13-237" fmla="*/ 3297450 w 4133744"/>
                    <a:gd name="connsiteY13-238" fmla="*/ 1250 h 3401946"/>
                    <a:gd name="connsiteX0-239" fmla="*/ 3297450 w 3539541"/>
                    <a:gd name="connsiteY0-240" fmla="*/ 0 h 3400696"/>
                    <a:gd name="connsiteX1-241" fmla="*/ 3289578 w 3539541"/>
                    <a:gd name="connsiteY1-242" fmla="*/ 3300536 h 3400696"/>
                    <a:gd name="connsiteX2-243" fmla="*/ 3279482 w 3539541"/>
                    <a:gd name="connsiteY2-244" fmla="*/ 3400696 h 3400696"/>
                    <a:gd name="connsiteX3-245" fmla="*/ 3269384 w 3539541"/>
                    <a:gd name="connsiteY3-246" fmla="*/ 3300536 h 3400696"/>
                    <a:gd name="connsiteX4-247" fmla="*/ 2425226 w 3539541"/>
                    <a:gd name="connsiteY4-248" fmla="*/ 2612528 h 3400696"/>
                    <a:gd name="connsiteX5-249" fmla="*/ 1581068 w 3539541"/>
                    <a:gd name="connsiteY5-250" fmla="*/ 3300536 h 3400696"/>
                    <a:gd name="connsiteX6-251" fmla="*/ 1574912 w 3539541"/>
                    <a:gd name="connsiteY6-252" fmla="*/ 3361608 h 3400696"/>
                    <a:gd name="connsiteX7-253" fmla="*/ 1568755 w 3539541"/>
                    <a:gd name="connsiteY7-254" fmla="*/ 3300536 h 3400696"/>
                    <a:gd name="connsiteX8-255" fmla="*/ 724597 w 3539541"/>
                    <a:gd name="connsiteY8-256" fmla="*/ 2612528 h 3400696"/>
                    <a:gd name="connsiteX9-257" fmla="*/ 10092 w 3539541"/>
                    <a:gd name="connsiteY9-258" fmla="*/ 2992428 h 3400696"/>
                    <a:gd name="connsiteX10-259" fmla="*/ 0 w 3539541"/>
                    <a:gd name="connsiteY10-260" fmla="*/ 3011020 h 3400696"/>
                    <a:gd name="connsiteX11-261" fmla="*/ 2886 w 3539541"/>
                    <a:gd name="connsiteY11-262" fmla="*/ 2973064 h 3400696"/>
                    <a:gd name="connsiteX12-263" fmla="*/ 3297450 w 3539541"/>
                    <a:gd name="connsiteY12-264" fmla="*/ 0 h 3400696"/>
                    <a:gd name="connsiteX0-265" fmla="*/ 3297450 w 3539541"/>
                    <a:gd name="connsiteY0-266" fmla="*/ 0 h 3400696"/>
                    <a:gd name="connsiteX1-267" fmla="*/ 3289578 w 3539541"/>
                    <a:gd name="connsiteY1-268" fmla="*/ 3300536 h 3400696"/>
                    <a:gd name="connsiteX2-269" fmla="*/ 3279482 w 3539541"/>
                    <a:gd name="connsiteY2-270" fmla="*/ 3400696 h 3400696"/>
                    <a:gd name="connsiteX3-271" fmla="*/ 2425226 w 3539541"/>
                    <a:gd name="connsiteY3-272" fmla="*/ 2612528 h 3400696"/>
                    <a:gd name="connsiteX4-273" fmla="*/ 1581068 w 3539541"/>
                    <a:gd name="connsiteY4-274" fmla="*/ 3300536 h 3400696"/>
                    <a:gd name="connsiteX5-275" fmla="*/ 1574912 w 3539541"/>
                    <a:gd name="connsiteY5-276" fmla="*/ 3361608 h 3400696"/>
                    <a:gd name="connsiteX6-277" fmla="*/ 1568755 w 3539541"/>
                    <a:gd name="connsiteY6-278" fmla="*/ 3300536 h 3400696"/>
                    <a:gd name="connsiteX7-279" fmla="*/ 724597 w 3539541"/>
                    <a:gd name="connsiteY7-280" fmla="*/ 2612528 h 3400696"/>
                    <a:gd name="connsiteX8-281" fmla="*/ 10092 w 3539541"/>
                    <a:gd name="connsiteY8-282" fmla="*/ 2992428 h 3400696"/>
                    <a:gd name="connsiteX9-283" fmla="*/ 0 w 3539541"/>
                    <a:gd name="connsiteY9-284" fmla="*/ 3011020 h 3400696"/>
                    <a:gd name="connsiteX10-285" fmla="*/ 2886 w 3539541"/>
                    <a:gd name="connsiteY10-286" fmla="*/ 2973064 h 3400696"/>
                    <a:gd name="connsiteX11-287" fmla="*/ 3297450 w 3539541"/>
                    <a:gd name="connsiteY11-288" fmla="*/ 0 h 3400696"/>
                    <a:gd name="connsiteX0-289" fmla="*/ 3297450 w 3570097"/>
                    <a:gd name="connsiteY0-290" fmla="*/ 0 h 3400696"/>
                    <a:gd name="connsiteX1-291" fmla="*/ 3279482 w 3570097"/>
                    <a:gd name="connsiteY1-292" fmla="*/ 3400696 h 3400696"/>
                    <a:gd name="connsiteX2-293" fmla="*/ 2425226 w 3570097"/>
                    <a:gd name="connsiteY2-294" fmla="*/ 2612528 h 3400696"/>
                    <a:gd name="connsiteX3-295" fmla="*/ 1581068 w 3570097"/>
                    <a:gd name="connsiteY3-296" fmla="*/ 3300536 h 3400696"/>
                    <a:gd name="connsiteX4-297" fmla="*/ 1574912 w 3570097"/>
                    <a:gd name="connsiteY4-298" fmla="*/ 3361608 h 3400696"/>
                    <a:gd name="connsiteX5-299" fmla="*/ 1568755 w 3570097"/>
                    <a:gd name="connsiteY5-300" fmla="*/ 3300536 h 3400696"/>
                    <a:gd name="connsiteX6-301" fmla="*/ 724597 w 3570097"/>
                    <a:gd name="connsiteY6-302" fmla="*/ 2612528 h 3400696"/>
                    <a:gd name="connsiteX7-303" fmla="*/ 10092 w 3570097"/>
                    <a:gd name="connsiteY7-304" fmla="*/ 2992428 h 3400696"/>
                    <a:gd name="connsiteX8-305" fmla="*/ 0 w 3570097"/>
                    <a:gd name="connsiteY8-306" fmla="*/ 3011020 h 3400696"/>
                    <a:gd name="connsiteX9-307" fmla="*/ 2886 w 3570097"/>
                    <a:gd name="connsiteY9-308" fmla="*/ 2973064 h 3400696"/>
                    <a:gd name="connsiteX10-309" fmla="*/ 3297450 w 3570097"/>
                    <a:gd name="connsiteY10-310" fmla="*/ 0 h 3400696"/>
                    <a:gd name="connsiteX0-311" fmla="*/ 3297450 w 3392892"/>
                    <a:gd name="connsiteY0-312" fmla="*/ 1250 h 3362858"/>
                    <a:gd name="connsiteX1-313" fmla="*/ 2425226 w 3392892"/>
                    <a:gd name="connsiteY1-314" fmla="*/ 2613778 h 3362858"/>
                    <a:gd name="connsiteX2-315" fmla="*/ 1581068 w 3392892"/>
                    <a:gd name="connsiteY2-316" fmla="*/ 3301786 h 3362858"/>
                    <a:gd name="connsiteX3-317" fmla="*/ 1574912 w 3392892"/>
                    <a:gd name="connsiteY3-318" fmla="*/ 3362858 h 3362858"/>
                    <a:gd name="connsiteX4-319" fmla="*/ 1568755 w 3392892"/>
                    <a:gd name="connsiteY4-320" fmla="*/ 3301786 h 3362858"/>
                    <a:gd name="connsiteX5-321" fmla="*/ 724597 w 3392892"/>
                    <a:gd name="connsiteY5-322" fmla="*/ 2613778 h 3362858"/>
                    <a:gd name="connsiteX6-323" fmla="*/ 10092 w 3392892"/>
                    <a:gd name="connsiteY6-324" fmla="*/ 2993678 h 3362858"/>
                    <a:gd name="connsiteX7-325" fmla="*/ 0 w 3392892"/>
                    <a:gd name="connsiteY7-326" fmla="*/ 3012270 h 3362858"/>
                    <a:gd name="connsiteX8-327" fmla="*/ 2886 w 3392892"/>
                    <a:gd name="connsiteY8-328" fmla="*/ 2974314 h 3362858"/>
                    <a:gd name="connsiteX9-329" fmla="*/ 3297450 w 3392892"/>
                    <a:gd name="connsiteY9-330" fmla="*/ 1250 h 3362858"/>
                    <a:gd name="connsiteX0-331" fmla="*/ 3297450 w 3325109"/>
                    <a:gd name="connsiteY0-332" fmla="*/ 0 h 3361608"/>
                    <a:gd name="connsiteX1-333" fmla="*/ 1581068 w 3325109"/>
                    <a:gd name="connsiteY1-334" fmla="*/ 3300536 h 3361608"/>
                    <a:gd name="connsiteX2-335" fmla="*/ 1574912 w 3325109"/>
                    <a:gd name="connsiteY2-336" fmla="*/ 3361608 h 3361608"/>
                    <a:gd name="connsiteX3-337" fmla="*/ 1568755 w 3325109"/>
                    <a:gd name="connsiteY3-338" fmla="*/ 3300536 h 3361608"/>
                    <a:gd name="connsiteX4-339" fmla="*/ 724597 w 3325109"/>
                    <a:gd name="connsiteY4-340" fmla="*/ 2612528 h 3361608"/>
                    <a:gd name="connsiteX5-341" fmla="*/ 10092 w 3325109"/>
                    <a:gd name="connsiteY5-342" fmla="*/ 2992428 h 3361608"/>
                    <a:gd name="connsiteX6-343" fmla="*/ 0 w 3325109"/>
                    <a:gd name="connsiteY6-344" fmla="*/ 3011020 h 3361608"/>
                    <a:gd name="connsiteX7-345" fmla="*/ 2886 w 3325109"/>
                    <a:gd name="connsiteY7-346" fmla="*/ 2973064 h 3361608"/>
                    <a:gd name="connsiteX8-347" fmla="*/ 3297450 w 3325109"/>
                    <a:gd name="connsiteY8-348" fmla="*/ 0 h 3361608"/>
                    <a:gd name="connsiteX0-349" fmla="*/ 3297450 w 3325109"/>
                    <a:gd name="connsiteY0-350" fmla="*/ 0 h 3361608"/>
                    <a:gd name="connsiteX1-351" fmla="*/ 1581068 w 3325109"/>
                    <a:gd name="connsiteY1-352" fmla="*/ 3300536 h 3361608"/>
                    <a:gd name="connsiteX2-353" fmla="*/ 1574912 w 3325109"/>
                    <a:gd name="connsiteY2-354" fmla="*/ 3361608 h 3361608"/>
                    <a:gd name="connsiteX3-355" fmla="*/ 1568755 w 3325109"/>
                    <a:gd name="connsiteY3-356" fmla="*/ 3300536 h 3361608"/>
                    <a:gd name="connsiteX4-357" fmla="*/ 724597 w 3325109"/>
                    <a:gd name="connsiteY4-358" fmla="*/ 2612528 h 3361608"/>
                    <a:gd name="connsiteX5-359" fmla="*/ 10092 w 3325109"/>
                    <a:gd name="connsiteY5-360" fmla="*/ 2992428 h 3361608"/>
                    <a:gd name="connsiteX6-361" fmla="*/ 0 w 3325109"/>
                    <a:gd name="connsiteY6-362" fmla="*/ 3011020 h 3361608"/>
                    <a:gd name="connsiteX7-363" fmla="*/ 2886 w 3325109"/>
                    <a:gd name="connsiteY7-364" fmla="*/ 2973064 h 3361608"/>
                    <a:gd name="connsiteX8-365" fmla="*/ 3297450 w 3325109"/>
                    <a:gd name="connsiteY8-366" fmla="*/ 0 h 3361608"/>
                    <a:gd name="connsiteX0-367" fmla="*/ 3297450 w 3325109"/>
                    <a:gd name="connsiteY0-368" fmla="*/ 0 h 3361608"/>
                    <a:gd name="connsiteX1-369" fmla="*/ 1581068 w 3325109"/>
                    <a:gd name="connsiteY1-370" fmla="*/ 3300536 h 3361608"/>
                    <a:gd name="connsiteX2-371" fmla="*/ 1574912 w 3325109"/>
                    <a:gd name="connsiteY2-372" fmla="*/ 3361608 h 3361608"/>
                    <a:gd name="connsiteX3-373" fmla="*/ 1568755 w 3325109"/>
                    <a:gd name="connsiteY3-374" fmla="*/ 3300536 h 3361608"/>
                    <a:gd name="connsiteX4-375" fmla="*/ 724597 w 3325109"/>
                    <a:gd name="connsiteY4-376" fmla="*/ 2612528 h 3361608"/>
                    <a:gd name="connsiteX5-377" fmla="*/ 10092 w 3325109"/>
                    <a:gd name="connsiteY5-378" fmla="*/ 2992428 h 3361608"/>
                    <a:gd name="connsiteX6-379" fmla="*/ 0 w 3325109"/>
                    <a:gd name="connsiteY6-380" fmla="*/ 3011020 h 3361608"/>
                    <a:gd name="connsiteX7-381" fmla="*/ 2886 w 3325109"/>
                    <a:gd name="connsiteY7-382" fmla="*/ 2973064 h 3361608"/>
                    <a:gd name="connsiteX8-383" fmla="*/ 3297450 w 3325109"/>
                    <a:gd name="connsiteY8-384" fmla="*/ 0 h 3361608"/>
                    <a:gd name="connsiteX0-385" fmla="*/ 3297450 w 3297450"/>
                    <a:gd name="connsiteY0-386" fmla="*/ 0 h 3361608"/>
                    <a:gd name="connsiteX1-387" fmla="*/ 1581068 w 3297450"/>
                    <a:gd name="connsiteY1-388" fmla="*/ 3300536 h 3361608"/>
                    <a:gd name="connsiteX2-389" fmla="*/ 1574912 w 3297450"/>
                    <a:gd name="connsiteY2-390" fmla="*/ 3361608 h 3361608"/>
                    <a:gd name="connsiteX3-391" fmla="*/ 1568755 w 3297450"/>
                    <a:gd name="connsiteY3-392" fmla="*/ 3300536 h 3361608"/>
                    <a:gd name="connsiteX4-393" fmla="*/ 724597 w 3297450"/>
                    <a:gd name="connsiteY4-394" fmla="*/ 2612528 h 3361608"/>
                    <a:gd name="connsiteX5-395" fmla="*/ 10092 w 3297450"/>
                    <a:gd name="connsiteY5-396" fmla="*/ 2992428 h 3361608"/>
                    <a:gd name="connsiteX6-397" fmla="*/ 0 w 3297450"/>
                    <a:gd name="connsiteY6-398" fmla="*/ 3011020 h 3361608"/>
                    <a:gd name="connsiteX7-399" fmla="*/ 2886 w 3297450"/>
                    <a:gd name="connsiteY7-400" fmla="*/ 2973064 h 3361608"/>
                    <a:gd name="connsiteX8-401" fmla="*/ 3297450 w 3297450"/>
                    <a:gd name="connsiteY8-402" fmla="*/ 0 h 3361608"/>
                    <a:gd name="connsiteX0-403" fmla="*/ 3297450 w 3297450"/>
                    <a:gd name="connsiteY0-404" fmla="*/ 0 h 3361608"/>
                    <a:gd name="connsiteX1-405" fmla="*/ 1581068 w 3297450"/>
                    <a:gd name="connsiteY1-406" fmla="*/ 3300536 h 3361608"/>
                    <a:gd name="connsiteX2-407" fmla="*/ 1574912 w 3297450"/>
                    <a:gd name="connsiteY2-408" fmla="*/ 3361608 h 3361608"/>
                    <a:gd name="connsiteX3-409" fmla="*/ 1568755 w 3297450"/>
                    <a:gd name="connsiteY3-410" fmla="*/ 3300536 h 3361608"/>
                    <a:gd name="connsiteX4-411" fmla="*/ 724597 w 3297450"/>
                    <a:gd name="connsiteY4-412" fmla="*/ 2612528 h 3361608"/>
                    <a:gd name="connsiteX5-413" fmla="*/ 10092 w 3297450"/>
                    <a:gd name="connsiteY5-414" fmla="*/ 2992428 h 3361608"/>
                    <a:gd name="connsiteX6-415" fmla="*/ 0 w 3297450"/>
                    <a:gd name="connsiteY6-416" fmla="*/ 3011020 h 3361608"/>
                    <a:gd name="connsiteX7-417" fmla="*/ 2886 w 3297450"/>
                    <a:gd name="connsiteY7-418" fmla="*/ 2973064 h 3361608"/>
                    <a:gd name="connsiteX8-419" fmla="*/ 3297450 w 3297450"/>
                    <a:gd name="connsiteY8-420" fmla="*/ 0 h 3361608"/>
                    <a:gd name="connsiteX0-421" fmla="*/ 3297450 w 3297450"/>
                    <a:gd name="connsiteY0-422" fmla="*/ 0 h 3361608"/>
                    <a:gd name="connsiteX1-423" fmla="*/ 1581068 w 3297450"/>
                    <a:gd name="connsiteY1-424" fmla="*/ 3300536 h 3361608"/>
                    <a:gd name="connsiteX2-425" fmla="*/ 1574912 w 3297450"/>
                    <a:gd name="connsiteY2-426" fmla="*/ 3361608 h 3361608"/>
                    <a:gd name="connsiteX3-427" fmla="*/ 1568755 w 3297450"/>
                    <a:gd name="connsiteY3-428" fmla="*/ 3300536 h 3361608"/>
                    <a:gd name="connsiteX4-429" fmla="*/ 724597 w 3297450"/>
                    <a:gd name="connsiteY4-430" fmla="*/ 2612528 h 3361608"/>
                    <a:gd name="connsiteX5-431" fmla="*/ 10092 w 3297450"/>
                    <a:gd name="connsiteY5-432" fmla="*/ 2992428 h 3361608"/>
                    <a:gd name="connsiteX6-433" fmla="*/ 0 w 3297450"/>
                    <a:gd name="connsiteY6-434" fmla="*/ 3011020 h 3361608"/>
                    <a:gd name="connsiteX7-435" fmla="*/ 2886 w 3297450"/>
                    <a:gd name="connsiteY7-436" fmla="*/ 2973064 h 3361608"/>
                    <a:gd name="connsiteX8-437" fmla="*/ 3297450 w 3297450"/>
                    <a:gd name="connsiteY8-438" fmla="*/ 0 h 336160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3297450" h="3361608">
                      <a:moveTo>
                        <a:pt x="3297450" y="0"/>
                      </a:moveTo>
                      <a:cubicBezTo>
                        <a:pt x="1649130" y="848329"/>
                        <a:pt x="1579233" y="2514843"/>
                        <a:pt x="1581068" y="3300536"/>
                      </a:cubicBezTo>
                      <a:lnTo>
                        <a:pt x="1574912" y="3361608"/>
                      </a:lnTo>
                      <a:lnTo>
                        <a:pt x="1568755" y="3300536"/>
                      </a:lnTo>
                      <a:cubicBezTo>
                        <a:pt x="1488408" y="2907890"/>
                        <a:pt x="1140996" y="2612528"/>
                        <a:pt x="724597" y="2612528"/>
                      </a:cubicBezTo>
                      <a:cubicBezTo>
                        <a:pt x="427170" y="2612528"/>
                        <a:pt x="164939" y="2763224"/>
                        <a:pt x="10092" y="2992428"/>
                      </a:cubicBezTo>
                      <a:lnTo>
                        <a:pt x="0" y="3011020"/>
                      </a:lnTo>
                      <a:lnTo>
                        <a:pt x="2886" y="2973064"/>
                      </a:lnTo>
                      <a:cubicBezTo>
                        <a:pt x="172476" y="1303138"/>
                        <a:pt x="1573968" y="5395"/>
                        <a:pt x="3297450" y="0"/>
                      </a:cubicBezTo>
                      <a:close/>
                    </a:path>
                  </a:pathLst>
                </a:custGeom>
                <a:solidFill>
                  <a:srgbClr val="18DADA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" name="任意多边形 2104"/>
                <p:cNvSpPr/>
                <p:nvPr/>
              </p:nvSpPr>
              <p:spPr>
                <a:xfrm>
                  <a:off x="9301859" y="23652008"/>
                  <a:ext cx="1822875" cy="3400833"/>
                </a:xfrm>
                <a:custGeom>
                  <a:avLst/>
                  <a:gdLst>
                    <a:gd name="connsiteX0" fmla="*/ 3297450 w 6603932"/>
                    <a:gd name="connsiteY0" fmla="*/ 0 h 3400696"/>
                    <a:gd name="connsiteX1" fmla="*/ 6592012 w 6603932"/>
                    <a:gd name="connsiteY1" fmla="*/ 2973064 h 3400696"/>
                    <a:gd name="connsiteX2" fmla="*/ 6603932 w 6603932"/>
                    <a:gd name="connsiteY2" fmla="*/ 3129812 h 3400696"/>
                    <a:gd name="connsiteX3" fmla="*/ 6550042 w 6603932"/>
                    <a:gd name="connsiteY3" fmla="*/ 3030528 h 3400696"/>
                    <a:gd name="connsiteX4" fmla="*/ 5835536 w 6603932"/>
                    <a:gd name="connsiteY4" fmla="*/ 2650628 h 3400696"/>
                    <a:gd name="connsiteX5" fmla="*/ 4991378 w 6603932"/>
                    <a:gd name="connsiteY5" fmla="*/ 3338636 h 3400696"/>
                    <a:gd name="connsiteX6" fmla="*/ 4986556 w 6603932"/>
                    <a:gd name="connsiteY6" fmla="*/ 3386466 h 3400696"/>
                    <a:gd name="connsiteX7" fmla="*/ 4977894 w 6603932"/>
                    <a:gd name="connsiteY7" fmla="*/ 3300536 h 3400696"/>
                    <a:gd name="connsiteX8" fmla="*/ 4133736 w 6603932"/>
                    <a:gd name="connsiteY8" fmla="*/ 2612528 h 3400696"/>
                    <a:gd name="connsiteX9" fmla="*/ 3289578 w 6603932"/>
                    <a:gd name="connsiteY9" fmla="*/ 3300536 h 3400696"/>
                    <a:gd name="connsiteX10" fmla="*/ 3279482 w 6603932"/>
                    <a:gd name="connsiteY10" fmla="*/ 3400696 h 3400696"/>
                    <a:gd name="connsiteX11" fmla="*/ 3269384 w 6603932"/>
                    <a:gd name="connsiteY11" fmla="*/ 3300536 h 3400696"/>
                    <a:gd name="connsiteX12" fmla="*/ 2425226 w 6603932"/>
                    <a:gd name="connsiteY12" fmla="*/ 2612528 h 3400696"/>
                    <a:gd name="connsiteX13" fmla="*/ 1581068 w 6603932"/>
                    <a:gd name="connsiteY13" fmla="*/ 3300536 h 3400696"/>
                    <a:gd name="connsiteX14" fmla="*/ 1574912 w 6603932"/>
                    <a:gd name="connsiteY14" fmla="*/ 3361608 h 3400696"/>
                    <a:gd name="connsiteX15" fmla="*/ 1568755 w 6603932"/>
                    <a:gd name="connsiteY15" fmla="*/ 3300536 h 3400696"/>
                    <a:gd name="connsiteX16" fmla="*/ 724597 w 6603932"/>
                    <a:gd name="connsiteY16" fmla="*/ 2612528 h 3400696"/>
                    <a:gd name="connsiteX17" fmla="*/ 10092 w 6603932"/>
                    <a:gd name="connsiteY17" fmla="*/ 2992428 h 3400696"/>
                    <a:gd name="connsiteX18" fmla="*/ 0 w 6603932"/>
                    <a:gd name="connsiteY18" fmla="*/ 3011020 h 3400696"/>
                    <a:gd name="connsiteX19" fmla="*/ 2886 w 6603932"/>
                    <a:gd name="connsiteY19" fmla="*/ 2973064 h 3400696"/>
                    <a:gd name="connsiteX20" fmla="*/ 3297450 w 6603932"/>
                    <a:gd name="connsiteY20" fmla="*/ 0 h 3400696"/>
                    <a:gd name="connsiteX0-1" fmla="*/ 3297450 w 6603932"/>
                    <a:gd name="connsiteY0-2" fmla="*/ 0 h 3400696"/>
                    <a:gd name="connsiteX1-3" fmla="*/ 6592012 w 6603932"/>
                    <a:gd name="connsiteY1-4" fmla="*/ 2973064 h 3400696"/>
                    <a:gd name="connsiteX2-5" fmla="*/ 6603932 w 6603932"/>
                    <a:gd name="connsiteY2-6" fmla="*/ 3129812 h 3400696"/>
                    <a:gd name="connsiteX3-7" fmla="*/ 6550042 w 6603932"/>
                    <a:gd name="connsiteY3-8" fmla="*/ 3030528 h 3400696"/>
                    <a:gd name="connsiteX4-9" fmla="*/ 5835536 w 6603932"/>
                    <a:gd name="connsiteY4-10" fmla="*/ 2650628 h 3400696"/>
                    <a:gd name="connsiteX5-11" fmla="*/ 4991378 w 6603932"/>
                    <a:gd name="connsiteY5-12" fmla="*/ 3338636 h 3400696"/>
                    <a:gd name="connsiteX6-13" fmla="*/ 4986556 w 6603932"/>
                    <a:gd name="connsiteY6-14" fmla="*/ 3386466 h 3400696"/>
                    <a:gd name="connsiteX7-15" fmla="*/ 4977894 w 6603932"/>
                    <a:gd name="connsiteY7-16" fmla="*/ 3300536 h 3400696"/>
                    <a:gd name="connsiteX8-17" fmla="*/ 4133736 w 6603932"/>
                    <a:gd name="connsiteY8-18" fmla="*/ 2612528 h 3400696"/>
                    <a:gd name="connsiteX9-19" fmla="*/ 3289578 w 6603932"/>
                    <a:gd name="connsiteY9-20" fmla="*/ 3300536 h 3400696"/>
                    <a:gd name="connsiteX10-21" fmla="*/ 3279482 w 6603932"/>
                    <a:gd name="connsiteY10-22" fmla="*/ 3400696 h 3400696"/>
                    <a:gd name="connsiteX11-23" fmla="*/ 3269384 w 6603932"/>
                    <a:gd name="connsiteY11-24" fmla="*/ 3300536 h 3400696"/>
                    <a:gd name="connsiteX12-25" fmla="*/ 2425226 w 6603932"/>
                    <a:gd name="connsiteY12-26" fmla="*/ 2612528 h 3400696"/>
                    <a:gd name="connsiteX13-27" fmla="*/ 1581068 w 6603932"/>
                    <a:gd name="connsiteY13-28" fmla="*/ 3300536 h 3400696"/>
                    <a:gd name="connsiteX14-29" fmla="*/ 1574912 w 6603932"/>
                    <a:gd name="connsiteY14-30" fmla="*/ 3361608 h 3400696"/>
                    <a:gd name="connsiteX15-31" fmla="*/ 1568755 w 6603932"/>
                    <a:gd name="connsiteY15-32" fmla="*/ 3300536 h 3400696"/>
                    <a:gd name="connsiteX16-33" fmla="*/ 724597 w 6603932"/>
                    <a:gd name="connsiteY16-34" fmla="*/ 2612528 h 3400696"/>
                    <a:gd name="connsiteX17-35" fmla="*/ 10092 w 6603932"/>
                    <a:gd name="connsiteY17-36" fmla="*/ 2992428 h 3400696"/>
                    <a:gd name="connsiteX18-37" fmla="*/ 0 w 6603932"/>
                    <a:gd name="connsiteY18-38" fmla="*/ 3011020 h 3400696"/>
                    <a:gd name="connsiteX19-39" fmla="*/ 3297450 w 6603932"/>
                    <a:gd name="connsiteY19-40" fmla="*/ 0 h 3400696"/>
                    <a:gd name="connsiteX0-41" fmla="*/ 3287358 w 6593840"/>
                    <a:gd name="connsiteY0-42" fmla="*/ 0 h 3400696"/>
                    <a:gd name="connsiteX1-43" fmla="*/ 6581920 w 6593840"/>
                    <a:gd name="connsiteY1-44" fmla="*/ 2973064 h 3400696"/>
                    <a:gd name="connsiteX2-45" fmla="*/ 6593840 w 6593840"/>
                    <a:gd name="connsiteY2-46" fmla="*/ 3129812 h 3400696"/>
                    <a:gd name="connsiteX3-47" fmla="*/ 6539950 w 6593840"/>
                    <a:gd name="connsiteY3-48" fmla="*/ 3030528 h 3400696"/>
                    <a:gd name="connsiteX4-49" fmla="*/ 5825444 w 6593840"/>
                    <a:gd name="connsiteY4-50" fmla="*/ 2650628 h 3400696"/>
                    <a:gd name="connsiteX5-51" fmla="*/ 4981286 w 6593840"/>
                    <a:gd name="connsiteY5-52" fmla="*/ 3338636 h 3400696"/>
                    <a:gd name="connsiteX6-53" fmla="*/ 4976464 w 6593840"/>
                    <a:gd name="connsiteY6-54" fmla="*/ 3386466 h 3400696"/>
                    <a:gd name="connsiteX7-55" fmla="*/ 4967802 w 6593840"/>
                    <a:gd name="connsiteY7-56" fmla="*/ 3300536 h 3400696"/>
                    <a:gd name="connsiteX8-57" fmla="*/ 4123644 w 6593840"/>
                    <a:gd name="connsiteY8-58" fmla="*/ 2612528 h 3400696"/>
                    <a:gd name="connsiteX9-59" fmla="*/ 3279486 w 6593840"/>
                    <a:gd name="connsiteY9-60" fmla="*/ 3300536 h 3400696"/>
                    <a:gd name="connsiteX10-61" fmla="*/ 3269390 w 6593840"/>
                    <a:gd name="connsiteY10-62" fmla="*/ 3400696 h 3400696"/>
                    <a:gd name="connsiteX11-63" fmla="*/ 3259292 w 6593840"/>
                    <a:gd name="connsiteY11-64" fmla="*/ 3300536 h 3400696"/>
                    <a:gd name="connsiteX12-65" fmla="*/ 2415134 w 6593840"/>
                    <a:gd name="connsiteY12-66" fmla="*/ 2612528 h 3400696"/>
                    <a:gd name="connsiteX13-67" fmla="*/ 1570976 w 6593840"/>
                    <a:gd name="connsiteY13-68" fmla="*/ 3300536 h 3400696"/>
                    <a:gd name="connsiteX14-69" fmla="*/ 1564820 w 6593840"/>
                    <a:gd name="connsiteY14-70" fmla="*/ 3361608 h 3400696"/>
                    <a:gd name="connsiteX15-71" fmla="*/ 1558663 w 6593840"/>
                    <a:gd name="connsiteY15-72" fmla="*/ 3300536 h 3400696"/>
                    <a:gd name="connsiteX16-73" fmla="*/ 714505 w 6593840"/>
                    <a:gd name="connsiteY16-74" fmla="*/ 2612528 h 3400696"/>
                    <a:gd name="connsiteX17-75" fmla="*/ 0 w 6593840"/>
                    <a:gd name="connsiteY17-76" fmla="*/ 2992428 h 3400696"/>
                    <a:gd name="connsiteX18-77" fmla="*/ 3287358 w 6593840"/>
                    <a:gd name="connsiteY18-78" fmla="*/ 0 h 3400696"/>
                    <a:gd name="connsiteX0-79" fmla="*/ 2622680 w 5929162"/>
                    <a:gd name="connsiteY0-80" fmla="*/ 1250 h 3401946"/>
                    <a:gd name="connsiteX1-81" fmla="*/ 5917242 w 5929162"/>
                    <a:gd name="connsiteY1-82" fmla="*/ 2974314 h 3401946"/>
                    <a:gd name="connsiteX2-83" fmla="*/ 5929162 w 5929162"/>
                    <a:gd name="connsiteY2-84" fmla="*/ 3131062 h 3401946"/>
                    <a:gd name="connsiteX3-85" fmla="*/ 5875272 w 5929162"/>
                    <a:gd name="connsiteY3-86" fmla="*/ 3031778 h 3401946"/>
                    <a:gd name="connsiteX4-87" fmla="*/ 5160766 w 5929162"/>
                    <a:gd name="connsiteY4-88" fmla="*/ 2651878 h 3401946"/>
                    <a:gd name="connsiteX5-89" fmla="*/ 4316608 w 5929162"/>
                    <a:gd name="connsiteY5-90" fmla="*/ 3339886 h 3401946"/>
                    <a:gd name="connsiteX6-91" fmla="*/ 4311786 w 5929162"/>
                    <a:gd name="connsiteY6-92" fmla="*/ 3387716 h 3401946"/>
                    <a:gd name="connsiteX7-93" fmla="*/ 4303124 w 5929162"/>
                    <a:gd name="connsiteY7-94" fmla="*/ 3301786 h 3401946"/>
                    <a:gd name="connsiteX8-95" fmla="*/ 3458966 w 5929162"/>
                    <a:gd name="connsiteY8-96" fmla="*/ 2613778 h 3401946"/>
                    <a:gd name="connsiteX9-97" fmla="*/ 2614808 w 5929162"/>
                    <a:gd name="connsiteY9-98" fmla="*/ 3301786 h 3401946"/>
                    <a:gd name="connsiteX10-99" fmla="*/ 2604712 w 5929162"/>
                    <a:gd name="connsiteY10-100" fmla="*/ 3401946 h 3401946"/>
                    <a:gd name="connsiteX11-101" fmla="*/ 2594614 w 5929162"/>
                    <a:gd name="connsiteY11-102" fmla="*/ 3301786 h 3401946"/>
                    <a:gd name="connsiteX12-103" fmla="*/ 1750456 w 5929162"/>
                    <a:gd name="connsiteY12-104" fmla="*/ 2613778 h 3401946"/>
                    <a:gd name="connsiteX13-105" fmla="*/ 906298 w 5929162"/>
                    <a:gd name="connsiteY13-106" fmla="*/ 3301786 h 3401946"/>
                    <a:gd name="connsiteX14-107" fmla="*/ 900142 w 5929162"/>
                    <a:gd name="connsiteY14-108" fmla="*/ 3362858 h 3401946"/>
                    <a:gd name="connsiteX15-109" fmla="*/ 893985 w 5929162"/>
                    <a:gd name="connsiteY15-110" fmla="*/ 3301786 h 3401946"/>
                    <a:gd name="connsiteX16-111" fmla="*/ 49827 w 5929162"/>
                    <a:gd name="connsiteY16-112" fmla="*/ 2613778 h 3401946"/>
                    <a:gd name="connsiteX17-113" fmla="*/ 2622680 w 5929162"/>
                    <a:gd name="connsiteY17-114" fmla="*/ 1250 h 3401946"/>
                    <a:gd name="connsiteX0-115" fmla="*/ 1728695 w 5035177"/>
                    <a:gd name="connsiteY0-116" fmla="*/ 0 h 3400696"/>
                    <a:gd name="connsiteX1-117" fmla="*/ 5023257 w 5035177"/>
                    <a:gd name="connsiteY1-118" fmla="*/ 2973064 h 3400696"/>
                    <a:gd name="connsiteX2-119" fmla="*/ 5035177 w 5035177"/>
                    <a:gd name="connsiteY2-120" fmla="*/ 3129812 h 3400696"/>
                    <a:gd name="connsiteX3-121" fmla="*/ 4981287 w 5035177"/>
                    <a:gd name="connsiteY3-122" fmla="*/ 3030528 h 3400696"/>
                    <a:gd name="connsiteX4-123" fmla="*/ 4266781 w 5035177"/>
                    <a:gd name="connsiteY4-124" fmla="*/ 2650628 h 3400696"/>
                    <a:gd name="connsiteX5-125" fmla="*/ 3422623 w 5035177"/>
                    <a:gd name="connsiteY5-126" fmla="*/ 3338636 h 3400696"/>
                    <a:gd name="connsiteX6-127" fmla="*/ 3417801 w 5035177"/>
                    <a:gd name="connsiteY6-128" fmla="*/ 3386466 h 3400696"/>
                    <a:gd name="connsiteX7-129" fmla="*/ 3409139 w 5035177"/>
                    <a:gd name="connsiteY7-130" fmla="*/ 3300536 h 3400696"/>
                    <a:gd name="connsiteX8-131" fmla="*/ 2564981 w 5035177"/>
                    <a:gd name="connsiteY8-132" fmla="*/ 2612528 h 3400696"/>
                    <a:gd name="connsiteX9-133" fmla="*/ 1720823 w 5035177"/>
                    <a:gd name="connsiteY9-134" fmla="*/ 3300536 h 3400696"/>
                    <a:gd name="connsiteX10-135" fmla="*/ 1710727 w 5035177"/>
                    <a:gd name="connsiteY10-136" fmla="*/ 3400696 h 3400696"/>
                    <a:gd name="connsiteX11-137" fmla="*/ 1700629 w 5035177"/>
                    <a:gd name="connsiteY11-138" fmla="*/ 3300536 h 3400696"/>
                    <a:gd name="connsiteX12-139" fmla="*/ 856471 w 5035177"/>
                    <a:gd name="connsiteY12-140" fmla="*/ 2612528 h 3400696"/>
                    <a:gd name="connsiteX13-141" fmla="*/ 12313 w 5035177"/>
                    <a:gd name="connsiteY13-142" fmla="*/ 3300536 h 3400696"/>
                    <a:gd name="connsiteX14-143" fmla="*/ 6157 w 5035177"/>
                    <a:gd name="connsiteY14-144" fmla="*/ 3361608 h 3400696"/>
                    <a:gd name="connsiteX15-145" fmla="*/ 0 w 5035177"/>
                    <a:gd name="connsiteY15-146" fmla="*/ 3300536 h 3400696"/>
                    <a:gd name="connsiteX16-147" fmla="*/ 1728695 w 5035177"/>
                    <a:gd name="connsiteY16-148" fmla="*/ 0 h 3400696"/>
                    <a:gd name="connsiteX0-149" fmla="*/ 1728695 w 5023257"/>
                    <a:gd name="connsiteY0-150" fmla="*/ 0 h 3400696"/>
                    <a:gd name="connsiteX1-151" fmla="*/ 5023257 w 5023257"/>
                    <a:gd name="connsiteY1-152" fmla="*/ 2973064 h 3400696"/>
                    <a:gd name="connsiteX2-153" fmla="*/ 4981287 w 5023257"/>
                    <a:gd name="connsiteY2-154" fmla="*/ 3030528 h 3400696"/>
                    <a:gd name="connsiteX3-155" fmla="*/ 4266781 w 5023257"/>
                    <a:gd name="connsiteY3-156" fmla="*/ 2650628 h 3400696"/>
                    <a:gd name="connsiteX4-157" fmla="*/ 3422623 w 5023257"/>
                    <a:gd name="connsiteY4-158" fmla="*/ 3338636 h 3400696"/>
                    <a:gd name="connsiteX5-159" fmla="*/ 3417801 w 5023257"/>
                    <a:gd name="connsiteY5-160" fmla="*/ 3386466 h 3400696"/>
                    <a:gd name="connsiteX6-161" fmla="*/ 3409139 w 5023257"/>
                    <a:gd name="connsiteY6-162" fmla="*/ 3300536 h 3400696"/>
                    <a:gd name="connsiteX7-163" fmla="*/ 2564981 w 5023257"/>
                    <a:gd name="connsiteY7-164" fmla="*/ 2612528 h 3400696"/>
                    <a:gd name="connsiteX8-165" fmla="*/ 1720823 w 5023257"/>
                    <a:gd name="connsiteY8-166" fmla="*/ 3300536 h 3400696"/>
                    <a:gd name="connsiteX9-167" fmla="*/ 1710727 w 5023257"/>
                    <a:gd name="connsiteY9-168" fmla="*/ 3400696 h 3400696"/>
                    <a:gd name="connsiteX10-169" fmla="*/ 1700629 w 5023257"/>
                    <a:gd name="connsiteY10-170" fmla="*/ 3300536 h 3400696"/>
                    <a:gd name="connsiteX11-171" fmla="*/ 856471 w 5023257"/>
                    <a:gd name="connsiteY11-172" fmla="*/ 2612528 h 3400696"/>
                    <a:gd name="connsiteX12-173" fmla="*/ 12313 w 5023257"/>
                    <a:gd name="connsiteY12-174" fmla="*/ 3300536 h 3400696"/>
                    <a:gd name="connsiteX13-175" fmla="*/ 6157 w 5023257"/>
                    <a:gd name="connsiteY13-176" fmla="*/ 3361608 h 3400696"/>
                    <a:gd name="connsiteX14-177" fmla="*/ 0 w 5023257"/>
                    <a:gd name="connsiteY14-178" fmla="*/ 3300536 h 3400696"/>
                    <a:gd name="connsiteX15-179" fmla="*/ 1728695 w 5023257"/>
                    <a:gd name="connsiteY15-180" fmla="*/ 0 h 3400696"/>
                    <a:gd name="connsiteX0-181" fmla="*/ 1728695 w 4981287"/>
                    <a:gd name="connsiteY0-182" fmla="*/ 569 h 3401265"/>
                    <a:gd name="connsiteX1-183" fmla="*/ 4981287 w 4981287"/>
                    <a:gd name="connsiteY1-184" fmla="*/ 3031097 h 3401265"/>
                    <a:gd name="connsiteX2-185" fmla="*/ 4266781 w 4981287"/>
                    <a:gd name="connsiteY2-186" fmla="*/ 2651197 h 3401265"/>
                    <a:gd name="connsiteX3-187" fmla="*/ 3422623 w 4981287"/>
                    <a:gd name="connsiteY3-188" fmla="*/ 3339205 h 3401265"/>
                    <a:gd name="connsiteX4-189" fmla="*/ 3417801 w 4981287"/>
                    <a:gd name="connsiteY4-190" fmla="*/ 3387035 h 3401265"/>
                    <a:gd name="connsiteX5-191" fmla="*/ 3409139 w 4981287"/>
                    <a:gd name="connsiteY5-192" fmla="*/ 3301105 h 3401265"/>
                    <a:gd name="connsiteX6-193" fmla="*/ 2564981 w 4981287"/>
                    <a:gd name="connsiteY6-194" fmla="*/ 2613097 h 3401265"/>
                    <a:gd name="connsiteX7-195" fmla="*/ 1720823 w 4981287"/>
                    <a:gd name="connsiteY7-196" fmla="*/ 3301105 h 3401265"/>
                    <a:gd name="connsiteX8-197" fmla="*/ 1710727 w 4981287"/>
                    <a:gd name="connsiteY8-198" fmla="*/ 3401265 h 3401265"/>
                    <a:gd name="connsiteX9-199" fmla="*/ 1700629 w 4981287"/>
                    <a:gd name="connsiteY9-200" fmla="*/ 3301105 h 3401265"/>
                    <a:gd name="connsiteX10-201" fmla="*/ 856471 w 4981287"/>
                    <a:gd name="connsiteY10-202" fmla="*/ 2613097 h 3401265"/>
                    <a:gd name="connsiteX11-203" fmla="*/ 12313 w 4981287"/>
                    <a:gd name="connsiteY11-204" fmla="*/ 3301105 h 3401265"/>
                    <a:gd name="connsiteX12-205" fmla="*/ 6157 w 4981287"/>
                    <a:gd name="connsiteY12-206" fmla="*/ 3362177 h 3401265"/>
                    <a:gd name="connsiteX13-207" fmla="*/ 0 w 4981287"/>
                    <a:gd name="connsiteY13-208" fmla="*/ 3301105 h 3401265"/>
                    <a:gd name="connsiteX14-209" fmla="*/ 1728695 w 4981287"/>
                    <a:gd name="connsiteY14-210" fmla="*/ 569 h 3401265"/>
                    <a:gd name="connsiteX0-211" fmla="*/ 1728695 w 4315000"/>
                    <a:gd name="connsiteY0-212" fmla="*/ 3860 h 3404556"/>
                    <a:gd name="connsiteX1-213" fmla="*/ 4266781 w 4315000"/>
                    <a:gd name="connsiteY1-214" fmla="*/ 2654488 h 3404556"/>
                    <a:gd name="connsiteX2-215" fmla="*/ 3422623 w 4315000"/>
                    <a:gd name="connsiteY2-216" fmla="*/ 3342496 h 3404556"/>
                    <a:gd name="connsiteX3-217" fmla="*/ 3417801 w 4315000"/>
                    <a:gd name="connsiteY3-218" fmla="*/ 3390326 h 3404556"/>
                    <a:gd name="connsiteX4-219" fmla="*/ 3409139 w 4315000"/>
                    <a:gd name="connsiteY4-220" fmla="*/ 3304396 h 3404556"/>
                    <a:gd name="connsiteX5-221" fmla="*/ 2564981 w 4315000"/>
                    <a:gd name="connsiteY5-222" fmla="*/ 2616388 h 3404556"/>
                    <a:gd name="connsiteX6-223" fmla="*/ 1720823 w 4315000"/>
                    <a:gd name="connsiteY6-224" fmla="*/ 3304396 h 3404556"/>
                    <a:gd name="connsiteX7-225" fmla="*/ 1710727 w 4315000"/>
                    <a:gd name="connsiteY7-226" fmla="*/ 3404556 h 3404556"/>
                    <a:gd name="connsiteX8-227" fmla="*/ 1700629 w 4315000"/>
                    <a:gd name="connsiteY8-228" fmla="*/ 3304396 h 3404556"/>
                    <a:gd name="connsiteX9-229" fmla="*/ 856471 w 4315000"/>
                    <a:gd name="connsiteY9-230" fmla="*/ 2616388 h 3404556"/>
                    <a:gd name="connsiteX10-231" fmla="*/ 12313 w 4315000"/>
                    <a:gd name="connsiteY10-232" fmla="*/ 3304396 h 3404556"/>
                    <a:gd name="connsiteX11-233" fmla="*/ 6157 w 4315000"/>
                    <a:gd name="connsiteY11-234" fmla="*/ 3365468 h 3404556"/>
                    <a:gd name="connsiteX12-235" fmla="*/ 0 w 4315000"/>
                    <a:gd name="connsiteY12-236" fmla="*/ 3304396 h 3404556"/>
                    <a:gd name="connsiteX13-237" fmla="*/ 1728695 w 4315000"/>
                    <a:gd name="connsiteY13-238" fmla="*/ 3860 h 3404556"/>
                    <a:gd name="connsiteX0-239" fmla="*/ 1728695 w 3422623"/>
                    <a:gd name="connsiteY0-240" fmla="*/ 0 h 3400696"/>
                    <a:gd name="connsiteX1-241" fmla="*/ 3422623 w 3422623"/>
                    <a:gd name="connsiteY1-242" fmla="*/ 3338636 h 3400696"/>
                    <a:gd name="connsiteX2-243" fmla="*/ 3417801 w 3422623"/>
                    <a:gd name="connsiteY2-244" fmla="*/ 3386466 h 3400696"/>
                    <a:gd name="connsiteX3-245" fmla="*/ 3409139 w 3422623"/>
                    <a:gd name="connsiteY3-246" fmla="*/ 3300536 h 3400696"/>
                    <a:gd name="connsiteX4-247" fmla="*/ 2564981 w 3422623"/>
                    <a:gd name="connsiteY4-248" fmla="*/ 2612528 h 3400696"/>
                    <a:gd name="connsiteX5-249" fmla="*/ 1720823 w 3422623"/>
                    <a:gd name="connsiteY5-250" fmla="*/ 3300536 h 3400696"/>
                    <a:gd name="connsiteX6-251" fmla="*/ 1710727 w 3422623"/>
                    <a:gd name="connsiteY6-252" fmla="*/ 3400696 h 3400696"/>
                    <a:gd name="connsiteX7-253" fmla="*/ 1700629 w 3422623"/>
                    <a:gd name="connsiteY7-254" fmla="*/ 3300536 h 3400696"/>
                    <a:gd name="connsiteX8-255" fmla="*/ 856471 w 3422623"/>
                    <a:gd name="connsiteY8-256" fmla="*/ 2612528 h 3400696"/>
                    <a:gd name="connsiteX9-257" fmla="*/ 12313 w 3422623"/>
                    <a:gd name="connsiteY9-258" fmla="*/ 3300536 h 3400696"/>
                    <a:gd name="connsiteX10-259" fmla="*/ 6157 w 3422623"/>
                    <a:gd name="connsiteY10-260" fmla="*/ 3361608 h 3400696"/>
                    <a:gd name="connsiteX11-261" fmla="*/ 0 w 3422623"/>
                    <a:gd name="connsiteY11-262" fmla="*/ 3300536 h 3400696"/>
                    <a:gd name="connsiteX12-263" fmla="*/ 1728695 w 3422623"/>
                    <a:gd name="connsiteY12-264" fmla="*/ 0 h 3400696"/>
                    <a:gd name="connsiteX0-265" fmla="*/ 1728695 w 3422623"/>
                    <a:gd name="connsiteY0-266" fmla="*/ 0 h 3400696"/>
                    <a:gd name="connsiteX1-267" fmla="*/ 3422623 w 3422623"/>
                    <a:gd name="connsiteY1-268" fmla="*/ 3338636 h 3400696"/>
                    <a:gd name="connsiteX2-269" fmla="*/ 3417801 w 3422623"/>
                    <a:gd name="connsiteY2-270" fmla="*/ 3386466 h 3400696"/>
                    <a:gd name="connsiteX3-271" fmla="*/ 2564981 w 3422623"/>
                    <a:gd name="connsiteY3-272" fmla="*/ 2612528 h 3400696"/>
                    <a:gd name="connsiteX4-273" fmla="*/ 1720823 w 3422623"/>
                    <a:gd name="connsiteY4-274" fmla="*/ 3300536 h 3400696"/>
                    <a:gd name="connsiteX5-275" fmla="*/ 1710727 w 3422623"/>
                    <a:gd name="connsiteY5-276" fmla="*/ 3400696 h 3400696"/>
                    <a:gd name="connsiteX6-277" fmla="*/ 1700629 w 3422623"/>
                    <a:gd name="connsiteY6-278" fmla="*/ 3300536 h 3400696"/>
                    <a:gd name="connsiteX7-279" fmla="*/ 856471 w 3422623"/>
                    <a:gd name="connsiteY7-280" fmla="*/ 2612528 h 3400696"/>
                    <a:gd name="connsiteX8-281" fmla="*/ 12313 w 3422623"/>
                    <a:gd name="connsiteY8-282" fmla="*/ 3300536 h 3400696"/>
                    <a:gd name="connsiteX9-283" fmla="*/ 6157 w 3422623"/>
                    <a:gd name="connsiteY9-284" fmla="*/ 3361608 h 3400696"/>
                    <a:gd name="connsiteX10-285" fmla="*/ 0 w 3422623"/>
                    <a:gd name="connsiteY10-286" fmla="*/ 3300536 h 3400696"/>
                    <a:gd name="connsiteX11-287" fmla="*/ 1728695 w 3422623"/>
                    <a:gd name="connsiteY11-288" fmla="*/ 0 h 3400696"/>
                    <a:gd name="connsiteX0-289" fmla="*/ 1728695 w 3422623"/>
                    <a:gd name="connsiteY0-290" fmla="*/ 0 h 3400696"/>
                    <a:gd name="connsiteX1-291" fmla="*/ 3422623 w 3422623"/>
                    <a:gd name="connsiteY1-292" fmla="*/ 3338636 h 3400696"/>
                    <a:gd name="connsiteX2-293" fmla="*/ 2564981 w 3422623"/>
                    <a:gd name="connsiteY2-294" fmla="*/ 2612528 h 3400696"/>
                    <a:gd name="connsiteX3-295" fmla="*/ 1720823 w 3422623"/>
                    <a:gd name="connsiteY3-296" fmla="*/ 3300536 h 3400696"/>
                    <a:gd name="connsiteX4-297" fmla="*/ 1710727 w 3422623"/>
                    <a:gd name="connsiteY4-298" fmla="*/ 3400696 h 3400696"/>
                    <a:gd name="connsiteX5-299" fmla="*/ 1700629 w 3422623"/>
                    <a:gd name="connsiteY5-300" fmla="*/ 3300536 h 3400696"/>
                    <a:gd name="connsiteX6-301" fmla="*/ 856471 w 3422623"/>
                    <a:gd name="connsiteY6-302" fmla="*/ 2612528 h 3400696"/>
                    <a:gd name="connsiteX7-303" fmla="*/ 12313 w 3422623"/>
                    <a:gd name="connsiteY7-304" fmla="*/ 3300536 h 3400696"/>
                    <a:gd name="connsiteX8-305" fmla="*/ 6157 w 3422623"/>
                    <a:gd name="connsiteY8-306" fmla="*/ 3361608 h 3400696"/>
                    <a:gd name="connsiteX9-307" fmla="*/ 0 w 3422623"/>
                    <a:gd name="connsiteY9-308" fmla="*/ 3300536 h 3400696"/>
                    <a:gd name="connsiteX10-309" fmla="*/ 1728695 w 3422623"/>
                    <a:gd name="connsiteY10-310" fmla="*/ 0 h 3400696"/>
                    <a:gd name="connsiteX0-311" fmla="*/ 1728695 w 2564984"/>
                    <a:gd name="connsiteY0-312" fmla="*/ 4366 h 3405062"/>
                    <a:gd name="connsiteX1-313" fmla="*/ 2564981 w 2564984"/>
                    <a:gd name="connsiteY1-314" fmla="*/ 2616894 h 3405062"/>
                    <a:gd name="connsiteX2-315" fmla="*/ 1720823 w 2564984"/>
                    <a:gd name="connsiteY2-316" fmla="*/ 3304902 h 3405062"/>
                    <a:gd name="connsiteX3-317" fmla="*/ 1710727 w 2564984"/>
                    <a:gd name="connsiteY3-318" fmla="*/ 3405062 h 3405062"/>
                    <a:gd name="connsiteX4-319" fmla="*/ 1700629 w 2564984"/>
                    <a:gd name="connsiteY4-320" fmla="*/ 3304902 h 3405062"/>
                    <a:gd name="connsiteX5-321" fmla="*/ 856471 w 2564984"/>
                    <a:gd name="connsiteY5-322" fmla="*/ 2616894 h 3405062"/>
                    <a:gd name="connsiteX6-323" fmla="*/ 12313 w 2564984"/>
                    <a:gd name="connsiteY6-324" fmla="*/ 3304902 h 3405062"/>
                    <a:gd name="connsiteX7-325" fmla="*/ 6157 w 2564984"/>
                    <a:gd name="connsiteY7-326" fmla="*/ 3365974 h 3405062"/>
                    <a:gd name="connsiteX8-327" fmla="*/ 0 w 2564984"/>
                    <a:gd name="connsiteY8-328" fmla="*/ 3304902 h 3405062"/>
                    <a:gd name="connsiteX9-329" fmla="*/ 1728695 w 2564984"/>
                    <a:gd name="connsiteY9-330" fmla="*/ 4366 h 3405062"/>
                    <a:gd name="connsiteX0-331" fmla="*/ 1728695 w 1854804"/>
                    <a:gd name="connsiteY0-332" fmla="*/ 0 h 3400696"/>
                    <a:gd name="connsiteX1-333" fmla="*/ 1720823 w 1854804"/>
                    <a:gd name="connsiteY1-334" fmla="*/ 3300536 h 3400696"/>
                    <a:gd name="connsiteX2-335" fmla="*/ 1710727 w 1854804"/>
                    <a:gd name="connsiteY2-336" fmla="*/ 3400696 h 3400696"/>
                    <a:gd name="connsiteX3-337" fmla="*/ 1700629 w 1854804"/>
                    <a:gd name="connsiteY3-338" fmla="*/ 3300536 h 3400696"/>
                    <a:gd name="connsiteX4-339" fmla="*/ 856471 w 1854804"/>
                    <a:gd name="connsiteY4-340" fmla="*/ 2612528 h 3400696"/>
                    <a:gd name="connsiteX5-341" fmla="*/ 12313 w 1854804"/>
                    <a:gd name="connsiteY5-342" fmla="*/ 3300536 h 3400696"/>
                    <a:gd name="connsiteX6-343" fmla="*/ 6157 w 1854804"/>
                    <a:gd name="connsiteY6-344" fmla="*/ 3361608 h 3400696"/>
                    <a:gd name="connsiteX7-345" fmla="*/ 0 w 1854804"/>
                    <a:gd name="connsiteY7-346" fmla="*/ 3300536 h 3400696"/>
                    <a:gd name="connsiteX8-347" fmla="*/ 1728695 w 1854804"/>
                    <a:gd name="connsiteY8-348" fmla="*/ 0 h 3400696"/>
                    <a:gd name="connsiteX0-349" fmla="*/ 1728695 w 1854804"/>
                    <a:gd name="connsiteY0-350" fmla="*/ 0 h 3400696"/>
                    <a:gd name="connsiteX1-351" fmla="*/ 1720823 w 1854804"/>
                    <a:gd name="connsiteY1-352" fmla="*/ 3300536 h 3400696"/>
                    <a:gd name="connsiteX2-353" fmla="*/ 1710727 w 1854804"/>
                    <a:gd name="connsiteY2-354" fmla="*/ 3400696 h 3400696"/>
                    <a:gd name="connsiteX3-355" fmla="*/ 1700629 w 1854804"/>
                    <a:gd name="connsiteY3-356" fmla="*/ 3300536 h 3400696"/>
                    <a:gd name="connsiteX4-357" fmla="*/ 856471 w 1854804"/>
                    <a:gd name="connsiteY4-358" fmla="*/ 2612528 h 3400696"/>
                    <a:gd name="connsiteX5-359" fmla="*/ 12313 w 1854804"/>
                    <a:gd name="connsiteY5-360" fmla="*/ 3300536 h 3400696"/>
                    <a:gd name="connsiteX6-361" fmla="*/ 6157 w 1854804"/>
                    <a:gd name="connsiteY6-362" fmla="*/ 3361608 h 3400696"/>
                    <a:gd name="connsiteX7-363" fmla="*/ 0 w 1854804"/>
                    <a:gd name="connsiteY7-364" fmla="*/ 3300536 h 3400696"/>
                    <a:gd name="connsiteX8-365" fmla="*/ 1728695 w 1854804"/>
                    <a:gd name="connsiteY8-366" fmla="*/ 0 h 3400696"/>
                    <a:gd name="connsiteX0-367" fmla="*/ 1728695 w 1854804"/>
                    <a:gd name="connsiteY0-368" fmla="*/ 0 h 3400696"/>
                    <a:gd name="connsiteX1-369" fmla="*/ 1720823 w 1854804"/>
                    <a:gd name="connsiteY1-370" fmla="*/ 3300536 h 3400696"/>
                    <a:gd name="connsiteX2-371" fmla="*/ 1710727 w 1854804"/>
                    <a:gd name="connsiteY2-372" fmla="*/ 3400696 h 3400696"/>
                    <a:gd name="connsiteX3-373" fmla="*/ 1700629 w 1854804"/>
                    <a:gd name="connsiteY3-374" fmla="*/ 3300536 h 3400696"/>
                    <a:gd name="connsiteX4-375" fmla="*/ 856471 w 1854804"/>
                    <a:gd name="connsiteY4-376" fmla="*/ 2612528 h 3400696"/>
                    <a:gd name="connsiteX5-377" fmla="*/ 12313 w 1854804"/>
                    <a:gd name="connsiteY5-378" fmla="*/ 3300536 h 3400696"/>
                    <a:gd name="connsiteX6-379" fmla="*/ 6157 w 1854804"/>
                    <a:gd name="connsiteY6-380" fmla="*/ 3361608 h 3400696"/>
                    <a:gd name="connsiteX7-381" fmla="*/ 0 w 1854804"/>
                    <a:gd name="connsiteY7-382" fmla="*/ 3300536 h 3400696"/>
                    <a:gd name="connsiteX8-383" fmla="*/ 1728695 w 1854804"/>
                    <a:gd name="connsiteY8-384" fmla="*/ 0 h 3400696"/>
                    <a:gd name="connsiteX0-385" fmla="*/ 1728695 w 1854804"/>
                    <a:gd name="connsiteY0-386" fmla="*/ 0 h 3400696"/>
                    <a:gd name="connsiteX1-387" fmla="*/ 1720823 w 1854804"/>
                    <a:gd name="connsiteY1-388" fmla="*/ 3300536 h 3400696"/>
                    <a:gd name="connsiteX2-389" fmla="*/ 1710727 w 1854804"/>
                    <a:gd name="connsiteY2-390" fmla="*/ 3400696 h 3400696"/>
                    <a:gd name="connsiteX3-391" fmla="*/ 1700629 w 1854804"/>
                    <a:gd name="connsiteY3-392" fmla="*/ 3300536 h 3400696"/>
                    <a:gd name="connsiteX4-393" fmla="*/ 856471 w 1854804"/>
                    <a:gd name="connsiteY4-394" fmla="*/ 2612528 h 3400696"/>
                    <a:gd name="connsiteX5-395" fmla="*/ 12313 w 1854804"/>
                    <a:gd name="connsiteY5-396" fmla="*/ 3300536 h 3400696"/>
                    <a:gd name="connsiteX6-397" fmla="*/ 6157 w 1854804"/>
                    <a:gd name="connsiteY6-398" fmla="*/ 3361608 h 3400696"/>
                    <a:gd name="connsiteX7-399" fmla="*/ 0 w 1854804"/>
                    <a:gd name="connsiteY7-400" fmla="*/ 3300536 h 3400696"/>
                    <a:gd name="connsiteX8-401" fmla="*/ 1728695 w 1854804"/>
                    <a:gd name="connsiteY8-402" fmla="*/ 0 h 3400696"/>
                    <a:gd name="connsiteX0-403" fmla="*/ 1728695 w 1854804"/>
                    <a:gd name="connsiteY0-404" fmla="*/ 0 h 3400696"/>
                    <a:gd name="connsiteX1-405" fmla="*/ 1720823 w 1854804"/>
                    <a:gd name="connsiteY1-406" fmla="*/ 3300536 h 3400696"/>
                    <a:gd name="connsiteX2-407" fmla="*/ 1710727 w 1854804"/>
                    <a:gd name="connsiteY2-408" fmla="*/ 3400696 h 3400696"/>
                    <a:gd name="connsiteX3-409" fmla="*/ 1700629 w 1854804"/>
                    <a:gd name="connsiteY3-410" fmla="*/ 3300536 h 3400696"/>
                    <a:gd name="connsiteX4-411" fmla="*/ 856471 w 1854804"/>
                    <a:gd name="connsiteY4-412" fmla="*/ 2612528 h 3400696"/>
                    <a:gd name="connsiteX5-413" fmla="*/ 12313 w 1854804"/>
                    <a:gd name="connsiteY5-414" fmla="*/ 3300536 h 3400696"/>
                    <a:gd name="connsiteX6-415" fmla="*/ 6157 w 1854804"/>
                    <a:gd name="connsiteY6-416" fmla="*/ 3361608 h 3400696"/>
                    <a:gd name="connsiteX7-417" fmla="*/ 0 w 1854804"/>
                    <a:gd name="connsiteY7-418" fmla="*/ 3300536 h 3400696"/>
                    <a:gd name="connsiteX8-419" fmla="*/ 1728695 w 1854804"/>
                    <a:gd name="connsiteY8-420" fmla="*/ 0 h 3400696"/>
                    <a:gd name="connsiteX0-421" fmla="*/ 1728695 w 1854804"/>
                    <a:gd name="connsiteY0-422" fmla="*/ 0 h 3400696"/>
                    <a:gd name="connsiteX1-423" fmla="*/ 1720823 w 1854804"/>
                    <a:gd name="connsiteY1-424" fmla="*/ 3300536 h 3400696"/>
                    <a:gd name="connsiteX2-425" fmla="*/ 1710727 w 1854804"/>
                    <a:gd name="connsiteY2-426" fmla="*/ 3400696 h 3400696"/>
                    <a:gd name="connsiteX3-427" fmla="*/ 1700629 w 1854804"/>
                    <a:gd name="connsiteY3-428" fmla="*/ 3300536 h 3400696"/>
                    <a:gd name="connsiteX4-429" fmla="*/ 856471 w 1854804"/>
                    <a:gd name="connsiteY4-430" fmla="*/ 2612528 h 3400696"/>
                    <a:gd name="connsiteX5-431" fmla="*/ 12313 w 1854804"/>
                    <a:gd name="connsiteY5-432" fmla="*/ 3300536 h 3400696"/>
                    <a:gd name="connsiteX6-433" fmla="*/ 6157 w 1854804"/>
                    <a:gd name="connsiteY6-434" fmla="*/ 3361608 h 3400696"/>
                    <a:gd name="connsiteX7-435" fmla="*/ 0 w 1854804"/>
                    <a:gd name="connsiteY7-436" fmla="*/ 3300536 h 3400696"/>
                    <a:gd name="connsiteX8-437" fmla="*/ 1728695 w 1854804"/>
                    <a:gd name="connsiteY8-438" fmla="*/ 0 h 3400696"/>
                    <a:gd name="connsiteX0-439" fmla="*/ 1728695 w 1854804"/>
                    <a:gd name="connsiteY0-440" fmla="*/ 0 h 3400696"/>
                    <a:gd name="connsiteX1-441" fmla="*/ 1720823 w 1854804"/>
                    <a:gd name="connsiteY1-442" fmla="*/ 3300536 h 3400696"/>
                    <a:gd name="connsiteX2-443" fmla="*/ 1710727 w 1854804"/>
                    <a:gd name="connsiteY2-444" fmla="*/ 3400696 h 3400696"/>
                    <a:gd name="connsiteX3-445" fmla="*/ 1700629 w 1854804"/>
                    <a:gd name="connsiteY3-446" fmla="*/ 3300536 h 3400696"/>
                    <a:gd name="connsiteX4-447" fmla="*/ 856471 w 1854804"/>
                    <a:gd name="connsiteY4-448" fmla="*/ 2612528 h 3400696"/>
                    <a:gd name="connsiteX5-449" fmla="*/ 12313 w 1854804"/>
                    <a:gd name="connsiteY5-450" fmla="*/ 3300536 h 3400696"/>
                    <a:gd name="connsiteX6-451" fmla="*/ 6157 w 1854804"/>
                    <a:gd name="connsiteY6-452" fmla="*/ 3361608 h 3400696"/>
                    <a:gd name="connsiteX7-453" fmla="*/ 0 w 1854804"/>
                    <a:gd name="connsiteY7-454" fmla="*/ 3300536 h 3400696"/>
                    <a:gd name="connsiteX8-455" fmla="*/ 1728695 w 1854804"/>
                    <a:gd name="connsiteY8-456" fmla="*/ 0 h 3400696"/>
                    <a:gd name="connsiteX0-457" fmla="*/ 1728695 w 1854804"/>
                    <a:gd name="connsiteY0-458" fmla="*/ 0 h 3400696"/>
                    <a:gd name="connsiteX1-459" fmla="*/ 1720823 w 1854804"/>
                    <a:gd name="connsiteY1-460" fmla="*/ 3300536 h 3400696"/>
                    <a:gd name="connsiteX2-461" fmla="*/ 1710727 w 1854804"/>
                    <a:gd name="connsiteY2-462" fmla="*/ 3400696 h 3400696"/>
                    <a:gd name="connsiteX3-463" fmla="*/ 1700629 w 1854804"/>
                    <a:gd name="connsiteY3-464" fmla="*/ 3300536 h 3400696"/>
                    <a:gd name="connsiteX4-465" fmla="*/ 856471 w 1854804"/>
                    <a:gd name="connsiteY4-466" fmla="*/ 2612528 h 3400696"/>
                    <a:gd name="connsiteX5-467" fmla="*/ 12313 w 1854804"/>
                    <a:gd name="connsiteY5-468" fmla="*/ 3300536 h 3400696"/>
                    <a:gd name="connsiteX6-469" fmla="*/ 6157 w 1854804"/>
                    <a:gd name="connsiteY6-470" fmla="*/ 3361608 h 3400696"/>
                    <a:gd name="connsiteX7-471" fmla="*/ 0 w 1854804"/>
                    <a:gd name="connsiteY7-472" fmla="*/ 3300536 h 3400696"/>
                    <a:gd name="connsiteX8-473" fmla="*/ 1728695 w 1854804"/>
                    <a:gd name="connsiteY8-474" fmla="*/ 0 h 3400696"/>
                    <a:gd name="connsiteX0-475" fmla="*/ 1728695 w 1854804"/>
                    <a:gd name="connsiteY0-476" fmla="*/ 0 h 3400696"/>
                    <a:gd name="connsiteX1-477" fmla="*/ 1720823 w 1854804"/>
                    <a:gd name="connsiteY1-478" fmla="*/ 3300536 h 3400696"/>
                    <a:gd name="connsiteX2-479" fmla="*/ 1710727 w 1854804"/>
                    <a:gd name="connsiteY2-480" fmla="*/ 3400696 h 3400696"/>
                    <a:gd name="connsiteX3-481" fmla="*/ 1700629 w 1854804"/>
                    <a:gd name="connsiteY3-482" fmla="*/ 3300536 h 3400696"/>
                    <a:gd name="connsiteX4-483" fmla="*/ 856471 w 1854804"/>
                    <a:gd name="connsiteY4-484" fmla="*/ 2612528 h 3400696"/>
                    <a:gd name="connsiteX5-485" fmla="*/ 12313 w 1854804"/>
                    <a:gd name="connsiteY5-486" fmla="*/ 3300536 h 3400696"/>
                    <a:gd name="connsiteX6-487" fmla="*/ 6157 w 1854804"/>
                    <a:gd name="connsiteY6-488" fmla="*/ 3361608 h 3400696"/>
                    <a:gd name="connsiteX7-489" fmla="*/ 0 w 1854804"/>
                    <a:gd name="connsiteY7-490" fmla="*/ 3300536 h 3400696"/>
                    <a:gd name="connsiteX8-491" fmla="*/ 1728695 w 1854804"/>
                    <a:gd name="connsiteY8-492" fmla="*/ 0 h 3400696"/>
                    <a:gd name="connsiteX0-493" fmla="*/ 1728695 w 1854804"/>
                    <a:gd name="connsiteY0-494" fmla="*/ 0 h 3400696"/>
                    <a:gd name="connsiteX1-495" fmla="*/ 1720823 w 1854804"/>
                    <a:gd name="connsiteY1-496" fmla="*/ 3300536 h 3400696"/>
                    <a:gd name="connsiteX2-497" fmla="*/ 1710727 w 1854804"/>
                    <a:gd name="connsiteY2-498" fmla="*/ 3400696 h 3400696"/>
                    <a:gd name="connsiteX3-499" fmla="*/ 1700629 w 1854804"/>
                    <a:gd name="connsiteY3-500" fmla="*/ 3300536 h 3400696"/>
                    <a:gd name="connsiteX4-501" fmla="*/ 856471 w 1854804"/>
                    <a:gd name="connsiteY4-502" fmla="*/ 2612528 h 3400696"/>
                    <a:gd name="connsiteX5-503" fmla="*/ 12313 w 1854804"/>
                    <a:gd name="connsiteY5-504" fmla="*/ 3300536 h 3400696"/>
                    <a:gd name="connsiteX6-505" fmla="*/ 6157 w 1854804"/>
                    <a:gd name="connsiteY6-506" fmla="*/ 3361608 h 3400696"/>
                    <a:gd name="connsiteX7-507" fmla="*/ 0 w 1854804"/>
                    <a:gd name="connsiteY7-508" fmla="*/ 3300536 h 3400696"/>
                    <a:gd name="connsiteX8-509" fmla="*/ 1728695 w 1854804"/>
                    <a:gd name="connsiteY8-510" fmla="*/ 0 h 3400696"/>
                    <a:gd name="connsiteX0-511" fmla="*/ 1728695 w 1854804"/>
                    <a:gd name="connsiteY0-512" fmla="*/ 0 h 3400696"/>
                    <a:gd name="connsiteX1-513" fmla="*/ 1720823 w 1854804"/>
                    <a:gd name="connsiteY1-514" fmla="*/ 3300536 h 3400696"/>
                    <a:gd name="connsiteX2-515" fmla="*/ 1710727 w 1854804"/>
                    <a:gd name="connsiteY2-516" fmla="*/ 3400696 h 3400696"/>
                    <a:gd name="connsiteX3-517" fmla="*/ 1700629 w 1854804"/>
                    <a:gd name="connsiteY3-518" fmla="*/ 3300536 h 3400696"/>
                    <a:gd name="connsiteX4-519" fmla="*/ 856471 w 1854804"/>
                    <a:gd name="connsiteY4-520" fmla="*/ 2612528 h 3400696"/>
                    <a:gd name="connsiteX5-521" fmla="*/ 12313 w 1854804"/>
                    <a:gd name="connsiteY5-522" fmla="*/ 3300536 h 3400696"/>
                    <a:gd name="connsiteX6-523" fmla="*/ 6157 w 1854804"/>
                    <a:gd name="connsiteY6-524" fmla="*/ 3361608 h 3400696"/>
                    <a:gd name="connsiteX7-525" fmla="*/ 0 w 1854804"/>
                    <a:gd name="connsiteY7-526" fmla="*/ 3300536 h 3400696"/>
                    <a:gd name="connsiteX8-527" fmla="*/ 1728695 w 1854804"/>
                    <a:gd name="connsiteY8-528" fmla="*/ 0 h 3400696"/>
                    <a:gd name="connsiteX0-529" fmla="*/ 1728695 w 1854804"/>
                    <a:gd name="connsiteY0-530" fmla="*/ 0 h 3400696"/>
                    <a:gd name="connsiteX1-531" fmla="*/ 1720823 w 1854804"/>
                    <a:gd name="connsiteY1-532" fmla="*/ 3300536 h 3400696"/>
                    <a:gd name="connsiteX2-533" fmla="*/ 1710727 w 1854804"/>
                    <a:gd name="connsiteY2-534" fmla="*/ 3400696 h 3400696"/>
                    <a:gd name="connsiteX3-535" fmla="*/ 1700629 w 1854804"/>
                    <a:gd name="connsiteY3-536" fmla="*/ 3300536 h 3400696"/>
                    <a:gd name="connsiteX4-537" fmla="*/ 856471 w 1854804"/>
                    <a:gd name="connsiteY4-538" fmla="*/ 2612528 h 3400696"/>
                    <a:gd name="connsiteX5-539" fmla="*/ 12313 w 1854804"/>
                    <a:gd name="connsiteY5-540" fmla="*/ 3300536 h 3400696"/>
                    <a:gd name="connsiteX6-541" fmla="*/ 6157 w 1854804"/>
                    <a:gd name="connsiteY6-542" fmla="*/ 3361608 h 3400696"/>
                    <a:gd name="connsiteX7-543" fmla="*/ 0 w 1854804"/>
                    <a:gd name="connsiteY7-544" fmla="*/ 3300536 h 3400696"/>
                    <a:gd name="connsiteX8-545" fmla="*/ 1728695 w 1854804"/>
                    <a:gd name="connsiteY8-546" fmla="*/ 0 h 3400696"/>
                    <a:gd name="connsiteX0-547" fmla="*/ 1728695 w 1854804"/>
                    <a:gd name="connsiteY0-548" fmla="*/ 0 h 3400696"/>
                    <a:gd name="connsiteX1-549" fmla="*/ 1720823 w 1854804"/>
                    <a:gd name="connsiteY1-550" fmla="*/ 3300536 h 3400696"/>
                    <a:gd name="connsiteX2-551" fmla="*/ 1710727 w 1854804"/>
                    <a:gd name="connsiteY2-552" fmla="*/ 3400696 h 3400696"/>
                    <a:gd name="connsiteX3-553" fmla="*/ 1700629 w 1854804"/>
                    <a:gd name="connsiteY3-554" fmla="*/ 3300536 h 3400696"/>
                    <a:gd name="connsiteX4-555" fmla="*/ 856471 w 1854804"/>
                    <a:gd name="connsiteY4-556" fmla="*/ 2612528 h 3400696"/>
                    <a:gd name="connsiteX5-557" fmla="*/ 12313 w 1854804"/>
                    <a:gd name="connsiteY5-558" fmla="*/ 3300536 h 3400696"/>
                    <a:gd name="connsiteX6-559" fmla="*/ 6157 w 1854804"/>
                    <a:gd name="connsiteY6-560" fmla="*/ 3361608 h 3400696"/>
                    <a:gd name="connsiteX7-561" fmla="*/ 0 w 1854804"/>
                    <a:gd name="connsiteY7-562" fmla="*/ 3300536 h 3400696"/>
                    <a:gd name="connsiteX8-563" fmla="*/ 1728695 w 1854804"/>
                    <a:gd name="connsiteY8-564" fmla="*/ 0 h 3400696"/>
                    <a:gd name="connsiteX0-565" fmla="*/ 1728695 w 1928881"/>
                    <a:gd name="connsiteY0-566" fmla="*/ 0 h 3400696"/>
                    <a:gd name="connsiteX1-567" fmla="*/ 1720823 w 1928881"/>
                    <a:gd name="connsiteY1-568" fmla="*/ 3300536 h 3400696"/>
                    <a:gd name="connsiteX2-569" fmla="*/ 1710727 w 1928881"/>
                    <a:gd name="connsiteY2-570" fmla="*/ 3400696 h 3400696"/>
                    <a:gd name="connsiteX3-571" fmla="*/ 1700629 w 1928881"/>
                    <a:gd name="connsiteY3-572" fmla="*/ 3300536 h 3400696"/>
                    <a:gd name="connsiteX4-573" fmla="*/ 856471 w 1928881"/>
                    <a:gd name="connsiteY4-574" fmla="*/ 2612528 h 3400696"/>
                    <a:gd name="connsiteX5-575" fmla="*/ 12313 w 1928881"/>
                    <a:gd name="connsiteY5-576" fmla="*/ 3300536 h 3400696"/>
                    <a:gd name="connsiteX6-577" fmla="*/ 6157 w 1928881"/>
                    <a:gd name="connsiteY6-578" fmla="*/ 3361608 h 3400696"/>
                    <a:gd name="connsiteX7-579" fmla="*/ 0 w 1928881"/>
                    <a:gd name="connsiteY7-580" fmla="*/ 3300536 h 3400696"/>
                    <a:gd name="connsiteX8-581" fmla="*/ 1728695 w 1928881"/>
                    <a:gd name="connsiteY8-582" fmla="*/ 0 h 3400696"/>
                    <a:gd name="connsiteX0-583" fmla="*/ 1728695 w 1728695"/>
                    <a:gd name="connsiteY0-584" fmla="*/ 0 h 3400696"/>
                    <a:gd name="connsiteX1-585" fmla="*/ 1720823 w 1728695"/>
                    <a:gd name="connsiteY1-586" fmla="*/ 3300536 h 3400696"/>
                    <a:gd name="connsiteX2-587" fmla="*/ 1710727 w 1728695"/>
                    <a:gd name="connsiteY2-588" fmla="*/ 3400696 h 3400696"/>
                    <a:gd name="connsiteX3-589" fmla="*/ 1700629 w 1728695"/>
                    <a:gd name="connsiteY3-590" fmla="*/ 3300536 h 3400696"/>
                    <a:gd name="connsiteX4-591" fmla="*/ 856471 w 1728695"/>
                    <a:gd name="connsiteY4-592" fmla="*/ 2612528 h 3400696"/>
                    <a:gd name="connsiteX5-593" fmla="*/ 12313 w 1728695"/>
                    <a:gd name="connsiteY5-594" fmla="*/ 3300536 h 3400696"/>
                    <a:gd name="connsiteX6-595" fmla="*/ 6157 w 1728695"/>
                    <a:gd name="connsiteY6-596" fmla="*/ 3361608 h 3400696"/>
                    <a:gd name="connsiteX7-597" fmla="*/ 0 w 1728695"/>
                    <a:gd name="connsiteY7-598" fmla="*/ 3300536 h 3400696"/>
                    <a:gd name="connsiteX8-599" fmla="*/ 1728695 w 1728695"/>
                    <a:gd name="connsiteY8-600" fmla="*/ 0 h 3400696"/>
                    <a:gd name="connsiteX0-601" fmla="*/ 1728695 w 1728695"/>
                    <a:gd name="connsiteY0-602" fmla="*/ 0 h 3400696"/>
                    <a:gd name="connsiteX1-603" fmla="*/ 1720823 w 1728695"/>
                    <a:gd name="connsiteY1-604" fmla="*/ 3300536 h 3400696"/>
                    <a:gd name="connsiteX2-605" fmla="*/ 1710727 w 1728695"/>
                    <a:gd name="connsiteY2-606" fmla="*/ 3400696 h 3400696"/>
                    <a:gd name="connsiteX3-607" fmla="*/ 1700629 w 1728695"/>
                    <a:gd name="connsiteY3-608" fmla="*/ 3300536 h 3400696"/>
                    <a:gd name="connsiteX4-609" fmla="*/ 856471 w 1728695"/>
                    <a:gd name="connsiteY4-610" fmla="*/ 2612528 h 3400696"/>
                    <a:gd name="connsiteX5-611" fmla="*/ 12313 w 1728695"/>
                    <a:gd name="connsiteY5-612" fmla="*/ 3300536 h 3400696"/>
                    <a:gd name="connsiteX6-613" fmla="*/ 6157 w 1728695"/>
                    <a:gd name="connsiteY6-614" fmla="*/ 3361608 h 3400696"/>
                    <a:gd name="connsiteX7-615" fmla="*/ 0 w 1728695"/>
                    <a:gd name="connsiteY7-616" fmla="*/ 3300536 h 3400696"/>
                    <a:gd name="connsiteX8-617" fmla="*/ 1728695 w 1728695"/>
                    <a:gd name="connsiteY8-618" fmla="*/ 0 h 3400696"/>
                    <a:gd name="connsiteX0-619" fmla="*/ 1728695 w 1815975"/>
                    <a:gd name="connsiteY0-620" fmla="*/ 0 h 3400696"/>
                    <a:gd name="connsiteX1-621" fmla="*/ 1720823 w 1815975"/>
                    <a:gd name="connsiteY1-622" fmla="*/ 3300536 h 3400696"/>
                    <a:gd name="connsiteX2-623" fmla="*/ 1710727 w 1815975"/>
                    <a:gd name="connsiteY2-624" fmla="*/ 3400696 h 3400696"/>
                    <a:gd name="connsiteX3-625" fmla="*/ 1700629 w 1815975"/>
                    <a:gd name="connsiteY3-626" fmla="*/ 3300536 h 3400696"/>
                    <a:gd name="connsiteX4-627" fmla="*/ 856471 w 1815975"/>
                    <a:gd name="connsiteY4-628" fmla="*/ 2612528 h 3400696"/>
                    <a:gd name="connsiteX5-629" fmla="*/ 12313 w 1815975"/>
                    <a:gd name="connsiteY5-630" fmla="*/ 3300536 h 3400696"/>
                    <a:gd name="connsiteX6-631" fmla="*/ 6157 w 1815975"/>
                    <a:gd name="connsiteY6-632" fmla="*/ 3361608 h 3400696"/>
                    <a:gd name="connsiteX7-633" fmla="*/ 0 w 1815975"/>
                    <a:gd name="connsiteY7-634" fmla="*/ 3300536 h 3400696"/>
                    <a:gd name="connsiteX8-635" fmla="*/ 1728695 w 1815975"/>
                    <a:gd name="connsiteY8-636" fmla="*/ 0 h 3400696"/>
                    <a:gd name="connsiteX0-637" fmla="*/ 1728695 w 1822644"/>
                    <a:gd name="connsiteY0-638" fmla="*/ 0 h 3400696"/>
                    <a:gd name="connsiteX1-639" fmla="*/ 1720823 w 1822644"/>
                    <a:gd name="connsiteY1-640" fmla="*/ 3300536 h 3400696"/>
                    <a:gd name="connsiteX2-641" fmla="*/ 1710727 w 1822644"/>
                    <a:gd name="connsiteY2-642" fmla="*/ 3400696 h 3400696"/>
                    <a:gd name="connsiteX3-643" fmla="*/ 1700629 w 1822644"/>
                    <a:gd name="connsiteY3-644" fmla="*/ 3300536 h 3400696"/>
                    <a:gd name="connsiteX4-645" fmla="*/ 856471 w 1822644"/>
                    <a:gd name="connsiteY4-646" fmla="*/ 2612528 h 3400696"/>
                    <a:gd name="connsiteX5-647" fmla="*/ 12313 w 1822644"/>
                    <a:gd name="connsiteY5-648" fmla="*/ 3300536 h 3400696"/>
                    <a:gd name="connsiteX6-649" fmla="*/ 6157 w 1822644"/>
                    <a:gd name="connsiteY6-650" fmla="*/ 3361608 h 3400696"/>
                    <a:gd name="connsiteX7-651" fmla="*/ 0 w 1822644"/>
                    <a:gd name="connsiteY7-652" fmla="*/ 3300536 h 3400696"/>
                    <a:gd name="connsiteX8-653" fmla="*/ 1728695 w 1822644"/>
                    <a:gd name="connsiteY8-654" fmla="*/ 0 h 340069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1822644" h="3400696">
                      <a:moveTo>
                        <a:pt x="1728695" y="0"/>
                      </a:moveTo>
                      <a:cubicBezTo>
                        <a:pt x="1746419" y="97631"/>
                        <a:pt x="1935750" y="1869359"/>
                        <a:pt x="1720823" y="3300536"/>
                      </a:cubicBezTo>
                      <a:lnTo>
                        <a:pt x="1710727" y="3400696"/>
                      </a:lnTo>
                      <a:lnTo>
                        <a:pt x="1700629" y="3300536"/>
                      </a:lnTo>
                      <a:cubicBezTo>
                        <a:pt x="1620283" y="2907890"/>
                        <a:pt x="1272869" y="2612528"/>
                        <a:pt x="856471" y="2612528"/>
                      </a:cubicBezTo>
                      <a:cubicBezTo>
                        <a:pt x="440073" y="2612528"/>
                        <a:pt x="92660" y="2907890"/>
                        <a:pt x="12313" y="3300536"/>
                      </a:cubicBezTo>
                      <a:lnTo>
                        <a:pt x="6157" y="3361608"/>
                      </a:lnTo>
                      <a:lnTo>
                        <a:pt x="0" y="3300536"/>
                      </a:lnTo>
                      <a:cubicBezTo>
                        <a:pt x="53728" y="2787894"/>
                        <a:pt x="-85771" y="947799"/>
                        <a:pt x="1728695" y="0"/>
                      </a:cubicBez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1" name="任意多边形 2140"/>
                <p:cNvSpPr/>
                <p:nvPr/>
              </p:nvSpPr>
              <p:spPr>
                <a:xfrm>
                  <a:off x="11009273" y="23652008"/>
                  <a:ext cx="1744734" cy="3400833"/>
                </a:xfrm>
                <a:custGeom>
                  <a:avLst/>
                  <a:gdLst>
                    <a:gd name="connsiteX0" fmla="*/ 3297450 w 6603932"/>
                    <a:gd name="connsiteY0" fmla="*/ 0 h 3400696"/>
                    <a:gd name="connsiteX1" fmla="*/ 6592012 w 6603932"/>
                    <a:gd name="connsiteY1" fmla="*/ 2973064 h 3400696"/>
                    <a:gd name="connsiteX2" fmla="*/ 6603932 w 6603932"/>
                    <a:gd name="connsiteY2" fmla="*/ 3129812 h 3400696"/>
                    <a:gd name="connsiteX3" fmla="*/ 6550042 w 6603932"/>
                    <a:gd name="connsiteY3" fmla="*/ 3030528 h 3400696"/>
                    <a:gd name="connsiteX4" fmla="*/ 5835536 w 6603932"/>
                    <a:gd name="connsiteY4" fmla="*/ 2650628 h 3400696"/>
                    <a:gd name="connsiteX5" fmla="*/ 4991378 w 6603932"/>
                    <a:gd name="connsiteY5" fmla="*/ 3338636 h 3400696"/>
                    <a:gd name="connsiteX6" fmla="*/ 4986556 w 6603932"/>
                    <a:gd name="connsiteY6" fmla="*/ 3386466 h 3400696"/>
                    <a:gd name="connsiteX7" fmla="*/ 4977894 w 6603932"/>
                    <a:gd name="connsiteY7" fmla="*/ 3300536 h 3400696"/>
                    <a:gd name="connsiteX8" fmla="*/ 4133736 w 6603932"/>
                    <a:gd name="connsiteY8" fmla="*/ 2612528 h 3400696"/>
                    <a:gd name="connsiteX9" fmla="*/ 3289578 w 6603932"/>
                    <a:gd name="connsiteY9" fmla="*/ 3300536 h 3400696"/>
                    <a:gd name="connsiteX10" fmla="*/ 3279482 w 6603932"/>
                    <a:gd name="connsiteY10" fmla="*/ 3400696 h 3400696"/>
                    <a:gd name="connsiteX11" fmla="*/ 3269384 w 6603932"/>
                    <a:gd name="connsiteY11" fmla="*/ 3300536 h 3400696"/>
                    <a:gd name="connsiteX12" fmla="*/ 2425226 w 6603932"/>
                    <a:gd name="connsiteY12" fmla="*/ 2612528 h 3400696"/>
                    <a:gd name="connsiteX13" fmla="*/ 1581068 w 6603932"/>
                    <a:gd name="connsiteY13" fmla="*/ 3300536 h 3400696"/>
                    <a:gd name="connsiteX14" fmla="*/ 1574912 w 6603932"/>
                    <a:gd name="connsiteY14" fmla="*/ 3361608 h 3400696"/>
                    <a:gd name="connsiteX15" fmla="*/ 1568755 w 6603932"/>
                    <a:gd name="connsiteY15" fmla="*/ 3300536 h 3400696"/>
                    <a:gd name="connsiteX16" fmla="*/ 724597 w 6603932"/>
                    <a:gd name="connsiteY16" fmla="*/ 2612528 h 3400696"/>
                    <a:gd name="connsiteX17" fmla="*/ 10092 w 6603932"/>
                    <a:gd name="connsiteY17" fmla="*/ 2992428 h 3400696"/>
                    <a:gd name="connsiteX18" fmla="*/ 0 w 6603932"/>
                    <a:gd name="connsiteY18" fmla="*/ 3011020 h 3400696"/>
                    <a:gd name="connsiteX19" fmla="*/ 2886 w 6603932"/>
                    <a:gd name="connsiteY19" fmla="*/ 2973064 h 3400696"/>
                    <a:gd name="connsiteX20" fmla="*/ 3297450 w 6603932"/>
                    <a:gd name="connsiteY20" fmla="*/ 0 h 3400696"/>
                    <a:gd name="connsiteX0-1" fmla="*/ 3297450 w 6603932"/>
                    <a:gd name="connsiteY0-2" fmla="*/ 0 h 3400696"/>
                    <a:gd name="connsiteX1-3" fmla="*/ 6592012 w 6603932"/>
                    <a:gd name="connsiteY1-4" fmla="*/ 2973064 h 3400696"/>
                    <a:gd name="connsiteX2-5" fmla="*/ 6603932 w 6603932"/>
                    <a:gd name="connsiteY2-6" fmla="*/ 3129812 h 3400696"/>
                    <a:gd name="connsiteX3-7" fmla="*/ 6550042 w 6603932"/>
                    <a:gd name="connsiteY3-8" fmla="*/ 3030528 h 3400696"/>
                    <a:gd name="connsiteX4-9" fmla="*/ 5835536 w 6603932"/>
                    <a:gd name="connsiteY4-10" fmla="*/ 2650628 h 3400696"/>
                    <a:gd name="connsiteX5-11" fmla="*/ 4991378 w 6603932"/>
                    <a:gd name="connsiteY5-12" fmla="*/ 3338636 h 3400696"/>
                    <a:gd name="connsiteX6-13" fmla="*/ 4986556 w 6603932"/>
                    <a:gd name="connsiteY6-14" fmla="*/ 3386466 h 3400696"/>
                    <a:gd name="connsiteX7-15" fmla="*/ 4977894 w 6603932"/>
                    <a:gd name="connsiteY7-16" fmla="*/ 3300536 h 3400696"/>
                    <a:gd name="connsiteX8-17" fmla="*/ 4133736 w 6603932"/>
                    <a:gd name="connsiteY8-18" fmla="*/ 2612528 h 3400696"/>
                    <a:gd name="connsiteX9-19" fmla="*/ 3289578 w 6603932"/>
                    <a:gd name="connsiteY9-20" fmla="*/ 3300536 h 3400696"/>
                    <a:gd name="connsiteX10-21" fmla="*/ 3279482 w 6603932"/>
                    <a:gd name="connsiteY10-22" fmla="*/ 3400696 h 3400696"/>
                    <a:gd name="connsiteX11-23" fmla="*/ 3269384 w 6603932"/>
                    <a:gd name="connsiteY11-24" fmla="*/ 3300536 h 3400696"/>
                    <a:gd name="connsiteX12-25" fmla="*/ 2425226 w 6603932"/>
                    <a:gd name="connsiteY12-26" fmla="*/ 2612528 h 3400696"/>
                    <a:gd name="connsiteX13-27" fmla="*/ 1581068 w 6603932"/>
                    <a:gd name="connsiteY13-28" fmla="*/ 3300536 h 3400696"/>
                    <a:gd name="connsiteX14-29" fmla="*/ 1574912 w 6603932"/>
                    <a:gd name="connsiteY14-30" fmla="*/ 3361608 h 3400696"/>
                    <a:gd name="connsiteX15-31" fmla="*/ 1568755 w 6603932"/>
                    <a:gd name="connsiteY15-32" fmla="*/ 3300536 h 3400696"/>
                    <a:gd name="connsiteX16-33" fmla="*/ 724597 w 6603932"/>
                    <a:gd name="connsiteY16-34" fmla="*/ 2612528 h 3400696"/>
                    <a:gd name="connsiteX17-35" fmla="*/ 10092 w 6603932"/>
                    <a:gd name="connsiteY17-36" fmla="*/ 2992428 h 3400696"/>
                    <a:gd name="connsiteX18-37" fmla="*/ 0 w 6603932"/>
                    <a:gd name="connsiteY18-38" fmla="*/ 3011020 h 3400696"/>
                    <a:gd name="connsiteX19-39" fmla="*/ 3297450 w 6603932"/>
                    <a:gd name="connsiteY19-40" fmla="*/ 0 h 3400696"/>
                    <a:gd name="connsiteX0-41" fmla="*/ 3287358 w 6593840"/>
                    <a:gd name="connsiteY0-42" fmla="*/ 0 h 3400696"/>
                    <a:gd name="connsiteX1-43" fmla="*/ 6581920 w 6593840"/>
                    <a:gd name="connsiteY1-44" fmla="*/ 2973064 h 3400696"/>
                    <a:gd name="connsiteX2-45" fmla="*/ 6593840 w 6593840"/>
                    <a:gd name="connsiteY2-46" fmla="*/ 3129812 h 3400696"/>
                    <a:gd name="connsiteX3-47" fmla="*/ 6539950 w 6593840"/>
                    <a:gd name="connsiteY3-48" fmla="*/ 3030528 h 3400696"/>
                    <a:gd name="connsiteX4-49" fmla="*/ 5825444 w 6593840"/>
                    <a:gd name="connsiteY4-50" fmla="*/ 2650628 h 3400696"/>
                    <a:gd name="connsiteX5-51" fmla="*/ 4981286 w 6593840"/>
                    <a:gd name="connsiteY5-52" fmla="*/ 3338636 h 3400696"/>
                    <a:gd name="connsiteX6-53" fmla="*/ 4976464 w 6593840"/>
                    <a:gd name="connsiteY6-54" fmla="*/ 3386466 h 3400696"/>
                    <a:gd name="connsiteX7-55" fmla="*/ 4967802 w 6593840"/>
                    <a:gd name="connsiteY7-56" fmla="*/ 3300536 h 3400696"/>
                    <a:gd name="connsiteX8-57" fmla="*/ 4123644 w 6593840"/>
                    <a:gd name="connsiteY8-58" fmla="*/ 2612528 h 3400696"/>
                    <a:gd name="connsiteX9-59" fmla="*/ 3279486 w 6593840"/>
                    <a:gd name="connsiteY9-60" fmla="*/ 3300536 h 3400696"/>
                    <a:gd name="connsiteX10-61" fmla="*/ 3269390 w 6593840"/>
                    <a:gd name="connsiteY10-62" fmla="*/ 3400696 h 3400696"/>
                    <a:gd name="connsiteX11-63" fmla="*/ 3259292 w 6593840"/>
                    <a:gd name="connsiteY11-64" fmla="*/ 3300536 h 3400696"/>
                    <a:gd name="connsiteX12-65" fmla="*/ 2415134 w 6593840"/>
                    <a:gd name="connsiteY12-66" fmla="*/ 2612528 h 3400696"/>
                    <a:gd name="connsiteX13-67" fmla="*/ 1570976 w 6593840"/>
                    <a:gd name="connsiteY13-68" fmla="*/ 3300536 h 3400696"/>
                    <a:gd name="connsiteX14-69" fmla="*/ 1564820 w 6593840"/>
                    <a:gd name="connsiteY14-70" fmla="*/ 3361608 h 3400696"/>
                    <a:gd name="connsiteX15-71" fmla="*/ 1558663 w 6593840"/>
                    <a:gd name="connsiteY15-72" fmla="*/ 3300536 h 3400696"/>
                    <a:gd name="connsiteX16-73" fmla="*/ 714505 w 6593840"/>
                    <a:gd name="connsiteY16-74" fmla="*/ 2612528 h 3400696"/>
                    <a:gd name="connsiteX17-75" fmla="*/ 0 w 6593840"/>
                    <a:gd name="connsiteY17-76" fmla="*/ 2992428 h 3400696"/>
                    <a:gd name="connsiteX18-77" fmla="*/ 3287358 w 6593840"/>
                    <a:gd name="connsiteY18-78" fmla="*/ 0 h 3400696"/>
                    <a:gd name="connsiteX0-79" fmla="*/ 2622680 w 5929162"/>
                    <a:gd name="connsiteY0-80" fmla="*/ 1250 h 3401946"/>
                    <a:gd name="connsiteX1-81" fmla="*/ 5917242 w 5929162"/>
                    <a:gd name="connsiteY1-82" fmla="*/ 2974314 h 3401946"/>
                    <a:gd name="connsiteX2-83" fmla="*/ 5929162 w 5929162"/>
                    <a:gd name="connsiteY2-84" fmla="*/ 3131062 h 3401946"/>
                    <a:gd name="connsiteX3-85" fmla="*/ 5875272 w 5929162"/>
                    <a:gd name="connsiteY3-86" fmla="*/ 3031778 h 3401946"/>
                    <a:gd name="connsiteX4-87" fmla="*/ 5160766 w 5929162"/>
                    <a:gd name="connsiteY4-88" fmla="*/ 2651878 h 3401946"/>
                    <a:gd name="connsiteX5-89" fmla="*/ 4316608 w 5929162"/>
                    <a:gd name="connsiteY5-90" fmla="*/ 3339886 h 3401946"/>
                    <a:gd name="connsiteX6-91" fmla="*/ 4311786 w 5929162"/>
                    <a:gd name="connsiteY6-92" fmla="*/ 3387716 h 3401946"/>
                    <a:gd name="connsiteX7-93" fmla="*/ 4303124 w 5929162"/>
                    <a:gd name="connsiteY7-94" fmla="*/ 3301786 h 3401946"/>
                    <a:gd name="connsiteX8-95" fmla="*/ 3458966 w 5929162"/>
                    <a:gd name="connsiteY8-96" fmla="*/ 2613778 h 3401946"/>
                    <a:gd name="connsiteX9-97" fmla="*/ 2614808 w 5929162"/>
                    <a:gd name="connsiteY9-98" fmla="*/ 3301786 h 3401946"/>
                    <a:gd name="connsiteX10-99" fmla="*/ 2604712 w 5929162"/>
                    <a:gd name="connsiteY10-100" fmla="*/ 3401946 h 3401946"/>
                    <a:gd name="connsiteX11-101" fmla="*/ 2594614 w 5929162"/>
                    <a:gd name="connsiteY11-102" fmla="*/ 3301786 h 3401946"/>
                    <a:gd name="connsiteX12-103" fmla="*/ 1750456 w 5929162"/>
                    <a:gd name="connsiteY12-104" fmla="*/ 2613778 h 3401946"/>
                    <a:gd name="connsiteX13-105" fmla="*/ 906298 w 5929162"/>
                    <a:gd name="connsiteY13-106" fmla="*/ 3301786 h 3401946"/>
                    <a:gd name="connsiteX14-107" fmla="*/ 900142 w 5929162"/>
                    <a:gd name="connsiteY14-108" fmla="*/ 3362858 h 3401946"/>
                    <a:gd name="connsiteX15-109" fmla="*/ 893985 w 5929162"/>
                    <a:gd name="connsiteY15-110" fmla="*/ 3301786 h 3401946"/>
                    <a:gd name="connsiteX16-111" fmla="*/ 49827 w 5929162"/>
                    <a:gd name="connsiteY16-112" fmla="*/ 2613778 h 3401946"/>
                    <a:gd name="connsiteX17-113" fmla="*/ 2622680 w 5929162"/>
                    <a:gd name="connsiteY17-114" fmla="*/ 1250 h 3401946"/>
                    <a:gd name="connsiteX0-115" fmla="*/ 1728695 w 5035177"/>
                    <a:gd name="connsiteY0-116" fmla="*/ 0 h 3400696"/>
                    <a:gd name="connsiteX1-117" fmla="*/ 5023257 w 5035177"/>
                    <a:gd name="connsiteY1-118" fmla="*/ 2973064 h 3400696"/>
                    <a:gd name="connsiteX2-119" fmla="*/ 5035177 w 5035177"/>
                    <a:gd name="connsiteY2-120" fmla="*/ 3129812 h 3400696"/>
                    <a:gd name="connsiteX3-121" fmla="*/ 4981287 w 5035177"/>
                    <a:gd name="connsiteY3-122" fmla="*/ 3030528 h 3400696"/>
                    <a:gd name="connsiteX4-123" fmla="*/ 4266781 w 5035177"/>
                    <a:gd name="connsiteY4-124" fmla="*/ 2650628 h 3400696"/>
                    <a:gd name="connsiteX5-125" fmla="*/ 3422623 w 5035177"/>
                    <a:gd name="connsiteY5-126" fmla="*/ 3338636 h 3400696"/>
                    <a:gd name="connsiteX6-127" fmla="*/ 3417801 w 5035177"/>
                    <a:gd name="connsiteY6-128" fmla="*/ 3386466 h 3400696"/>
                    <a:gd name="connsiteX7-129" fmla="*/ 3409139 w 5035177"/>
                    <a:gd name="connsiteY7-130" fmla="*/ 3300536 h 3400696"/>
                    <a:gd name="connsiteX8-131" fmla="*/ 2564981 w 5035177"/>
                    <a:gd name="connsiteY8-132" fmla="*/ 2612528 h 3400696"/>
                    <a:gd name="connsiteX9-133" fmla="*/ 1720823 w 5035177"/>
                    <a:gd name="connsiteY9-134" fmla="*/ 3300536 h 3400696"/>
                    <a:gd name="connsiteX10-135" fmla="*/ 1710727 w 5035177"/>
                    <a:gd name="connsiteY10-136" fmla="*/ 3400696 h 3400696"/>
                    <a:gd name="connsiteX11-137" fmla="*/ 1700629 w 5035177"/>
                    <a:gd name="connsiteY11-138" fmla="*/ 3300536 h 3400696"/>
                    <a:gd name="connsiteX12-139" fmla="*/ 856471 w 5035177"/>
                    <a:gd name="connsiteY12-140" fmla="*/ 2612528 h 3400696"/>
                    <a:gd name="connsiteX13-141" fmla="*/ 12313 w 5035177"/>
                    <a:gd name="connsiteY13-142" fmla="*/ 3300536 h 3400696"/>
                    <a:gd name="connsiteX14-143" fmla="*/ 6157 w 5035177"/>
                    <a:gd name="connsiteY14-144" fmla="*/ 3361608 h 3400696"/>
                    <a:gd name="connsiteX15-145" fmla="*/ 0 w 5035177"/>
                    <a:gd name="connsiteY15-146" fmla="*/ 3300536 h 3400696"/>
                    <a:gd name="connsiteX16-147" fmla="*/ 1728695 w 5035177"/>
                    <a:gd name="connsiteY16-148" fmla="*/ 0 h 3400696"/>
                    <a:gd name="connsiteX0-149" fmla="*/ 1722538 w 5029020"/>
                    <a:gd name="connsiteY0-150" fmla="*/ 0 h 3400696"/>
                    <a:gd name="connsiteX1-151" fmla="*/ 5017100 w 5029020"/>
                    <a:gd name="connsiteY1-152" fmla="*/ 2973064 h 3400696"/>
                    <a:gd name="connsiteX2-153" fmla="*/ 5029020 w 5029020"/>
                    <a:gd name="connsiteY2-154" fmla="*/ 3129812 h 3400696"/>
                    <a:gd name="connsiteX3-155" fmla="*/ 4975130 w 5029020"/>
                    <a:gd name="connsiteY3-156" fmla="*/ 3030528 h 3400696"/>
                    <a:gd name="connsiteX4-157" fmla="*/ 4260624 w 5029020"/>
                    <a:gd name="connsiteY4-158" fmla="*/ 2650628 h 3400696"/>
                    <a:gd name="connsiteX5-159" fmla="*/ 3416466 w 5029020"/>
                    <a:gd name="connsiteY5-160" fmla="*/ 3338636 h 3400696"/>
                    <a:gd name="connsiteX6-161" fmla="*/ 3411644 w 5029020"/>
                    <a:gd name="connsiteY6-162" fmla="*/ 3386466 h 3400696"/>
                    <a:gd name="connsiteX7-163" fmla="*/ 3402982 w 5029020"/>
                    <a:gd name="connsiteY7-164" fmla="*/ 3300536 h 3400696"/>
                    <a:gd name="connsiteX8-165" fmla="*/ 2558824 w 5029020"/>
                    <a:gd name="connsiteY8-166" fmla="*/ 2612528 h 3400696"/>
                    <a:gd name="connsiteX9-167" fmla="*/ 1714666 w 5029020"/>
                    <a:gd name="connsiteY9-168" fmla="*/ 3300536 h 3400696"/>
                    <a:gd name="connsiteX10-169" fmla="*/ 1704570 w 5029020"/>
                    <a:gd name="connsiteY10-170" fmla="*/ 3400696 h 3400696"/>
                    <a:gd name="connsiteX11-171" fmla="*/ 1694472 w 5029020"/>
                    <a:gd name="connsiteY11-172" fmla="*/ 3300536 h 3400696"/>
                    <a:gd name="connsiteX12-173" fmla="*/ 850314 w 5029020"/>
                    <a:gd name="connsiteY12-174" fmla="*/ 2612528 h 3400696"/>
                    <a:gd name="connsiteX13-175" fmla="*/ 6156 w 5029020"/>
                    <a:gd name="connsiteY13-176" fmla="*/ 3300536 h 3400696"/>
                    <a:gd name="connsiteX14-177" fmla="*/ 0 w 5029020"/>
                    <a:gd name="connsiteY14-178" fmla="*/ 3361608 h 3400696"/>
                    <a:gd name="connsiteX15-179" fmla="*/ 1722538 w 5029020"/>
                    <a:gd name="connsiteY15-180" fmla="*/ 0 h 3400696"/>
                    <a:gd name="connsiteX0-181" fmla="*/ 1741864 w 5048346"/>
                    <a:gd name="connsiteY0-182" fmla="*/ 0 h 3458392"/>
                    <a:gd name="connsiteX1-183" fmla="*/ 5036426 w 5048346"/>
                    <a:gd name="connsiteY1-184" fmla="*/ 2973064 h 3458392"/>
                    <a:gd name="connsiteX2-185" fmla="*/ 5048346 w 5048346"/>
                    <a:gd name="connsiteY2-186" fmla="*/ 3129812 h 3458392"/>
                    <a:gd name="connsiteX3-187" fmla="*/ 4994456 w 5048346"/>
                    <a:gd name="connsiteY3-188" fmla="*/ 3030528 h 3458392"/>
                    <a:gd name="connsiteX4-189" fmla="*/ 4279950 w 5048346"/>
                    <a:gd name="connsiteY4-190" fmla="*/ 2650628 h 3458392"/>
                    <a:gd name="connsiteX5-191" fmla="*/ 3435792 w 5048346"/>
                    <a:gd name="connsiteY5-192" fmla="*/ 3338636 h 3458392"/>
                    <a:gd name="connsiteX6-193" fmla="*/ 3430970 w 5048346"/>
                    <a:gd name="connsiteY6-194" fmla="*/ 3386466 h 3458392"/>
                    <a:gd name="connsiteX7-195" fmla="*/ 3422308 w 5048346"/>
                    <a:gd name="connsiteY7-196" fmla="*/ 3300536 h 3458392"/>
                    <a:gd name="connsiteX8-197" fmla="*/ 2578150 w 5048346"/>
                    <a:gd name="connsiteY8-198" fmla="*/ 2612528 h 3458392"/>
                    <a:gd name="connsiteX9-199" fmla="*/ 1733992 w 5048346"/>
                    <a:gd name="connsiteY9-200" fmla="*/ 3300536 h 3458392"/>
                    <a:gd name="connsiteX10-201" fmla="*/ 1723896 w 5048346"/>
                    <a:gd name="connsiteY10-202" fmla="*/ 3400696 h 3458392"/>
                    <a:gd name="connsiteX11-203" fmla="*/ 1713798 w 5048346"/>
                    <a:gd name="connsiteY11-204" fmla="*/ 3300536 h 3458392"/>
                    <a:gd name="connsiteX12-205" fmla="*/ 869640 w 5048346"/>
                    <a:gd name="connsiteY12-206" fmla="*/ 2612528 h 3458392"/>
                    <a:gd name="connsiteX13-207" fmla="*/ 19326 w 5048346"/>
                    <a:gd name="connsiteY13-208" fmla="*/ 3361608 h 3458392"/>
                    <a:gd name="connsiteX14-209" fmla="*/ 1741864 w 5048346"/>
                    <a:gd name="connsiteY14-210" fmla="*/ 0 h 3458392"/>
                    <a:gd name="connsiteX0-211" fmla="*/ 872224 w 4178706"/>
                    <a:gd name="connsiteY0-212" fmla="*/ 1250 h 3401946"/>
                    <a:gd name="connsiteX1-213" fmla="*/ 4166786 w 4178706"/>
                    <a:gd name="connsiteY1-214" fmla="*/ 2974314 h 3401946"/>
                    <a:gd name="connsiteX2-215" fmla="*/ 4178706 w 4178706"/>
                    <a:gd name="connsiteY2-216" fmla="*/ 3131062 h 3401946"/>
                    <a:gd name="connsiteX3-217" fmla="*/ 4124816 w 4178706"/>
                    <a:gd name="connsiteY3-218" fmla="*/ 3031778 h 3401946"/>
                    <a:gd name="connsiteX4-219" fmla="*/ 3410310 w 4178706"/>
                    <a:gd name="connsiteY4-220" fmla="*/ 2651878 h 3401946"/>
                    <a:gd name="connsiteX5-221" fmla="*/ 2566152 w 4178706"/>
                    <a:gd name="connsiteY5-222" fmla="*/ 3339886 h 3401946"/>
                    <a:gd name="connsiteX6-223" fmla="*/ 2561330 w 4178706"/>
                    <a:gd name="connsiteY6-224" fmla="*/ 3387716 h 3401946"/>
                    <a:gd name="connsiteX7-225" fmla="*/ 2552668 w 4178706"/>
                    <a:gd name="connsiteY7-226" fmla="*/ 3301786 h 3401946"/>
                    <a:gd name="connsiteX8-227" fmla="*/ 1708510 w 4178706"/>
                    <a:gd name="connsiteY8-228" fmla="*/ 2613778 h 3401946"/>
                    <a:gd name="connsiteX9-229" fmla="*/ 864352 w 4178706"/>
                    <a:gd name="connsiteY9-230" fmla="*/ 3301786 h 3401946"/>
                    <a:gd name="connsiteX10-231" fmla="*/ 854256 w 4178706"/>
                    <a:gd name="connsiteY10-232" fmla="*/ 3401946 h 3401946"/>
                    <a:gd name="connsiteX11-233" fmla="*/ 844158 w 4178706"/>
                    <a:gd name="connsiteY11-234" fmla="*/ 3301786 h 3401946"/>
                    <a:gd name="connsiteX12-235" fmla="*/ 0 w 4178706"/>
                    <a:gd name="connsiteY12-236" fmla="*/ 2613778 h 3401946"/>
                    <a:gd name="connsiteX13-237" fmla="*/ 872224 w 4178706"/>
                    <a:gd name="connsiteY13-238" fmla="*/ 1250 h 3401946"/>
                    <a:gd name="connsiteX0-239" fmla="*/ 252915 w 3559397"/>
                    <a:gd name="connsiteY0-240" fmla="*/ 0 h 3400696"/>
                    <a:gd name="connsiteX1-241" fmla="*/ 3547477 w 3559397"/>
                    <a:gd name="connsiteY1-242" fmla="*/ 2973064 h 3400696"/>
                    <a:gd name="connsiteX2-243" fmla="*/ 3559397 w 3559397"/>
                    <a:gd name="connsiteY2-244" fmla="*/ 3129812 h 3400696"/>
                    <a:gd name="connsiteX3-245" fmla="*/ 3505507 w 3559397"/>
                    <a:gd name="connsiteY3-246" fmla="*/ 3030528 h 3400696"/>
                    <a:gd name="connsiteX4-247" fmla="*/ 2791001 w 3559397"/>
                    <a:gd name="connsiteY4-248" fmla="*/ 2650628 h 3400696"/>
                    <a:gd name="connsiteX5-249" fmla="*/ 1946843 w 3559397"/>
                    <a:gd name="connsiteY5-250" fmla="*/ 3338636 h 3400696"/>
                    <a:gd name="connsiteX6-251" fmla="*/ 1942021 w 3559397"/>
                    <a:gd name="connsiteY6-252" fmla="*/ 3386466 h 3400696"/>
                    <a:gd name="connsiteX7-253" fmla="*/ 1933359 w 3559397"/>
                    <a:gd name="connsiteY7-254" fmla="*/ 3300536 h 3400696"/>
                    <a:gd name="connsiteX8-255" fmla="*/ 1089201 w 3559397"/>
                    <a:gd name="connsiteY8-256" fmla="*/ 2612528 h 3400696"/>
                    <a:gd name="connsiteX9-257" fmla="*/ 245043 w 3559397"/>
                    <a:gd name="connsiteY9-258" fmla="*/ 3300536 h 3400696"/>
                    <a:gd name="connsiteX10-259" fmla="*/ 234947 w 3559397"/>
                    <a:gd name="connsiteY10-260" fmla="*/ 3400696 h 3400696"/>
                    <a:gd name="connsiteX11-261" fmla="*/ 224849 w 3559397"/>
                    <a:gd name="connsiteY11-262" fmla="*/ 3300536 h 3400696"/>
                    <a:gd name="connsiteX12-263" fmla="*/ 252915 w 3559397"/>
                    <a:gd name="connsiteY12-264" fmla="*/ 0 h 3400696"/>
                    <a:gd name="connsiteX0-265" fmla="*/ 17968 w 3324450"/>
                    <a:gd name="connsiteY0-266" fmla="*/ 0 h 3400696"/>
                    <a:gd name="connsiteX1-267" fmla="*/ 3312530 w 3324450"/>
                    <a:gd name="connsiteY1-268" fmla="*/ 2973064 h 3400696"/>
                    <a:gd name="connsiteX2-269" fmla="*/ 3324450 w 3324450"/>
                    <a:gd name="connsiteY2-270" fmla="*/ 3129812 h 3400696"/>
                    <a:gd name="connsiteX3-271" fmla="*/ 3270560 w 3324450"/>
                    <a:gd name="connsiteY3-272" fmla="*/ 3030528 h 3400696"/>
                    <a:gd name="connsiteX4-273" fmla="*/ 2556054 w 3324450"/>
                    <a:gd name="connsiteY4-274" fmla="*/ 2650628 h 3400696"/>
                    <a:gd name="connsiteX5-275" fmla="*/ 1711896 w 3324450"/>
                    <a:gd name="connsiteY5-276" fmla="*/ 3338636 h 3400696"/>
                    <a:gd name="connsiteX6-277" fmla="*/ 1707074 w 3324450"/>
                    <a:gd name="connsiteY6-278" fmla="*/ 3386466 h 3400696"/>
                    <a:gd name="connsiteX7-279" fmla="*/ 1698412 w 3324450"/>
                    <a:gd name="connsiteY7-280" fmla="*/ 3300536 h 3400696"/>
                    <a:gd name="connsiteX8-281" fmla="*/ 854254 w 3324450"/>
                    <a:gd name="connsiteY8-282" fmla="*/ 2612528 h 3400696"/>
                    <a:gd name="connsiteX9-283" fmla="*/ 10096 w 3324450"/>
                    <a:gd name="connsiteY9-284" fmla="*/ 3300536 h 3400696"/>
                    <a:gd name="connsiteX10-285" fmla="*/ 0 w 3324450"/>
                    <a:gd name="connsiteY10-286" fmla="*/ 3400696 h 3400696"/>
                    <a:gd name="connsiteX11-287" fmla="*/ 17968 w 3324450"/>
                    <a:gd name="connsiteY11-288" fmla="*/ 0 h 3400696"/>
                    <a:gd name="connsiteX0-289" fmla="*/ 17968 w 3324450"/>
                    <a:gd name="connsiteY0-290" fmla="*/ 0 h 3400696"/>
                    <a:gd name="connsiteX1-291" fmla="*/ 3312530 w 3324450"/>
                    <a:gd name="connsiteY1-292" fmla="*/ 2973064 h 3400696"/>
                    <a:gd name="connsiteX2-293" fmla="*/ 3324450 w 3324450"/>
                    <a:gd name="connsiteY2-294" fmla="*/ 3129812 h 3400696"/>
                    <a:gd name="connsiteX3-295" fmla="*/ 3270560 w 3324450"/>
                    <a:gd name="connsiteY3-296" fmla="*/ 3030528 h 3400696"/>
                    <a:gd name="connsiteX4-297" fmla="*/ 2556054 w 3324450"/>
                    <a:gd name="connsiteY4-298" fmla="*/ 2650628 h 3400696"/>
                    <a:gd name="connsiteX5-299" fmla="*/ 1711896 w 3324450"/>
                    <a:gd name="connsiteY5-300" fmla="*/ 3338636 h 3400696"/>
                    <a:gd name="connsiteX6-301" fmla="*/ 1707074 w 3324450"/>
                    <a:gd name="connsiteY6-302" fmla="*/ 3386466 h 3400696"/>
                    <a:gd name="connsiteX7-303" fmla="*/ 1698412 w 3324450"/>
                    <a:gd name="connsiteY7-304" fmla="*/ 3300536 h 3400696"/>
                    <a:gd name="connsiteX8-305" fmla="*/ 854254 w 3324450"/>
                    <a:gd name="connsiteY8-306" fmla="*/ 2612528 h 3400696"/>
                    <a:gd name="connsiteX9-307" fmla="*/ 10096 w 3324450"/>
                    <a:gd name="connsiteY9-308" fmla="*/ 3300536 h 3400696"/>
                    <a:gd name="connsiteX10-309" fmla="*/ 0 w 3324450"/>
                    <a:gd name="connsiteY10-310" fmla="*/ 3400696 h 3400696"/>
                    <a:gd name="connsiteX11-311" fmla="*/ 17968 w 3324450"/>
                    <a:gd name="connsiteY11-312" fmla="*/ 0 h 3400696"/>
                    <a:gd name="connsiteX0-313" fmla="*/ 17968 w 3324450"/>
                    <a:gd name="connsiteY0-314" fmla="*/ 254191 h 3654887"/>
                    <a:gd name="connsiteX1-315" fmla="*/ 3312530 w 3324450"/>
                    <a:gd name="connsiteY1-316" fmla="*/ 3227255 h 3654887"/>
                    <a:gd name="connsiteX2-317" fmla="*/ 3324450 w 3324450"/>
                    <a:gd name="connsiteY2-318" fmla="*/ 3384003 h 3654887"/>
                    <a:gd name="connsiteX3-319" fmla="*/ 3270560 w 3324450"/>
                    <a:gd name="connsiteY3-320" fmla="*/ 3284719 h 3654887"/>
                    <a:gd name="connsiteX4-321" fmla="*/ 2556054 w 3324450"/>
                    <a:gd name="connsiteY4-322" fmla="*/ 2904819 h 3654887"/>
                    <a:gd name="connsiteX5-323" fmla="*/ 1711896 w 3324450"/>
                    <a:gd name="connsiteY5-324" fmla="*/ 3592827 h 3654887"/>
                    <a:gd name="connsiteX6-325" fmla="*/ 1707074 w 3324450"/>
                    <a:gd name="connsiteY6-326" fmla="*/ 3640657 h 3654887"/>
                    <a:gd name="connsiteX7-327" fmla="*/ 1698412 w 3324450"/>
                    <a:gd name="connsiteY7-328" fmla="*/ 3554727 h 3654887"/>
                    <a:gd name="connsiteX8-329" fmla="*/ 854254 w 3324450"/>
                    <a:gd name="connsiteY8-330" fmla="*/ 2866719 h 3654887"/>
                    <a:gd name="connsiteX9-331" fmla="*/ 10096 w 3324450"/>
                    <a:gd name="connsiteY9-332" fmla="*/ 3554727 h 3654887"/>
                    <a:gd name="connsiteX10-333" fmla="*/ 0 w 3324450"/>
                    <a:gd name="connsiteY10-334" fmla="*/ 3654887 h 3654887"/>
                    <a:gd name="connsiteX11-335" fmla="*/ 17968 w 3324450"/>
                    <a:gd name="connsiteY11-336" fmla="*/ 254191 h 3654887"/>
                    <a:gd name="connsiteX0-337" fmla="*/ 17968 w 3324450"/>
                    <a:gd name="connsiteY0-338" fmla="*/ 254191 h 3654887"/>
                    <a:gd name="connsiteX1-339" fmla="*/ 3312530 w 3324450"/>
                    <a:gd name="connsiteY1-340" fmla="*/ 3227255 h 3654887"/>
                    <a:gd name="connsiteX2-341" fmla="*/ 3324450 w 3324450"/>
                    <a:gd name="connsiteY2-342" fmla="*/ 3384003 h 3654887"/>
                    <a:gd name="connsiteX3-343" fmla="*/ 3270560 w 3324450"/>
                    <a:gd name="connsiteY3-344" fmla="*/ 3284719 h 3654887"/>
                    <a:gd name="connsiteX4-345" fmla="*/ 2556054 w 3324450"/>
                    <a:gd name="connsiteY4-346" fmla="*/ 2904819 h 3654887"/>
                    <a:gd name="connsiteX5-347" fmla="*/ 1711896 w 3324450"/>
                    <a:gd name="connsiteY5-348" fmla="*/ 3592827 h 3654887"/>
                    <a:gd name="connsiteX6-349" fmla="*/ 1707074 w 3324450"/>
                    <a:gd name="connsiteY6-350" fmla="*/ 3640657 h 3654887"/>
                    <a:gd name="connsiteX7-351" fmla="*/ 1698412 w 3324450"/>
                    <a:gd name="connsiteY7-352" fmla="*/ 3554727 h 3654887"/>
                    <a:gd name="connsiteX8-353" fmla="*/ 854254 w 3324450"/>
                    <a:gd name="connsiteY8-354" fmla="*/ 2866719 h 3654887"/>
                    <a:gd name="connsiteX9-355" fmla="*/ 10096 w 3324450"/>
                    <a:gd name="connsiteY9-356" fmla="*/ 3554727 h 3654887"/>
                    <a:gd name="connsiteX10-357" fmla="*/ 0 w 3324450"/>
                    <a:gd name="connsiteY10-358" fmla="*/ 3654887 h 3654887"/>
                    <a:gd name="connsiteX11-359" fmla="*/ 17968 w 3324450"/>
                    <a:gd name="connsiteY11-360" fmla="*/ 254191 h 3654887"/>
                    <a:gd name="connsiteX0-361" fmla="*/ 17968 w 3324450"/>
                    <a:gd name="connsiteY0-362" fmla="*/ 566 h 3401262"/>
                    <a:gd name="connsiteX1-363" fmla="*/ 3324450 w 3324450"/>
                    <a:gd name="connsiteY1-364" fmla="*/ 3130378 h 3401262"/>
                    <a:gd name="connsiteX2-365" fmla="*/ 3270560 w 3324450"/>
                    <a:gd name="connsiteY2-366" fmla="*/ 3031094 h 3401262"/>
                    <a:gd name="connsiteX3-367" fmla="*/ 2556054 w 3324450"/>
                    <a:gd name="connsiteY3-368" fmla="*/ 2651194 h 3401262"/>
                    <a:gd name="connsiteX4-369" fmla="*/ 1711896 w 3324450"/>
                    <a:gd name="connsiteY4-370" fmla="*/ 3339202 h 3401262"/>
                    <a:gd name="connsiteX5-371" fmla="*/ 1707074 w 3324450"/>
                    <a:gd name="connsiteY5-372" fmla="*/ 3387032 h 3401262"/>
                    <a:gd name="connsiteX6-373" fmla="*/ 1698412 w 3324450"/>
                    <a:gd name="connsiteY6-374" fmla="*/ 3301102 h 3401262"/>
                    <a:gd name="connsiteX7-375" fmla="*/ 854254 w 3324450"/>
                    <a:gd name="connsiteY7-376" fmla="*/ 2613094 h 3401262"/>
                    <a:gd name="connsiteX8-377" fmla="*/ 10096 w 3324450"/>
                    <a:gd name="connsiteY8-378" fmla="*/ 3301102 h 3401262"/>
                    <a:gd name="connsiteX9-379" fmla="*/ 0 w 3324450"/>
                    <a:gd name="connsiteY9-380" fmla="*/ 3401262 h 3401262"/>
                    <a:gd name="connsiteX10-381" fmla="*/ 17968 w 3324450"/>
                    <a:gd name="connsiteY10-382" fmla="*/ 566 h 3401262"/>
                    <a:gd name="connsiteX0-383" fmla="*/ 17968 w 3270560"/>
                    <a:gd name="connsiteY0-384" fmla="*/ 1059 h 3401755"/>
                    <a:gd name="connsiteX1-385" fmla="*/ 3270560 w 3270560"/>
                    <a:gd name="connsiteY1-386" fmla="*/ 3031587 h 3401755"/>
                    <a:gd name="connsiteX2-387" fmla="*/ 2556054 w 3270560"/>
                    <a:gd name="connsiteY2-388" fmla="*/ 2651687 h 3401755"/>
                    <a:gd name="connsiteX3-389" fmla="*/ 1711896 w 3270560"/>
                    <a:gd name="connsiteY3-390" fmla="*/ 3339695 h 3401755"/>
                    <a:gd name="connsiteX4-391" fmla="*/ 1707074 w 3270560"/>
                    <a:gd name="connsiteY4-392" fmla="*/ 3387525 h 3401755"/>
                    <a:gd name="connsiteX5-393" fmla="*/ 1698412 w 3270560"/>
                    <a:gd name="connsiteY5-394" fmla="*/ 3301595 h 3401755"/>
                    <a:gd name="connsiteX6-395" fmla="*/ 854254 w 3270560"/>
                    <a:gd name="connsiteY6-396" fmla="*/ 2613587 h 3401755"/>
                    <a:gd name="connsiteX7-397" fmla="*/ 10096 w 3270560"/>
                    <a:gd name="connsiteY7-398" fmla="*/ 3301595 h 3401755"/>
                    <a:gd name="connsiteX8-399" fmla="*/ 0 w 3270560"/>
                    <a:gd name="connsiteY8-400" fmla="*/ 3401755 h 3401755"/>
                    <a:gd name="connsiteX9-401" fmla="*/ 17968 w 3270560"/>
                    <a:gd name="connsiteY9-402" fmla="*/ 1059 h 3401755"/>
                    <a:gd name="connsiteX0-403" fmla="*/ 17968 w 2604273"/>
                    <a:gd name="connsiteY0-404" fmla="*/ 5078 h 3405774"/>
                    <a:gd name="connsiteX1-405" fmla="*/ 2556054 w 2604273"/>
                    <a:gd name="connsiteY1-406" fmla="*/ 2655706 h 3405774"/>
                    <a:gd name="connsiteX2-407" fmla="*/ 1711896 w 2604273"/>
                    <a:gd name="connsiteY2-408" fmla="*/ 3343714 h 3405774"/>
                    <a:gd name="connsiteX3-409" fmla="*/ 1707074 w 2604273"/>
                    <a:gd name="connsiteY3-410" fmla="*/ 3391544 h 3405774"/>
                    <a:gd name="connsiteX4-411" fmla="*/ 1698412 w 2604273"/>
                    <a:gd name="connsiteY4-412" fmla="*/ 3305614 h 3405774"/>
                    <a:gd name="connsiteX5-413" fmla="*/ 854254 w 2604273"/>
                    <a:gd name="connsiteY5-414" fmla="*/ 2617606 h 3405774"/>
                    <a:gd name="connsiteX6-415" fmla="*/ 10096 w 2604273"/>
                    <a:gd name="connsiteY6-416" fmla="*/ 3305614 h 3405774"/>
                    <a:gd name="connsiteX7-417" fmla="*/ 0 w 2604273"/>
                    <a:gd name="connsiteY7-418" fmla="*/ 3405774 h 3405774"/>
                    <a:gd name="connsiteX8-419" fmla="*/ 17968 w 2604273"/>
                    <a:gd name="connsiteY8-420" fmla="*/ 5078 h 3405774"/>
                    <a:gd name="connsiteX0-421" fmla="*/ 17968 w 1711896"/>
                    <a:gd name="connsiteY0-422" fmla="*/ 29 h 3400725"/>
                    <a:gd name="connsiteX1-423" fmla="*/ 1711896 w 1711896"/>
                    <a:gd name="connsiteY1-424" fmla="*/ 3338665 h 3400725"/>
                    <a:gd name="connsiteX2-425" fmla="*/ 1707074 w 1711896"/>
                    <a:gd name="connsiteY2-426" fmla="*/ 3386495 h 3400725"/>
                    <a:gd name="connsiteX3-427" fmla="*/ 1698412 w 1711896"/>
                    <a:gd name="connsiteY3-428" fmla="*/ 3300565 h 3400725"/>
                    <a:gd name="connsiteX4-429" fmla="*/ 854254 w 1711896"/>
                    <a:gd name="connsiteY4-430" fmla="*/ 2612557 h 3400725"/>
                    <a:gd name="connsiteX5-431" fmla="*/ 10096 w 1711896"/>
                    <a:gd name="connsiteY5-432" fmla="*/ 3300565 h 3400725"/>
                    <a:gd name="connsiteX6-433" fmla="*/ 0 w 1711896"/>
                    <a:gd name="connsiteY6-434" fmla="*/ 3400725 h 3400725"/>
                    <a:gd name="connsiteX7-435" fmla="*/ 17968 w 1711896"/>
                    <a:gd name="connsiteY7-436" fmla="*/ 29 h 3400725"/>
                    <a:gd name="connsiteX0-437" fmla="*/ 17968 w 1711896"/>
                    <a:gd name="connsiteY0-438" fmla="*/ 29 h 3400725"/>
                    <a:gd name="connsiteX1-439" fmla="*/ 1711896 w 1711896"/>
                    <a:gd name="connsiteY1-440" fmla="*/ 3338665 h 3400725"/>
                    <a:gd name="connsiteX2-441" fmla="*/ 1707074 w 1711896"/>
                    <a:gd name="connsiteY2-442" fmla="*/ 3386495 h 3400725"/>
                    <a:gd name="connsiteX3-443" fmla="*/ 1698412 w 1711896"/>
                    <a:gd name="connsiteY3-444" fmla="*/ 3300565 h 3400725"/>
                    <a:gd name="connsiteX4-445" fmla="*/ 854254 w 1711896"/>
                    <a:gd name="connsiteY4-446" fmla="*/ 2612557 h 3400725"/>
                    <a:gd name="connsiteX5-447" fmla="*/ 10096 w 1711896"/>
                    <a:gd name="connsiteY5-448" fmla="*/ 3300565 h 3400725"/>
                    <a:gd name="connsiteX6-449" fmla="*/ 0 w 1711896"/>
                    <a:gd name="connsiteY6-450" fmla="*/ 3400725 h 3400725"/>
                    <a:gd name="connsiteX7-451" fmla="*/ 17968 w 1711896"/>
                    <a:gd name="connsiteY7-452" fmla="*/ 29 h 3400725"/>
                    <a:gd name="connsiteX0-453" fmla="*/ 17968 w 1711896"/>
                    <a:gd name="connsiteY0-454" fmla="*/ 29 h 3400725"/>
                    <a:gd name="connsiteX1-455" fmla="*/ 1711896 w 1711896"/>
                    <a:gd name="connsiteY1-456" fmla="*/ 3338665 h 3400725"/>
                    <a:gd name="connsiteX2-457" fmla="*/ 1707074 w 1711896"/>
                    <a:gd name="connsiteY2-458" fmla="*/ 3386495 h 3400725"/>
                    <a:gd name="connsiteX3-459" fmla="*/ 1698412 w 1711896"/>
                    <a:gd name="connsiteY3-460" fmla="*/ 3300565 h 3400725"/>
                    <a:gd name="connsiteX4-461" fmla="*/ 854254 w 1711896"/>
                    <a:gd name="connsiteY4-462" fmla="*/ 2612557 h 3400725"/>
                    <a:gd name="connsiteX5-463" fmla="*/ 10096 w 1711896"/>
                    <a:gd name="connsiteY5-464" fmla="*/ 3300565 h 3400725"/>
                    <a:gd name="connsiteX6-465" fmla="*/ 0 w 1711896"/>
                    <a:gd name="connsiteY6-466" fmla="*/ 3400725 h 3400725"/>
                    <a:gd name="connsiteX7-467" fmla="*/ 17968 w 1711896"/>
                    <a:gd name="connsiteY7-468" fmla="*/ 29 h 3400725"/>
                    <a:gd name="connsiteX0-469" fmla="*/ 17968 w 1711896"/>
                    <a:gd name="connsiteY0-470" fmla="*/ 29 h 3400725"/>
                    <a:gd name="connsiteX1-471" fmla="*/ 1711896 w 1711896"/>
                    <a:gd name="connsiteY1-472" fmla="*/ 3338665 h 3400725"/>
                    <a:gd name="connsiteX2-473" fmla="*/ 1707074 w 1711896"/>
                    <a:gd name="connsiteY2-474" fmla="*/ 3386495 h 3400725"/>
                    <a:gd name="connsiteX3-475" fmla="*/ 1698412 w 1711896"/>
                    <a:gd name="connsiteY3-476" fmla="*/ 3300565 h 3400725"/>
                    <a:gd name="connsiteX4-477" fmla="*/ 854254 w 1711896"/>
                    <a:gd name="connsiteY4-478" fmla="*/ 2612557 h 3400725"/>
                    <a:gd name="connsiteX5-479" fmla="*/ 10096 w 1711896"/>
                    <a:gd name="connsiteY5-480" fmla="*/ 3300565 h 3400725"/>
                    <a:gd name="connsiteX6-481" fmla="*/ 0 w 1711896"/>
                    <a:gd name="connsiteY6-482" fmla="*/ 3400725 h 3400725"/>
                    <a:gd name="connsiteX7-483" fmla="*/ 17968 w 1711896"/>
                    <a:gd name="connsiteY7-484" fmla="*/ 29 h 3400725"/>
                    <a:gd name="connsiteX0-485" fmla="*/ 17968 w 1711896"/>
                    <a:gd name="connsiteY0-486" fmla="*/ 29 h 3400725"/>
                    <a:gd name="connsiteX1-487" fmla="*/ 1711896 w 1711896"/>
                    <a:gd name="connsiteY1-488" fmla="*/ 3338665 h 3400725"/>
                    <a:gd name="connsiteX2-489" fmla="*/ 1707074 w 1711896"/>
                    <a:gd name="connsiteY2-490" fmla="*/ 3386495 h 3400725"/>
                    <a:gd name="connsiteX3-491" fmla="*/ 1698412 w 1711896"/>
                    <a:gd name="connsiteY3-492" fmla="*/ 3300565 h 3400725"/>
                    <a:gd name="connsiteX4-493" fmla="*/ 854254 w 1711896"/>
                    <a:gd name="connsiteY4-494" fmla="*/ 2612557 h 3400725"/>
                    <a:gd name="connsiteX5-495" fmla="*/ 10096 w 1711896"/>
                    <a:gd name="connsiteY5-496" fmla="*/ 3300565 h 3400725"/>
                    <a:gd name="connsiteX6-497" fmla="*/ 0 w 1711896"/>
                    <a:gd name="connsiteY6-498" fmla="*/ 3400725 h 3400725"/>
                    <a:gd name="connsiteX7-499" fmla="*/ 17968 w 1711896"/>
                    <a:gd name="connsiteY7-500" fmla="*/ 29 h 3400725"/>
                    <a:gd name="connsiteX0-501" fmla="*/ 17968 w 1711896"/>
                    <a:gd name="connsiteY0-502" fmla="*/ 29 h 3400725"/>
                    <a:gd name="connsiteX1-503" fmla="*/ 1711896 w 1711896"/>
                    <a:gd name="connsiteY1-504" fmla="*/ 3338665 h 3400725"/>
                    <a:gd name="connsiteX2-505" fmla="*/ 1707074 w 1711896"/>
                    <a:gd name="connsiteY2-506" fmla="*/ 3386495 h 3400725"/>
                    <a:gd name="connsiteX3-507" fmla="*/ 1698412 w 1711896"/>
                    <a:gd name="connsiteY3-508" fmla="*/ 3300565 h 3400725"/>
                    <a:gd name="connsiteX4-509" fmla="*/ 854254 w 1711896"/>
                    <a:gd name="connsiteY4-510" fmla="*/ 2612557 h 3400725"/>
                    <a:gd name="connsiteX5-511" fmla="*/ 10096 w 1711896"/>
                    <a:gd name="connsiteY5-512" fmla="*/ 3300565 h 3400725"/>
                    <a:gd name="connsiteX6-513" fmla="*/ 0 w 1711896"/>
                    <a:gd name="connsiteY6-514" fmla="*/ 3400725 h 3400725"/>
                    <a:gd name="connsiteX7-515" fmla="*/ 17968 w 1711896"/>
                    <a:gd name="connsiteY7-516" fmla="*/ 29 h 3400725"/>
                    <a:gd name="connsiteX0-517" fmla="*/ 17968 w 1711896"/>
                    <a:gd name="connsiteY0-518" fmla="*/ 29 h 3400725"/>
                    <a:gd name="connsiteX1-519" fmla="*/ 1711896 w 1711896"/>
                    <a:gd name="connsiteY1-520" fmla="*/ 3338665 h 3400725"/>
                    <a:gd name="connsiteX2-521" fmla="*/ 1707074 w 1711896"/>
                    <a:gd name="connsiteY2-522" fmla="*/ 3386495 h 3400725"/>
                    <a:gd name="connsiteX3-523" fmla="*/ 1698412 w 1711896"/>
                    <a:gd name="connsiteY3-524" fmla="*/ 3300565 h 3400725"/>
                    <a:gd name="connsiteX4-525" fmla="*/ 854254 w 1711896"/>
                    <a:gd name="connsiteY4-526" fmla="*/ 2612557 h 3400725"/>
                    <a:gd name="connsiteX5-527" fmla="*/ 10096 w 1711896"/>
                    <a:gd name="connsiteY5-528" fmla="*/ 3300565 h 3400725"/>
                    <a:gd name="connsiteX6-529" fmla="*/ 0 w 1711896"/>
                    <a:gd name="connsiteY6-530" fmla="*/ 3400725 h 3400725"/>
                    <a:gd name="connsiteX7-531" fmla="*/ 17968 w 1711896"/>
                    <a:gd name="connsiteY7-532" fmla="*/ 29 h 3400725"/>
                    <a:gd name="connsiteX0-533" fmla="*/ 17968 w 1711896"/>
                    <a:gd name="connsiteY0-534" fmla="*/ 29 h 3400725"/>
                    <a:gd name="connsiteX1-535" fmla="*/ 1711896 w 1711896"/>
                    <a:gd name="connsiteY1-536" fmla="*/ 3338665 h 3400725"/>
                    <a:gd name="connsiteX2-537" fmla="*/ 1707074 w 1711896"/>
                    <a:gd name="connsiteY2-538" fmla="*/ 3386495 h 3400725"/>
                    <a:gd name="connsiteX3-539" fmla="*/ 1698412 w 1711896"/>
                    <a:gd name="connsiteY3-540" fmla="*/ 3300565 h 3400725"/>
                    <a:gd name="connsiteX4-541" fmla="*/ 854254 w 1711896"/>
                    <a:gd name="connsiteY4-542" fmla="*/ 2612557 h 3400725"/>
                    <a:gd name="connsiteX5-543" fmla="*/ 10096 w 1711896"/>
                    <a:gd name="connsiteY5-544" fmla="*/ 3300565 h 3400725"/>
                    <a:gd name="connsiteX6-545" fmla="*/ 0 w 1711896"/>
                    <a:gd name="connsiteY6-546" fmla="*/ 3400725 h 3400725"/>
                    <a:gd name="connsiteX7-547" fmla="*/ 17968 w 1711896"/>
                    <a:gd name="connsiteY7-548" fmla="*/ 29 h 3400725"/>
                    <a:gd name="connsiteX0-549" fmla="*/ 17968 w 1743193"/>
                    <a:gd name="connsiteY0-550" fmla="*/ 45 h 3400741"/>
                    <a:gd name="connsiteX1-551" fmla="*/ 1711896 w 1743193"/>
                    <a:gd name="connsiteY1-552" fmla="*/ 3338681 h 3400741"/>
                    <a:gd name="connsiteX2-553" fmla="*/ 1707074 w 1743193"/>
                    <a:gd name="connsiteY2-554" fmla="*/ 3386511 h 3400741"/>
                    <a:gd name="connsiteX3-555" fmla="*/ 1698412 w 1743193"/>
                    <a:gd name="connsiteY3-556" fmla="*/ 3300581 h 3400741"/>
                    <a:gd name="connsiteX4-557" fmla="*/ 854254 w 1743193"/>
                    <a:gd name="connsiteY4-558" fmla="*/ 2612573 h 3400741"/>
                    <a:gd name="connsiteX5-559" fmla="*/ 10096 w 1743193"/>
                    <a:gd name="connsiteY5-560" fmla="*/ 3300581 h 3400741"/>
                    <a:gd name="connsiteX6-561" fmla="*/ 0 w 1743193"/>
                    <a:gd name="connsiteY6-562" fmla="*/ 3400741 h 3400741"/>
                    <a:gd name="connsiteX7-563" fmla="*/ 17968 w 1743193"/>
                    <a:gd name="connsiteY7-564" fmla="*/ 45 h 3400741"/>
                    <a:gd name="connsiteX0-565" fmla="*/ 17968 w 1742641"/>
                    <a:gd name="connsiteY0-566" fmla="*/ 0 h 3400696"/>
                    <a:gd name="connsiteX1-567" fmla="*/ 1711896 w 1742641"/>
                    <a:gd name="connsiteY1-568" fmla="*/ 3338636 h 3400696"/>
                    <a:gd name="connsiteX2-569" fmla="*/ 1707074 w 1742641"/>
                    <a:gd name="connsiteY2-570" fmla="*/ 3386466 h 3400696"/>
                    <a:gd name="connsiteX3-571" fmla="*/ 1698412 w 1742641"/>
                    <a:gd name="connsiteY3-572" fmla="*/ 3300536 h 3400696"/>
                    <a:gd name="connsiteX4-573" fmla="*/ 854254 w 1742641"/>
                    <a:gd name="connsiteY4-574" fmla="*/ 2612528 h 3400696"/>
                    <a:gd name="connsiteX5-575" fmla="*/ 10096 w 1742641"/>
                    <a:gd name="connsiteY5-576" fmla="*/ 3300536 h 3400696"/>
                    <a:gd name="connsiteX6-577" fmla="*/ 0 w 1742641"/>
                    <a:gd name="connsiteY6-578" fmla="*/ 3400696 h 3400696"/>
                    <a:gd name="connsiteX7-579" fmla="*/ 17968 w 1742641"/>
                    <a:gd name="connsiteY7-580" fmla="*/ 0 h 3400696"/>
                    <a:gd name="connsiteX0-581" fmla="*/ 17968 w 1744688"/>
                    <a:gd name="connsiteY0-582" fmla="*/ 0 h 3400696"/>
                    <a:gd name="connsiteX1-583" fmla="*/ 1711896 w 1744688"/>
                    <a:gd name="connsiteY1-584" fmla="*/ 3338636 h 3400696"/>
                    <a:gd name="connsiteX2-585" fmla="*/ 1707074 w 1744688"/>
                    <a:gd name="connsiteY2-586" fmla="*/ 3386466 h 3400696"/>
                    <a:gd name="connsiteX3-587" fmla="*/ 1698412 w 1744688"/>
                    <a:gd name="connsiteY3-588" fmla="*/ 3300536 h 3400696"/>
                    <a:gd name="connsiteX4-589" fmla="*/ 854254 w 1744688"/>
                    <a:gd name="connsiteY4-590" fmla="*/ 2612528 h 3400696"/>
                    <a:gd name="connsiteX5-591" fmla="*/ 10096 w 1744688"/>
                    <a:gd name="connsiteY5-592" fmla="*/ 3300536 h 3400696"/>
                    <a:gd name="connsiteX6-593" fmla="*/ 0 w 1744688"/>
                    <a:gd name="connsiteY6-594" fmla="*/ 3400696 h 3400696"/>
                    <a:gd name="connsiteX7-595" fmla="*/ 17968 w 1744688"/>
                    <a:gd name="connsiteY7-596" fmla="*/ 0 h 340069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</a:cxnLst>
                  <a:rect l="l" t="t" r="r" b="b"/>
                  <a:pathLst>
                    <a:path w="1744688" h="3400696">
                      <a:moveTo>
                        <a:pt x="17968" y="0"/>
                      </a:moveTo>
                      <a:cubicBezTo>
                        <a:pt x="392184" y="145232"/>
                        <a:pt x="1992353" y="1748700"/>
                        <a:pt x="1711896" y="3338636"/>
                      </a:cubicBezTo>
                      <a:lnTo>
                        <a:pt x="1707074" y="3386466"/>
                      </a:lnTo>
                      <a:lnTo>
                        <a:pt x="1698412" y="3300536"/>
                      </a:lnTo>
                      <a:cubicBezTo>
                        <a:pt x="1618066" y="2907890"/>
                        <a:pt x="1270652" y="2612528"/>
                        <a:pt x="854254" y="2612528"/>
                      </a:cubicBezTo>
                      <a:cubicBezTo>
                        <a:pt x="437856" y="2612528"/>
                        <a:pt x="90442" y="2907890"/>
                        <a:pt x="10096" y="3300536"/>
                      </a:cubicBezTo>
                      <a:lnTo>
                        <a:pt x="0" y="3400696"/>
                      </a:lnTo>
                      <a:cubicBezTo>
                        <a:pt x="215539" y="2295706"/>
                        <a:pt x="78834" y="236673"/>
                        <a:pt x="17968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13" name="组合 12"/>
            <p:cNvGrpSpPr/>
            <p:nvPr/>
          </p:nvGrpSpPr>
          <p:grpSpPr>
            <a:xfrm rot="5440977">
              <a:off x="710467" y="1919211"/>
              <a:ext cx="458989" cy="447045"/>
              <a:chOff x="1555291" y="1575517"/>
              <a:chExt cx="461830" cy="449812"/>
            </a:xfrm>
          </p:grpSpPr>
          <p:sp>
            <p:nvSpPr>
              <p:cNvPr id="14" name="Oval 877"/>
              <p:cNvSpPr>
                <a:spLocks noChangeArrowheads="1"/>
              </p:cNvSpPr>
              <p:nvPr/>
            </p:nvSpPr>
            <p:spPr bwMode="auto">
              <a:xfrm>
                <a:off x="1555291" y="1575517"/>
                <a:ext cx="456952" cy="449812"/>
              </a:xfrm>
              <a:prstGeom prst="ellipse">
                <a:avLst/>
              </a:prstGeom>
              <a:solidFill>
                <a:srgbClr val="E4D5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2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5" name="Freeform 878"/>
              <p:cNvSpPr/>
              <p:nvPr/>
            </p:nvSpPr>
            <p:spPr bwMode="auto">
              <a:xfrm>
                <a:off x="1781505" y="1575517"/>
                <a:ext cx="235616" cy="449812"/>
              </a:xfrm>
              <a:custGeom>
                <a:avLst/>
                <a:gdLst>
                  <a:gd name="T0" fmla="*/ 0 w 14"/>
                  <a:gd name="T1" fmla="*/ 0 h 27"/>
                  <a:gd name="T2" fmla="*/ 14 w 14"/>
                  <a:gd name="T3" fmla="*/ 13 h 27"/>
                  <a:gd name="T4" fmla="*/ 0 w 14"/>
                  <a:gd name="T5" fmla="*/ 27 h 27"/>
                  <a:gd name="T6" fmla="*/ 0 w 14"/>
                  <a:gd name="T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27">
                    <a:moveTo>
                      <a:pt x="0" y="0"/>
                    </a:moveTo>
                    <a:cubicBezTo>
                      <a:pt x="8" y="0"/>
                      <a:pt x="14" y="6"/>
                      <a:pt x="14" y="13"/>
                    </a:cubicBezTo>
                    <a:cubicBezTo>
                      <a:pt x="14" y="21"/>
                      <a:pt x="8" y="27"/>
                      <a:pt x="0" y="2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B6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2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4.89985E-6 L 0.00382 0.16548 " pathEditMode="relative" rAng="0" ptsTypes="AA">
                                      <p:cBhvr>
                                        <p:cTn id="9" dur="4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8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57B7-78CC-446D-9436-54371DB39F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65EA-556D-4527-B3E4-71B9AAB7BB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57B7-78CC-446D-9436-54371DB39F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65EA-556D-4527-B3E4-71B9AAB7BB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57B7-78CC-446D-9436-54371DB39F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65EA-556D-4527-B3E4-71B9AAB7BB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57B7-78CC-446D-9436-54371DB39F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65EA-556D-4527-B3E4-71B9AAB7BB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57B7-78CC-446D-9436-54371DB39F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65EA-556D-4527-B3E4-71B9AAB7BB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57B7-78CC-446D-9436-54371DB39F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65EA-556D-4527-B3E4-71B9AAB7BB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57B7-78CC-446D-9436-54371DB39F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65EA-556D-4527-B3E4-71B9AAB7BB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57B7-78CC-446D-9436-54371DB39F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65EA-556D-4527-B3E4-71B9AAB7BB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57B7-78CC-446D-9436-54371DB39F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65EA-556D-4527-B3E4-71B9AAB7BB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57B7-78CC-446D-9436-54371DB39F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C65EA-556D-4527-B3E4-71B9AAB7BB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157B7-78CC-446D-9436-54371DB39FA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C65EA-556D-4527-B3E4-71B9AAB7BB4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2.png"/><Relationship Id="rId14" Type="http://schemas.microsoft.com/office/2007/relationships/media" Target="../media/media2.mp3"/><Relationship Id="rId13" Type="http://schemas.openxmlformats.org/officeDocument/2006/relationships/audio" Target="../media/media2.mp3"/><Relationship Id="rId12" Type="http://schemas.openxmlformats.org/officeDocument/2006/relationships/image" Target="../media/image11.png"/><Relationship Id="rId11" Type="http://schemas.microsoft.com/office/2007/relationships/media" Target="../media/media1.wma"/><Relationship Id="rId10" Type="http://schemas.openxmlformats.org/officeDocument/2006/relationships/audio" Target="../media/media1.wma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jpeg"/><Relationship Id="rId8" Type="http://schemas.openxmlformats.org/officeDocument/2006/relationships/image" Target="../media/image32.jpeg"/><Relationship Id="rId7" Type="http://schemas.openxmlformats.org/officeDocument/2006/relationships/image" Target="../media/image31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7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.svg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17.png"/><Relationship Id="rId1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1.png"/><Relationship Id="rId3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3174">
            <a:off x="2179343" y="851668"/>
            <a:ext cx="8030765" cy="477239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857"/>
            <a:ext cx="12192000" cy="12251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976" y="4822564"/>
            <a:ext cx="1762125" cy="17907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5317218"/>
            <a:ext cx="2182670" cy="164056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175" y="407987"/>
            <a:ext cx="757498" cy="110331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5946139"/>
            <a:ext cx="1458912" cy="982846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 rot="21228420">
            <a:off x="2287368" y="2577398"/>
            <a:ext cx="11988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40A8E8"/>
                </a:solidFill>
                <a:effectLst>
                  <a:outerShdw dist="38100" dir="2700000" algn="bl" rotWithShape="0">
                    <a:schemeClr val="tx1">
                      <a:lumMod val="65000"/>
                      <a:lumOff val="35000"/>
                    </a:schemeClr>
                  </a:outerShdw>
                </a:effectLst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竞</a:t>
            </a:r>
            <a:endParaRPr lang="zh-CN" altLang="en-US" sz="8000" dirty="0">
              <a:ln w="28575">
                <a:solidFill>
                  <a:schemeClr val="bg1"/>
                </a:solidFill>
                <a:prstDash val="solid"/>
              </a:ln>
              <a:solidFill>
                <a:srgbClr val="40A8E8"/>
              </a:solidFill>
              <a:effectLst>
                <a:outerShdw dist="38100" dir="2700000" algn="bl" rotWithShape="0">
                  <a:schemeClr val="tx1">
                    <a:lumMod val="65000"/>
                    <a:lumOff val="35000"/>
                  </a:schemeClr>
                </a:outerShdw>
              </a:effectLst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 rot="321078">
            <a:off x="3260890" y="1570244"/>
            <a:ext cx="1452880" cy="1630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0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EC0940"/>
                </a:solidFill>
                <a:effectLst>
                  <a:outerShdw dist="38100" dir="2700000" algn="bl" rotWithShape="0">
                    <a:schemeClr val="tx1">
                      <a:lumMod val="65000"/>
                      <a:lumOff val="35000"/>
                    </a:schemeClr>
                  </a:outerShdw>
                </a:effectLst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选</a:t>
            </a:r>
            <a:endParaRPr lang="zh-CN" altLang="en-US" sz="10000" dirty="0">
              <a:ln w="28575">
                <a:solidFill>
                  <a:schemeClr val="bg1"/>
                </a:solidFill>
                <a:prstDash val="solid"/>
              </a:ln>
              <a:solidFill>
                <a:srgbClr val="EC0940"/>
              </a:solidFill>
              <a:effectLst>
                <a:outerShdw dist="38100" dir="2700000" algn="bl" rotWithShape="0">
                  <a:schemeClr val="tx1">
                    <a:lumMod val="65000"/>
                    <a:lumOff val="35000"/>
                  </a:schemeClr>
                </a:outerShdw>
              </a:effectLst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 rot="21228420">
            <a:off x="4654208" y="1904083"/>
            <a:ext cx="140208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600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6DA305"/>
                </a:solidFill>
                <a:effectLst>
                  <a:outerShdw dist="38100" dir="2700000" algn="bl" rotWithShape="0">
                    <a:schemeClr val="tx1">
                      <a:lumMod val="65000"/>
                      <a:lumOff val="35000"/>
                    </a:schemeClr>
                  </a:outerShdw>
                </a:effectLst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宣</a:t>
            </a:r>
            <a:endParaRPr lang="zh-CN" altLang="en-US" sz="9600" dirty="0">
              <a:ln w="28575">
                <a:solidFill>
                  <a:schemeClr val="bg1"/>
                </a:solidFill>
                <a:prstDash val="solid"/>
              </a:ln>
              <a:solidFill>
                <a:srgbClr val="6DA305"/>
              </a:solidFill>
              <a:effectLst>
                <a:outerShdw dist="38100" dir="2700000" algn="bl" rotWithShape="0">
                  <a:schemeClr val="tx1">
                    <a:lumMod val="65000"/>
                    <a:lumOff val="35000"/>
                  </a:schemeClr>
                </a:outerShdw>
              </a:effectLst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 rot="303440">
            <a:off x="7926339" y="1358422"/>
            <a:ext cx="11988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tx1">
                      <a:lumMod val="65000"/>
                      <a:lumOff val="35000"/>
                    </a:schemeClr>
                  </a:outerShdw>
                </a:effectLst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部</a:t>
            </a:r>
            <a:endParaRPr lang="zh-CN" altLang="en-US" sz="8000" dirty="0">
              <a:ln w="2857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tx1">
                    <a:lumMod val="65000"/>
                    <a:lumOff val="35000"/>
                  </a:schemeClr>
                </a:outerShdw>
              </a:effectLst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308" y="81596"/>
            <a:ext cx="2017264" cy="1584727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3404235" y="4177665"/>
            <a:ext cx="5776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四（</a:t>
            </a:r>
            <a:r>
              <a:rPr lang="en-US" altLang="zh-CN" sz="3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12</a:t>
            </a:r>
            <a:r>
              <a:rPr lang="zh-CN" altLang="en-US" sz="36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）班 张钰萱</a:t>
            </a:r>
            <a:endParaRPr lang="zh-CN" altLang="en-US" sz="3600" spc="300" dirty="0">
              <a:solidFill>
                <a:schemeClr val="tx1">
                  <a:lumMod val="85000"/>
                  <a:lumOff val="15000"/>
                </a:schemeClr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653734" y="286183"/>
            <a:ext cx="859648" cy="1221853"/>
            <a:chOff x="458128" y="924637"/>
            <a:chExt cx="1018468" cy="1447591"/>
          </a:xfrm>
        </p:grpSpPr>
        <p:grpSp>
          <p:nvGrpSpPr>
            <p:cNvPr id="33" name="组合 32"/>
            <p:cNvGrpSpPr/>
            <p:nvPr/>
          </p:nvGrpSpPr>
          <p:grpSpPr>
            <a:xfrm>
              <a:off x="458128" y="924637"/>
              <a:ext cx="1018468" cy="1143489"/>
              <a:chOff x="3713650" y="345093"/>
              <a:chExt cx="2226502" cy="2154649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3784666" y="1296538"/>
                <a:ext cx="2101529" cy="1203204"/>
                <a:chOff x="3784666" y="1305294"/>
                <a:chExt cx="2101529" cy="825524"/>
              </a:xfrm>
            </p:grpSpPr>
            <p:sp>
              <p:nvSpPr>
                <p:cNvPr id="43" name="任意多边形 2143"/>
                <p:cNvSpPr/>
                <p:nvPr/>
              </p:nvSpPr>
              <p:spPr bwMode="auto">
                <a:xfrm>
                  <a:off x="3784666" y="1324433"/>
                  <a:ext cx="721636" cy="802020"/>
                </a:xfrm>
                <a:custGeom>
                  <a:avLst/>
                  <a:gdLst>
                    <a:gd name="connsiteX0" fmla="*/ 0 w 2314575"/>
                    <a:gd name="connsiteY0" fmla="*/ 0 h 2571750"/>
                    <a:gd name="connsiteX1" fmla="*/ 2314575 w 2314575"/>
                    <a:gd name="connsiteY1" fmla="*/ 2571750 h 2571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14575" h="2571750">
                      <a:moveTo>
                        <a:pt x="0" y="0"/>
                      </a:moveTo>
                      <a:lnTo>
                        <a:pt x="2314575" y="2571750"/>
                      </a:lnTo>
                    </a:path>
                  </a:pathLst>
                </a:custGeom>
                <a:noFill/>
                <a:ln w="285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4" name="任意多边形 2287"/>
                <p:cNvSpPr/>
                <p:nvPr/>
              </p:nvSpPr>
              <p:spPr bwMode="auto">
                <a:xfrm>
                  <a:off x="4273880" y="1360078"/>
                  <a:ext cx="338631" cy="770740"/>
                </a:xfrm>
                <a:custGeom>
                  <a:avLst/>
                  <a:gdLst>
                    <a:gd name="connsiteX0" fmla="*/ 0 w 2314575"/>
                    <a:gd name="connsiteY0" fmla="*/ 0 h 2571750"/>
                    <a:gd name="connsiteX1" fmla="*/ 2314575 w 2314575"/>
                    <a:gd name="connsiteY1" fmla="*/ 2571750 h 2571750"/>
                    <a:gd name="connsiteX0-1" fmla="*/ 0 w 1085850"/>
                    <a:gd name="connsiteY0-2" fmla="*/ 0 h 2471737"/>
                    <a:gd name="connsiteX1-3" fmla="*/ 1085850 w 1085850"/>
                    <a:gd name="connsiteY1-4" fmla="*/ 2471737 h 247173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085850" h="2471737">
                      <a:moveTo>
                        <a:pt x="0" y="0"/>
                      </a:moveTo>
                      <a:lnTo>
                        <a:pt x="1085850" y="2471737"/>
                      </a:lnTo>
                    </a:path>
                  </a:pathLst>
                </a:custGeom>
                <a:noFill/>
                <a:ln w="285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5" name="任意多边形 2288"/>
                <p:cNvSpPr/>
                <p:nvPr/>
              </p:nvSpPr>
              <p:spPr bwMode="auto">
                <a:xfrm>
                  <a:off x="4803468" y="1338982"/>
                  <a:ext cx="14185" cy="791836"/>
                </a:xfrm>
                <a:custGeom>
                  <a:avLst/>
                  <a:gdLst>
                    <a:gd name="connsiteX0" fmla="*/ 0 w 2314575"/>
                    <a:gd name="connsiteY0" fmla="*/ 0 h 2571750"/>
                    <a:gd name="connsiteX1" fmla="*/ 2314575 w 2314575"/>
                    <a:gd name="connsiteY1" fmla="*/ 2571750 h 2571750"/>
                    <a:gd name="connsiteX0-1" fmla="*/ 0 w 1085850"/>
                    <a:gd name="connsiteY0-2" fmla="*/ 0 h 2471737"/>
                    <a:gd name="connsiteX1-3" fmla="*/ 1085850 w 1085850"/>
                    <a:gd name="connsiteY1-4" fmla="*/ 2471737 h 2471737"/>
                    <a:gd name="connsiteX0-5" fmla="*/ 0 w 42862"/>
                    <a:gd name="connsiteY0-6" fmla="*/ 0 h 2409825"/>
                    <a:gd name="connsiteX1-7" fmla="*/ 42862 w 42862"/>
                    <a:gd name="connsiteY1-8" fmla="*/ 2409825 h 2409825"/>
                    <a:gd name="connsiteX0-9" fmla="*/ 9525 w 9525"/>
                    <a:gd name="connsiteY0-10" fmla="*/ 0 h 2419350"/>
                    <a:gd name="connsiteX1-11" fmla="*/ 0 w 9525"/>
                    <a:gd name="connsiteY1-12" fmla="*/ 2419350 h 241935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9525" h="2419350">
                      <a:moveTo>
                        <a:pt x="9525" y="0"/>
                      </a:moveTo>
                      <a:lnTo>
                        <a:pt x="0" y="2419350"/>
                      </a:lnTo>
                    </a:path>
                  </a:pathLst>
                </a:custGeom>
                <a:noFill/>
                <a:ln w="190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6" name="任意多边形 2289"/>
                <p:cNvSpPr/>
                <p:nvPr/>
              </p:nvSpPr>
              <p:spPr bwMode="auto">
                <a:xfrm>
                  <a:off x="4974057" y="1360855"/>
                  <a:ext cx="434342" cy="768509"/>
                </a:xfrm>
                <a:custGeom>
                  <a:avLst/>
                  <a:gdLst>
                    <a:gd name="connsiteX0" fmla="*/ 0 w 2314575"/>
                    <a:gd name="connsiteY0" fmla="*/ 0 h 2571750"/>
                    <a:gd name="connsiteX1" fmla="*/ 2314575 w 2314575"/>
                    <a:gd name="connsiteY1" fmla="*/ 2571750 h 2571750"/>
                    <a:gd name="connsiteX0-1" fmla="*/ 0 w 1085850"/>
                    <a:gd name="connsiteY0-2" fmla="*/ 0 h 2471737"/>
                    <a:gd name="connsiteX1-3" fmla="*/ 1085850 w 1085850"/>
                    <a:gd name="connsiteY1-4" fmla="*/ 2471737 h 2471737"/>
                    <a:gd name="connsiteX0-5" fmla="*/ 1119187 w 1119187"/>
                    <a:gd name="connsiteY0-6" fmla="*/ 0 h 2414587"/>
                    <a:gd name="connsiteX1-7" fmla="*/ 0 w 1119187"/>
                    <a:gd name="connsiteY1-8" fmla="*/ 2414587 h 241458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119187" h="2414587">
                      <a:moveTo>
                        <a:pt x="1119187" y="0"/>
                      </a:moveTo>
                      <a:lnTo>
                        <a:pt x="0" y="2414587"/>
                      </a:lnTo>
                    </a:path>
                  </a:pathLst>
                </a:custGeom>
                <a:noFill/>
                <a:ln w="190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7" name="任意多边形 2290"/>
                <p:cNvSpPr/>
                <p:nvPr/>
              </p:nvSpPr>
              <p:spPr bwMode="auto">
                <a:xfrm>
                  <a:off x="5127186" y="1305294"/>
                  <a:ext cx="759009" cy="819340"/>
                </a:xfrm>
                <a:custGeom>
                  <a:avLst/>
                  <a:gdLst>
                    <a:gd name="connsiteX0" fmla="*/ 0 w 2314575"/>
                    <a:gd name="connsiteY0" fmla="*/ 0 h 2571750"/>
                    <a:gd name="connsiteX1" fmla="*/ 2314575 w 2314575"/>
                    <a:gd name="connsiteY1" fmla="*/ 2571750 h 2571750"/>
                    <a:gd name="connsiteX0-1" fmla="*/ 0 w 1085850"/>
                    <a:gd name="connsiteY0-2" fmla="*/ 0 h 2471737"/>
                    <a:gd name="connsiteX1-3" fmla="*/ 1085850 w 1085850"/>
                    <a:gd name="connsiteY1-4" fmla="*/ 2471737 h 2471737"/>
                    <a:gd name="connsiteX0-5" fmla="*/ 1119187 w 1119187"/>
                    <a:gd name="connsiteY0-6" fmla="*/ 0 h 2414587"/>
                    <a:gd name="connsiteX1-7" fmla="*/ 0 w 1119187"/>
                    <a:gd name="connsiteY1-8" fmla="*/ 2414587 h 2414587"/>
                    <a:gd name="connsiteX0-9" fmla="*/ 2257425 w 2257425"/>
                    <a:gd name="connsiteY0-10" fmla="*/ 0 h 2519362"/>
                    <a:gd name="connsiteX1-11" fmla="*/ 0 w 2257425"/>
                    <a:gd name="connsiteY1-12" fmla="*/ 2519362 h 25193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2257425" h="2519362">
                      <a:moveTo>
                        <a:pt x="2257425" y="0"/>
                      </a:moveTo>
                      <a:lnTo>
                        <a:pt x="0" y="2519362"/>
                      </a:lnTo>
                    </a:path>
                  </a:pathLst>
                </a:custGeom>
                <a:noFill/>
                <a:ln w="285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" name="椭圆 47"/>
                <p:cNvSpPr/>
                <p:nvPr/>
              </p:nvSpPr>
              <p:spPr bwMode="auto">
                <a:xfrm>
                  <a:off x="4021453" y="1908580"/>
                  <a:ext cx="44375" cy="44375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9" name="椭圆 48"/>
                <p:cNvSpPr/>
                <p:nvPr/>
              </p:nvSpPr>
              <p:spPr bwMode="auto">
                <a:xfrm>
                  <a:off x="5473092" y="2027155"/>
                  <a:ext cx="29462" cy="29462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0" name="椭圆 49"/>
                <p:cNvSpPr/>
                <p:nvPr/>
              </p:nvSpPr>
              <p:spPr bwMode="auto">
                <a:xfrm>
                  <a:off x="5004974" y="1676885"/>
                  <a:ext cx="44375" cy="44375"/>
                </a:xfrm>
                <a:prstGeom prst="ellipse">
                  <a:avLst/>
                </a:prstGeom>
                <a:solidFill>
                  <a:schemeClr val="bg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8" name="组合 37"/>
              <p:cNvGrpSpPr/>
              <p:nvPr/>
            </p:nvGrpSpPr>
            <p:grpSpPr bwMode="auto">
              <a:xfrm>
                <a:off x="3713650" y="345093"/>
                <a:ext cx="2226502" cy="1146537"/>
                <a:chOff x="7733150" y="23652539"/>
                <a:chExt cx="6603935" cy="3400697"/>
              </a:xfrm>
            </p:grpSpPr>
            <p:sp>
              <p:nvSpPr>
                <p:cNvPr id="39" name="任意多边形 1939"/>
                <p:cNvSpPr/>
                <p:nvPr/>
              </p:nvSpPr>
              <p:spPr>
                <a:xfrm>
                  <a:off x="7733232" y="23652008"/>
                  <a:ext cx="6605733" cy="3400833"/>
                </a:xfrm>
                <a:custGeom>
                  <a:avLst/>
                  <a:gdLst>
                    <a:gd name="connsiteX0" fmla="*/ 3297450 w 6603932"/>
                    <a:gd name="connsiteY0" fmla="*/ 0 h 3400696"/>
                    <a:gd name="connsiteX1" fmla="*/ 6592012 w 6603932"/>
                    <a:gd name="connsiteY1" fmla="*/ 2973064 h 3400696"/>
                    <a:gd name="connsiteX2" fmla="*/ 6603932 w 6603932"/>
                    <a:gd name="connsiteY2" fmla="*/ 3129812 h 3400696"/>
                    <a:gd name="connsiteX3" fmla="*/ 6550042 w 6603932"/>
                    <a:gd name="connsiteY3" fmla="*/ 3030528 h 3400696"/>
                    <a:gd name="connsiteX4" fmla="*/ 5835536 w 6603932"/>
                    <a:gd name="connsiteY4" fmla="*/ 2650628 h 3400696"/>
                    <a:gd name="connsiteX5" fmla="*/ 4991378 w 6603932"/>
                    <a:gd name="connsiteY5" fmla="*/ 3338636 h 3400696"/>
                    <a:gd name="connsiteX6" fmla="*/ 4986556 w 6603932"/>
                    <a:gd name="connsiteY6" fmla="*/ 3386466 h 3400696"/>
                    <a:gd name="connsiteX7" fmla="*/ 4977894 w 6603932"/>
                    <a:gd name="connsiteY7" fmla="*/ 3300536 h 3400696"/>
                    <a:gd name="connsiteX8" fmla="*/ 4133736 w 6603932"/>
                    <a:gd name="connsiteY8" fmla="*/ 2612528 h 3400696"/>
                    <a:gd name="connsiteX9" fmla="*/ 3289578 w 6603932"/>
                    <a:gd name="connsiteY9" fmla="*/ 3300536 h 3400696"/>
                    <a:gd name="connsiteX10" fmla="*/ 3279482 w 6603932"/>
                    <a:gd name="connsiteY10" fmla="*/ 3400696 h 3400696"/>
                    <a:gd name="connsiteX11" fmla="*/ 3269384 w 6603932"/>
                    <a:gd name="connsiteY11" fmla="*/ 3300536 h 3400696"/>
                    <a:gd name="connsiteX12" fmla="*/ 2425226 w 6603932"/>
                    <a:gd name="connsiteY12" fmla="*/ 2612528 h 3400696"/>
                    <a:gd name="connsiteX13" fmla="*/ 1581068 w 6603932"/>
                    <a:gd name="connsiteY13" fmla="*/ 3300536 h 3400696"/>
                    <a:gd name="connsiteX14" fmla="*/ 1574912 w 6603932"/>
                    <a:gd name="connsiteY14" fmla="*/ 3361608 h 3400696"/>
                    <a:gd name="connsiteX15" fmla="*/ 1568755 w 6603932"/>
                    <a:gd name="connsiteY15" fmla="*/ 3300536 h 3400696"/>
                    <a:gd name="connsiteX16" fmla="*/ 724597 w 6603932"/>
                    <a:gd name="connsiteY16" fmla="*/ 2612528 h 3400696"/>
                    <a:gd name="connsiteX17" fmla="*/ 10092 w 6603932"/>
                    <a:gd name="connsiteY17" fmla="*/ 2992428 h 3400696"/>
                    <a:gd name="connsiteX18" fmla="*/ 0 w 6603932"/>
                    <a:gd name="connsiteY18" fmla="*/ 3011020 h 3400696"/>
                    <a:gd name="connsiteX19" fmla="*/ 2886 w 6603932"/>
                    <a:gd name="connsiteY19" fmla="*/ 2973064 h 3400696"/>
                    <a:gd name="connsiteX20" fmla="*/ 3297450 w 6603932"/>
                    <a:gd name="connsiteY20" fmla="*/ 0 h 340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603932" h="3400696">
                      <a:moveTo>
                        <a:pt x="3297450" y="0"/>
                      </a:moveTo>
                      <a:cubicBezTo>
                        <a:pt x="5012118" y="0"/>
                        <a:pt x="6422422" y="1303138"/>
                        <a:pt x="6592012" y="2973064"/>
                      </a:cubicBezTo>
                      <a:lnTo>
                        <a:pt x="6603932" y="3129812"/>
                      </a:lnTo>
                      <a:lnTo>
                        <a:pt x="6550042" y="3030528"/>
                      </a:lnTo>
                      <a:cubicBezTo>
                        <a:pt x="6395194" y="2801324"/>
                        <a:pt x="6132964" y="2650628"/>
                        <a:pt x="5835536" y="2650628"/>
                      </a:cubicBezTo>
                      <a:cubicBezTo>
                        <a:pt x="5419138" y="2650628"/>
                        <a:pt x="5071724" y="2945990"/>
                        <a:pt x="4991378" y="3338636"/>
                      </a:cubicBezTo>
                      <a:lnTo>
                        <a:pt x="4986556" y="3386466"/>
                      </a:lnTo>
                      <a:lnTo>
                        <a:pt x="4977894" y="3300536"/>
                      </a:lnTo>
                      <a:cubicBezTo>
                        <a:pt x="4897548" y="2907890"/>
                        <a:pt x="4550134" y="2612528"/>
                        <a:pt x="4133736" y="2612528"/>
                      </a:cubicBezTo>
                      <a:cubicBezTo>
                        <a:pt x="3717338" y="2612528"/>
                        <a:pt x="3369924" y="2907890"/>
                        <a:pt x="3289578" y="3300536"/>
                      </a:cubicBezTo>
                      <a:lnTo>
                        <a:pt x="3279482" y="3400696"/>
                      </a:lnTo>
                      <a:lnTo>
                        <a:pt x="3269384" y="3300536"/>
                      </a:lnTo>
                      <a:cubicBezTo>
                        <a:pt x="3189038" y="2907890"/>
                        <a:pt x="2841624" y="2612528"/>
                        <a:pt x="2425226" y="2612528"/>
                      </a:cubicBezTo>
                      <a:cubicBezTo>
                        <a:pt x="2008828" y="2612528"/>
                        <a:pt x="1661415" y="2907890"/>
                        <a:pt x="1581068" y="3300536"/>
                      </a:cubicBezTo>
                      <a:lnTo>
                        <a:pt x="1574912" y="3361608"/>
                      </a:lnTo>
                      <a:lnTo>
                        <a:pt x="1568755" y="3300536"/>
                      </a:lnTo>
                      <a:cubicBezTo>
                        <a:pt x="1488408" y="2907890"/>
                        <a:pt x="1140996" y="2612528"/>
                        <a:pt x="724597" y="2612528"/>
                      </a:cubicBezTo>
                      <a:cubicBezTo>
                        <a:pt x="427170" y="2612528"/>
                        <a:pt x="164939" y="2763224"/>
                        <a:pt x="10092" y="2992428"/>
                      </a:cubicBezTo>
                      <a:lnTo>
                        <a:pt x="0" y="3011020"/>
                      </a:lnTo>
                      <a:lnTo>
                        <a:pt x="2886" y="2973064"/>
                      </a:lnTo>
                      <a:cubicBezTo>
                        <a:pt x="172476" y="1303138"/>
                        <a:pt x="1582780" y="0"/>
                        <a:pt x="3297450" y="0"/>
                      </a:cubicBezTo>
                      <a:close/>
                    </a:path>
                  </a:pathLst>
                </a:custGeom>
                <a:solidFill>
                  <a:srgbClr val="FFC42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0" name="任意多边形 2069"/>
                <p:cNvSpPr/>
                <p:nvPr/>
              </p:nvSpPr>
              <p:spPr>
                <a:xfrm>
                  <a:off x="7733232" y="23652008"/>
                  <a:ext cx="3298201" cy="3362346"/>
                </a:xfrm>
                <a:custGeom>
                  <a:avLst/>
                  <a:gdLst>
                    <a:gd name="connsiteX0" fmla="*/ 3297450 w 6603932"/>
                    <a:gd name="connsiteY0" fmla="*/ 0 h 3400696"/>
                    <a:gd name="connsiteX1" fmla="*/ 6592012 w 6603932"/>
                    <a:gd name="connsiteY1" fmla="*/ 2973064 h 3400696"/>
                    <a:gd name="connsiteX2" fmla="*/ 6603932 w 6603932"/>
                    <a:gd name="connsiteY2" fmla="*/ 3129812 h 3400696"/>
                    <a:gd name="connsiteX3" fmla="*/ 6550042 w 6603932"/>
                    <a:gd name="connsiteY3" fmla="*/ 3030528 h 3400696"/>
                    <a:gd name="connsiteX4" fmla="*/ 5835536 w 6603932"/>
                    <a:gd name="connsiteY4" fmla="*/ 2650628 h 3400696"/>
                    <a:gd name="connsiteX5" fmla="*/ 4991378 w 6603932"/>
                    <a:gd name="connsiteY5" fmla="*/ 3338636 h 3400696"/>
                    <a:gd name="connsiteX6" fmla="*/ 4986556 w 6603932"/>
                    <a:gd name="connsiteY6" fmla="*/ 3386466 h 3400696"/>
                    <a:gd name="connsiteX7" fmla="*/ 4977894 w 6603932"/>
                    <a:gd name="connsiteY7" fmla="*/ 3300536 h 3400696"/>
                    <a:gd name="connsiteX8" fmla="*/ 4133736 w 6603932"/>
                    <a:gd name="connsiteY8" fmla="*/ 2612528 h 3400696"/>
                    <a:gd name="connsiteX9" fmla="*/ 3289578 w 6603932"/>
                    <a:gd name="connsiteY9" fmla="*/ 3300536 h 3400696"/>
                    <a:gd name="connsiteX10" fmla="*/ 3279482 w 6603932"/>
                    <a:gd name="connsiteY10" fmla="*/ 3400696 h 3400696"/>
                    <a:gd name="connsiteX11" fmla="*/ 3269384 w 6603932"/>
                    <a:gd name="connsiteY11" fmla="*/ 3300536 h 3400696"/>
                    <a:gd name="connsiteX12" fmla="*/ 2425226 w 6603932"/>
                    <a:gd name="connsiteY12" fmla="*/ 2612528 h 3400696"/>
                    <a:gd name="connsiteX13" fmla="*/ 1581068 w 6603932"/>
                    <a:gd name="connsiteY13" fmla="*/ 3300536 h 3400696"/>
                    <a:gd name="connsiteX14" fmla="*/ 1574912 w 6603932"/>
                    <a:gd name="connsiteY14" fmla="*/ 3361608 h 3400696"/>
                    <a:gd name="connsiteX15" fmla="*/ 1568755 w 6603932"/>
                    <a:gd name="connsiteY15" fmla="*/ 3300536 h 3400696"/>
                    <a:gd name="connsiteX16" fmla="*/ 724597 w 6603932"/>
                    <a:gd name="connsiteY16" fmla="*/ 2612528 h 3400696"/>
                    <a:gd name="connsiteX17" fmla="*/ 10092 w 6603932"/>
                    <a:gd name="connsiteY17" fmla="*/ 2992428 h 3400696"/>
                    <a:gd name="connsiteX18" fmla="*/ 0 w 6603932"/>
                    <a:gd name="connsiteY18" fmla="*/ 3011020 h 3400696"/>
                    <a:gd name="connsiteX19" fmla="*/ 2886 w 6603932"/>
                    <a:gd name="connsiteY19" fmla="*/ 2973064 h 3400696"/>
                    <a:gd name="connsiteX20" fmla="*/ 3297450 w 6603932"/>
                    <a:gd name="connsiteY20" fmla="*/ 0 h 3400696"/>
                    <a:gd name="connsiteX0-1" fmla="*/ 3297450 w 6592012"/>
                    <a:gd name="connsiteY0-2" fmla="*/ 0 h 3400696"/>
                    <a:gd name="connsiteX1-3" fmla="*/ 6592012 w 6592012"/>
                    <a:gd name="connsiteY1-4" fmla="*/ 2973064 h 3400696"/>
                    <a:gd name="connsiteX2-5" fmla="*/ 6550042 w 6592012"/>
                    <a:gd name="connsiteY2-6" fmla="*/ 3030528 h 3400696"/>
                    <a:gd name="connsiteX3-7" fmla="*/ 5835536 w 6592012"/>
                    <a:gd name="connsiteY3-8" fmla="*/ 2650628 h 3400696"/>
                    <a:gd name="connsiteX4-9" fmla="*/ 4991378 w 6592012"/>
                    <a:gd name="connsiteY4-10" fmla="*/ 3338636 h 3400696"/>
                    <a:gd name="connsiteX5-11" fmla="*/ 4986556 w 6592012"/>
                    <a:gd name="connsiteY5-12" fmla="*/ 3386466 h 3400696"/>
                    <a:gd name="connsiteX6-13" fmla="*/ 4977894 w 6592012"/>
                    <a:gd name="connsiteY6-14" fmla="*/ 3300536 h 3400696"/>
                    <a:gd name="connsiteX7-15" fmla="*/ 4133736 w 6592012"/>
                    <a:gd name="connsiteY7-16" fmla="*/ 2612528 h 3400696"/>
                    <a:gd name="connsiteX8-17" fmla="*/ 3289578 w 6592012"/>
                    <a:gd name="connsiteY8-18" fmla="*/ 3300536 h 3400696"/>
                    <a:gd name="connsiteX9-19" fmla="*/ 3279482 w 6592012"/>
                    <a:gd name="connsiteY9-20" fmla="*/ 3400696 h 3400696"/>
                    <a:gd name="connsiteX10-21" fmla="*/ 3269384 w 6592012"/>
                    <a:gd name="connsiteY10-22" fmla="*/ 3300536 h 3400696"/>
                    <a:gd name="connsiteX11-23" fmla="*/ 2425226 w 6592012"/>
                    <a:gd name="connsiteY11-24" fmla="*/ 2612528 h 3400696"/>
                    <a:gd name="connsiteX12-25" fmla="*/ 1581068 w 6592012"/>
                    <a:gd name="connsiteY12-26" fmla="*/ 3300536 h 3400696"/>
                    <a:gd name="connsiteX13-27" fmla="*/ 1574912 w 6592012"/>
                    <a:gd name="connsiteY13-28" fmla="*/ 3361608 h 3400696"/>
                    <a:gd name="connsiteX14-29" fmla="*/ 1568755 w 6592012"/>
                    <a:gd name="connsiteY14-30" fmla="*/ 3300536 h 3400696"/>
                    <a:gd name="connsiteX15-31" fmla="*/ 724597 w 6592012"/>
                    <a:gd name="connsiteY15-32" fmla="*/ 2612528 h 3400696"/>
                    <a:gd name="connsiteX16-33" fmla="*/ 10092 w 6592012"/>
                    <a:gd name="connsiteY16-34" fmla="*/ 2992428 h 3400696"/>
                    <a:gd name="connsiteX17-35" fmla="*/ 0 w 6592012"/>
                    <a:gd name="connsiteY17-36" fmla="*/ 3011020 h 3400696"/>
                    <a:gd name="connsiteX18-37" fmla="*/ 2886 w 6592012"/>
                    <a:gd name="connsiteY18-38" fmla="*/ 2973064 h 3400696"/>
                    <a:gd name="connsiteX19-39" fmla="*/ 3297450 w 6592012"/>
                    <a:gd name="connsiteY19-40" fmla="*/ 0 h 3400696"/>
                    <a:gd name="connsiteX0-41" fmla="*/ 3297450 w 6550042"/>
                    <a:gd name="connsiteY0-42" fmla="*/ 0 h 3400696"/>
                    <a:gd name="connsiteX1-43" fmla="*/ 6550042 w 6550042"/>
                    <a:gd name="connsiteY1-44" fmla="*/ 3030528 h 3400696"/>
                    <a:gd name="connsiteX2-45" fmla="*/ 5835536 w 6550042"/>
                    <a:gd name="connsiteY2-46" fmla="*/ 2650628 h 3400696"/>
                    <a:gd name="connsiteX3-47" fmla="*/ 4991378 w 6550042"/>
                    <a:gd name="connsiteY3-48" fmla="*/ 3338636 h 3400696"/>
                    <a:gd name="connsiteX4-49" fmla="*/ 4986556 w 6550042"/>
                    <a:gd name="connsiteY4-50" fmla="*/ 3386466 h 3400696"/>
                    <a:gd name="connsiteX5-51" fmla="*/ 4977894 w 6550042"/>
                    <a:gd name="connsiteY5-52" fmla="*/ 3300536 h 3400696"/>
                    <a:gd name="connsiteX6-53" fmla="*/ 4133736 w 6550042"/>
                    <a:gd name="connsiteY6-54" fmla="*/ 2612528 h 3400696"/>
                    <a:gd name="connsiteX7-55" fmla="*/ 3289578 w 6550042"/>
                    <a:gd name="connsiteY7-56" fmla="*/ 3300536 h 3400696"/>
                    <a:gd name="connsiteX8-57" fmla="*/ 3279482 w 6550042"/>
                    <a:gd name="connsiteY8-58" fmla="*/ 3400696 h 3400696"/>
                    <a:gd name="connsiteX9-59" fmla="*/ 3269384 w 6550042"/>
                    <a:gd name="connsiteY9-60" fmla="*/ 3300536 h 3400696"/>
                    <a:gd name="connsiteX10-61" fmla="*/ 2425226 w 6550042"/>
                    <a:gd name="connsiteY10-62" fmla="*/ 2612528 h 3400696"/>
                    <a:gd name="connsiteX11-63" fmla="*/ 1581068 w 6550042"/>
                    <a:gd name="connsiteY11-64" fmla="*/ 3300536 h 3400696"/>
                    <a:gd name="connsiteX12-65" fmla="*/ 1574912 w 6550042"/>
                    <a:gd name="connsiteY12-66" fmla="*/ 3361608 h 3400696"/>
                    <a:gd name="connsiteX13-67" fmla="*/ 1568755 w 6550042"/>
                    <a:gd name="connsiteY13-68" fmla="*/ 3300536 h 3400696"/>
                    <a:gd name="connsiteX14-69" fmla="*/ 724597 w 6550042"/>
                    <a:gd name="connsiteY14-70" fmla="*/ 2612528 h 3400696"/>
                    <a:gd name="connsiteX15-71" fmla="*/ 10092 w 6550042"/>
                    <a:gd name="connsiteY15-72" fmla="*/ 2992428 h 3400696"/>
                    <a:gd name="connsiteX16-73" fmla="*/ 0 w 6550042"/>
                    <a:gd name="connsiteY16-74" fmla="*/ 3011020 h 3400696"/>
                    <a:gd name="connsiteX17-75" fmla="*/ 2886 w 6550042"/>
                    <a:gd name="connsiteY17-76" fmla="*/ 2973064 h 3400696"/>
                    <a:gd name="connsiteX18-77" fmla="*/ 3297450 w 6550042"/>
                    <a:gd name="connsiteY18-78" fmla="*/ 0 h 3400696"/>
                    <a:gd name="connsiteX0-79" fmla="*/ 3297450 w 5883755"/>
                    <a:gd name="connsiteY0-80" fmla="*/ 990 h 3401686"/>
                    <a:gd name="connsiteX1-81" fmla="*/ 5835536 w 5883755"/>
                    <a:gd name="connsiteY1-82" fmla="*/ 2651618 h 3401686"/>
                    <a:gd name="connsiteX2-83" fmla="*/ 4991378 w 5883755"/>
                    <a:gd name="connsiteY2-84" fmla="*/ 3339626 h 3401686"/>
                    <a:gd name="connsiteX3-85" fmla="*/ 4986556 w 5883755"/>
                    <a:gd name="connsiteY3-86" fmla="*/ 3387456 h 3401686"/>
                    <a:gd name="connsiteX4-87" fmla="*/ 4977894 w 5883755"/>
                    <a:gd name="connsiteY4-88" fmla="*/ 3301526 h 3401686"/>
                    <a:gd name="connsiteX5-89" fmla="*/ 4133736 w 5883755"/>
                    <a:gd name="connsiteY5-90" fmla="*/ 2613518 h 3401686"/>
                    <a:gd name="connsiteX6-91" fmla="*/ 3289578 w 5883755"/>
                    <a:gd name="connsiteY6-92" fmla="*/ 3301526 h 3401686"/>
                    <a:gd name="connsiteX7-93" fmla="*/ 3279482 w 5883755"/>
                    <a:gd name="connsiteY7-94" fmla="*/ 3401686 h 3401686"/>
                    <a:gd name="connsiteX8-95" fmla="*/ 3269384 w 5883755"/>
                    <a:gd name="connsiteY8-96" fmla="*/ 3301526 h 3401686"/>
                    <a:gd name="connsiteX9-97" fmla="*/ 2425226 w 5883755"/>
                    <a:gd name="connsiteY9-98" fmla="*/ 2613518 h 3401686"/>
                    <a:gd name="connsiteX10-99" fmla="*/ 1581068 w 5883755"/>
                    <a:gd name="connsiteY10-100" fmla="*/ 3301526 h 3401686"/>
                    <a:gd name="connsiteX11-101" fmla="*/ 1574912 w 5883755"/>
                    <a:gd name="connsiteY11-102" fmla="*/ 3362598 h 3401686"/>
                    <a:gd name="connsiteX12-103" fmla="*/ 1568755 w 5883755"/>
                    <a:gd name="connsiteY12-104" fmla="*/ 3301526 h 3401686"/>
                    <a:gd name="connsiteX13-105" fmla="*/ 724597 w 5883755"/>
                    <a:gd name="connsiteY13-106" fmla="*/ 2613518 h 3401686"/>
                    <a:gd name="connsiteX14-107" fmla="*/ 10092 w 5883755"/>
                    <a:gd name="connsiteY14-108" fmla="*/ 2993418 h 3401686"/>
                    <a:gd name="connsiteX15-109" fmla="*/ 0 w 5883755"/>
                    <a:gd name="connsiteY15-110" fmla="*/ 3012010 h 3401686"/>
                    <a:gd name="connsiteX16-111" fmla="*/ 2886 w 5883755"/>
                    <a:gd name="connsiteY16-112" fmla="*/ 2974054 h 3401686"/>
                    <a:gd name="connsiteX17-113" fmla="*/ 3297450 w 5883755"/>
                    <a:gd name="connsiteY17-114" fmla="*/ 990 h 3401686"/>
                    <a:gd name="connsiteX0-115" fmla="*/ 3297450 w 4991378"/>
                    <a:gd name="connsiteY0-116" fmla="*/ 0 h 3400696"/>
                    <a:gd name="connsiteX1-117" fmla="*/ 4991378 w 4991378"/>
                    <a:gd name="connsiteY1-118" fmla="*/ 3338636 h 3400696"/>
                    <a:gd name="connsiteX2-119" fmla="*/ 4986556 w 4991378"/>
                    <a:gd name="connsiteY2-120" fmla="*/ 3386466 h 3400696"/>
                    <a:gd name="connsiteX3-121" fmla="*/ 4977894 w 4991378"/>
                    <a:gd name="connsiteY3-122" fmla="*/ 3300536 h 3400696"/>
                    <a:gd name="connsiteX4-123" fmla="*/ 4133736 w 4991378"/>
                    <a:gd name="connsiteY4-124" fmla="*/ 2612528 h 3400696"/>
                    <a:gd name="connsiteX5-125" fmla="*/ 3289578 w 4991378"/>
                    <a:gd name="connsiteY5-126" fmla="*/ 3300536 h 3400696"/>
                    <a:gd name="connsiteX6-127" fmla="*/ 3279482 w 4991378"/>
                    <a:gd name="connsiteY6-128" fmla="*/ 3400696 h 3400696"/>
                    <a:gd name="connsiteX7-129" fmla="*/ 3269384 w 4991378"/>
                    <a:gd name="connsiteY7-130" fmla="*/ 3300536 h 3400696"/>
                    <a:gd name="connsiteX8-131" fmla="*/ 2425226 w 4991378"/>
                    <a:gd name="connsiteY8-132" fmla="*/ 2612528 h 3400696"/>
                    <a:gd name="connsiteX9-133" fmla="*/ 1581068 w 4991378"/>
                    <a:gd name="connsiteY9-134" fmla="*/ 3300536 h 3400696"/>
                    <a:gd name="connsiteX10-135" fmla="*/ 1574912 w 4991378"/>
                    <a:gd name="connsiteY10-136" fmla="*/ 3361608 h 3400696"/>
                    <a:gd name="connsiteX11-137" fmla="*/ 1568755 w 4991378"/>
                    <a:gd name="connsiteY11-138" fmla="*/ 3300536 h 3400696"/>
                    <a:gd name="connsiteX12-139" fmla="*/ 724597 w 4991378"/>
                    <a:gd name="connsiteY12-140" fmla="*/ 2612528 h 3400696"/>
                    <a:gd name="connsiteX13-141" fmla="*/ 10092 w 4991378"/>
                    <a:gd name="connsiteY13-142" fmla="*/ 2992428 h 3400696"/>
                    <a:gd name="connsiteX14-143" fmla="*/ 0 w 4991378"/>
                    <a:gd name="connsiteY14-144" fmla="*/ 3011020 h 3400696"/>
                    <a:gd name="connsiteX15-145" fmla="*/ 2886 w 4991378"/>
                    <a:gd name="connsiteY15-146" fmla="*/ 2973064 h 3400696"/>
                    <a:gd name="connsiteX16-147" fmla="*/ 3297450 w 4991378"/>
                    <a:gd name="connsiteY16-148" fmla="*/ 0 h 3400696"/>
                    <a:gd name="connsiteX0-149" fmla="*/ 3297450 w 4991378"/>
                    <a:gd name="connsiteY0-150" fmla="*/ 0 h 3400696"/>
                    <a:gd name="connsiteX1-151" fmla="*/ 4991378 w 4991378"/>
                    <a:gd name="connsiteY1-152" fmla="*/ 3338636 h 3400696"/>
                    <a:gd name="connsiteX2-153" fmla="*/ 4986556 w 4991378"/>
                    <a:gd name="connsiteY2-154" fmla="*/ 3386466 h 3400696"/>
                    <a:gd name="connsiteX3-155" fmla="*/ 4133736 w 4991378"/>
                    <a:gd name="connsiteY3-156" fmla="*/ 2612528 h 3400696"/>
                    <a:gd name="connsiteX4-157" fmla="*/ 3289578 w 4991378"/>
                    <a:gd name="connsiteY4-158" fmla="*/ 3300536 h 3400696"/>
                    <a:gd name="connsiteX5-159" fmla="*/ 3279482 w 4991378"/>
                    <a:gd name="connsiteY5-160" fmla="*/ 3400696 h 3400696"/>
                    <a:gd name="connsiteX6-161" fmla="*/ 3269384 w 4991378"/>
                    <a:gd name="connsiteY6-162" fmla="*/ 3300536 h 3400696"/>
                    <a:gd name="connsiteX7-163" fmla="*/ 2425226 w 4991378"/>
                    <a:gd name="connsiteY7-164" fmla="*/ 2612528 h 3400696"/>
                    <a:gd name="connsiteX8-165" fmla="*/ 1581068 w 4991378"/>
                    <a:gd name="connsiteY8-166" fmla="*/ 3300536 h 3400696"/>
                    <a:gd name="connsiteX9-167" fmla="*/ 1574912 w 4991378"/>
                    <a:gd name="connsiteY9-168" fmla="*/ 3361608 h 3400696"/>
                    <a:gd name="connsiteX10-169" fmla="*/ 1568755 w 4991378"/>
                    <a:gd name="connsiteY10-170" fmla="*/ 3300536 h 3400696"/>
                    <a:gd name="connsiteX11-171" fmla="*/ 724597 w 4991378"/>
                    <a:gd name="connsiteY11-172" fmla="*/ 2612528 h 3400696"/>
                    <a:gd name="connsiteX12-173" fmla="*/ 10092 w 4991378"/>
                    <a:gd name="connsiteY12-174" fmla="*/ 2992428 h 3400696"/>
                    <a:gd name="connsiteX13-175" fmla="*/ 0 w 4991378"/>
                    <a:gd name="connsiteY13-176" fmla="*/ 3011020 h 3400696"/>
                    <a:gd name="connsiteX14-177" fmla="*/ 2886 w 4991378"/>
                    <a:gd name="connsiteY14-178" fmla="*/ 2973064 h 3400696"/>
                    <a:gd name="connsiteX15-179" fmla="*/ 3297450 w 4991378"/>
                    <a:gd name="connsiteY15-180" fmla="*/ 0 h 3400696"/>
                    <a:gd name="connsiteX0-181" fmla="*/ 3297450 w 4986556"/>
                    <a:gd name="connsiteY0-182" fmla="*/ 0 h 3400696"/>
                    <a:gd name="connsiteX1-183" fmla="*/ 4986556 w 4986556"/>
                    <a:gd name="connsiteY1-184" fmla="*/ 3386466 h 3400696"/>
                    <a:gd name="connsiteX2-185" fmla="*/ 4133736 w 4986556"/>
                    <a:gd name="connsiteY2-186" fmla="*/ 2612528 h 3400696"/>
                    <a:gd name="connsiteX3-187" fmla="*/ 3289578 w 4986556"/>
                    <a:gd name="connsiteY3-188" fmla="*/ 3300536 h 3400696"/>
                    <a:gd name="connsiteX4-189" fmla="*/ 3279482 w 4986556"/>
                    <a:gd name="connsiteY4-190" fmla="*/ 3400696 h 3400696"/>
                    <a:gd name="connsiteX5-191" fmla="*/ 3269384 w 4986556"/>
                    <a:gd name="connsiteY5-192" fmla="*/ 3300536 h 3400696"/>
                    <a:gd name="connsiteX6-193" fmla="*/ 2425226 w 4986556"/>
                    <a:gd name="connsiteY6-194" fmla="*/ 2612528 h 3400696"/>
                    <a:gd name="connsiteX7-195" fmla="*/ 1581068 w 4986556"/>
                    <a:gd name="connsiteY7-196" fmla="*/ 3300536 h 3400696"/>
                    <a:gd name="connsiteX8-197" fmla="*/ 1574912 w 4986556"/>
                    <a:gd name="connsiteY8-198" fmla="*/ 3361608 h 3400696"/>
                    <a:gd name="connsiteX9-199" fmla="*/ 1568755 w 4986556"/>
                    <a:gd name="connsiteY9-200" fmla="*/ 3300536 h 3400696"/>
                    <a:gd name="connsiteX10-201" fmla="*/ 724597 w 4986556"/>
                    <a:gd name="connsiteY10-202" fmla="*/ 2612528 h 3400696"/>
                    <a:gd name="connsiteX11-203" fmla="*/ 10092 w 4986556"/>
                    <a:gd name="connsiteY11-204" fmla="*/ 2992428 h 3400696"/>
                    <a:gd name="connsiteX12-205" fmla="*/ 0 w 4986556"/>
                    <a:gd name="connsiteY12-206" fmla="*/ 3011020 h 3400696"/>
                    <a:gd name="connsiteX13-207" fmla="*/ 2886 w 4986556"/>
                    <a:gd name="connsiteY13-208" fmla="*/ 2973064 h 3400696"/>
                    <a:gd name="connsiteX14-209" fmla="*/ 3297450 w 4986556"/>
                    <a:gd name="connsiteY14-210" fmla="*/ 0 h 3400696"/>
                    <a:gd name="connsiteX0-211" fmla="*/ 3297450 w 4133744"/>
                    <a:gd name="connsiteY0-212" fmla="*/ 1250 h 3401946"/>
                    <a:gd name="connsiteX1-213" fmla="*/ 4133736 w 4133744"/>
                    <a:gd name="connsiteY1-214" fmla="*/ 2613778 h 3401946"/>
                    <a:gd name="connsiteX2-215" fmla="*/ 3289578 w 4133744"/>
                    <a:gd name="connsiteY2-216" fmla="*/ 3301786 h 3401946"/>
                    <a:gd name="connsiteX3-217" fmla="*/ 3279482 w 4133744"/>
                    <a:gd name="connsiteY3-218" fmla="*/ 3401946 h 3401946"/>
                    <a:gd name="connsiteX4-219" fmla="*/ 3269384 w 4133744"/>
                    <a:gd name="connsiteY4-220" fmla="*/ 3301786 h 3401946"/>
                    <a:gd name="connsiteX5-221" fmla="*/ 2425226 w 4133744"/>
                    <a:gd name="connsiteY5-222" fmla="*/ 2613778 h 3401946"/>
                    <a:gd name="connsiteX6-223" fmla="*/ 1581068 w 4133744"/>
                    <a:gd name="connsiteY6-224" fmla="*/ 3301786 h 3401946"/>
                    <a:gd name="connsiteX7-225" fmla="*/ 1574912 w 4133744"/>
                    <a:gd name="connsiteY7-226" fmla="*/ 3362858 h 3401946"/>
                    <a:gd name="connsiteX8-227" fmla="*/ 1568755 w 4133744"/>
                    <a:gd name="connsiteY8-228" fmla="*/ 3301786 h 3401946"/>
                    <a:gd name="connsiteX9-229" fmla="*/ 724597 w 4133744"/>
                    <a:gd name="connsiteY9-230" fmla="*/ 2613778 h 3401946"/>
                    <a:gd name="connsiteX10-231" fmla="*/ 10092 w 4133744"/>
                    <a:gd name="connsiteY10-232" fmla="*/ 2993678 h 3401946"/>
                    <a:gd name="connsiteX11-233" fmla="*/ 0 w 4133744"/>
                    <a:gd name="connsiteY11-234" fmla="*/ 3012270 h 3401946"/>
                    <a:gd name="connsiteX12-235" fmla="*/ 2886 w 4133744"/>
                    <a:gd name="connsiteY12-236" fmla="*/ 2974314 h 3401946"/>
                    <a:gd name="connsiteX13-237" fmla="*/ 3297450 w 4133744"/>
                    <a:gd name="connsiteY13-238" fmla="*/ 1250 h 3401946"/>
                    <a:gd name="connsiteX0-239" fmla="*/ 3297450 w 3539541"/>
                    <a:gd name="connsiteY0-240" fmla="*/ 0 h 3400696"/>
                    <a:gd name="connsiteX1-241" fmla="*/ 3289578 w 3539541"/>
                    <a:gd name="connsiteY1-242" fmla="*/ 3300536 h 3400696"/>
                    <a:gd name="connsiteX2-243" fmla="*/ 3279482 w 3539541"/>
                    <a:gd name="connsiteY2-244" fmla="*/ 3400696 h 3400696"/>
                    <a:gd name="connsiteX3-245" fmla="*/ 3269384 w 3539541"/>
                    <a:gd name="connsiteY3-246" fmla="*/ 3300536 h 3400696"/>
                    <a:gd name="connsiteX4-247" fmla="*/ 2425226 w 3539541"/>
                    <a:gd name="connsiteY4-248" fmla="*/ 2612528 h 3400696"/>
                    <a:gd name="connsiteX5-249" fmla="*/ 1581068 w 3539541"/>
                    <a:gd name="connsiteY5-250" fmla="*/ 3300536 h 3400696"/>
                    <a:gd name="connsiteX6-251" fmla="*/ 1574912 w 3539541"/>
                    <a:gd name="connsiteY6-252" fmla="*/ 3361608 h 3400696"/>
                    <a:gd name="connsiteX7-253" fmla="*/ 1568755 w 3539541"/>
                    <a:gd name="connsiteY7-254" fmla="*/ 3300536 h 3400696"/>
                    <a:gd name="connsiteX8-255" fmla="*/ 724597 w 3539541"/>
                    <a:gd name="connsiteY8-256" fmla="*/ 2612528 h 3400696"/>
                    <a:gd name="connsiteX9-257" fmla="*/ 10092 w 3539541"/>
                    <a:gd name="connsiteY9-258" fmla="*/ 2992428 h 3400696"/>
                    <a:gd name="connsiteX10-259" fmla="*/ 0 w 3539541"/>
                    <a:gd name="connsiteY10-260" fmla="*/ 3011020 h 3400696"/>
                    <a:gd name="connsiteX11-261" fmla="*/ 2886 w 3539541"/>
                    <a:gd name="connsiteY11-262" fmla="*/ 2973064 h 3400696"/>
                    <a:gd name="connsiteX12-263" fmla="*/ 3297450 w 3539541"/>
                    <a:gd name="connsiteY12-264" fmla="*/ 0 h 3400696"/>
                    <a:gd name="connsiteX0-265" fmla="*/ 3297450 w 3539541"/>
                    <a:gd name="connsiteY0-266" fmla="*/ 0 h 3400696"/>
                    <a:gd name="connsiteX1-267" fmla="*/ 3289578 w 3539541"/>
                    <a:gd name="connsiteY1-268" fmla="*/ 3300536 h 3400696"/>
                    <a:gd name="connsiteX2-269" fmla="*/ 3279482 w 3539541"/>
                    <a:gd name="connsiteY2-270" fmla="*/ 3400696 h 3400696"/>
                    <a:gd name="connsiteX3-271" fmla="*/ 2425226 w 3539541"/>
                    <a:gd name="connsiteY3-272" fmla="*/ 2612528 h 3400696"/>
                    <a:gd name="connsiteX4-273" fmla="*/ 1581068 w 3539541"/>
                    <a:gd name="connsiteY4-274" fmla="*/ 3300536 h 3400696"/>
                    <a:gd name="connsiteX5-275" fmla="*/ 1574912 w 3539541"/>
                    <a:gd name="connsiteY5-276" fmla="*/ 3361608 h 3400696"/>
                    <a:gd name="connsiteX6-277" fmla="*/ 1568755 w 3539541"/>
                    <a:gd name="connsiteY6-278" fmla="*/ 3300536 h 3400696"/>
                    <a:gd name="connsiteX7-279" fmla="*/ 724597 w 3539541"/>
                    <a:gd name="connsiteY7-280" fmla="*/ 2612528 h 3400696"/>
                    <a:gd name="connsiteX8-281" fmla="*/ 10092 w 3539541"/>
                    <a:gd name="connsiteY8-282" fmla="*/ 2992428 h 3400696"/>
                    <a:gd name="connsiteX9-283" fmla="*/ 0 w 3539541"/>
                    <a:gd name="connsiteY9-284" fmla="*/ 3011020 h 3400696"/>
                    <a:gd name="connsiteX10-285" fmla="*/ 2886 w 3539541"/>
                    <a:gd name="connsiteY10-286" fmla="*/ 2973064 h 3400696"/>
                    <a:gd name="connsiteX11-287" fmla="*/ 3297450 w 3539541"/>
                    <a:gd name="connsiteY11-288" fmla="*/ 0 h 3400696"/>
                    <a:gd name="connsiteX0-289" fmla="*/ 3297450 w 3570097"/>
                    <a:gd name="connsiteY0-290" fmla="*/ 0 h 3400696"/>
                    <a:gd name="connsiteX1-291" fmla="*/ 3279482 w 3570097"/>
                    <a:gd name="connsiteY1-292" fmla="*/ 3400696 h 3400696"/>
                    <a:gd name="connsiteX2-293" fmla="*/ 2425226 w 3570097"/>
                    <a:gd name="connsiteY2-294" fmla="*/ 2612528 h 3400696"/>
                    <a:gd name="connsiteX3-295" fmla="*/ 1581068 w 3570097"/>
                    <a:gd name="connsiteY3-296" fmla="*/ 3300536 h 3400696"/>
                    <a:gd name="connsiteX4-297" fmla="*/ 1574912 w 3570097"/>
                    <a:gd name="connsiteY4-298" fmla="*/ 3361608 h 3400696"/>
                    <a:gd name="connsiteX5-299" fmla="*/ 1568755 w 3570097"/>
                    <a:gd name="connsiteY5-300" fmla="*/ 3300536 h 3400696"/>
                    <a:gd name="connsiteX6-301" fmla="*/ 724597 w 3570097"/>
                    <a:gd name="connsiteY6-302" fmla="*/ 2612528 h 3400696"/>
                    <a:gd name="connsiteX7-303" fmla="*/ 10092 w 3570097"/>
                    <a:gd name="connsiteY7-304" fmla="*/ 2992428 h 3400696"/>
                    <a:gd name="connsiteX8-305" fmla="*/ 0 w 3570097"/>
                    <a:gd name="connsiteY8-306" fmla="*/ 3011020 h 3400696"/>
                    <a:gd name="connsiteX9-307" fmla="*/ 2886 w 3570097"/>
                    <a:gd name="connsiteY9-308" fmla="*/ 2973064 h 3400696"/>
                    <a:gd name="connsiteX10-309" fmla="*/ 3297450 w 3570097"/>
                    <a:gd name="connsiteY10-310" fmla="*/ 0 h 3400696"/>
                    <a:gd name="connsiteX0-311" fmla="*/ 3297450 w 3392892"/>
                    <a:gd name="connsiteY0-312" fmla="*/ 1250 h 3362858"/>
                    <a:gd name="connsiteX1-313" fmla="*/ 2425226 w 3392892"/>
                    <a:gd name="connsiteY1-314" fmla="*/ 2613778 h 3362858"/>
                    <a:gd name="connsiteX2-315" fmla="*/ 1581068 w 3392892"/>
                    <a:gd name="connsiteY2-316" fmla="*/ 3301786 h 3362858"/>
                    <a:gd name="connsiteX3-317" fmla="*/ 1574912 w 3392892"/>
                    <a:gd name="connsiteY3-318" fmla="*/ 3362858 h 3362858"/>
                    <a:gd name="connsiteX4-319" fmla="*/ 1568755 w 3392892"/>
                    <a:gd name="connsiteY4-320" fmla="*/ 3301786 h 3362858"/>
                    <a:gd name="connsiteX5-321" fmla="*/ 724597 w 3392892"/>
                    <a:gd name="connsiteY5-322" fmla="*/ 2613778 h 3362858"/>
                    <a:gd name="connsiteX6-323" fmla="*/ 10092 w 3392892"/>
                    <a:gd name="connsiteY6-324" fmla="*/ 2993678 h 3362858"/>
                    <a:gd name="connsiteX7-325" fmla="*/ 0 w 3392892"/>
                    <a:gd name="connsiteY7-326" fmla="*/ 3012270 h 3362858"/>
                    <a:gd name="connsiteX8-327" fmla="*/ 2886 w 3392892"/>
                    <a:gd name="connsiteY8-328" fmla="*/ 2974314 h 3362858"/>
                    <a:gd name="connsiteX9-329" fmla="*/ 3297450 w 3392892"/>
                    <a:gd name="connsiteY9-330" fmla="*/ 1250 h 3362858"/>
                    <a:gd name="connsiteX0-331" fmla="*/ 3297450 w 3325109"/>
                    <a:gd name="connsiteY0-332" fmla="*/ 0 h 3361608"/>
                    <a:gd name="connsiteX1-333" fmla="*/ 1581068 w 3325109"/>
                    <a:gd name="connsiteY1-334" fmla="*/ 3300536 h 3361608"/>
                    <a:gd name="connsiteX2-335" fmla="*/ 1574912 w 3325109"/>
                    <a:gd name="connsiteY2-336" fmla="*/ 3361608 h 3361608"/>
                    <a:gd name="connsiteX3-337" fmla="*/ 1568755 w 3325109"/>
                    <a:gd name="connsiteY3-338" fmla="*/ 3300536 h 3361608"/>
                    <a:gd name="connsiteX4-339" fmla="*/ 724597 w 3325109"/>
                    <a:gd name="connsiteY4-340" fmla="*/ 2612528 h 3361608"/>
                    <a:gd name="connsiteX5-341" fmla="*/ 10092 w 3325109"/>
                    <a:gd name="connsiteY5-342" fmla="*/ 2992428 h 3361608"/>
                    <a:gd name="connsiteX6-343" fmla="*/ 0 w 3325109"/>
                    <a:gd name="connsiteY6-344" fmla="*/ 3011020 h 3361608"/>
                    <a:gd name="connsiteX7-345" fmla="*/ 2886 w 3325109"/>
                    <a:gd name="connsiteY7-346" fmla="*/ 2973064 h 3361608"/>
                    <a:gd name="connsiteX8-347" fmla="*/ 3297450 w 3325109"/>
                    <a:gd name="connsiteY8-348" fmla="*/ 0 h 3361608"/>
                    <a:gd name="connsiteX0-349" fmla="*/ 3297450 w 3325109"/>
                    <a:gd name="connsiteY0-350" fmla="*/ 0 h 3361608"/>
                    <a:gd name="connsiteX1-351" fmla="*/ 1581068 w 3325109"/>
                    <a:gd name="connsiteY1-352" fmla="*/ 3300536 h 3361608"/>
                    <a:gd name="connsiteX2-353" fmla="*/ 1574912 w 3325109"/>
                    <a:gd name="connsiteY2-354" fmla="*/ 3361608 h 3361608"/>
                    <a:gd name="connsiteX3-355" fmla="*/ 1568755 w 3325109"/>
                    <a:gd name="connsiteY3-356" fmla="*/ 3300536 h 3361608"/>
                    <a:gd name="connsiteX4-357" fmla="*/ 724597 w 3325109"/>
                    <a:gd name="connsiteY4-358" fmla="*/ 2612528 h 3361608"/>
                    <a:gd name="connsiteX5-359" fmla="*/ 10092 w 3325109"/>
                    <a:gd name="connsiteY5-360" fmla="*/ 2992428 h 3361608"/>
                    <a:gd name="connsiteX6-361" fmla="*/ 0 w 3325109"/>
                    <a:gd name="connsiteY6-362" fmla="*/ 3011020 h 3361608"/>
                    <a:gd name="connsiteX7-363" fmla="*/ 2886 w 3325109"/>
                    <a:gd name="connsiteY7-364" fmla="*/ 2973064 h 3361608"/>
                    <a:gd name="connsiteX8-365" fmla="*/ 3297450 w 3325109"/>
                    <a:gd name="connsiteY8-366" fmla="*/ 0 h 3361608"/>
                    <a:gd name="connsiteX0-367" fmla="*/ 3297450 w 3325109"/>
                    <a:gd name="connsiteY0-368" fmla="*/ 0 h 3361608"/>
                    <a:gd name="connsiteX1-369" fmla="*/ 1581068 w 3325109"/>
                    <a:gd name="connsiteY1-370" fmla="*/ 3300536 h 3361608"/>
                    <a:gd name="connsiteX2-371" fmla="*/ 1574912 w 3325109"/>
                    <a:gd name="connsiteY2-372" fmla="*/ 3361608 h 3361608"/>
                    <a:gd name="connsiteX3-373" fmla="*/ 1568755 w 3325109"/>
                    <a:gd name="connsiteY3-374" fmla="*/ 3300536 h 3361608"/>
                    <a:gd name="connsiteX4-375" fmla="*/ 724597 w 3325109"/>
                    <a:gd name="connsiteY4-376" fmla="*/ 2612528 h 3361608"/>
                    <a:gd name="connsiteX5-377" fmla="*/ 10092 w 3325109"/>
                    <a:gd name="connsiteY5-378" fmla="*/ 2992428 h 3361608"/>
                    <a:gd name="connsiteX6-379" fmla="*/ 0 w 3325109"/>
                    <a:gd name="connsiteY6-380" fmla="*/ 3011020 h 3361608"/>
                    <a:gd name="connsiteX7-381" fmla="*/ 2886 w 3325109"/>
                    <a:gd name="connsiteY7-382" fmla="*/ 2973064 h 3361608"/>
                    <a:gd name="connsiteX8-383" fmla="*/ 3297450 w 3325109"/>
                    <a:gd name="connsiteY8-384" fmla="*/ 0 h 3361608"/>
                    <a:gd name="connsiteX0-385" fmla="*/ 3297450 w 3297450"/>
                    <a:gd name="connsiteY0-386" fmla="*/ 0 h 3361608"/>
                    <a:gd name="connsiteX1-387" fmla="*/ 1581068 w 3297450"/>
                    <a:gd name="connsiteY1-388" fmla="*/ 3300536 h 3361608"/>
                    <a:gd name="connsiteX2-389" fmla="*/ 1574912 w 3297450"/>
                    <a:gd name="connsiteY2-390" fmla="*/ 3361608 h 3361608"/>
                    <a:gd name="connsiteX3-391" fmla="*/ 1568755 w 3297450"/>
                    <a:gd name="connsiteY3-392" fmla="*/ 3300536 h 3361608"/>
                    <a:gd name="connsiteX4-393" fmla="*/ 724597 w 3297450"/>
                    <a:gd name="connsiteY4-394" fmla="*/ 2612528 h 3361608"/>
                    <a:gd name="connsiteX5-395" fmla="*/ 10092 w 3297450"/>
                    <a:gd name="connsiteY5-396" fmla="*/ 2992428 h 3361608"/>
                    <a:gd name="connsiteX6-397" fmla="*/ 0 w 3297450"/>
                    <a:gd name="connsiteY6-398" fmla="*/ 3011020 h 3361608"/>
                    <a:gd name="connsiteX7-399" fmla="*/ 2886 w 3297450"/>
                    <a:gd name="connsiteY7-400" fmla="*/ 2973064 h 3361608"/>
                    <a:gd name="connsiteX8-401" fmla="*/ 3297450 w 3297450"/>
                    <a:gd name="connsiteY8-402" fmla="*/ 0 h 3361608"/>
                    <a:gd name="connsiteX0-403" fmla="*/ 3297450 w 3297450"/>
                    <a:gd name="connsiteY0-404" fmla="*/ 0 h 3361608"/>
                    <a:gd name="connsiteX1-405" fmla="*/ 1581068 w 3297450"/>
                    <a:gd name="connsiteY1-406" fmla="*/ 3300536 h 3361608"/>
                    <a:gd name="connsiteX2-407" fmla="*/ 1574912 w 3297450"/>
                    <a:gd name="connsiteY2-408" fmla="*/ 3361608 h 3361608"/>
                    <a:gd name="connsiteX3-409" fmla="*/ 1568755 w 3297450"/>
                    <a:gd name="connsiteY3-410" fmla="*/ 3300536 h 3361608"/>
                    <a:gd name="connsiteX4-411" fmla="*/ 724597 w 3297450"/>
                    <a:gd name="connsiteY4-412" fmla="*/ 2612528 h 3361608"/>
                    <a:gd name="connsiteX5-413" fmla="*/ 10092 w 3297450"/>
                    <a:gd name="connsiteY5-414" fmla="*/ 2992428 h 3361608"/>
                    <a:gd name="connsiteX6-415" fmla="*/ 0 w 3297450"/>
                    <a:gd name="connsiteY6-416" fmla="*/ 3011020 h 3361608"/>
                    <a:gd name="connsiteX7-417" fmla="*/ 2886 w 3297450"/>
                    <a:gd name="connsiteY7-418" fmla="*/ 2973064 h 3361608"/>
                    <a:gd name="connsiteX8-419" fmla="*/ 3297450 w 3297450"/>
                    <a:gd name="connsiteY8-420" fmla="*/ 0 h 3361608"/>
                    <a:gd name="connsiteX0-421" fmla="*/ 3297450 w 3297450"/>
                    <a:gd name="connsiteY0-422" fmla="*/ 0 h 3361608"/>
                    <a:gd name="connsiteX1-423" fmla="*/ 1581068 w 3297450"/>
                    <a:gd name="connsiteY1-424" fmla="*/ 3300536 h 3361608"/>
                    <a:gd name="connsiteX2-425" fmla="*/ 1574912 w 3297450"/>
                    <a:gd name="connsiteY2-426" fmla="*/ 3361608 h 3361608"/>
                    <a:gd name="connsiteX3-427" fmla="*/ 1568755 w 3297450"/>
                    <a:gd name="connsiteY3-428" fmla="*/ 3300536 h 3361608"/>
                    <a:gd name="connsiteX4-429" fmla="*/ 724597 w 3297450"/>
                    <a:gd name="connsiteY4-430" fmla="*/ 2612528 h 3361608"/>
                    <a:gd name="connsiteX5-431" fmla="*/ 10092 w 3297450"/>
                    <a:gd name="connsiteY5-432" fmla="*/ 2992428 h 3361608"/>
                    <a:gd name="connsiteX6-433" fmla="*/ 0 w 3297450"/>
                    <a:gd name="connsiteY6-434" fmla="*/ 3011020 h 3361608"/>
                    <a:gd name="connsiteX7-435" fmla="*/ 2886 w 3297450"/>
                    <a:gd name="connsiteY7-436" fmla="*/ 2973064 h 3361608"/>
                    <a:gd name="connsiteX8-437" fmla="*/ 3297450 w 3297450"/>
                    <a:gd name="connsiteY8-438" fmla="*/ 0 h 336160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3297450" h="3361608">
                      <a:moveTo>
                        <a:pt x="3297450" y="0"/>
                      </a:moveTo>
                      <a:cubicBezTo>
                        <a:pt x="1649130" y="848329"/>
                        <a:pt x="1579233" y="2514843"/>
                        <a:pt x="1581068" y="3300536"/>
                      </a:cubicBezTo>
                      <a:lnTo>
                        <a:pt x="1574912" y="3361608"/>
                      </a:lnTo>
                      <a:lnTo>
                        <a:pt x="1568755" y="3300536"/>
                      </a:lnTo>
                      <a:cubicBezTo>
                        <a:pt x="1488408" y="2907890"/>
                        <a:pt x="1140996" y="2612528"/>
                        <a:pt x="724597" y="2612528"/>
                      </a:cubicBezTo>
                      <a:cubicBezTo>
                        <a:pt x="427170" y="2612528"/>
                        <a:pt x="164939" y="2763224"/>
                        <a:pt x="10092" y="2992428"/>
                      </a:cubicBezTo>
                      <a:lnTo>
                        <a:pt x="0" y="3011020"/>
                      </a:lnTo>
                      <a:lnTo>
                        <a:pt x="2886" y="2973064"/>
                      </a:lnTo>
                      <a:cubicBezTo>
                        <a:pt x="172476" y="1303138"/>
                        <a:pt x="1573968" y="5395"/>
                        <a:pt x="3297450" y="0"/>
                      </a:cubicBezTo>
                      <a:close/>
                    </a:path>
                  </a:pathLst>
                </a:custGeom>
                <a:solidFill>
                  <a:srgbClr val="18DADA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1" name="任意多边形 2104"/>
                <p:cNvSpPr/>
                <p:nvPr/>
              </p:nvSpPr>
              <p:spPr>
                <a:xfrm>
                  <a:off x="9301859" y="23652008"/>
                  <a:ext cx="1822875" cy="3400833"/>
                </a:xfrm>
                <a:custGeom>
                  <a:avLst/>
                  <a:gdLst>
                    <a:gd name="connsiteX0" fmla="*/ 3297450 w 6603932"/>
                    <a:gd name="connsiteY0" fmla="*/ 0 h 3400696"/>
                    <a:gd name="connsiteX1" fmla="*/ 6592012 w 6603932"/>
                    <a:gd name="connsiteY1" fmla="*/ 2973064 h 3400696"/>
                    <a:gd name="connsiteX2" fmla="*/ 6603932 w 6603932"/>
                    <a:gd name="connsiteY2" fmla="*/ 3129812 h 3400696"/>
                    <a:gd name="connsiteX3" fmla="*/ 6550042 w 6603932"/>
                    <a:gd name="connsiteY3" fmla="*/ 3030528 h 3400696"/>
                    <a:gd name="connsiteX4" fmla="*/ 5835536 w 6603932"/>
                    <a:gd name="connsiteY4" fmla="*/ 2650628 h 3400696"/>
                    <a:gd name="connsiteX5" fmla="*/ 4991378 w 6603932"/>
                    <a:gd name="connsiteY5" fmla="*/ 3338636 h 3400696"/>
                    <a:gd name="connsiteX6" fmla="*/ 4986556 w 6603932"/>
                    <a:gd name="connsiteY6" fmla="*/ 3386466 h 3400696"/>
                    <a:gd name="connsiteX7" fmla="*/ 4977894 w 6603932"/>
                    <a:gd name="connsiteY7" fmla="*/ 3300536 h 3400696"/>
                    <a:gd name="connsiteX8" fmla="*/ 4133736 w 6603932"/>
                    <a:gd name="connsiteY8" fmla="*/ 2612528 h 3400696"/>
                    <a:gd name="connsiteX9" fmla="*/ 3289578 w 6603932"/>
                    <a:gd name="connsiteY9" fmla="*/ 3300536 h 3400696"/>
                    <a:gd name="connsiteX10" fmla="*/ 3279482 w 6603932"/>
                    <a:gd name="connsiteY10" fmla="*/ 3400696 h 3400696"/>
                    <a:gd name="connsiteX11" fmla="*/ 3269384 w 6603932"/>
                    <a:gd name="connsiteY11" fmla="*/ 3300536 h 3400696"/>
                    <a:gd name="connsiteX12" fmla="*/ 2425226 w 6603932"/>
                    <a:gd name="connsiteY12" fmla="*/ 2612528 h 3400696"/>
                    <a:gd name="connsiteX13" fmla="*/ 1581068 w 6603932"/>
                    <a:gd name="connsiteY13" fmla="*/ 3300536 h 3400696"/>
                    <a:gd name="connsiteX14" fmla="*/ 1574912 w 6603932"/>
                    <a:gd name="connsiteY14" fmla="*/ 3361608 h 3400696"/>
                    <a:gd name="connsiteX15" fmla="*/ 1568755 w 6603932"/>
                    <a:gd name="connsiteY15" fmla="*/ 3300536 h 3400696"/>
                    <a:gd name="connsiteX16" fmla="*/ 724597 w 6603932"/>
                    <a:gd name="connsiteY16" fmla="*/ 2612528 h 3400696"/>
                    <a:gd name="connsiteX17" fmla="*/ 10092 w 6603932"/>
                    <a:gd name="connsiteY17" fmla="*/ 2992428 h 3400696"/>
                    <a:gd name="connsiteX18" fmla="*/ 0 w 6603932"/>
                    <a:gd name="connsiteY18" fmla="*/ 3011020 h 3400696"/>
                    <a:gd name="connsiteX19" fmla="*/ 2886 w 6603932"/>
                    <a:gd name="connsiteY19" fmla="*/ 2973064 h 3400696"/>
                    <a:gd name="connsiteX20" fmla="*/ 3297450 w 6603932"/>
                    <a:gd name="connsiteY20" fmla="*/ 0 h 3400696"/>
                    <a:gd name="connsiteX0-1" fmla="*/ 3297450 w 6603932"/>
                    <a:gd name="connsiteY0-2" fmla="*/ 0 h 3400696"/>
                    <a:gd name="connsiteX1-3" fmla="*/ 6592012 w 6603932"/>
                    <a:gd name="connsiteY1-4" fmla="*/ 2973064 h 3400696"/>
                    <a:gd name="connsiteX2-5" fmla="*/ 6603932 w 6603932"/>
                    <a:gd name="connsiteY2-6" fmla="*/ 3129812 h 3400696"/>
                    <a:gd name="connsiteX3-7" fmla="*/ 6550042 w 6603932"/>
                    <a:gd name="connsiteY3-8" fmla="*/ 3030528 h 3400696"/>
                    <a:gd name="connsiteX4-9" fmla="*/ 5835536 w 6603932"/>
                    <a:gd name="connsiteY4-10" fmla="*/ 2650628 h 3400696"/>
                    <a:gd name="connsiteX5-11" fmla="*/ 4991378 w 6603932"/>
                    <a:gd name="connsiteY5-12" fmla="*/ 3338636 h 3400696"/>
                    <a:gd name="connsiteX6-13" fmla="*/ 4986556 w 6603932"/>
                    <a:gd name="connsiteY6-14" fmla="*/ 3386466 h 3400696"/>
                    <a:gd name="connsiteX7-15" fmla="*/ 4977894 w 6603932"/>
                    <a:gd name="connsiteY7-16" fmla="*/ 3300536 h 3400696"/>
                    <a:gd name="connsiteX8-17" fmla="*/ 4133736 w 6603932"/>
                    <a:gd name="connsiteY8-18" fmla="*/ 2612528 h 3400696"/>
                    <a:gd name="connsiteX9-19" fmla="*/ 3289578 w 6603932"/>
                    <a:gd name="connsiteY9-20" fmla="*/ 3300536 h 3400696"/>
                    <a:gd name="connsiteX10-21" fmla="*/ 3279482 w 6603932"/>
                    <a:gd name="connsiteY10-22" fmla="*/ 3400696 h 3400696"/>
                    <a:gd name="connsiteX11-23" fmla="*/ 3269384 w 6603932"/>
                    <a:gd name="connsiteY11-24" fmla="*/ 3300536 h 3400696"/>
                    <a:gd name="connsiteX12-25" fmla="*/ 2425226 w 6603932"/>
                    <a:gd name="connsiteY12-26" fmla="*/ 2612528 h 3400696"/>
                    <a:gd name="connsiteX13-27" fmla="*/ 1581068 w 6603932"/>
                    <a:gd name="connsiteY13-28" fmla="*/ 3300536 h 3400696"/>
                    <a:gd name="connsiteX14-29" fmla="*/ 1574912 w 6603932"/>
                    <a:gd name="connsiteY14-30" fmla="*/ 3361608 h 3400696"/>
                    <a:gd name="connsiteX15-31" fmla="*/ 1568755 w 6603932"/>
                    <a:gd name="connsiteY15-32" fmla="*/ 3300536 h 3400696"/>
                    <a:gd name="connsiteX16-33" fmla="*/ 724597 w 6603932"/>
                    <a:gd name="connsiteY16-34" fmla="*/ 2612528 h 3400696"/>
                    <a:gd name="connsiteX17-35" fmla="*/ 10092 w 6603932"/>
                    <a:gd name="connsiteY17-36" fmla="*/ 2992428 h 3400696"/>
                    <a:gd name="connsiteX18-37" fmla="*/ 0 w 6603932"/>
                    <a:gd name="connsiteY18-38" fmla="*/ 3011020 h 3400696"/>
                    <a:gd name="connsiteX19-39" fmla="*/ 3297450 w 6603932"/>
                    <a:gd name="connsiteY19-40" fmla="*/ 0 h 3400696"/>
                    <a:gd name="connsiteX0-41" fmla="*/ 3287358 w 6593840"/>
                    <a:gd name="connsiteY0-42" fmla="*/ 0 h 3400696"/>
                    <a:gd name="connsiteX1-43" fmla="*/ 6581920 w 6593840"/>
                    <a:gd name="connsiteY1-44" fmla="*/ 2973064 h 3400696"/>
                    <a:gd name="connsiteX2-45" fmla="*/ 6593840 w 6593840"/>
                    <a:gd name="connsiteY2-46" fmla="*/ 3129812 h 3400696"/>
                    <a:gd name="connsiteX3-47" fmla="*/ 6539950 w 6593840"/>
                    <a:gd name="connsiteY3-48" fmla="*/ 3030528 h 3400696"/>
                    <a:gd name="connsiteX4-49" fmla="*/ 5825444 w 6593840"/>
                    <a:gd name="connsiteY4-50" fmla="*/ 2650628 h 3400696"/>
                    <a:gd name="connsiteX5-51" fmla="*/ 4981286 w 6593840"/>
                    <a:gd name="connsiteY5-52" fmla="*/ 3338636 h 3400696"/>
                    <a:gd name="connsiteX6-53" fmla="*/ 4976464 w 6593840"/>
                    <a:gd name="connsiteY6-54" fmla="*/ 3386466 h 3400696"/>
                    <a:gd name="connsiteX7-55" fmla="*/ 4967802 w 6593840"/>
                    <a:gd name="connsiteY7-56" fmla="*/ 3300536 h 3400696"/>
                    <a:gd name="connsiteX8-57" fmla="*/ 4123644 w 6593840"/>
                    <a:gd name="connsiteY8-58" fmla="*/ 2612528 h 3400696"/>
                    <a:gd name="connsiteX9-59" fmla="*/ 3279486 w 6593840"/>
                    <a:gd name="connsiteY9-60" fmla="*/ 3300536 h 3400696"/>
                    <a:gd name="connsiteX10-61" fmla="*/ 3269390 w 6593840"/>
                    <a:gd name="connsiteY10-62" fmla="*/ 3400696 h 3400696"/>
                    <a:gd name="connsiteX11-63" fmla="*/ 3259292 w 6593840"/>
                    <a:gd name="connsiteY11-64" fmla="*/ 3300536 h 3400696"/>
                    <a:gd name="connsiteX12-65" fmla="*/ 2415134 w 6593840"/>
                    <a:gd name="connsiteY12-66" fmla="*/ 2612528 h 3400696"/>
                    <a:gd name="connsiteX13-67" fmla="*/ 1570976 w 6593840"/>
                    <a:gd name="connsiteY13-68" fmla="*/ 3300536 h 3400696"/>
                    <a:gd name="connsiteX14-69" fmla="*/ 1564820 w 6593840"/>
                    <a:gd name="connsiteY14-70" fmla="*/ 3361608 h 3400696"/>
                    <a:gd name="connsiteX15-71" fmla="*/ 1558663 w 6593840"/>
                    <a:gd name="connsiteY15-72" fmla="*/ 3300536 h 3400696"/>
                    <a:gd name="connsiteX16-73" fmla="*/ 714505 w 6593840"/>
                    <a:gd name="connsiteY16-74" fmla="*/ 2612528 h 3400696"/>
                    <a:gd name="connsiteX17-75" fmla="*/ 0 w 6593840"/>
                    <a:gd name="connsiteY17-76" fmla="*/ 2992428 h 3400696"/>
                    <a:gd name="connsiteX18-77" fmla="*/ 3287358 w 6593840"/>
                    <a:gd name="connsiteY18-78" fmla="*/ 0 h 3400696"/>
                    <a:gd name="connsiteX0-79" fmla="*/ 2622680 w 5929162"/>
                    <a:gd name="connsiteY0-80" fmla="*/ 1250 h 3401946"/>
                    <a:gd name="connsiteX1-81" fmla="*/ 5917242 w 5929162"/>
                    <a:gd name="connsiteY1-82" fmla="*/ 2974314 h 3401946"/>
                    <a:gd name="connsiteX2-83" fmla="*/ 5929162 w 5929162"/>
                    <a:gd name="connsiteY2-84" fmla="*/ 3131062 h 3401946"/>
                    <a:gd name="connsiteX3-85" fmla="*/ 5875272 w 5929162"/>
                    <a:gd name="connsiteY3-86" fmla="*/ 3031778 h 3401946"/>
                    <a:gd name="connsiteX4-87" fmla="*/ 5160766 w 5929162"/>
                    <a:gd name="connsiteY4-88" fmla="*/ 2651878 h 3401946"/>
                    <a:gd name="connsiteX5-89" fmla="*/ 4316608 w 5929162"/>
                    <a:gd name="connsiteY5-90" fmla="*/ 3339886 h 3401946"/>
                    <a:gd name="connsiteX6-91" fmla="*/ 4311786 w 5929162"/>
                    <a:gd name="connsiteY6-92" fmla="*/ 3387716 h 3401946"/>
                    <a:gd name="connsiteX7-93" fmla="*/ 4303124 w 5929162"/>
                    <a:gd name="connsiteY7-94" fmla="*/ 3301786 h 3401946"/>
                    <a:gd name="connsiteX8-95" fmla="*/ 3458966 w 5929162"/>
                    <a:gd name="connsiteY8-96" fmla="*/ 2613778 h 3401946"/>
                    <a:gd name="connsiteX9-97" fmla="*/ 2614808 w 5929162"/>
                    <a:gd name="connsiteY9-98" fmla="*/ 3301786 h 3401946"/>
                    <a:gd name="connsiteX10-99" fmla="*/ 2604712 w 5929162"/>
                    <a:gd name="connsiteY10-100" fmla="*/ 3401946 h 3401946"/>
                    <a:gd name="connsiteX11-101" fmla="*/ 2594614 w 5929162"/>
                    <a:gd name="connsiteY11-102" fmla="*/ 3301786 h 3401946"/>
                    <a:gd name="connsiteX12-103" fmla="*/ 1750456 w 5929162"/>
                    <a:gd name="connsiteY12-104" fmla="*/ 2613778 h 3401946"/>
                    <a:gd name="connsiteX13-105" fmla="*/ 906298 w 5929162"/>
                    <a:gd name="connsiteY13-106" fmla="*/ 3301786 h 3401946"/>
                    <a:gd name="connsiteX14-107" fmla="*/ 900142 w 5929162"/>
                    <a:gd name="connsiteY14-108" fmla="*/ 3362858 h 3401946"/>
                    <a:gd name="connsiteX15-109" fmla="*/ 893985 w 5929162"/>
                    <a:gd name="connsiteY15-110" fmla="*/ 3301786 h 3401946"/>
                    <a:gd name="connsiteX16-111" fmla="*/ 49827 w 5929162"/>
                    <a:gd name="connsiteY16-112" fmla="*/ 2613778 h 3401946"/>
                    <a:gd name="connsiteX17-113" fmla="*/ 2622680 w 5929162"/>
                    <a:gd name="connsiteY17-114" fmla="*/ 1250 h 3401946"/>
                    <a:gd name="connsiteX0-115" fmla="*/ 1728695 w 5035177"/>
                    <a:gd name="connsiteY0-116" fmla="*/ 0 h 3400696"/>
                    <a:gd name="connsiteX1-117" fmla="*/ 5023257 w 5035177"/>
                    <a:gd name="connsiteY1-118" fmla="*/ 2973064 h 3400696"/>
                    <a:gd name="connsiteX2-119" fmla="*/ 5035177 w 5035177"/>
                    <a:gd name="connsiteY2-120" fmla="*/ 3129812 h 3400696"/>
                    <a:gd name="connsiteX3-121" fmla="*/ 4981287 w 5035177"/>
                    <a:gd name="connsiteY3-122" fmla="*/ 3030528 h 3400696"/>
                    <a:gd name="connsiteX4-123" fmla="*/ 4266781 w 5035177"/>
                    <a:gd name="connsiteY4-124" fmla="*/ 2650628 h 3400696"/>
                    <a:gd name="connsiteX5-125" fmla="*/ 3422623 w 5035177"/>
                    <a:gd name="connsiteY5-126" fmla="*/ 3338636 h 3400696"/>
                    <a:gd name="connsiteX6-127" fmla="*/ 3417801 w 5035177"/>
                    <a:gd name="connsiteY6-128" fmla="*/ 3386466 h 3400696"/>
                    <a:gd name="connsiteX7-129" fmla="*/ 3409139 w 5035177"/>
                    <a:gd name="connsiteY7-130" fmla="*/ 3300536 h 3400696"/>
                    <a:gd name="connsiteX8-131" fmla="*/ 2564981 w 5035177"/>
                    <a:gd name="connsiteY8-132" fmla="*/ 2612528 h 3400696"/>
                    <a:gd name="connsiteX9-133" fmla="*/ 1720823 w 5035177"/>
                    <a:gd name="connsiteY9-134" fmla="*/ 3300536 h 3400696"/>
                    <a:gd name="connsiteX10-135" fmla="*/ 1710727 w 5035177"/>
                    <a:gd name="connsiteY10-136" fmla="*/ 3400696 h 3400696"/>
                    <a:gd name="connsiteX11-137" fmla="*/ 1700629 w 5035177"/>
                    <a:gd name="connsiteY11-138" fmla="*/ 3300536 h 3400696"/>
                    <a:gd name="connsiteX12-139" fmla="*/ 856471 w 5035177"/>
                    <a:gd name="connsiteY12-140" fmla="*/ 2612528 h 3400696"/>
                    <a:gd name="connsiteX13-141" fmla="*/ 12313 w 5035177"/>
                    <a:gd name="connsiteY13-142" fmla="*/ 3300536 h 3400696"/>
                    <a:gd name="connsiteX14-143" fmla="*/ 6157 w 5035177"/>
                    <a:gd name="connsiteY14-144" fmla="*/ 3361608 h 3400696"/>
                    <a:gd name="connsiteX15-145" fmla="*/ 0 w 5035177"/>
                    <a:gd name="connsiteY15-146" fmla="*/ 3300536 h 3400696"/>
                    <a:gd name="connsiteX16-147" fmla="*/ 1728695 w 5035177"/>
                    <a:gd name="connsiteY16-148" fmla="*/ 0 h 3400696"/>
                    <a:gd name="connsiteX0-149" fmla="*/ 1728695 w 5023257"/>
                    <a:gd name="connsiteY0-150" fmla="*/ 0 h 3400696"/>
                    <a:gd name="connsiteX1-151" fmla="*/ 5023257 w 5023257"/>
                    <a:gd name="connsiteY1-152" fmla="*/ 2973064 h 3400696"/>
                    <a:gd name="connsiteX2-153" fmla="*/ 4981287 w 5023257"/>
                    <a:gd name="connsiteY2-154" fmla="*/ 3030528 h 3400696"/>
                    <a:gd name="connsiteX3-155" fmla="*/ 4266781 w 5023257"/>
                    <a:gd name="connsiteY3-156" fmla="*/ 2650628 h 3400696"/>
                    <a:gd name="connsiteX4-157" fmla="*/ 3422623 w 5023257"/>
                    <a:gd name="connsiteY4-158" fmla="*/ 3338636 h 3400696"/>
                    <a:gd name="connsiteX5-159" fmla="*/ 3417801 w 5023257"/>
                    <a:gd name="connsiteY5-160" fmla="*/ 3386466 h 3400696"/>
                    <a:gd name="connsiteX6-161" fmla="*/ 3409139 w 5023257"/>
                    <a:gd name="connsiteY6-162" fmla="*/ 3300536 h 3400696"/>
                    <a:gd name="connsiteX7-163" fmla="*/ 2564981 w 5023257"/>
                    <a:gd name="connsiteY7-164" fmla="*/ 2612528 h 3400696"/>
                    <a:gd name="connsiteX8-165" fmla="*/ 1720823 w 5023257"/>
                    <a:gd name="connsiteY8-166" fmla="*/ 3300536 h 3400696"/>
                    <a:gd name="connsiteX9-167" fmla="*/ 1710727 w 5023257"/>
                    <a:gd name="connsiteY9-168" fmla="*/ 3400696 h 3400696"/>
                    <a:gd name="connsiteX10-169" fmla="*/ 1700629 w 5023257"/>
                    <a:gd name="connsiteY10-170" fmla="*/ 3300536 h 3400696"/>
                    <a:gd name="connsiteX11-171" fmla="*/ 856471 w 5023257"/>
                    <a:gd name="connsiteY11-172" fmla="*/ 2612528 h 3400696"/>
                    <a:gd name="connsiteX12-173" fmla="*/ 12313 w 5023257"/>
                    <a:gd name="connsiteY12-174" fmla="*/ 3300536 h 3400696"/>
                    <a:gd name="connsiteX13-175" fmla="*/ 6157 w 5023257"/>
                    <a:gd name="connsiteY13-176" fmla="*/ 3361608 h 3400696"/>
                    <a:gd name="connsiteX14-177" fmla="*/ 0 w 5023257"/>
                    <a:gd name="connsiteY14-178" fmla="*/ 3300536 h 3400696"/>
                    <a:gd name="connsiteX15-179" fmla="*/ 1728695 w 5023257"/>
                    <a:gd name="connsiteY15-180" fmla="*/ 0 h 3400696"/>
                    <a:gd name="connsiteX0-181" fmla="*/ 1728695 w 4981287"/>
                    <a:gd name="connsiteY0-182" fmla="*/ 569 h 3401265"/>
                    <a:gd name="connsiteX1-183" fmla="*/ 4981287 w 4981287"/>
                    <a:gd name="connsiteY1-184" fmla="*/ 3031097 h 3401265"/>
                    <a:gd name="connsiteX2-185" fmla="*/ 4266781 w 4981287"/>
                    <a:gd name="connsiteY2-186" fmla="*/ 2651197 h 3401265"/>
                    <a:gd name="connsiteX3-187" fmla="*/ 3422623 w 4981287"/>
                    <a:gd name="connsiteY3-188" fmla="*/ 3339205 h 3401265"/>
                    <a:gd name="connsiteX4-189" fmla="*/ 3417801 w 4981287"/>
                    <a:gd name="connsiteY4-190" fmla="*/ 3387035 h 3401265"/>
                    <a:gd name="connsiteX5-191" fmla="*/ 3409139 w 4981287"/>
                    <a:gd name="connsiteY5-192" fmla="*/ 3301105 h 3401265"/>
                    <a:gd name="connsiteX6-193" fmla="*/ 2564981 w 4981287"/>
                    <a:gd name="connsiteY6-194" fmla="*/ 2613097 h 3401265"/>
                    <a:gd name="connsiteX7-195" fmla="*/ 1720823 w 4981287"/>
                    <a:gd name="connsiteY7-196" fmla="*/ 3301105 h 3401265"/>
                    <a:gd name="connsiteX8-197" fmla="*/ 1710727 w 4981287"/>
                    <a:gd name="connsiteY8-198" fmla="*/ 3401265 h 3401265"/>
                    <a:gd name="connsiteX9-199" fmla="*/ 1700629 w 4981287"/>
                    <a:gd name="connsiteY9-200" fmla="*/ 3301105 h 3401265"/>
                    <a:gd name="connsiteX10-201" fmla="*/ 856471 w 4981287"/>
                    <a:gd name="connsiteY10-202" fmla="*/ 2613097 h 3401265"/>
                    <a:gd name="connsiteX11-203" fmla="*/ 12313 w 4981287"/>
                    <a:gd name="connsiteY11-204" fmla="*/ 3301105 h 3401265"/>
                    <a:gd name="connsiteX12-205" fmla="*/ 6157 w 4981287"/>
                    <a:gd name="connsiteY12-206" fmla="*/ 3362177 h 3401265"/>
                    <a:gd name="connsiteX13-207" fmla="*/ 0 w 4981287"/>
                    <a:gd name="connsiteY13-208" fmla="*/ 3301105 h 3401265"/>
                    <a:gd name="connsiteX14-209" fmla="*/ 1728695 w 4981287"/>
                    <a:gd name="connsiteY14-210" fmla="*/ 569 h 3401265"/>
                    <a:gd name="connsiteX0-211" fmla="*/ 1728695 w 4315000"/>
                    <a:gd name="connsiteY0-212" fmla="*/ 3860 h 3404556"/>
                    <a:gd name="connsiteX1-213" fmla="*/ 4266781 w 4315000"/>
                    <a:gd name="connsiteY1-214" fmla="*/ 2654488 h 3404556"/>
                    <a:gd name="connsiteX2-215" fmla="*/ 3422623 w 4315000"/>
                    <a:gd name="connsiteY2-216" fmla="*/ 3342496 h 3404556"/>
                    <a:gd name="connsiteX3-217" fmla="*/ 3417801 w 4315000"/>
                    <a:gd name="connsiteY3-218" fmla="*/ 3390326 h 3404556"/>
                    <a:gd name="connsiteX4-219" fmla="*/ 3409139 w 4315000"/>
                    <a:gd name="connsiteY4-220" fmla="*/ 3304396 h 3404556"/>
                    <a:gd name="connsiteX5-221" fmla="*/ 2564981 w 4315000"/>
                    <a:gd name="connsiteY5-222" fmla="*/ 2616388 h 3404556"/>
                    <a:gd name="connsiteX6-223" fmla="*/ 1720823 w 4315000"/>
                    <a:gd name="connsiteY6-224" fmla="*/ 3304396 h 3404556"/>
                    <a:gd name="connsiteX7-225" fmla="*/ 1710727 w 4315000"/>
                    <a:gd name="connsiteY7-226" fmla="*/ 3404556 h 3404556"/>
                    <a:gd name="connsiteX8-227" fmla="*/ 1700629 w 4315000"/>
                    <a:gd name="connsiteY8-228" fmla="*/ 3304396 h 3404556"/>
                    <a:gd name="connsiteX9-229" fmla="*/ 856471 w 4315000"/>
                    <a:gd name="connsiteY9-230" fmla="*/ 2616388 h 3404556"/>
                    <a:gd name="connsiteX10-231" fmla="*/ 12313 w 4315000"/>
                    <a:gd name="connsiteY10-232" fmla="*/ 3304396 h 3404556"/>
                    <a:gd name="connsiteX11-233" fmla="*/ 6157 w 4315000"/>
                    <a:gd name="connsiteY11-234" fmla="*/ 3365468 h 3404556"/>
                    <a:gd name="connsiteX12-235" fmla="*/ 0 w 4315000"/>
                    <a:gd name="connsiteY12-236" fmla="*/ 3304396 h 3404556"/>
                    <a:gd name="connsiteX13-237" fmla="*/ 1728695 w 4315000"/>
                    <a:gd name="connsiteY13-238" fmla="*/ 3860 h 3404556"/>
                    <a:gd name="connsiteX0-239" fmla="*/ 1728695 w 3422623"/>
                    <a:gd name="connsiteY0-240" fmla="*/ 0 h 3400696"/>
                    <a:gd name="connsiteX1-241" fmla="*/ 3422623 w 3422623"/>
                    <a:gd name="connsiteY1-242" fmla="*/ 3338636 h 3400696"/>
                    <a:gd name="connsiteX2-243" fmla="*/ 3417801 w 3422623"/>
                    <a:gd name="connsiteY2-244" fmla="*/ 3386466 h 3400696"/>
                    <a:gd name="connsiteX3-245" fmla="*/ 3409139 w 3422623"/>
                    <a:gd name="connsiteY3-246" fmla="*/ 3300536 h 3400696"/>
                    <a:gd name="connsiteX4-247" fmla="*/ 2564981 w 3422623"/>
                    <a:gd name="connsiteY4-248" fmla="*/ 2612528 h 3400696"/>
                    <a:gd name="connsiteX5-249" fmla="*/ 1720823 w 3422623"/>
                    <a:gd name="connsiteY5-250" fmla="*/ 3300536 h 3400696"/>
                    <a:gd name="connsiteX6-251" fmla="*/ 1710727 w 3422623"/>
                    <a:gd name="connsiteY6-252" fmla="*/ 3400696 h 3400696"/>
                    <a:gd name="connsiteX7-253" fmla="*/ 1700629 w 3422623"/>
                    <a:gd name="connsiteY7-254" fmla="*/ 3300536 h 3400696"/>
                    <a:gd name="connsiteX8-255" fmla="*/ 856471 w 3422623"/>
                    <a:gd name="connsiteY8-256" fmla="*/ 2612528 h 3400696"/>
                    <a:gd name="connsiteX9-257" fmla="*/ 12313 w 3422623"/>
                    <a:gd name="connsiteY9-258" fmla="*/ 3300536 h 3400696"/>
                    <a:gd name="connsiteX10-259" fmla="*/ 6157 w 3422623"/>
                    <a:gd name="connsiteY10-260" fmla="*/ 3361608 h 3400696"/>
                    <a:gd name="connsiteX11-261" fmla="*/ 0 w 3422623"/>
                    <a:gd name="connsiteY11-262" fmla="*/ 3300536 h 3400696"/>
                    <a:gd name="connsiteX12-263" fmla="*/ 1728695 w 3422623"/>
                    <a:gd name="connsiteY12-264" fmla="*/ 0 h 3400696"/>
                    <a:gd name="connsiteX0-265" fmla="*/ 1728695 w 3422623"/>
                    <a:gd name="connsiteY0-266" fmla="*/ 0 h 3400696"/>
                    <a:gd name="connsiteX1-267" fmla="*/ 3422623 w 3422623"/>
                    <a:gd name="connsiteY1-268" fmla="*/ 3338636 h 3400696"/>
                    <a:gd name="connsiteX2-269" fmla="*/ 3417801 w 3422623"/>
                    <a:gd name="connsiteY2-270" fmla="*/ 3386466 h 3400696"/>
                    <a:gd name="connsiteX3-271" fmla="*/ 2564981 w 3422623"/>
                    <a:gd name="connsiteY3-272" fmla="*/ 2612528 h 3400696"/>
                    <a:gd name="connsiteX4-273" fmla="*/ 1720823 w 3422623"/>
                    <a:gd name="connsiteY4-274" fmla="*/ 3300536 h 3400696"/>
                    <a:gd name="connsiteX5-275" fmla="*/ 1710727 w 3422623"/>
                    <a:gd name="connsiteY5-276" fmla="*/ 3400696 h 3400696"/>
                    <a:gd name="connsiteX6-277" fmla="*/ 1700629 w 3422623"/>
                    <a:gd name="connsiteY6-278" fmla="*/ 3300536 h 3400696"/>
                    <a:gd name="connsiteX7-279" fmla="*/ 856471 w 3422623"/>
                    <a:gd name="connsiteY7-280" fmla="*/ 2612528 h 3400696"/>
                    <a:gd name="connsiteX8-281" fmla="*/ 12313 w 3422623"/>
                    <a:gd name="connsiteY8-282" fmla="*/ 3300536 h 3400696"/>
                    <a:gd name="connsiteX9-283" fmla="*/ 6157 w 3422623"/>
                    <a:gd name="connsiteY9-284" fmla="*/ 3361608 h 3400696"/>
                    <a:gd name="connsiteX10-285" fmla="*/ 0 w 3422623"/>
                    <a:gd name="connsiteY10-286" fmla="*/ 3300536 h 3400696"/>
                    <a:gd name="connsiteX11-287" fmla="*/ 1728695 w 3422623"/>
                    <a:gd name="connsiteY11-288" fmla="*/ 0 h 3400696"/>
                    <a:gd name="connsiteX0-289" fmla="*/ 1728695 w 3422623"/>
                    <a:gd name="connsiteY0-290" fmla="*/ 0 h 3400696"/>
                    <a:gd name="connsiteX1-291" fmla="*/ 3422623 w 3422623"/>
                    <a:gd name="connsiteY1-292" fmla="*/ 3338636 h 3400696"/>
                    <a:gd name="connsiteX2-293" fmla="*/ 2564981 w 3422623"/>
                    <a:gd name="connsiteY2-294" fmla="*/ 2612528 h 3400696"/>
                    <a:gd name="connsiteX3-295" fmla="*/ 1720823 w 3422623"/>
                    <a:gd name="connsiteY3-296" fmla="*/ 3300536 h 3400696"/>
                    <a:gd name="connsiteX4-297" fmla="*/ 1710727 w 3422623"/>
                    <a:gd name="connsiteY4-298" fmla="*/ 3400696 h 3400696"/>
                    <a:gd name="connsiteX5-299" fmla="*/ 1700629 w 3422623"/>
                    <a:gd name="connsiteY5-300" fmla="*/ 3300536 h 3400696"/>
                    <a:gd name="connsiteX6-301" fmla="*/ 856471 w 3422623"/>
                    <a:gd name="connsiteY6-302" fmla="*/ 2612528 h 3400696"/>
                    <a:gd name="connsiteX7-303" fmla="*/ 12313 w 3422623"/>
                    <a:gd name="connsiteY7-304" fmla="*/ 3300536 h 3400696"/>
                    <a:gd name="connsiteX8-305" fmla="*/ 6157 w 3422623"/>
                    <a:gd name="connsiteY8-306" fmla="*/ 3361608 h 3400696"/>
                    <a:gd name="connsiteX9-307" fmla="*/ 0 w 3422623"/>
                    <a:gd name="connsiteY9-308" fmla="*/ 3300536 h 3400696"/>
                    <a:gd name="connsiteX10-309" fmla="*/ 1728695 w 3422623"/>
                    <a:gd name="connsiteY10-310" fmla="*/ 0 h 3400696"/>
                    <a:gd name="connsiteX0-311" fmla="*/ 1728695 w 2564984"/>
                    <a:gd name="connsiteY0-312" fmla="*/ 4366 h 3405062"/>
                    <a:gd name="connsiteX1-313" fmla="*/ 2564981 w 2564984"/>
                    <a:gd name="connsiteY1-314" fmla="*/ 2616894 h 3405062"/>
                    <a:gd name="connsiteX2-315" fmla="*/ 1720823 w 2564984"/>
                    <a:gd name="connsiteY2-316" fmla="*/ 3304902 h 3405062"/>
                    <a:gd name="connsiteX3-317" fmla="*/ 1710727 w 2564984"/>
                    <a:gd name="connsiteY3-318" fmla="*/ 3405062 h 3405062"/>
                    <a:gd name="connsiteX4-319" fmla="*/ 1700629 w 2564984"/>
                    <a:gd name="connsiteY4-320" fmla="*/ 3304902 h 3405062"/>
                    <a:gd name="connsiteX5-321" fmla="*/ 856471 w 2564984"/>
                    <a:gd name="connsiteY5-322" fmla="*/ 2616894 h 3405062"/>
                    <a:gd name="connsiteX6-323" fmla="*/ 12313 w 2564984"/>
                    <a:gd name="connsiteY6-324" fmla="*/ 3304902 h 3405062"/>
                    <a:gd name="connsiteX7-325" fmla="*/ 6157 w 2564984"/>
                    <a:gd name="connsiteY7-326" fmla="*/ 3365974 h 3405062"/>
                    <a:gd name="connsiteX8-327" fmla="*/ 0 w 2564984"/>
                    <a:gd name="connsiteY8-328" fmla="*/ 3304902 h 3405062"/>
                    <a:gd name="connsiteX9-329" fmla="*/ 1728695 w 2564984"/>
                    <a:gd name="connsiteY9-330" fmla="*/ 4366 h 3405062"/>
                    <a:gd name="connsiteX0-331" fmla="*/ 1728695 w 1854804"/>
                    <a:gd name="connsiteY0-332" fmla="*/ 0 h 3400696"/>
                    <a:gd name="connsiteX1-333" fmla="*/ 1720823 w 1854804"/>
                    <a:gd name="connsiteY1-334" fmla="*/ 3300536 h 3400696"/>
                    <a:gd name="connsiteX2-335" fmla="*/ 1710727 w 1854804"/>
                    <a:gd name="connsiteY2-336" fmla="*/ 3400696 h 3400696"/>
                    <a:gd name="connsiteX3-337" fmla="*/ 1700629 w 1854804"/>
                    <a:gd name="connsiteY3-338" fmla="*/ 3300536 h 3400696"/>
                    <a:gd name="connsiteX4-339" fmla="*/ 856471 w 1854804"/>
                    <a:gd name="connsiteY4-340" fmla="*/ 2612528 h 3400696"/>
                    <a:gd name="connsiteX5-341" fmla="*/ 12313 w 1854804"/>
                    <a:gd name="connsiteY5-342" fmla="*/ 3300536 h 3400696"/>
                    <a:gd name="connsiteX6-343" fmla="*/ 6157 w 1854804"/>
                    <a:gd name="connsiteY6-344" fmla="*/ 3361608 h 3400696"/>
                    <a:gd name="connsiteX7-345" fmla="*/ 0 w 1854804"/>
                    <a:gd name="connsiteY7-346" fmla="*/ 3300536 h 3400696"/>
                    <a:gd name="connsiteX8-347" fmla="*/ 1728695 w 1854804"/>
                    <a:gd name="connsiteY8-348" fmla="*/ 0 h 3400696"/>
                    <a:gd name="connsiteX0-349" fmla="*/ 1728695 w 1854804"/>
                    <a:gd name="connsiteY0-350" fmla="*/ 0 h 3400696"/>
                    <a:gd name="connsiteX1-351" fmla="*/ 1720823 w 1854804"/>
                    <a:gd name="connsiteY1-352" fmla="*/ 3300536 h 3400696"/>
                    <a:gd name="connsiteX2-353" fmla="*/ 1710727 w 1854804"/>
                    <a:gd name="connsiteY2-354" fmla="*/ 3400696 h 3400696"/>
                    <a:gd name="connsiteX3-355" fmla="*/ 1700629 w 1854804"/>
                    <a:gd name="connsiteY3-356" fmla="*/ 3300536 h 3400696"/>
                    <a:gd name="connsiteX4-357" fmla="*/ 856471 w 1854804"/>
                    <a:gd name="connsiteY4-358" fmla="*/ 2612528 h 3400696"/>
                    <a:gd name="connsiteX5-359" fmla="*/ 12313 w 1854804"/>
                    <a:gd name="connsiteY5-360" fmla="*/ 3300536 h 3400696"/>
                    <a:gd name="connsiteX6-361" fmla="*/ 6157 w 1854804"/>
                    <a:gd name="connsiteY6-362" fmla="*/ 3361608 h 3400696"/>
                    <a:gd name="connsiteX7-363" fmla="*/ 0 w 1854804"/>
                    <a:gd name="connsiteY7-364" fmla="*/ 3300536 h 3400696"/>
                    <a:gd name="connsiteX8-365" fmla="*/ 1728695 w 1854804"/>
                    <a:gd name="connsiteY8-366" fmla="*/ 0 h 3400696"/>
                    <a:gd name="connsiteX0-367" fmla="*/ 1728695 w 1854804"/>
                    <a:gd name="connsiteY0-368" fmla="*/ 0 h 3400696"/>
                    <a:gd name="connsiteX1-369" fmla="*/ 1720823 w 1854804"/>
                    <a:gd name="connsiteY1-370" fmla="*/ 3300536 h 3400696"/>
                    <a:gd name="connsiteX2-371" fmla="*/ 1710727 w 1854804"/>
                    <a:gd name="connsiteY2-372" fmla="*/ 3400696 h 3400696"/>
                    <a:gd name="connsiteX3-373" fmla="*/ 1700629 w 1854804"/>
                    <a:gd name="connsiteY3-374" fmla="*/ 3300536 h 3400696"/>
                    <a:gd name="connsiteX4-375" fmla="*/ 856471 w 1854804"/>
                    <a:gd name="connsiteY4-376" fmla="*/ 2612528 h 3400696"/>
                    <a:gd name="connsiteX5-377" fmla="*/ 12313 w 1854804"/>
                    <a:gd name="connsiteY5-378" fmla="*/ 3300536 h 3400696"/>
                    <a:gd name="connsiteX6-379" fmla="*/ 6157 w 1854804"/>
                    <a:gd name="connsiteY6-380" fmla="*/ 3361608 h 3400696"/>
                    <a:gd name="connsiteX7-381" fmla="*/ 0 w 1854804"/>
                    <a:gd name="connsiteY7-382" fmla="*/ 3300536 h 3400696"/>
                    <a:gd name="connsiteX8-383" fmla="*/ 1728695 w 1854804"/>
                    <a:gd name="connsiteY8-384" fmla="*/ 0 h 3400696"/>
                    <a:gd name="connsiteX0-385" fmla="*/ 1728695 w 1854804"/>
                    <a:gd name="connsiteY0-386" fmla="*/ 0 h 3400696"/>
                    <a:gd name="connsiteX1-387" fmla="*/ 1720823 w 1854804"/>
                    <a:gd name="connsiteY1-388" fmla="*/ 3300536 h 3400696"/>
                    <a:gd name="connsiteX2-389" fmla="*/ 1710727 w 1854804"/>
                    <a:gd name="connsiteY2-390" fmla="*/ 3400696 h 3400696"/>
                    <a:gd name="connsiteX3-391" fmla="*/ 1700629 w 1854804"/>
                    <a:gd name="connsiteY3-392" fmla="*/ 3300536 h 3400696"/>
                    <a:gd name="connsiteX4-393" fmla="*/ 856471 w 1854804"/>
                    <a:gd name="connsiteY4-394" fmla="*/ 2612528 h 3400696"/>
                    <a:gd name="connsiteX5-395" fmla="*/ 12313 w 1854804"/>
                    <a:gd name="connsiteY5-396" fmla="*/ 3300536 h 3400696"/>
                    <a:gd name="connsiteX6-397" fmla="*/ 6157 w 1854804"/>
                    <a:gd name="connsiteY6-398" fmla="*/ 3361608 h 3400696"/>
                    <a:gd name="connsiteX7-399" fmla="*/ 0 w 1854804"/>
                    <a:gd name="connsiteY7-400" fmla="*/ 3300536 h 3400696"/>
                    <a:gd name="connsiteX8-401" fmla="*/ 1728695 w 1854804"/>
                    <a:gd name="connsiteY8-402" fmla="*/ 0 h 3400696"/>
                    <a:gd name="connsiteX0-403" fmla="*/ 1728695 w 1854804"/>
                    <a:gd name="connsiteY0-404" fmla="*/ 0 h 3400696"/>
                    <a:gd name="connsiteX1-405" fmla="*/ 1720823 w 1854804"/>
                    <a:gd name="connsiteY1-406" fmla="*/ 3300536 h 3400696"/>
                    <a:gd name="connsiteX2-407" fmla="*/ 1710727 w 1854804"/>
                    <a:gd name="connsiteY2-408" fmla="*/ 3400696 h 3400696"/>
                    <a:gd name="connsiteX3-409" fmla="*/ 1700629 w 1854804"/>
                    <a:gd name="connsiteY3-410" fmla="*/ 3300536 h 3400696"/>
                    <a:gd name="connsiteX4-411" fmla="*/ 856471 w 1854804"/>
                    <a:gd name="connsiteY4-412" fmla="*/ 2612528 h 3400696"/>
                    <a:gd name="connsiteX5-413" fmla="*/ 12313 w 1854804"/>
                    <a:gd name="connsiteY5-414" fmla="*/ 3300536 h 3400696"/>
                    <a:gd name="connsiteX6-415" fmla="*/ 6157 w 1854804"/>
                    <a:gd name="connsiteY6-416" fmla="*/ 3361608 h 3400696"/>
                    <a:gd name="connsiteX7-417" fmla="*/ 0 w 1854804"/>
                    <a:gd name="connsiteY7-418" fmla="*/ 3300536 h 3400696"/>
                    <a:gd name="connsiteX8-419" fmla="*/ 1728695 w 1854804"/>
                    <a:gd name="connsiteY8-420" fmla="*/ 0 h 3400696"/>
                    <a:gd name="connsiteX0-421" fmla="*/ 1728695 w 1854804"/>
                    <a:gd name="connsiteY0-422" fmla="*/ 0 h 3400696"/>
                    <a:gd name="connsiteX1-423" fmla="*/ 1720823 w 1854804"/>
                    <a:gd name="connsiteY1-424" fmla="*/ 3300536 h 3400696"/>
                    <a:gd name="connsiteX2-425" fmla="*/ 1710727 w 1854804"/>
                    <a:gd name="connsiteY2-426" fmla="*/ 3400696 h 3400696"/>
                    <a:gd name="connsiteX3-427" fmla="*/ 1700629 w 1854804"/>
                    <a:gd name="connsiteY3-428" fmla="*/ 3300536 h 3400696"/>
                    <a:gd name="connsiteX4-429" fmla="*/ 856471 w 1854804"/>
                    <a:gd name="connsiteY4-430" fmla="*/ 2612528 h 3400696"/>
                    <a:gd name="connsiteX5-431" fmla="*/ 12313 w 1854804"/>
                    <a:gd name="connsiteY5-432" fmla="*/ 3300536 h 3400696"/>
                    <a:gd name="connsiteX6-433" fmla="*/ 6157 w 1854804"/>
                    <a:gd name="connsiteY6-434" fmla="*/ 3361608 h 3400696"/>
                    <a:gd name="connsiteX7-435" fmla="*/ 0 w 1854804"/>
                    <a:gd name="connsiteY7-436" fmla="*/ 3300536 h 3400696"/>
                    <a:gd name="connsiteX8-437" fmla="*/ 1728695 w 1854804"/>
                    <a:gd name="connsiteY8-438" fmla="*/ 0 h 3400696"/>
                    <a:gd name="connsiteX0-439" fmla="*/ 1728695 w 1854804"/>
                    <a:gd name="connsiteY0-440" fmla="*/ 0 h 3400696"/>
                    <a:gd name="connsiteX1-441" fmla="*/ 1720823 w 1854804"/>
                    <a:gd name="connsiteY1-442" fmla="*/ 3300536 h 3400696"/>
                    <a:gd name="connsiteX2-443" fmla="*/ 1710727 w 1854804"/>
                    <a:gd name="connsiteY2-444" fmla="*/ 3400696 h 3400696"/>
                    <a:gd name="connsiteX3-445" fmla="*/ 1700629 w 1854804"/>
                    <a:gd name="connsiteY3-446" fmla="*/ 3300536 h 3400696"/>
                    <a:gd name="connsiteX4-447" fmla="*/ 856471 w 1854804"/>
                    <a:gd name="connsiteY4-448" fmla="*/ 2612528 h 3400696"/>
                    <a:gd name="connsiteX5-449" fmla="*/ 12313 w 1854804"/>
                    <a:gd name="connsiteY5-450" fmla="*/ 3300536 h 3400696"/>
                    <a:gd name="connsiteX6-451" fmla="*/ 6157 w 1854804"/>
                    <a:gd name="connsiteY6-452" fmla="*/ 3361608 h 3400696"/>
                    <a:gd name="connsiteX7-453" fmla="*/ 0 w 1854804"/>
                    <a:gd name="connsiteY7-454" fmla="*/ 3300536 h 3400696"/>
                    <a:gd name="connsiteX8-455" fmla="*/ 1728695 w 1854804"/>
                    <a:gd name="connsiteY8-456" fmla="*/ 0 h 3400696"/>
                    <a:gd name="connsiteX0-457" fmla="*/ 1728695 w 1854804"/>
                    <a:gd name="connsiteY0-458" fmla="*/ 0 h 3400696"/>
                    <a:gd name="connsiteX1-459" fmla="*/ 1720823 w 1854804"/>
                    <a:gd name="connsiteY1-460" fmla="*/ 3300536 h 3400696"/>
                    <a:gd name="connsiteX2-461" fmla="*/ 1710727 w 1854804"/>
                    <a:gd name="connsiteY2-462" fmla="*/ 3400696 h 3400696"/>
                    <a:gd name="connsiteX3-463" fmla="*/ 1700629 w 1854804"/>
                    <a:gd name="connsiteY3-464" fmla="*/ 3300536 h 3400696"/>
                    <a:gd name="connsiteX4-465" fmla="*/ 856471 w 1854804"/>
                    <a:gd name="connsiteY4-466" fmla="*/ 2612528 h 3400696"/>
                    <a:gd name="connsiteX5-467" fmla="*/ 12313 w 1854804"/>
                    <a:gd name="connsiteY5-468" fmla="*/ 3300536 h 3400696"/>
                    <a:gd name="connsiteX6-469" fmla="*/ 6157 w 1854804"/>
                    <a:gd name="connsiteY6-470" fmla="*/ 3361608 h 3400696"/>
                    <a:gd name="connsiteX7-471" fmla="*/ 0 w 1854804"/>
                    <a:gd name="connsiteY7-472" fmla="*/ 3300536 h 3400696"/>
                    <a:gd name="connsiteX8-473" fmla="*/ 1728695 w 1854804"/>
                    <a:gd name="connsiteY8-474" fmla="*/ 0 h 3400696"/>
                    <a:gd name="connsiteX0-475" fmla="*/ 1728695 w 1854804"/>
                    <a:gd name="connsiteY0-476" fmla="*/ 0 h 3400696"/>
                    <a:gd name="connsiteX1-477" fmla="*/ 1720823 w 1854804"/>
                    <a:gd name="connsiteY1-478" fmla="*/ 3300536 h 3400696"/>
                    <a:gd name="connsiteX2-479" fmla="*/ 1710727 w 1854804"/>
                    <a:gd name="connsiteY2-480" fmla="*/ 3400696 h 3400696"/>
                    <a:gd name="connsiteX3-481" fmla="*/ 1700629 w 1854804"/>
                    <a:gd name="connsiteY3-482" fmla="*/ 3300536 h 3400696"/>
                    <a:gd name="connsiteX4-483" fmla="*/ 856471 w 1854804"/>
                    <a:gd name="connsiteY4-484" fmla="*/ 2612528 h 3400696"/>
                    <a:gd name="connsiteX5-485" fmla="*/ 12313 w 1854804"/>
                    <a:gd name="connsiteY5-486" fmla="*/ 3300536 h 3400696"/>
                    <a:gd name="connsiteX6-487" fmla="*/ 6157 w 1854804"/>
                    <a:gd name="connsiteY6-488" fmla="*/ 3361608 h 3400696"/>
                    <a:gd name="connsiteX7-489" fmla="*/ 0 w 1854804"/>
                    <a:gd name="connsiteY7-490" fmla="*/ 3300536 h 3400696"/>
                    <a:gd name="connsiteX8-491" fmla="*/ 1728695 w 1854804"/>
                    <a:gd name="connsiteY8-492" fmla="*/ 0 h 3400696"/>
                    <a:gd name="connsiteX0-493" fmla="*/ 1728695 w 1854804"/>
                    <a:gd name="connsiteY0-494" fmla="*/ 0 h 3400696"/>
                    <a:gd name="connsiteX1-495" fmla="*/ 1720823 w 1854804"/>
                    <a:gd name="connsiteY1-496" fmla="*/ 3300536 h 3400696"/>
                    <a:gd name="connsiteX2-497" fmla="*/ 1710727 w 1854804"/>
                    <a:gd name="connsiteY2-498" fmla="*/ 3400696 h 3400696"/>
                    <a:gd name="connsiteX3-499" fmla="*/ 1700629 w 1854804"/>
                    <a:gd name="connsiteY3-500" fmla="*/ 3300536 h 3400696"/>
                    <a:gd name="connsiteX4-501" fmla="*/ 856471 w 1854804"/>
                    <a:gd name="connsiteY4-502" fmla="*/ 2612528 h 3400696"/>
                    <a:gd name="connsiteX5-503" fmla="*/ 12313 w 1854804"/>
                    <a:gd name="connsiteY5-504" fmla="*/ 3300536 h 3400696"/>
                    <a:gd name="connsiteX6-505" fmla="*/ 6157 w 1854804"/>
                    <a:gd name="connsiteY6-506" fmla="*/ 3361608 h 3400696"/>
                    <a:gd name="connsiteX7-507" fmla="*/ 0 w 1854804"/>
                    <a:gd name="connsiteY7-508" fmla="*/ 3300536 h 3400696"/>
                    <a:gd name="connsiteX8-509" fmla="*/ 1728695 w 1854804"/>
                    <a:gd name="connsiteY8-510" fmla="*/ 0 h 3400696"/>
                    <a:gd name="connsiteX0-511" fmla="*/ 1728695 w 1854804"/>
                    <a:gd name="connsiteY0-512" fmla="*/ 0 h 3400696"/>
                    <a:gd name="connsiteX1-513" fmla="*/ 1720823 w 1854804"/>
                    <a:gd name="connsiteY1-514" fmla="*/ 3300536 h 3400696"/>
                    <a:gd name="connsiteX2-515" fmla="*/ 1710727 w 1854804"/>
                    <a:gd name="connsiteY2-516" fmla="*/ 3400696 h 3400696"/>
                    <a:gd name="connsiteX3-517" fmla="*/ 1700629 w 1854804"/>
                    <a:gd name="connsiteY3-518" fmla="*/ 3300536 h 3400696"/>
                    <a:gd name="connsiteX4-519" fmla="*/ 856471 w 1854804"/>
                    <a:gd name="connsiteY4-520" fmla="*/ 2612528 h 3400696"/>
                    <a:gd name="connsiteX5-521" fmla="*/ 12313 w 1854804"/>
                    <a:gd name="connsiteY5-522" fmla="*/ 3300536 h 3400696"/>
                    <a:gd name="connsiteX6-523" fmla="*/ 6157 w 1854804"/>
                    <a:gd name="connsiteY6-524" fmla="*/ 3361608 h 3400696"/>
                    <a:gd name="connsiteX7-525" fmla="*/ 0 w 1854804"/>
                    <a:gd name="connsiteY7-526" fmla="*/ 3300536 h 3400696"/>
                    <a:gd name="connsiteX8-527" fmla="*/ 1728695 w 1854804"/>
                    <a:gd name="connsiteY8-528" fmla="*/ 0 h 3400696"/>
                    <a:gd name="connsiteX0-529" fmla="*/ 1728695 w 1854804"/>
                    <a:gd name="connsiteY0-530" fmla="*/ 0 h 3400696"/>
                    <a:gd name="connsiteX1-531" fmla="*/ 1720823 w 1854804"/>
                    <a:gd name="connsiteY1-532" fmla="*/ 3300536 h 3400696"/>
                    <a:gd name="connsiteX2-533" fmla="*/ 1710727 w 1854804"/>
                    <a:gd name="connsiteY2-534" fmla="*/ 3400696 h 3400696"/>
                    <a:gd name="connsiteX3-535" fmla="*/ 1700629 w 1854804"/>
                    <a:gd name="connsiteY3-536" fmla="*/ 3300536 h 3400696"/>
                    <a:gd name="connsiteX4-537" fmla="*/ 856471 w 1854804"/>
                    <a:gd name="connsiteY4-538" fmla="*/ 2612528 h 3400696"/>
                    <a:gd name="connsiteX5-539" fmla="*/ 12313 w 1854804"/>
                    <a:gd name="connsiteY5-540" fmla="*/ 3300536 h 3400696"/>
                    <a:gd name="connsiteX6-541" fmla="*/ 6157 w 1854804"/>
                    <a:gd name="connsiteY6-542" fmla="*/ 3361608 h 3400696"/>
                    <a:gd name="connsiteX7-543" fmla="*/ 0 w 1854804"/>
                    <a:gd name="connsiteY7-544" fmla="*/ 3300536 h 3400696"/>
                    <a:gd name="connsiteX8-545" fmla="*/ 1728695 w 1854804"/>
                    <a:gd name="connsiteY8-546" fmla="*/ 0 h 3400696"/>
                    <a:gd name="connsiteX0-547" fmla="*/ 1728695 w 1854804"/>
                    <a:gd name="connsiteY0-548" fmla="*/ 0 h 3400696"/>
                    <a:gd name="connsiteX1-549" fmla="*/ 1720823 w 1854804"/>
                    <a:gd name="connsiteY1-550" fmla="*/ 3300536 h 3400696"/>
                    <a:gd name="connsiteX2-551" fmla="*/ 1710727 w 1854804"/>
                    <a:gd name="connsiteY2-552" fmla="*/ 3400696 h 3400696"/>
                    <a:gd name="connsiteX3-553" fmla="*/ 1700629 w 1854804"/>
                    <a:gd name="connsiteY3-554" fmla="*/ 3300536 h 3400696"/>
                    <a:gd name="connsiteX4-555" fmla="*/ 856471 w 1854804"/>
                    <a:gd name="connsiteY4-556" fmla="*/ 2612528 h 3400696"/>
                    <a:gd name="connsiteX5-557" fmla="*/ 12313 w 1854804"/>
                    <a:gd name="connsiteY5-558" fmla="*/ 3300536 h 3400696"/>
                    <a:gd name="connsiteX6-559" fmla="*/ 6157 w 1854804"/>
                    <a:gd name="connsiteY6-560" fmla="*/ 3361608 h 3400696"/>
                    <a:gd name="connsiteX7-561" fmla="*/ 0 w 1854804"/>
                    <a:gd name="connsiteY7-562" fmla="*/ 3300536 h 3400696"/>
                    <a:gd name="connsiteX8-563" fmla="*/ 1728695 w 1854804"/>
                    <a:gd name="connsiteY8-564" fmla="*/ 0 h 3400696"/>
                    <a:gd name="connsiteX0-565" fmla="*/ 1728695 w 1928881"/>
                    <a:gd name="connsiteY0-566" fmla="*/ 0 h 3400696"/>
                    <a:gd name="connsiteX1-567" fmla="*/ 1720823 w 1928881"/>
                    <a:gd name="connsiteY1-568" fmla="*/ 3300536 h 3400696"/>
                    <a:gd name="connsiteX2-569" fmla="*/ 1710727 w 1928881"/>
                    <a:gd name="connsiteY2-570" fmla="*/ 3400696 h 3400696"/>
                    <a:gd name="connsiteX3-571" fmla="*/ 1700629 w 1928881"/>
                    <a:gd name="connsiteY3-572" fmla="*/ 3300536 h 3400696"/>
                    <a:gd name="connsiteX4-573" fmla="*/ 856471 w 1928881"/>
                    <a:gd name="connsiteY4-574" fmla="*/ 2612528 h 3400696"/>
                    <a:gd name="connsiteX5-575" fmla="*/ 12313 w 1928881"/>
                    <a:gd name="connsiteY5-576" fmla="*/ 3300536 h 3400696"/>
                    <a:gd name="connsiteX6-577" fmla="*/ 6157 w 1928881"/>
                    <a:gd name="connsiteY6-578" fmla="*/ 3361608 h 3400696"/>
                    <a:gd name="connsiteX7-579" fmla="*/ 0 w 1928881"/>
                    <a:gd name="connsiteY7-580" fmla="*/ 3300536 h 3400696"/>
                    <a:gd name="connsiteX8-581" fmla="*/ 1728695 w 1928881"/>
                    <a:gd name="connsiteY8-582" fmla="*/ 0 h 3400696"/>
                    <a:gd name="connsiteX0-583" fmla="*/ 1728695 w 1728695"/>
                    <a:gd name="connsiteY0-584" fmla="*/ 0 h 3400696"/>
                    <a:gd name="connsiteX1-585" fmla="*/ 1720823 w 1728695"/>
                    <a:gd name="connsiteY1-586" fmla="*/ 3300536 h 3400696"/>
                    <a:gd name="connsiteX2-587" fmla="*/ 1710727 w 1728695"/>
                    <a:gd name="connsiteY2-588" fmla="*/ 3400696 h 3400696"/>
                    <a:gd name="connsiteX3-589" fmla="*/ 1700629 w 1728695"/>
                    <a:gd name="connsiteY3-590" fmla="*/ 3300536 h 3400696"/>
                    <a:gd name="connsiteX4-591" fmla="*/ 856471 w 1728695"/>
                    <a:gd name="connsiteY4-592" fmla="*/ 2612528 h 3400696"/>
                    <a:gd name="connsiteX5-593" fmla="*/ 12313 w 1728695"/>
                    <a:gd name="connsiteY5-594" fmla="*/ 3300536 h 3400696"/>
                    <a:gd name="connsiteX6-595" fmla="*/ 6157 w 1728695"/>
                    <a:gd name="connsiteY6-596" fmla="*/ 3361608 h 3400696"/>
                    <a:gd name="connsiteX7-597" fmla="*/ 0 w 1728695"/>
                    <a:gd name="connsiteY7-598" fmla="*/ 3300536 h 3400696"/>
                    <a:gd name="connsiteX8-599" fmla="*/ 1728695 w 1728695"/>
                    <a:gd name="connsiteY8-600" fmla="*/ 0 h 3400696"/>
                    <a:gd name="connsiteX0-601" fmla="*/ 1728695 w 1728695"/>
                    <a:gd name="connsiteY0-602" fmla="*/ 0 h 3400696"/>
                    <a:gd name="connsiteX1-603" fmla="*/ 1720823 w 1728695"/>
                    <a:gd name="connsiteY1-604" fmla="*/ 3300536 h 3400696"/>
                    <a:gd name="connsiteX2-605" fmla="*/ 1710727 w 1728695"/>
                    <a:gd name="connsiteY2-606" fmla="*/ 3400696 h 3400696"/>
                    <a:gd name="connsiteX3-607" fmla="*/ 1700629 w 1728695"/>
                    <a:gd name="connsiteY3-608" fmla="*/ 3300536 h 3400696"/>
                    <a:gd name="connsiteX4-609" fmla="*/ 856471 w 1728695"/>
                    <a:gd name="connsiteY4-610" fmla="*/ 2612528 h 3400696"/>
                    <a:gd name="connsiteX5-611" fmla="*/ 12313 w 1728695"/>
                    <a:gd name="connsiteY5-612" fmla="*/ 3300536 h 3400696"/>
                    <a:gd name="connsiteX6-613" fmla="*/ 6157 w 1728695"/>
                    <a:gd name="connsiteY6-614" fmla="*/ 3361608 h 3400696"/>
                    <a:gd name="connsiteX7-615" fmla="*/ 0 w 1728695"/>
                    <a:gd name="connsiteY7-616" fmla="*/ 3300536 h 3400696"/>
                    <a:gd name="connsiteX8-617" fmla="*/ 1728695 w 1728695"/>
                    <a:gd name="connsiteY8-618" fmla="*/ 0 h 3400696"/>
                    <a:gd name="connsiteX0-619" fmla="*/ 1728695 w 1815975"/>
                    <a:gd name="connsiteY0-620" fmla="*/ 0 h 3400696"/>
                    <a:gd name="connsiteX1-621" fmla="*/ 1720823 w 1815975"/>
                    <a:gd name="connsiteY1-622" fmla="*/ 3300536 h 3400696"/>
                    <a:gd name="connsiteX2-623" fmla="*/ 1710727 w 1815975"/>
                    <a:gd name="connsiteY2-624" fmla="*/ 3400696 h 3400696"/>
                    <a:gd name="connsiteX3-625" fmla="*/ 1700629 w 1815975"/>
                    <a:gd name="connsiteY3-626" fmla="*/ 3300536 h 3400696"/>
                    <a:gd name="connsiteX4-627" fmla="*/ 856471 w 1815975"/>
                    <a:gd name="connsiteY4-628" fmla="*/ 2612528 h 3400696"/>
                    <a:gd name="connsiteX5-629" fmla="*/ 12313 w 1815975"/>
                    <a:gd name="connsiteY5-630" fmla="*/ 3300536 h 3400696"/>
                    <a:gd name="connsiteX6-631" fmla="*/ 6157 w 1815975"/>
                    <a:gd name="connsiteY6-632" fmla="*/ 3361608 h 3400696"/>
                    <a:gd name="connsiteX7-633" fmla="*/ 0 w 1815975"/>
                    <a:gd name="connsiteY7-634" fmla="*/ 3300536 h 3400696"/>
                    <a:gd name="connsiteX8-635" fmla="*/ 1728695 w 1815975"/>
                    <a:gd name="connsiteY8-636" fmla="*/ 0 h 3400696"/>
                    <a:gd name="connsiteX0-637" fmla="*/ 1728695 w 1822644"/>
                    <a:gd name="connsiteY0-638" fmla="*/ 0 h 3400696"/>
                    <a:gd name="connsiteX1-639" fmla="*/ 1720823 w 1822644"/>
                    <a:gd name="connsiteY1-640" fmla="*/ 3300536 h 3400696"/>
                    <a:gd name="connsiteX2-641" fmla="*/ 1710727 w 1822644"/>
                    <a:gd name="connsiteY2-642" fmla="*/ 3400696 h 3400696"/>
                    <a:gd name="connsiteX3-643" fmla="*/ 1700629 w 1822644"/>
                    <a:gd name="connsiteY3-644" fmla="*/ 3300536 h 3400696"/>
                    <a:gd name="connsiteX4-645" fmla="*/ 856471 w 1822644"/>
                    <a:gd name="connsiteY4-646" fmla="*/ 2612528 h 3400696"/>
                    <a:gd name="connsiteX5-647" fmla="*/ 12313 w 1822644"/>
                    <a:gd name="connsiteY5-648" fmla="*/ 3300536 h 3400696"/>
                    <a:gd name="connsiteX6-649" fmla="*/ 6157 w 1822644"/>
                    <a:gd name="connsiteY6-650" fmla="*/ 3361608 h 3400696"/>
                    <a:gd name="connsiteX7-651" fmla="*/ 0 w 1822644"/>
                    <a:gd name="connsiteY7-652" fmla="*/ 3300536 h 3400696"/>
                    <a:gd name="connsiteX8-653" fmla="*/ 1728695 w 1822644"/>
                    <a:gd name="connsiteY8-654" fmla="*/ 0 h 340069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1822644" h="3400696">
                      <a:moveTo>
                        <a:pt x="1728695" y="0"/>
                      </a:moveTo>
                      <a:cubicBezTo>
                        <a:pt x="1746419" y="97631"/>
                        <a:pt x="1935750" y="1869359"/>
                        <a:pt x="1720823" y="3300536"/>
                      </a:cubicBezTo>
                      <a:lnTo>
                        <a:pt x="1710727" y="3400696"/>
                      </a:lnTo>
                      <a:lnTo>
                        <a:pt x="1700629" y="3300536"/>
                      </a:lnTo>
                      <a:cubicBezTo>
                        <a:pt x="1620283" y="2907890"/>
                        <a:pt x="1272869" y="2612528"/>
                        <a:pt x="856471" y="2612528"/>
                      </a:cubicBezTo>
                      <a:cubicBezTo>
                        <a:pt x="440073" y="2612528"/>
                        <a:pt x="92660" y="2907890"/>
                        <a:pt x="12313" y="3300536"/>
                      </a:cubicBezTo>
                      <a:lnTo>
                        <a:pt x="6157" y="3361608"/>
                      </a:lnTo>
                      <a:lnTo>
                        <a:pt x="0" y="3300536"/>
                      </a:lnTo>
                      <a:cubicBezTo>
                        <a:pt x="53728" y="2787894"/>
                        <a:pt x="-85771" y="947799"/>
                        <a:pt x="1728695" y="0"/>
                      </a:cubicBez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2" name="任意多边形 2140"/>
                <p:cNvSpPr/>
                <p:nvPr/>
              </p:nvSpPr>
              <p:spPr>
                <a:xfrm>
                  <a:off x="11009273" y="23652008"/>
                  <a:ext cx="1744734" cy="3400833"/>
                </a:xfrm>
                <a:custGeom>
                  <a:avLst/>
                  <a:gdLst>
                    <a:gd name="connsiteX0" fmla="*/ 3297450 w 6603932"/>
                    <a:gd name="connsiteY0" fmla="*/ 0 h 3400696"/>
                    <a:gd name="connsiteX1" fmla="*/ 6592012 w 6603932"/>
                    <a:gd name="connsiteY1" fmla="*/ 2973064 h 3400696"/>
                    <a:gd name="connsiteX2" fmla="*/ 6603932 w 6603932"/>
                    <a:gd name="connsiteY2" fmla="*/ 3129812 h 3400696"/>
                    <a:gd name="connsiteX3" fmla="*/ 6550042 w 6603932"/>
                    <a:gd name="connsiteY3" fmla="*/ 3030528 h 3400696"/>
                    <a:gd name="connsiteX4" fmla="*/ 5835536 w 6603932"/>
                    <a:gd name="connsiteY4" fmla="*/ 2650628 h 3400696"/>
                    <a:gd name="connsiteX5" fmla="*/ 4991378 w 6603932"/>
                    <a:gd name="connsiteY5" fmla="*/ 3338636 h 3400696"/>
                    <a:gd name="connsiteX6" fmla="*/ 4986556 w 6603932"/>
                    <a:gd name="connsiteY6" fmla="*/ 3386466 h 3400696"/>
                    <a:gd name="connsiteX7" fmla="*/ 4977894 w 6603932"/>
                    <a:gd name="connsiteY7" fmla="*/ 3300536 h 3400696"/>
                    <a:gd name="connsiteX8" fmla="*/ 4133736 w 6603932"/>
                    <a:gd name="connsiteY8" fmla="*/ 2612528 h 3400696"/>
                    <a:gd name="connsiteX9" fmla="*/ 3289578 w 6603932"/>
                    <a:gd name="connsiteY9" fmla="*/ 3300536 h 3400696"/>
                    <a:gd name="connsiteX10" fmla="*/ 3279482 w 6603932"/>
                    <a:gd name="connsiteY10" fmla="*/ 3400696 h 3400696"/>
                    <a:gd name="connsiteX11" fmla="*/ 3269384 w 6603932"/>
                    <a:gd name="connsiteY11" fmla="*/ 3300536 h 3400696"/>
                    <a:gd name="connsiteX12" fmla="*/ 2425226 w 6603932"/>
                    <a:gd name="connsiteY12" fmla="*/ 2612528 h 3400696"/>
                    <a:gd name="connsiteX13" fmla="*/ 1581068 w 6603932"/>
                    <a:gd name="connsiteY13" fmla="*/ 3300536 h 3400696"/>
                    <a:gd name="connsiteX14" fmla="*/ 1574912 w 6603932"/>
                    <a:gd name="connsiteY14" fmla="*/ 3361608 h 3400696"/>
                    <a:gd name="connsiteX15" fmla="*/ 1568755 w 6603932"/>
                    <a:gd name="connsiteY15" fmla="*/ 3300536 h 3400696"/>
                    <a:gd name="connsiteX16" fmla="*/ 724597 w 6603932"/>
                    <a:gd name="connsiteY16" fmla="*/ 2612528 h 3400696"/>
                    <a:gd name="connsiteX17" fmla="*/ 10092 w 6603932"/>
                    <a:gd name="connsiteY17" fmla="*/ 2992428 h 3400696"/>
                    <a:gd name="connsiteX18" fmla="*/ 0 w 6603932"/>
                    <a:gd name="connsiteY18" fmla="*/ 3011020 h 3400696"/>
                    <a:gd name="connsiteX19" fmla="*/ 2886 w 6603932"/>
                    <a:gd name="connsiteY19" fmla="*/ 2973064 h 3400696"/>
                    <a:gd name="connsiteX20" fmla="*/ 3297450 w 6603932"/>
                    <a:gd name="connsiteY20" fmla="*/ 0 h 3400696"/>
                    <a:gd name="connsiteX0-1" fmla="*/ 3297450 w 6603932"/>
                    <a:gd name="connsiteY0-2" fmla="*/ 0 h 3400696"/>
                    <a:gd name="connsiteX1-3" fmla="*/ 6592012 w 6603932"/>
                    <a:gd name="connsiteY1-4" fmla="*/ 2973064 h 3400696"/>
                    <a:gd name="connsiteX2-5" fmla="*/ 6603932 w 6603932"/>
                    <a:gd name="connsiteY2-6" fmla="*/ 3129812 h 3400696"/>
                    <a:gd name="connsiteX3-7" fmla="*/ 6550042 w 6603932"/>
                    <a:gd name="connsiteY3-8" fmla="*/ 3030528 h 3400696"/>
                    <a:gd name="connsiteX4-9" fmla="*/ 5835536 w 6603932"/>
                    <a:gd name="connsiteY4-10" fmla="*/ 2650628 h 3400696"/>
                    <a:gd name="connsiteX5-11" fmla="*/ 4991378 w 6603932"/>
                    <a:gd name="connsiteY5-12" fmla="*/ 3338636 h 3400696"/>
                    <a:gd name="connsiteX6-13" fmla="*/ 4986556 w 6603932"/>
                    <a:gd name="connsiteY6-14" fmla="*/ 3386466 h 3400696"/>
                    <a:gd name="connsiteX7-15" fmla="*/ 4977894 w 6603932"/>
                    <a:gd name="connsiteY7-16" fmla="*/ 3300536 h 3400696"/>
                    <a:gd name="connsiteX8-17" fmla="*/ 4133736 w 6603932"/>
                    <a:gd name="connsiteY8-18" fmla="*/ 2612528 h 3400696"/>
                    <a:gd name="connsiteX9-19" fmla="*/ 3289578 w 6603932"/>
                    <a:gd name="connsiteY9-20" fmla="*/ 3300536 h 3400696"/>
                    <a:gd name="connsiteX10-21" fmla="*/ 3279482 w 6603932"/>
                    <a:gd name="connsiteY10-22" fmla="*/ 3400696 h 3400696"/>
                    <a:gd name="connsiteX11-23" fmla="*/ 3269384 w 6603932"/>
                    <a:gd name="connsiteY11-24" fmla="*/ 3300536 h 3400696"/>
                    <a:gd name="connsiteX12-25" fmla="*/ 2425226 w 6603932"/>
                    <a:gd name="connsiteY12-26" fmla="*/ 2612528 h 3400696"/>
                    <a:gd name="connsiteX13-27" fmla="*/ 1581068 w 6603932"/>
                    <a:gd name="connsiteY13-28" fmla="*/ 3300536 h 3400696"/>
                    <a:gd name="connsiteX14-29" fmla="*/ 1574912 w 6603932"/>
                    <a:gd name="connsiteY14-30" fmla="*/ 3361608 h 3400696"/>
                    <a:gd name="connsiteX15-31" fmla="*/ 1568755 w 6603932"/>
                    <a:gd name="connsiteY15-32" fmla="*/ 3300536 h 3400696"/>
                    <a:gd name="connsiteX16-33" fmla="*/ 724597 w 6603932"/>
                    <a:gd name="connsiteY16-34" fmla="*/ 2612528 h 3400696"/>
                    <a:gd name="connsiteX17-35" fmla="*/ 10092 w 6603932"/>
                    <a:gd name="connsiteY17-36" fmla="*/ 2992428 h 3400696"/>
                    <a:gd name="connsiteX18-37" fmla="*/ 0 w 6603932"/>
                    <a:gd name="connsiteY18-38" fmla="*/ 3011020 h 3400696"/>
                    <a:gd name="connsiteX19-39" fmla="*/ 3297450 w 6603932"/>
                    <a:gd name="connsiteY19-40" fmla="*/ 0 h 3400696"/>
                    <a:gd name="connsiteX0-41" fmla="*/ 3287358 w 6593840"/>
                    <a:gd name="connsiteY0-42" fmla="*/ 0 h 3400696"/>
                    <a:gd name="connsiteX1-43" fmla="*/ 6581920 w 6593840"/>
                    <a:gd name="connsiteY1-44" fmla="*/ 2973064 h 3400696"/>
                    <a:gd name="connsiteX2-45" fmla="*/ 6593840 w 6593840"/>
                    <a:gd name="connsiteY2-46" fmla="*/ 3129812 h 3400696"/>
                    <a:gd name="connsiteX3-47" fmla="*/ 6539950 w 6593840"/>
                    <a:gd name="connsiteY3-48" fmla="*/ 3030528 h 3400696"/>
                    <a:gd name="connsiteX4-49" fmla="*/ 5825444 w 6593840"/>
                    <a:gd name="connsiteY4-50" fmla="*/ 2650628 h 3400696"/>
                    <a:gd name="connsiteX5-51" fmla="*/ 4981286 w 6593840"/>
                    <a:gd name="connsiteY5-52" fmla="*/ 3338636 h 3400696"/>
                    <a:gd name="connsiteX6-53" fmla="*/ 4976464 w 6593840"/>
                    <a:gd name="connsiteY6-54" fmla="*/ 3386466 h 3400696"/>
                    <a:gd name="connsiteX7-55" fmla="*/ 4967802 w 6593840"/>
                    <a:gd name="connsiteY7-56" fmla="*/ 3300536 h 3400696"/>
                    <a:gd name="connsiteX8-57" fmla="*/ 4123644 w 6593840"/>
                    <a:gd name="connsiteY8-58" fmla="*/ 2612528 h 3400696"/>
                    <a:gd name="connsiteX9-59" fmla="*/ 3279486 w 6593840"/>
                    <a:gd name="connsiteY9-60" fmla="*/ 3300536 h 3400696"/>
                    <a:gd name="connsiteX10-61" fmla="*/ 3269390 w 6593840"/>
                    <a:gd name="connsiteY10-62" fmla="*/ 3400696 h 3400696"/>
                    <a:gd name="connsiteX11-63" fmla="*/ 3259292 w 6593840"/>
                    <a:gd name="connsiteY11-64" fmla="*/ 3300536 h 3400696"/>
                    <a:gd name="connsiteX12-65" fmla="*/ 2415134 w 6593840"/>
                    <a:gd name="connsiteY12-66" fmla="*/ 2612528 h 3400696"/>
                    <a:gd name="connsiteX13-67" fmla="*/ 1570976 w 6593840"/>
                    <a:gd name="connsiteY13-68" fmla="*/ 3300536 h 3400696"/>
                    <a:gd name="connsiteX14-69" fmla="*/ 1564820 w 6593840"/>
                    <a:gd name="connsiteY14-70" fmla="*/ 3361608 h 3400696"/>
                    <a:gd name="connsiteX15-71" fmla="*/ 1558663 w 6593840"/>
                    <a:gd name="connsiteY15-72" fmla="*/ 3300536 h 3400696"/>
                    <a:gd name="connsiteX16-73" fmla="*/ 714505 w 6593840"/>
                    <a:gd name="connsiteY16-74" fmla="*/ 2612528 h 3400696"/>
                    <a:gd name="connsiteX17-75" fmla="*/ 0 w 6593840"/>
                    <a:gd name="connsiteY17-76" fmla="*/ 2992428 h 3400696"/>
                    <a:gd name="connsiteX18-77" fmla="*/ 3287358 w 6593840"/>
                    <a:gd name="connsiteY18-78" fmla="*/ 0 h 3400696"/>
                    <a:gd name="connsiteX0-79" fmla="*/ 2622680 w 5929162"/>
                    <a:gd name="connsiteY0-80" fmla="*/ 1250 h 3401946"/>
                    <a:gd name="connsiteX1-81" fmla="*/ 5917242 w 5929162"/>
                    <a:gd name="connsiteY1-82" fmla="*/ 2974314 h 3401946"/>
                    <a:gd name="connsiteX2-83" fmla="*/ 5929162 w 5929162"/>
                    <a:gd name="connsiteY2-84" fmla="*/ 3131062 h 3401946"/>
                    <a:gd name="connsiteX3-85" fmla="*/ 5875272 w 5929162"/>
                    <a:gd name="connsiteY3-86" fmla="*/ 3031778 h 3401946"/>
                    <a:gd name="connsiteX4-87" fmla="*/ 5160766 w 5929162"/>
                    <a:gd name="connsiteY4-88" fmla="*/ 2651878 h 3401946"/>
                    <a:gd name="connsiteX5-89" fmla="*/ 4316608 w 5929162"/>
                    <a:gd name="connsiteY5-90" fmla="*/ 3339886 h 3401946"/>
                    <a:gd name="connsiteX6-91" fmla="*/ 4311786 w 5929162"/>
                    <a:gd name="connsiteY6-92" fmla="*/ 3387716 h 3401946"/>
                    <a:gd name="connsiteX7-93" fmla="*/ 4303124 w 5929162"/>
                    <a:gd name="connsiteY7-94" fmla="*/ 3301786 h 3401946"/>
                    <a:gd name="connsiteX8-95" fmla="*/ 3458966 w 5929162"/>
                    <a:gd name="connsiteY8-96" fmla="*/ 2613778 h 3401946"/>
                    <a:gd name="connsiteX9-97" fmla="*/ 2614808 w 5929162"/>
                    <a:gd name="connsiteY9-98" fmla="*/ 3301786 h 3401946"/>
                    <a:gd name="connsiteX10-99" fmla="*/ 2604712 w 5929162"/>
                    <a:gd name="connsiteY10-100" fmla="*/ 3401946 h 3401946"/>
                    <a:gd name="connsiteX11-101" fmla="*/ 2594614 w 5929162"/>
                    <a:gd name="connsiteY11-102" fmla="*/ 3301786 h 3401946"/>
                    <a:gd name="connsiteX12-103" fmla="*/ 1750456 w 5929162"/>
                    <a:gd name="connsiteY12-104" fmla="*/ 2613778 h 3401946"/>
                    <a:gd name="connsiteX13-105" fmla="*/ 906298 w 5929162"/>
                    <a:gd name="connsiteY13-106" fmla="*/ 3301786 h 3401946"/>
                    <a:gd name="connsiteX14-107" fmla="*/ 900142 w 5929162"/>
                    <a:gd name="connsiteY14-108" fmla="*/ 3362858 h 3401946"/>
                    <a:gd name="connsiteX15-109" fmla="*/ 893985 w 5929162"/>
                    <a:gd name="connsiteY15-110" fmla="*/ 3301786 h 3401946"/>
                    <a:gd name="connsiteX16-111" fmla="*/ 49827 w 5929162"/>
                    <a:gd name="connsiteY16-112" fmla="*/ 2613778 h 3401946"/>
                    <a:gd name="connsiteX17-113" fmla="*/ 2622680 w 5929162"/>
                    <a:gd name="connsiteY17-114" fmla="*/ 1250 h 3401946"/>
                    <a:gd name="connsiteX0-115" fmla="*/ 1728695 w 5035177"/>
                    <a:gd name="connsiteY0-116" fmla="*/ 0 h 3400696"/>
                    <a:gd name="connsiteX1-117" fmla="*/ 5023257 w 5035177"/>
                    <a:gd name="connsiteY1-118" fmla="*/ 2973064 h 3400696"/>
                    <a:gd name="connsiteX2-119" fmla="*/ 5035177 w 5035177"/>
                    <a:gd name="connsiteY2-120" fmla="*/ 3129812 h 3400696"/>
                    <a:gd name="connsiteX3-121" fmla="*/ 4981287 w 5035177"/>
                    <a:gd name="connsiteY3-122" fmla="*/ 3030528 h 3400696"/>
                    <a:gd name="connsiteX4-123" fmla="*/ 4266781 w 5035177"/>
                    <a:gd name="connsiteY4-124" fmla="*/ 2650628 h 3400696"/>
                    <a:gd name="connsiteX5-125" fmla="*/ 3422623 w 5035177"/>
                    <a:gd name="connsiteY5-126" fmla="*/ 3338636 h 3400696"/>
                    <a:gd name="connsiteX6-127" fmla="*/ 3417801 w 5035177"/>
                    <a:gd name="connsiteY6-128" fmla="*/ 3386466 h 3400696"/>
                    <a:gd name="connsiteX7-129" fmla="*/ 3409139 w 5035177"/>
                    <a:gd name="connsiteY7-130" fmla="*/ 3300536 h 3400696"/>
                    <a:gd name="connsiteX8-131" fmla="*/ 2564981 w 5035177"/>
                    <a:gd name="connsiteY8-132" fmla="*/ 2612528 h 3400696"/>
                    <a:gd name="connsiteX9-133" fmla="*/ 1720823 w 5035177"/>
                    <a:gd name="connsiteY9-134" fmla="*/ 3300536 h 3400696"/>
                    <a:gd name="connsiteX10-135" fmla="*/ 1710727 w 5035177"/>
                    <a:gd name="connsiteY10-136" fmla="*/ 3400696 h 3400696"/>
                    <a:gd name="connsiteX11-137" fmla="*/ 1700629 w 5035177"/>
                    <a:gd name="connsiteY11-138" fmla="*/ 3300536 h 3400696"/>
                    <a:gd name="connsiteX12-139" fmla="*/ 856471 w 5035177"/>
                    <a:gd name="connsiteY12-140" fmla="*/ 2612528 h 3400696"/>
                    <a:gd name="connsiteX13-141" fmla="*/ 12313 w 5035177"/>
                    <a:gd name="connsiteY13-142" fmla="*/ 3300536 h 3400696"/>
                    <a:gd name="connsiteX14-143" fmla="*/ 6157 w 5035177"/>
                    <a:gd name="connsiteY14-144" fmla="*/ 3361608 h 3400696"/>
                    <a:gd name="connsiteX15-145" fmla="*/ 0 w 5035177"/>
                    <a:gd name="connsiteY15-146" fmla="*/ 3300536 h 3400696"/>
                    <a:gd name="connsiteX16-147" fmla="*/ 1728695 w 5035177"/>
                    <a:gd name="connsiteY16-148" fmla="*/ 0 h 3400696"/>
                    <a:gd name="connsiteX0-149" fmla="*/ 1722538 w 5029020"/>
                    <a:gd name="connsiteY0-150" fmla="*/ 0 h 3400696"/>
                    <a:gd name="connsiteX1-151" fmla="*/ 5017100 w 5029020"/>
                    <a:gd name="connsiteY1-152" fmla="*/ 2973064 h 3400696"/>
                    <a:gd name="connsiteX2-153" fmla="*/ 5029020 w 5029020"/>
                    <a:gd name="connsiteY2-154" fmla="*/ 3129812 h 3400696"/>
                    <a:gd name="connsiteX3-155" fmla="*/ 4975130 w 5029020"/>
                    <a:gd name="connsiteY3-156" fmla="*/ 3030528 h 3400696"/>
                    <a:gd name="connsiteX4-157" fmla="*/ 4260624 w 5029020"/>
                    <a:gd name="connsiteY4-158" fmla="*/ 2650628 h 3400696"/>
                    <a:gd name="connsiteX5-159" fmla="*/ 3416466 w 5029020"/>
                    <a:gd name="connsiteY5-160" fmla="*/ 3338636 h 3400696"/>
                    <a:gd name="connsiteX6-161" fmla="*/ 3411644 w 5029020"/>
                    <a:gd name="connsiteY6-162" fmla="*/ 3386466 h 3400696"/>
                    <a:gd name="connsiteX7-163" fmla="*/ 3402982 w 5029020"/>
                    <a:gd name="connsiteY7-164" fmla="*/ 3300536 h 3400696"/>
                    <a:gd name="connsiteX8-165" fmla="*/ 2558824 w 5029020"/>
                    <a:gd name="connsiteY8-166" fmla="*/ 2612528 h 3400696"/>
                    <a:gd name="connsiteX9-167" fmla="*/ 1714666 w 5029020"/>
                    <a:gd name="connsiteY9-168" fmla="*/ 3300536 h 3400696"/>
                    <a:gd name="connsiteX10-169" fmla="*/ 1704570 w 5029020"/>
                    <a:gd name="connsiteY10-170" fmla="*/ 3400696 h 3400696"/>
                    <a:gd name="connsiteX11-171" fmla="*/ 1694472 w 5029020"/>
                    <a:gd name="connsiteY11-172" fmla="*/ 3300536 h 3400696"/>
                    <a:gd name="connsiteX12-173" fmla="*/ 850314 w 5029020"/>
                    <a:gd name="connsiteY12-174" fmla="*/ 2612528 h 3400696"/>
                    <a:gd name="connsiteX13-175" fmla="*/ 6156 w 5029020"/>
                    <a:gd name="connsiteY13-176" fmla="*/ 3300536 h 3400696"/>
                    <a:gd name="connsiteX14-177" fmla="*/ 0 w 5029020"/>
                    <a:gd name="connsiteY14-178" fmla="*/ 3361608 h 3400696"/>
                    <a:gd name="connsiteX15-179" fmla="*/ 1722538 w 5029020"/>
                    <a:gd name="connsiteY15-180" fmla="*/ 0 h 3400696"/>
                    <a:gd name="connsiteX0-181" fmla="*/ 1741864 w 5048346"/>
                    <a:gd name="connsiteY0-182" fmla="*/ 0 h 3458392"/>
                    <a:gd name="connsiteX1-183" fmla="*/ 5036426 w 5048346"/>
                    <a:gd name="connsiteY1-184" fmla="*/ 2973064 h 3458392"/>
                    <a:gd name="connsiteX2-185" fmla="*/ 5048346 w 5048346"/>
                    <a:gd name="connsiteY2-186" fmla="*/ 3129812 h 3458392"/>
                    <a:gd name="connsiteX3-187" fmla="*/ 4994456 w 5048346"/>
                    <a:gd name="connsiteY3-188" fmla="*/ 3030528 h 3458392"/>
                    <a:gd name="connsiteX4-189" fmla="*/ 4279950 w 5048346"/>
                    <a:gd name="connsiteY4-190" fmla="*/ 2650628 h 3458392"/>
                    <a:gd name="connsiteX5-191" fmla="*/ 3435792 w 5048346"/>
                    <a:gd name="connsiteY5-192" fmla="*/ 3338636 h 3458392"/>
                    <a:gd name="connsiteX6-193" fmla="*/ 3430970 w 5048346"/>
                    <a:gd name="connsiteY6-194" fmla="*/ 3386466 h 3458392"/>
                    <a:gd name="connsiteX7-195" fmla="*/ 3422308 w 5048346"/>
                    <a:gd name="connsiteY7-196" fmla="*/ 3300536 h 3458392"/>
                    <a:gd name="connsiteX8-197" fmla="*/ 2578150 w 5048346"/>
                    <a:gd name="connsiteY8-198" fmla="*/ 2612528 h 3458392"/>
                    <a:gd name="connsiteX9-199" fmla="*/ 1733992 w 5048346"/>
                    <a:gd name="connsiteY9-200" fmla="*/ 3300536 h 3458392"/>
                    <a:gd name="connsiteX10-201" fmla="*/ 1723896 w 5048346"/>
                    <a:gd name="connsiteY10-202" fmla="*/ 3400696 h 3458392"/>
                    <a:gd name="connsiteX11-203" fmla="*/ 1713798 w 5048346"/>
                    <a:gd name="connsiteY11-204" fmla="*/ 3300536 h 3458392"/>
                    <a:gd name="connsiteX12-205" fmla="*/ 869640 w 5048346"/>
                    <a:gd name="connsiteY12-206" fmla="*/ 2612528 h 3458392"/>
                    <a:gd name="connsiteX13-207" fmla="*/ 19326 w 5048346"/>
                    <a:gd name="connsiteY13-208" fmla="*/ 3361608 h 3458392"/>
                    <a:gd name="connsiteX14-209" fmla="*/ 1741864 w 5048346"/>
                    <a:gd name="connsiteY14-210" fmla="*/ 0 h 3458392"/>
                    <a:gd name="connsiteX0-211" fmla="*/ 872224 w 4178706"/>
                    <a:gd name="connsiteY0-212" fmla="*/ 1250 h 3401946"/>
                    <a:gd name="connsiteX1-213" fmla="*/ 4166786 w 4178706"/>
                    <a:gd name="connsiteY1-214" fmla="*/ 2974314 h 3401946"/>
                    <a:gd name="connsiteX2-215" fmla="*/ 4178706 w 4178706"/>
                    <a:gd name="connsiteY2-216" fmla="*/ 3131062 h 3401946"/>
                    <a:gd name="connsiteX3-217" fmla="*/ 4124816 w 4178706"/>
                    <a:gd name="connsiteY3-218" fmla="*/ 3031778 h 3401946"/>
                    <a:gd name="connsiteX4-219" fmla="*/ 3410310 w 4178706"/>
                    <a:gd name="connsiteY4-220" fmla="*/ 2651878 h 3401946"/>
                    <a:gd name="connsiteX5-221" fmla="*/ 2566152 w 4178706"/>
                    <a:gd name="connsiteY5-222" fmla="*/ 3339886 h 3401946"/>
                    <a:gd name="connsiteX6-223" fmla="*/ 2561330 w 4178706"/>
                    <a:gd name="connsiteY6-224" fmla="*/ 3387716 h 3401946"/>
                    <a:gd name="connsiteX7-225" fmla="*/ 2552668 w 4178706"/>
                    <a:gd name="connsiteY7-226" fmla="*/ 3301786 h 3401946"/>
                    <a:gd name="connsiteX8-227" fmla="*/ 1708510 w 4178706"/>
                    <a:gd name="connsiteY8-228" fmla="*/ 2613778 h 3401946"/>
                    <a:gd name="connsiteX9-229" fmla="*/ 864352 w 4178706"/>
                    <a:gd name="connsiteY9-230" fmla="*/ 3301786 h 3401946"/>
                    <a:gd name="connsiteX10-231" fmla="*/ 854256 w 4178706"/>
                    <a:gd name="connsiteY10-232" fmla="*/ 3401946 h 3401946"/>
                    <a:gd name="connsiteX11-233" fmla="*/ 844158 w 4178706"/>
                    <a:gd name="connsiteY11-234" fmla="*/ 3301786 h 3401946"/>
                    <a:gd name="connsiteX12-235" fmla="*/ 0 w 4178706"/>
                    <a:gd name="connsiteY12-236" fmla="*/ 2613778 h 3401946"/>
                    <a:gd name="connsiteX13-237" fmla="*/ 872224 w 4178706"/>
                    <a:gd name="connsiteY13-238" fmla="*/ 1250 h 3401946"/>
                    <a:gd name="connsiteX0-239" fmla="*/ 252915 w 3559397"/>
                    <a:gd name="connsiteY0-240" fmla="*/ 0 h 3400696"/>
                    <a:gd name="connsiteX1-241" fmla="*/ 3547477 w 3559397"/>
                    <a:gd name="connsiteY1-242" fmla="*/ 2973064 h 3400696"/>
                    <a:gd name="connsiteX2-243" fmla="*/ 3559397 w 3559397"/>
                    <a:gd name="connsiteY2-244" fmla="*/ 3129812 h 3400696"/>
                    <a:gd name="connsiteX3-245" fmla="*/ 3505507 w 3559397"/>
                    <a:gd name="connsiteY3-246" fmla="*/ 3030528 h 3400696"/>
                    <a:gd name="connsiteX4-247" fmla="*/ 2791001 w 3559397"/>
                    <a:gd name="connsiteY4-248" fmla="*/ 2650628 h 3400696"/>
                    <a:gd name="connsiteX5-249" fmla="*/ 1946843 w 3559397"/>
                    <a:gd name="connsiteY5-250" fmla="*/ 3338636 h 3400696"/>
                    <a:gd name="connsiteX6-251" fmla="*/ 1942021 w 3559397"/>
                    <a:gd name="connsiteY6-252" fmla="*/ 3386466 h 3400696"/>
                    <a:gd name="connsiteX7-253" fmla="*/ 1933359 w 3559397"/>
                    <a:gd name="connsiteY7-254" fmla="*/ 3300536 h 3400696"/>
                    <a:gd name="connsiteX8-255" fmla="*/ 1089201 w 3559397"/>
                    <a:gd name="connsiteY8-256" fmla="*/ 2612528 h 3400696"/>
                    <a:gd name="connsiteX9-257" fmla="*/ 245043 w 3559397"/>
                    <a:gd name="connsiteY9-258" fmla="*/ 3300536 h 3400696"/>
                    <a:gd name="connsiteX10-259" fmla="*/ 234947 w 3559397"/>
                    <a:gd name="connsiteY10-260" fmla="*/ 3400696 h 3400696"/>
                    <a:gd name="connsiteX11-261" fmla="*/ 224849 w 3559397"/>
                    <a:gd name="connsiteY11-262" fmla="*/ 3300536 h 3400696"/>
                    <a:gd name="connsiteX12-263" fmla="*/ 252915 w 3559397"/>
                    <a:gd name="connsiteY12-264" fmla="*/ 0 h 3400696"/>
                    <a:gd name="connsiteX0-265" fmla="*/ 17968 w 3324450"/>
                    <a:gd name="connsiteY0-266" fmla="*/ 0 h 3400696"/>
                    <a:gd name="connsiteX1-267" fmla="*/ 3312530 w 3324450"/>
                    <a:gd name="connsiteY1-268" fmla="*/ 2973064 h 3400696"/>
                    <a:gd name="connsiteX2-269" fmla="*/ 3324450 w 3324450"/>
                    <a:gd name="connsiteY2-270" fmla="*/ 3129812 h 3400696"/>
                    <a:gd name="connsiteX3-271" fmla="*/ 3270560 w 3324450"/>
                    <a:gd name="connsiteY3-272" fmla="*/ 3030528 h 3400696"/>
                    <a:gd name="connsiteX4-273" fmla="*/ 2556054 w 3324450"/>
                    <a:gd name="connsiteY4-274" fmla="*/ 2650628 h 3400696"/>
                    <a:gd name="connsiteX5-275" fmla="*/ 1711896 w 3324450"/>
                    <a:gd name="connsiteY5-276" fmla="*/ 3338636 h 3400696"/>
                    <a:gd name="connsiteX6-277" fmla="*/ 1707074 w 3324450"/>
                    <a:gd name="connsiteY6-278" fmla="*/ 3386466 h 3400696"/>
                    <a:gd name="connsiteX7-279" fmla="*/ 1698412 w 3324450"/>
                    <a:gd name="connsiteY7-280" fmla="*/ 3300536 h 3400696"/>
                    <a:gd name="connsiteX8-281" fmla="*/ 854254 w 3324450"/>
                    <a:gd name="connsiteY8-282" fmla="*/ 2612528 h 3400696"/>
                    <a:gd name="connsiteX9-283" fmla="*/ 10096 w 3324450"/>
                    <a:gd name="connsiteY9-284" fmla="*/ 3300536 h 3400696"/>
                    <a:gd name="connsiteX10-285" fmla="*/ 0 w 3324450"/>
                    <a:gd name="connsiteY10-286" fmla="*/ 3400696 h 3400696"/>
                    <a:gd name="connsiteX11-287" fmla="*/ 17968 w 3324450"/>
                    <a:gd name="connsiteY11-288" fmla="*/ 0 h 3400696"/>
                    <a:gd name="connsiteX0-289" fmla="*/ 17968 w 3324450"/>
                    <a:gd name="connsiteY0-290" fmla="*/ 0 h 3400696"/>
                    <a:gd name="connsiteX1-291" fmla="*/ 3312530 w 3324450"/>
                    <a:gd name="connsiteY1-292" fmla="*/ 2973064 h 3400696"/>
                    <a:gd name="connsiteX2-293" fmla="*/ 3324450 w 3324450"/>
                    <a:gd name="connsiteY2-294" fmla="*/ 3129812 h 3400696"/>
                    <a:gd name="connsiteX3-295" fmla="*/ 3270560 w 3324450"/>
                    <a:gd name="connsiteY3-296" fmla="*/ 3030528 h 3400696"/>
                    <a:gd name="connsiteX4-297" fmla="*/ 2556054 w 3324450"/>
                    <a:gd name="connsiteY4-298" fmla="*/ 2650628 h 3400696"/>
                    <a:gd name="connsiteX5-299" fmla="*/ 1711896 w 3324450"/>
                    <a:gd name="connsiteY5-300" fmla="*/ 3338636 h 3400696"/>
                    <a:gd name="connsiteX6-301" fmla="*/ 1707074 w 3324450"/>
                    <a:gd name="connsiteY6-302" fmla="*/ 3386466 h 3400696"/>
                    <a:gd name="connsiteX7-303" fmla="*/ 1698412 w 3324450"/>
                    <a:gd name="connsiteY7-304" fmla="*/ 3300536 h 3400696"/>
                    <a:gd name="connsiteX8-305" fmla="*/ 854254 w 3324450"/>
                    <a:gd name="connsiteY8-306" fmla="*/ 2612528 h 3400696"/>
                    <a:gd name="connsiteX9-307" fmla="*/ 10096 w 3324450"/>
                    <a:gd name="connsiteY9-308" fmla="*/ 3300536 h 3400696"/>
                    <a:gd name="connsiteX10-309" fmla="*/ 0 w 3324450"/>
                    <a:gd name="connsiteY10-310" fmla="*/ 3400696 h 3400696"/>
                    <a:gd name="connsiteX11-311" fmla="*/ 17968 w 3324450"/>
                    <a:gd name="connsiteY11-312" fmla="*/ 0 h 3400696"/>
                    <a:gd name="connsiteX0-313" fmla="*/ 17968 w 3324450"/>
                    <a:gd name="connsiteY0-314" fmla="*/ 254191 h 3654887"/>
                    <a:gd name="connsiteX1-315" fmla="*/ 3312530 w 3324450"/>
                    <a:gd name="connsiteY1-316" fmla="*/ 3227255 h 3654887"/>
                    <a:gd name="connsiteX2-317" fmla="*/ 3324450 w 3324450"/>
                    <a:gd name="connsiteY2-318" fmla="*/ 3384003 h 3654887"/>
                    <a:gd name="connsiteX3-319" fmla="*/ 3270560 w 3324450"/>
                    <a:gd name="connsiteY3-320" fmla="*/ 3284719 h 3654887"/>
                    <a:gd name="connsiteX4-321" fmla="*/ 2556054 w 3324450"/>
                    <a:gd name="connsiteY4-322" fmla="*/ 2904819 h 3654887"/>
                    <a:gd name="connsiteX5-323" fmla="*/ 1711896 w 3324450"/>
                    <a:gd name="connsiteY5-324" fmla="*/ 3592827 h 3654887"/>
                    <a:gd name="connsiteX6-325" fmla="*/ 1707074 w 3324450"/>
                    <a:gd name="connsiteY6-326" fmla="*/ 3640657 h 3654887"/>
                    <a:gd name="connsiteX7-327" fmla="*/ 1698412 w 3324450"/>
                    <a:gd name="connsiteY7-328" fmla="*/ 3554727 h 3654887"/>
                    <a:gd name="connsiteX8-329" fmla="*/ 854254 w 3324450"/>
                    <a:gd name="connsiteY8-330" fmla="*/ 2866719 h 3654887"/>
                    <a:gd name="connsiteX9-331" fmla="*/ 10096 w 3324450"/>
                    <a:gd name="connsiteY9-332" fmla="*/ 3554727 h 3654887"/>
                    <a:gd name="connsiteX10-333" fmla="*/ 0 w 3324450"/>
                    <a:gd name="connsiteY10-334" fmla="*/ 3654887 h 3654887"/>
                    <a:gd name="connsiteX11-335" fmla="*/ 17968 w 3324450"/>
                    <a:gd name="connsiteY11-336" fmla="*/ 254191 h 3654887"/>
                    <a:gd name="connsiteX0-337" fmla="*/ 17968 w 3324450"/>
                    <a:gd name="connsiteY0-338" fmla="*/ 254191 h 3654887"/>
                    <a:gd name="connsiteX1-339" fmla="*/ 3312530 w 3324450"/>
                    <a:gd name="connsiteY1-340" fmla="*/ 3227255 h 3654887"/>
                    <a:gd name="connsiteX2-341" fmla="*/ 3324450 w 3324450"/>
                    <a:gd name="connsiteY2-342" fmla="*/ 3384003 h 3654887"/>
                    <a:gd name="connsiteX3-343" fmla="*/ 3270560 w 3324450"/>
                    <a:gd name="connsiteY3-344" fmla="*/ 3284719 h 3654887"/>
                    <a:gd name="connsiteX4-345" fmla="*/ 2556054 w 3324450"/>
                    <a:gd name="connsiteY4-346" fmla="*/ 2904819 h 3654887"/>
                    <a:gd name="connsiteX5-347" fmla="*/ 1711896 w 3324450"/>
                    <a:gd name="connsiteY5-348" fmla="*/ 3592827 h 3654887"/>
                    <a:gd name="connsiteX6-349" fmla="*/ 1707074 w 3324450"/>
                    <a:gd name="connsiteY6-350" fmla="*/ 3640657 h 3654887"/>
                    <a:gd name="connsiteX7-351" fmla="*/ 1698412 w 3324450"/>
                    <a:gd name="connsiteY7-352" fmla="*/ 3554727 h 3654887"/>
                    <a:gd name="connsiteX8-353" fmla="*/ 854254 w 3324450"/>
                    <a:gd name="connsiteY8-354" fmla="*/ 2866719 h 3654887"/>
                    <a:gd name="connsiteX9-355" fmla="*/ 10096 w 3324450"/>
                    <a:gd name="connsiteY9-356" fmla="*/ 3554727 h 3654887"/>
                    <a:gd name="connsiteX10-357" fmla="*/ 0 w 3324450"/>
                    <a:gd name="connsiteY10-358" fmla="*/ 3654887 h 3654887"/>
                    <a:gd name="connsiteX11-359" fmla="*/ 17968 w 3324450"/>
                    <a:gd name="connsiteY11-360" fmla="*/ 254191 h 3654887"/>
                    <a:gd name="connsiteX0-361" fmla="*/ 17968 w 3324450"/>
                    <a:gd name="connsiteY0-362" fmla="*/ 566 h 3401262"/>
                    <a:gd name="connsiteX1-363" fmla="*/ 3324450 w 3324450"/>
                    <a:gd name="connsiteY1-364" fmla="*/ 3130378 h 3401262"/>
                    <a:gd name="connsiteX2-365" fmla="*/ 3270560 w 3324450"/>
                    <a:gd name="connsiteY2-366" fmla="*/ 3031094 h 3401262"/>
                    <a:gd name="connsiteX3-367" fmla="*/ 2556054 w 3324450"/>
                    <a:gd name="connsiteY3-368" fmla="*/ 2651194 h 3401262"/>
                    <a:gd name="connsiteX4-369" fmla="*/ 1711896 w 3324450"/>
                    <a:gd name="connsiteY4-370" fmla="*/ 3339202 h 3401262"/>
                    <a:gd name="connsiteX5-371" fmla="*/ 1707074 w 3324450"/>
                    <a:gd name="connsiteY5-372" fmla="*/ 3387032 h 3401262"/>
                    <a:gd name="connsiteX6-373" fmla="*/ 1698412 w 3324450"/>
                    <a:gd name="connsiteY6-374" fmla="*/ 3301102 h 3401262"/>
                    <a:gd name="connsiteX7-375" fmla="*/ 854254 w 3324450"/>
                    <a:gd name="connsiteY7-376" fmla="*/ 2613094 h 3401262"/>
                    <a:gd name="connsiteX8-377" fmla="*/ 10096 w 3324450"/>
                    <a:gd name="connsiteY8-378" fmla="*/ 3301102 h 3401262"/>
                    <a:gd name="connsiteX9-379" fmla="*/ 0 w 3324450"/>
                    <a:gd name="connsiteY9-380" fmla="*/ 3401262 h 3401262"/>
                    <a:gd name="connsiteX10-381" fmla="*/ 17968 w 3324450"/>
                    <a:gd name="connsiteY10-382" fmla="*/ 566 h 3401262"/>
                    <a:gd name="connsiteX0-383" fmla="*/ 17968 w 3270560"/>
                    <a:gd name="connsiteY0-384" fmla="*/ 1059 h 3401755"/>
                    <a:gd name="connsiteX1-385" fmla="*/ 3270560 w 3270560"/>
                    <a:gd name="connsiteY1-386" fmla="*/ 3031587 h 3401755"/>
                    <a:gd name="connsiteX2-387" fmla="*/ 2556054 w 3270560"/>
                    <a:gd name="connsiteY2-388" fmla="*/ 2651687 h 3401755"/>
                    <a:gd name="connsiteX3-389" fmla="*/ 1711896 w 3270560"/>
                    <a:gd name="connsiteY3-390" fmla="*/ 3339695 h 3401755"/>
                    <a:gd name="connsiteX4-391" fmla="*/ 1707074 w 3270560"/>
                    <a:gd name="connsiteY4-392" fmla="*/ 3387525 h 3401755"/>
                    <a:gd name="connsiteX5-393" fmla="*/ 1698412 w 3270560"/>
                    <a:gd name="connsiteY5-394" fmla="*/ 3301595 h 3401755"/>
                    <a:gd name="connsiteX6-395" fmla="*/ 854254 w 3270560"/>
                    <a:gd name="connsiteY6-396" fmla="*/ 2613587 h 3401755"/>
                    <a:gd name="connsiteX7-397" fmla="*/ 10096 w 3270560"/>
                    <a:gd name="connsiteY7-398" fmla="*/ 3301595 h 3401755"/>
                    <a:gd name="connsiteX8-399" fmla="*/ 0 w 3270560"/>
                    <a:gd name="connsiteY8-400" fmla="*/ 3401755 h 3401755"/>
                    <a:gd name="connsiteX9-401" fmla="*/ 17968 w 3270560"/>
                    <a:gd name="connsiteY9-402" fmla="*/ 1059 h 3401755"/>
                    <a:gd name="connsiteX0-403" fmla="*/ 17968 w 2604273"/>
                    <a:gd name="connsiteY0-404" fmla="*/ 5078 h 3405774"/>
                    <a:gd name="connsiteX1-405" fmla="*/ 2556054 w 2604273"/>
                    <a:gd name="connsiteY1-406" fmla="*/ 2655706 h 3405774"/>
                    <a:gd name="connsiteX2-407" fmla="*/ 1711896 w 2604273"/>
                    <a:gd name="connsiteY2-408" fmla="*/ 3343714 h 3405774"/>
                    <a:gd name="connsiteX3-409" fmla="*/ 1707074 w 2604273"/>
                    <a:gd name="connsiteY3-410" fmla="*/ 3391544 h 3405774"/>
                    <a:gd name="connsiteX4-411" fmla="*/ 1698412 w 2604273"/>
                    <a:gd name="connsiteY4-412" fmla="*/ 3305614 h 3405774"/>
                    <a:gd name="connsiteX5-413" fmla="*/ 854254 w 2604273"/>
                    <a:gd name="connsiteY5-414" fmla="*/ 2617606 h 3405774"/>
                    <a:gd name="connsiteX6-415" fmla="*/ 10096 w 2604273"/>
                    <a:gd name="connsiteY6-416" fmla="*/ 3305614 h 3405774"/>
                    <a:gd name="connsiteX7-417" fmla="*/ 0 w 2604273"/>
                    <a:gd name="connsiteY7-418" fmla="*/ 3405774 h 3405774"/>
                    <a:gd name="connsiteX8-419" fmla="*/ 17968 w 2604273"/>
                    <a:gd name="connsiteY8-420" fmla="*/ 5078 h 3405774"/>
                    <a:gd name="connsiteX0-421" fmla="*/ 17968 w 1711896"/>
                    <a:gd name="connsiteY0-422" fmla="*/ 29 h 3400725"/>
                    <a:gd name="connsiteX1-423" fmla="*/ 1711896 w 1711896"/>
                    <a:gd name="connsiteY1-424" fmla="*/ 3338665 h 3400725"/>
                    <a:gd name="connsiteX2-425" fmla="*/ 1707074 w 1711896"/>
                    <a:gd name="connsiteY2-426" fmla="*/ 3386495 h 3400725"/>
                    <a:gd name="connsiteX3-427" fmla="*/ 1698412 w 1711896"/>
                    <a:gd name="connsiteY3-428" fmla="*/ 3300565 h 3400725"/>
                    <a:gd name="connsiteX4-429" fmla="*/ 854254 w 1711896"/>
                    <a:gd name="connsiteY4-430" fmla="*/ 2612557 h 3400725"/>
                    <a:gd name="connsiteX5-431" fmla="*/ 10096 w 1711896"/>
                    <a:gd name="connsiteY5-432" fmla="*/ 3300565 h 3400725"/>
                    <a:gd name="connsiteX6-433" fmla="*/ 0 w 1711896"/>
                    <a:gd name="connsiteY6-434" fmla="*/ 3400725 h 3400725"/>
                    <a:gd name="connsiteX7-435" fmla="*/ 17968 w 1711896"/>
                    <a:gd name="connsiteY7-436" fmla="*/ 29 h 3400725"/>
                    <a:gd name="connsiteX0-437" fmla="*/ 17968 w 1711896"/>
                    <a:gd name="connsiteY0-438" fmla="*/ 29 h 3400725"/>
                    <a:gd name="connsiteX1-439" fmla="*/ 1711896 w 1711896"/>
                    <a:gd name="connsiteY1-440" fmla="*/ 3338665 h 3400725"/>
                    <a:gd name="connsiteX2-441" fmla="*/ 1707074 w 1711896"/>
                    <a:gd name="connsiteY2-442" fmla="*/ 3386495 h 3400725"/>
                    <a:gd name="connsiteX3-443" fmla="*/ 1698412 w 1711896"/>
                    <a:gd name="connsiteY3-444" fmla="*/ 3300565 h 3400725"/>
                    <a:gd name="connsiteX4-445" fmla="*/ 854254 w 1711896"/>
                    <a:gd name="connsiteY4-446" fmla="*/ 2612557 h 3400725"/>
                    <a:gd name="connsiteX5-447" fmla="*/ 10096 w 1711896"/>
                    <a:gd name="connsiteY5-448" fmla="*/ 3300565 h 3400725"/>
                    <a:gd name="connsiteX6-449" fmla="*/ 0 w 1711896"/>
                    <a:gd name="connsiteY6-450" fmla="*/ 3400725 h 3400725"/>
                    <a:gd name="connsiteX7-451" fmla="*/ 17968 w 1711896"/>
                    <a:gd name="connsiteY7-452" fmla="*/ 29 h 3400725"/>
                    <a:gd name="connsiteX0-453" fmla="*/ 17968 w 1711896"/>
                    <a:gd name="connsiteY0-454" fmla="*/ 29 h 3400725"/>
                    <a:gd name="connsiteX1-455" fmla="*/ 1711896 w 1711896"/>
                    <a:gd name="connsiteY1-456" fmla="*/ 3338665 h 3400725"/>
                    <a:gd name="connsiteX2-457" fmla="*/ 1707074 w 1711896"/>
                    <a:gd name="connsiteY2-458" fmla="*/ 3386495 h 3400725"/>
                    <a:gd name="connsiteX3-459" fmla="*/ 1698412 w 1711896"/>
                    <a:gd name="connsiteY3-460" fmla="*/ 3300565 h 3400725"/>
                    <a:gd name="connsiteX4-461" fmla="*/ 854254 w 1711896"/>
                    <a:gd name="connsiteY4-462" fmla="*/ 2612557 h 3400725"/>
                    <a:gd name="connsiteX5-463" fmla="*/ 10096 w 1711896"/>
                    <a:gd name="connsiteY5-464" fmla="*/ 3300565 h 3400725"/>
                    <a:gd name="connsiteX6-465" fmla="*/ 0 w 1711896"/>
                    <a:gd name="connsiteY6-466" fmla="*/ 3400725 h 3400725"/>
                    <a:gd name="connsiteX7-467" fmla="*/ 17968 w 1711896"/>
                    <a:gd name="connsiteY7-468" fmla="*/ 29 h 3400725"/>
                    <a:gd name="connsiteX0-469" fmla="*/ 17968 w 1711896"/>
                    <a:gd name="connsiteY0-470" fmla="*/ 29 h 3400725"/>
                    <a:gd name="connsiteX1-471" fmla="*/ 1711896 w 1711896"/>
                    <a:gd name="connsiteY1-472" fmla="*/ 3338665 h 3400725"/>
                    <a:gd name="connsiteX2-473" fmla="*/ 1707074 w 1711896"/>
                    <a:gd name="connsiteY2-474" fmla="*/ 3386495 h 3400725"/>
                    <a:gd name="connsiteX3-475" fmla="*/ 1698412 w 1711896"/>
                    <a:gd name="connsiteY3-476" fmla="*/ 3300565 h 3400725"/>
                    <a:gd name="connsiteX4-477" fmla="*/ 854254 w 1711896"/>
                    <a:gd name="connsiteY4-478" fmla="*/ 2612557 h 3400725"/>
                    <a:gd name="connsiteX5-479" fmla="*/ 10096 w 1711896"/>
                    <a:gd name="connsiteY5-480" fmla="*/ 3300565 h 3400725"/>
                    <a:gd name="connsiteX6-481" fmla="*/ 0 w 1711896"/>
                    <a:gd name="connsiteY6-482" fmla="*/ 3400725 h 3400725"/>
                    <a:gd name="connsiteX7-483" fmla="*/ 17968 w 1711896"/>
                    <a:gd name="connsiteY7-484" fmla="*/ 29 h 3400725"/>
                    <a:gd name="connsiteX0-485" fmla="*/ 17968 w 1711896"/>
                    <a:gd name="connsiteY0-486" fmla="*/ 29 h 3400725"/>
                    <a:gd name="connsiteX1-487" fmla="*/ 1711896 w 1711896"/>
                    <a:gd name="connsiteY1-488" fmla="*/ 3338665 h 3400725"/>
                    <a:gd name="connsiteX2-489" fmla="*/ 1707074 w 1711896"/>
                    <a:gd name="connsiteY2-490" fmla="*/ 3386495 h 3400725"/>
                    <a:gd name="connsiteX3-491" fmla="*/ 1698412 w 1711896"/>
                    <a:gd name="connsiteY3-492" fmla="*/ 3300565 h 3400725"/>
                    <a:gd name="connsiteX4-493" fmla="*/ 854254 w 1711896"/>
                    <a:gd name="connsiteY4-494" fmla="*/ 2612557 h 3400725"/>
                    <a:gd name="connsiteX5-495" fmla="*/ 10096 w 1711896"/>
                    <a:gd name="connsiteY5-496" fmla="*/ 3300565 h 3400725"/>
                    <a:gd name="connsiteX6-497" fmla="*/ 0 w 1711896"/>
                    <a:gd name="connsiteY6-498" fmla="*/ 3400725 h 3400725"/>
                    <a:gd name="connsiteX7-499" fmla="*/ 17968 w 1711896"/>
                    <a:gd name="connsiteY7-500" fmla="*/ 29 h 3400725"/>
                    <a:gd name="connsiteX0-501" fmla="*/ 17968 w 1711896"/>
                    <a:gd name="connsiteY0-502" fmla="*/ 29 h 3400725"/>
                    <a:gd name="connsiteX1-503" fmla="*/ 1711896 w 1711896"/>
                    <a:gd name="connsiteY1-504" fmla="*/ 3338665 h 3400725"/>
                    <a:gd name="connsiteX2-505" fmla="*/ 1707074 w 1711896"/>
                    <a:gd name="connsiteY2-506" fmla="*/ 3386495 h 3400725"/>
                    <a:gd name="connsiteX3-507" fmla="*/ 1698412 w 1711896"/>
                    <a:gd name="connsiteY3-508" fmla="*/ 3300565 h 3400725"/>
                    <a:gd name="connsiteX4-509" fmla="*/ 854254 w 1711896"/>
                    <a:gd name="connsiteY4-510" fmla="*/ 2612557 h 3400725"/>
                    <a:gd name="connsiteX5-511" fmla="*/ 10096 w 1711896"/>
                    <a:gd name="connsiteY5-512" fmla="*/ 3300565 h 3400725"/>
                    <a:gd name="connsiteX6-513" fmla="*/ 0 w 1711896"/>
                    <a:gd name="connsiteY6-514" fmla="*/ 3400725 h 3400725"/>
                    <a:gd name="connsiteX7-515" fmla="*/ 17968 w 1711896"/>
                    <a:gd name="connsiteY7-516" fmla="*/ 29 h 3400725"/>
                    <a:gd name="connsiteX0-517" fmla="*/ 17968 w 1711896"/>
                    <a:gd name="connsiteY0-518" fmla="*/ 29 h 3400725"/>
                    <a:gd name="connsiteX1-519" fmla="*/ 1711896 w 1711896"/>
                    <a:gd name="connsiteY1-520" fmla="*/ 3338665 h 3400725"/>
                    <a:gd name="connsiteX2-521" fmla="*/ 1707074 w 1711896"/>
                    <a:gd name="connsiteY2-522" fmla="*/ 3386495 h 3400725"/>
                    <a:gd name="connsiteX3-523" fmla="*/ 1698412 w 1711896"/>
                    <a:gd name="connsiteY3-524" fmla="*/ 3300565 h 3400725"/>
                    <a:gd name="connsiteX4-525" fmla="*/ 854254 w 1711896"/>
                    <a:gd name="connsiteY4-526" fmla="*/ 2612557 h 3400725"/>
                    <a:gd name="connsiteX5-527" fmla="*/ 10096 w 1711896"/>
                    <a:gd name="connsiteY5-528" fmla="*/ 3300565 h 3400725"/>
                    <a:gd name="connsiteX6-529" fmla="*/ 0 w 1711896"/>
                    <a:gd name="connsiteY6-530" fmla="*/ 3400725 h 3400725"/>
                    <a:gd name="connsiteX7-531" fmla="*/ 17968 w 1711896"/>
                    <a:gd name="connsiteY7-532" fmla="*/ 29 h 3400725"/>
                    <a:gd name="connsiteX0-533" fmla="*/ 17968 w 1711896"/>
                    <a:gd name="connsiteY0-534" fmla="*/ 29 h 3400725"/>
                    <a:gd name="connsiteX1-535" fmla="*/ 1711896 w 1711896"/>
                    <a:gd name="connsiteY1-536" fmla="*/ 3338665 h 3400725"/>
                    <a:gd name="connsiteX2-537" fmla="*/ 1707074 w 1711896"/>
                    <a:gd name="connsiteY2-538" fmla="*/ 3386495 h 3400725"/>
                    <a:gd name="connsiteX3-539" fmla="*/ 1698412 w 1711896"/>
                    <a:gd name="connsiteY3-540" fmla="*/ 3300565 h 3400725"/>
                    <a:gd name="connsiteX4-541" fmla="*/ 854254 w 1711896"/>
                    <a:gd name="connsiteY4-542" fmla="*/ 2612557 h 3400725"/>
                    <a:gd name="connsiteX5-543" fmla="*/ 10096 w 1711896"/>
                    <a:gd name="connsiteY5-544" fmla="*/ 3300565 h 3400725"/>
                    <a:gd name="connsiteX6-545" fmla="*/ 0 w 1711896"/>
                    <a:gd name="connsiteY6-546" fmla="*/ 3400725 h 3400725"/>
                    <a:gd name="connsiteX7-547" fmla="*/ 17968 w 1711896"/>
                    <a:gd name="connsiteY7-548" fmla="*/ 29 h 3400725"/>
                    <a:gd name="connsiteX0-549" fmla="*/ 17968 w 1743193"/>
                    <a:gd name="connsiteY0-550" fmla="*/ 45 h 3400741"/>
                    <a:gd name="connsiteX1-551" fmla="*/ 1711896 w 1743193"/>
                    <a:gd name="connsiteY1-552" fmla="*/ 3338681 h 3400741"/>
                    <a:gd name="connsiteX2-553" fmla="*/ 1707074 w 1743193"/>
                    <a:gd name="connsiteY2-554" fmla="*/ 3386511 h 3400741"/>
                    <a:gd name="connsiteX3-555" fmla="*/ 1698412 w 1743193"/>
                    <a:gd name="connsiteY3-556" fmla="*/ 3300581 h 3400741"/>
                    <a:gd name="connsiteX4-557" fmla="*/ 854254 w 1743193"/>
                    <a:gd name="connsiteY4-558" fmla="*/ 2612573 h 3400741"/>
                    <a:gd name="connsiteX5-559" fmla="*/ 10096 w 1743193"/>
                    <a:gd name="connsiteY5-560" fmla="*/ 3300581 h 3400741"/>
                    <a:gd name="connsiteX6-561" fmla="*/ 0 w 1743193"/>
                    <a:gd name="connsiteY6-562" fmla="*/ 3400741 h 3400741"/>
                    <a:gd name="connsiteX7-563" fmla="*/ 17968 w 1743193"/>
                    <a:gd name="connsiteY7-564" fmla="*/ 45 h 3400741"/>
                    <a:gd name="connsiteX0-565" fmla="*/ 17968 w 1742641"/>
                    <a:gd name="connsiteY0-566" fmla="*/ 0 h 3400696"/>
                    <a:gd name="connsiteX1-567" fmla="*/ 1711896 w 1742641"/>
                    <a:gd name="connsiteY1-568" fmla="*/ 3338636 h 3400696"/>
                    <a:gd name="connsiteX2-569" fmla="*/ 1707074 w 1742641"/>
                    <a:gd name="connsiteY2-570" fmla="*/ 3386466 h 3400696"/>
                    <a:gd name="connsiteX3-571" fmla="*/ 1698412 w 1742641"/>
                    <a:gd name="connsiteY3-572" fmla="*/ 3300536 h 3400696"/>
                    <a:gd name="connsiteX4-573" fmla="*/ 854254 w 1742641"/>
                    <a:gd name="connsiteY4-574" fmla="*/ 2612528 h 3400696"/>
                    <a:gd name="connsiteX5-575" fmla="*/ 10096 w 1742641"/>
                    <a:gd name="connsiteY5-576" fmla="*/ 3300536 h 3400696"/>
                    <a:gd name="connsiteX6-577" fmla="*/ 0 w 1742641"/>
                    <a:gd name="connsiteY6-578" fmla="*/ 3400696 h 3400696"/>
                    <a:gd name="connsiteX7-579" fmla="*/ 17968 w 1742641"/>
                    <a:gd name="connsiteY7-580" fmla="*/ 0 h 3400696"/>
                    <a:gd name="connsiteX0-581" fmla="*/ 17968 w 1744688"/>
                    <a:gd name="connsiteY0-582" fmla="*/ 0 h 3400696"/>
                    <a:gd name="connsiteX1-583" fmla="*/ 1711896 w 1744688"/>
                    <a:gd name="connsiteY1-584" fmla="*/ 3338636 h 3400696"/>
                    <a:gd name="connsiteX2-585" fmla="*/ 1707074 w 1744688"/>
                    <a:gd name="connsiteY2-586" fmla="*/ 3386466 h 3400696"/>
                    <a:gd name="connsiteX3-587" fmla="*/ 1698412 w 1744688"/>
                    <a:gd name="connsiteY3-588" fmla="*/ 3300536 h 3400696"/>
                    <a:gd name="connsiteX4-589" fmla="*/ 854254 w 1744688"/>
                    <a:gd name="connsiteY4-590" fmla="*/ 2612528 h 3400696"/>
                    <a:gd name="connsiteX5-591" fmla="*/ 10096 w 1744688"/>
                    <a:gd name="connsiteY5-592" fmla="*/ 3300536 h 3400696"/>
                    <a:gd name="connsiteX6-593" fmla="*/ 0 w 1744688"/>
                    <a:gd name="connsiteY6-594" fmla="*/ 3400696 h 3400696"/>
                    <a:gd name="connsiteX7-595" fmla="*/ 17968 w 1744688"/>
                    <a:gd name="connsiteY7-596" fmla="*/ 0 h 340069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</a:cxnLst>
                  <a:rect l="l" t="t" r="r" b="b"/>
                  <a:pathLst>
                    <a:path w="1744688" h="3400696">
                      <a:moveTo>
                        <a:pt x="17968" y="0"/>
                      </a:moveTo>
                      <a:cubicBezTo>
                        <a:pt x="392184" y="145232"/>
                        <a:pt x="1992353" y="1748700"/>
                        <a:pt x="1711896" y="3338636"/>
                      </a:cubicBezTo>
                      <a:lnTo>
                        <a:pt x="1707074" y="3386466"/>
                      </a:lnTo>
                      <a:lnTo>
                        <a:pt x="1698412" y="3300536"/>
                      </a:lnTo>
                      <a:cubicBezTo>
                        <a:pt x="1618066" y="2907890"/>
                        <a:pt x="1270652" y="2612528"/>
                        <a:pt x="854254" y="2612528"/>
                      </a:cubicBezTo>
                      <a:cubicBezTo>
                        <a:pt x="437856" y="2612528"/>
                        <a:pt x="90442" y="2907890"/>
                        <a:pt x="10096" y="3300536"/>
                      </a:cubicBezTo>
                      <a:lnTo>
                        <a:pt x="0" y="3400696"/>
                      </a:lnTo>
                      <a:cubicBezTo>
                        <a:pt x="215539" y="2295706"/>
                        <a:pt x="78834" y="236673"/>
                        <a:pt x="17968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303780">
                    <a:defRPr/>
                  </a:pPr>
                  <a:endParaRPr lang="zh-CN" altLang="en-US" sz="4535">
                    <a:solidFill>
                      <a:prstClr val="white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34" name="组合 33"/>
            <p:cNvGrpSpPr/>
            <p:nvPr/>
          </p:nvGrpSpPr>
          <p:grpSpPr>
            <a:xfrm rot="5440977">
              <a:off x="710467" y="1919211"/>
              <a:ext cx="458989" cy="447045"/>
              <a:chOff x="1555291" y="1575517"/>
              <a:chExt cx="461830" cy="449812"/>
            </a:xfrm>
          </p:grpSpPr>
          <p:sp>
            <p:nvSpPr>
              <p:cNvPr id="35" name="Oval 877"/>
              <p:cNvSpPr>
                <a:spLocks noChangeArrowheads="1"/>
              </p:cNvSpPr>
              <p:nvPr/>
            </p:nvSpPr>
            <p:spPr bwMode="auto">
              <a:xfrm>
                <a:off x="1555291" y="1575517"/>
                <a:ext cx="456952" cy="449812"/>
              </a:xfrm>
              <a:prstGeom prst="ellipse">
                <a:avLst/>
              </a:prstGeom>
              <a:solidFill>
                <a:srgbClr val="E4D5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2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36" name="Freeform 878"/>
              <p:cNvSpPr/>
              <p:nvPr/>
            </p:nvSpPr>
            <p:spPr bwMode="auto">
              <a:xfrm>
                <a:off x="1781505" y="1575517"/>
                <a:ext cx="235616" cy="449812"/>
              </a:xfrm>
              <a:custGeom>
                <a:avLst/>
                <a:gdLst>
                  <a:gd name="T0" fmla="*/ 0 w 14"/>
                  <a:gd name="T1" fmla="*/ 0 h 27"/>
                  <a:gd name="T2" fmla="*/ 14 w 14"/>
                  <a:gd name="T3" fmla="*/ 13 h 27"/>
                  <a:gd name="T4" fmla="*/ 0 w 14"/>
                  <a:gd name="T5" fmla="*/ 27 h 27"/>
                  <a:gd name="T6" fmla="*/ 0 w 14"/>
                  <a:gd name="T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27">
                    <a:moveTo>
                      <a:pt x="0" y="0"/>
                    </a:moveTo>
                    <a:cubicBezTo>
                      <a:pt x="8" y="0"/>
                      <a:pt x="14" y="6"/>
                      <a:pt x="14" y="13"/>
                    </a:cubicBezTo>
                    <a:cubicBezTo>
                      <a:pt x="14" y="21"/>
                      <a:pt x="8" y="27"/>
                      <a:pt x="0" y="2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B6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2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03" y="2785508"/>
            <a:ext cx="2554605" cy="3429000"/>
          </a:xfrm>
          <a:prstGeom prst="rect">
            <a:avLst/>
          </a:prstGeom>
        </p:spPr>
      </p:pic>
      <p:pic>
        <p:nvPicPr>
          <p:cNvPr id="53" name="一段超感人背景音乐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88843" y="6835848"/>
            <a:ext cx="812800" cy="8128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rot="21228420">
            <a:off x="5822413" y="1368993"/>
            <a:ext cx="11988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8000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40A8E8"/>
                </a:solidFill>
                <a:effectLst>
                  <a:outerShdw dist="38100" dir="2700000" algn="bl" rotWithShape="0">
                    <a:schemeClr val="tx1">
                      <a:lumMod val="65000"/>
                      <a:lumOff val="35000"/>
                    </a:schemeClr>
                  </a:outerShdw>
                </a:effectLst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传</a:t>
            </a:r>
            <a:endParaRPr lang="zh-CN" altLang="en-US" sz="8000" dirty="0">
              <a:ln w="28575">
                <a:solidFill>
                  <a:schemeClr val="bg1"/>
                </a:solidFill>
                <a:prstDash val="solid"/>
              </a:ln>
              <a:solidFill>
                <a:srgbClr val="40A8E8"/>
              </a:solidFill>
              <a:effectLst>
                <a:outerShdw dist="38100" dir="2700000" algn="bl" rotWithShape="0">
                  <a:schemeClr val="tx1">
                    <a:lumMod val="65000"/>
                    <a:lumOff val="35000"/>
                  </a:schemeClr>
                </a:outerShdw>
              </a:effectLst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rot="321078">
            <a:off x="6719735" y="2030619"/>
            <a:ext cx="11988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8000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tx1">
                      <a:lumMod val="65000"/>
                      <a:lumOff val="35000"/>
                    </a:schemeClr>
                  </a:outerShdw>
                </a:effectLst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副</a:t>
            </a:r>
            <a:endParaRPr lang="zh-CN" altLang="en-US" sz="8000" dirty="0">
              <a:ln w="2857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bl" rotWithShape="0">
                  <a:schemeClr val="tx1">
                    <a:lumMod val="65000"/>
                    <a:lumOff val="35000"/>
                  </a:schemeClr>
                </a:outerShdw>
              </a:effectLst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rot="20181077">
            <a:off x="8439315" y="2530999"/>
            <a:ext cx="11988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8000" dirty="0">
                <a:ln w="28575">
                  <a:solidFill>
                    <a:schemeClr val="bg1"/>
                  </a:solidFill>
                  <a:prstDash val="solid"/>
                </a:ln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effectLst>
                  <a:outerShdw dist="38100" dir="2700000" algn="bl" rotWithShape="0">
                    <a:schemeClr val="tx1">
                      <a:lumMod val="65000"/>
                      <a:lumOff val="35000"/>
                    </a:schemeClr>
                  </a:outerShdw>
                </a:effectLst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长</a:t>
            </a:r>
            <a:endParaRPr lang="zh-CN" altLang="en-US" sz="8000" dirty="0">
              <a:ln w="28575">
                <a:solidFill>
                  <a:schemeClr val="bg1"/>
                </a:solidFill>
                <a:prstDash val="solid"/>
              </a:ln>
              <a:gradFill>
                <a:gsLst>
                  <a:gs pos="19000">
                    <a:srgbClr val="FFB9B9"/>
                  </a:gs>
                  <a:gs pos="64000">
                    <a:srgbClr val="FF8F8E"/>
                  </a:gs>
                  <a:gs pos="44000">
                    <a:srgbClr val="FE9E9F"/>
                  </a:gs>
                  <a:gs pos="84000">
                    <a:srgbClr val="FF7373"/>
                  </a:gs>
                </a:gsLst>
                <a:lin scaled="1"/>
              </a:gradFill>
              <a:effectLst>
                <a:outerShdw dist="38100" dir="2700000" algn="bl" rotWithShape="0">
                  <a:schemeClr val="tx1">
                    <a:lumMod val="65000"/>
                    <a:lumOff val="35000"/>
                  </a:schemeClr>
                </a:outerShdw>
              </a:effectLst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pic>
        <p:nvPicPr>
          <p:cNvPr id="3" name="10、全班合唱《红领巾心向党》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41975" y="0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9962"/>
    </mc:Choice>
    <mc:Fallback>
      <p:transition advTm="9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numSld="999" showWhenStopped="0">
                <p:cTn id="51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22" grpId="0"/>
      <p:bldP spid="31" grpId="0"/>
      <p:bldP spid="7" grpId="0"/>
      <p:bldP spid="23" grpId="0"/>
      <p:bldP spid="23" grpId="1"/>
      <p:bldP spid="2" grpId="0"/>
      <p:bldP spid="2" grpId="1"/>
      <p:bldP spid="4" grpId="0"/>
      <p:bldP spid="4" grpId="1"/>
      <p:bldP spid="24" grpId="0"/>
      <p:bldP spid="2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3174">
            <a:off x="2131083" y="903103"/>
            <a:ext cx="8030765" cy="477239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857"/>
            <a:ext cx="12192000" cy="12251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976" y="4822564"/>
            <a:ext cx="1762125" cy="17907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5317218"/>
            <a:ext cx="2182670" cy="164056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175" y="407987"/>
            <a:ext cx="757498" cy="110331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5946139"/>
            <a:ext cx="1458912" cy="982846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 rot="21228420">
            <a:off x="2440646" y="1462973"/>
            <a:ext cx="231345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600" b="0" i="0" u="none" strike="noStrike" kern="1200" cap="none" spc="0" normalizeH="0" baseline="0" noProof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40A8E8"/>
                </a:solidFill>
                <a:effectLst>
                  <a:outerShdw dist="38100" dir="2700000" algn="bl" rotWithShape="0">
                    <a:prstClr val="black">
                      <a:lumMod val="65000"/>
                      <a:lumOff val="35000"/>
                    </a:prstClr>
                  </a:outerShdw>
                </a:effectLst>
                <a:uLnTx/>
                <a:uFillTx/>
                <a:latin typeface="华康海报体W12(P)" panose="040B0C00000000000000" pitchFamily="82" charset="-122"/>
                <a:ea typeface="华康海报体W12(P)" panose="040B0C00000000000000" pitchFamily="82" charset="-122"/>
                <a:cs typeface="+mn-cs"/>
              </a:rPr>
              <a:t>谢</a:t>
            </a:r>
            <a:endParaRPr kumimoji="0" lang="zh-CN" altLang="en-US" sz="16600" b="0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40A8E8"/>
              </a:solidFill>
              <a:effectLst>
                <a:outerShdw dist="38100" dir="2700000" algn="bl" rotWithShape="0">
                  <a:prstClr val="black">
                    <a:lumMod val="65000"/>
                    <a:lumOff val="35000"/>
                  </a:prstClr>
                </a:outerShdw>
              </a:effectLst>
              <a:uLnTx/>
              <a:uFillTx/>
              <a:latin typeface="华康海报体W12(P)" panose="040B0C00000000000000" pitchFamily="82" charset="-122"/>
              <a:ea typeface="华康海报体W12(P)" panose="040B0C00000000000000" pitchFamily="82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 rot="321078">
            <a:off x="4627484" y="1598819"/>
            <a:ext cx="195438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u="none" strike="noStrike" kern="1200" cap="none" spc="0" normalizeH="0" baseline="0" noProof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EC0940"/>
                </a:solidFill>
                <a:effectLst>
                  <a:outerShdw dist="38100" dir="2700000" algn="bl" rotWithShape="0">
                    <a:prstClr val="black">
                      <a:lumMod val="65000"/>
                      <a:lumOff val="35000"/>
                    </a:prstClr>
                  </a:outerShdw>
                </a:effectLst>
                <a:uLnTx/>
                <a:uFillTx/>
                <a:latin typeface="华康海报体W12(P)" panose="040B0C00000000000000" pitchFamily="82" charset="-122"/>
                <a:ea typeface="华康海报体W12(P)" panose="040B0C00000000000000" pitchFamily="82" charset="-122"/>
                <a:cs typeface="+mn-cs"/>
              </a:rPr>
              <a:t>谢</a:t>
            </a:r>
            <a:endParaRPr kumimoji="0" lang="zh-CN" altLang="en-US" sz="13800" b="0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EC0940"/>
              </a:solidFill>
              <a:effectLst>
                <a:outerShdw dist="38100" dir="2700000" algn="bl" rotWithShape="0">
                  <a:prstClr val="black">
                    <a:lumMod val="65000"/>
                    <a:lumOff val="35000"/>
                  </a:prstClr>
                </a:outerShdw>
              </a:effectLst>
              <a:uLnTx/>
              <a:uFillTx/>
              <a:latin typeface="华康海报体W12(P)" panose="040B0C00000000000000" pitchFamily="82" charset="-122"/>
              <a:ea typeface="华康海报体W12(P)" panose="040B0C00000000000000" pitchFamily="82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 rot="21228420">
            <a:off x="6443141" y="1815818"/>
            <a:ext cx="14157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u="none" strike="noStrike" kern="1200" cap="none" spc="0" normalizeH="0" baseline="0" noProof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6DA305"/>
                </a:solidFill>
                <a:effectLst>
                  <a:outerShdw dist="38100" dir="2700000" algn="bl" rotWithShape="0">
                    <a:prstClr val="black">
                      <a:lumMod val="65000"/>
                      <a:lumOff val="35000"/>
                    </a:prstClr>
                  </a:outerShdw>
                </a:effectLst>
                <a:uLnTx/>
                <a:uFillTx/>
                <a:latin typeface="华康海报体W12(P)" panose="040B0C00000000000000" pitchFamily="82" charset="-122"/>
                <a:ea typeface="华康海报体W12(P)" panose="040B0C00000000000000" pitchFamily="82" charset="-122"/>
                <a:cs typeface="+mn-cs"/>
              </a:rPr>
              <a:t>观</a:t>
            </a:r>
            <a:endParaRPr kumimoji="0" lang="zh-CN" altLang="en-US" sz="9600" b="0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6DA305"/>
              </a:solidFill>
              <a:effectLst>
                <a:outerShdw dist="38100" dir="2700000" algn="bl" rotWithShape="0">
                  <a:prstClr val="black">
                    <a:lumMod val="65000"/>
                    <a:lumOff val="35000"/>
                  </a:prstClr>
                </a:outerShdw>
              </a:effectLst>
              <a:uLnTx/>
              <a:uFillTx/>
              <a:latin typeface="华康海报体W12(P)" panose="040B0C00000000000000" pitchFamily="82" charset="-122"/>
              <a:ea typeface="华康海报体W12(P)" panose="040B0C00000000000000" pitchFamily="82" charset="-122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 rot="303440">
            <a:off x="7792428" y="1442242"/>
            <a:ext cx="195438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800" b="0" i="0" u="none" strike="noStrike" kern="1200" cap="none" spc="0" normalizeH="0" baseline="0" noProof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05769E"/>
                </a:solidFill>
                <a:effectLst>
                  <a:outerShdw dist="38100" dir="2700000" algn="bl" rotWithShape="0">
                    <a:prstClr val="black">
                      <a:lumMod val="65000"/>
                      <a:lumOff val="35000"/>
                    </a:prstClr>
                  </a:outerShdw>
                </a:effectLst>
                <a:uLnTx/>
                <a:uFillTx/>
                <a:latin typeface="华康海报体W12(P)" panose="040B0C00000000000000" pitchFamily="82" charset="-122"/>
                <a:ea typeface="华康海报体W12(P)" panose="040B0C00000000000000" pitchFamily="82" charset="-122"/>
                <a:cs typeface="+mn-cs"/>
              </a:rPr>
              <a:t>看</a:t>
            </a:r>
            <a:endParaRPr kumimoji="0" lang="zh-CN" altLang="en-US" sz="13800" b="0" i="0" u="none" strike="noStrike" kern="1200" cap="none" spc="0" normalizeH="0" baseline="0" noProof="0" dirty="0">
              <a:ln w="28575">
                <a:solidFill>
                  <a:prstClr val="white"/>
                </a:solidFill>
                <a:prstDash val="solid"/>
              </a:ln>
              <a:solidFill>
                <a:srgbClr val="05769E"/>
              </a:solidFill>
              <a:effectLst>
                <a:outerShdw dist="38100" dir="2700000" algn="bl" rotWithShape="0">
                  <a:prstClr val="black">
                    <a:lumMod val="65000"/>
                    <a:lumOff val="35000"/>
                  </a:prstClr>
                </a:outerShdw>
              </a:effectLst>
              <a:uLnTx/>
              <a:uFillTx/>
              <a:latin typeface="华康海报体W12(P)" panose="040B0C00000000000000" pitchFamily="82" charset="-122"/>
              <a:ea typeface="华康海报体W12(P)" panose="040B0C00000000000000" pitchFamily="82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528" y="-16194"/>
            <a:ext cx="2017264" cy="1584727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3798464" y="4056730"/>
            <a:ext cx="538204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华康海报体W12(P)" panose="040B0C00000000000000" pitchFamily="82" charset="-122"/>
                <a:ea typeface="华康海报体W12(P)" panose="040B0C00000000000000" pitchFamily="82" charset="-122"/>
                <a:cs typeface="+mn-cs"/>
              </a:rPr>
              <a:t>--</a:t>
            </a:r>
            <a:r>
              <a: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华康海报体W12(P)" panose="040B0C00000000000000" pitchFamily="82" charset="-122"/>
                <a:ea typeface="华康海报体W12(P)" panose="040B0C00000000000000" pitchFamily="82" charset="-122"/>
                <a:cs typeface="+mn-cs"/>
              </a:rPr>
              <a:t>四（</a:t>
            </a:r>
            <a:r>
              <a:rPr kumimoji="0" lang="en-US" altLang="zh-CN" sz="36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华康海报体W12(P)" panose="040B0C00000000000000" pitchFamily="82" charset="-122"/>
                <a:ea typeface="华康海报体W12(P)" panose="040B0C00000000000000" pitchFamily="82" charset="-122"/>
                <a:cs typeface="+mn-cs"/>
              </a:rPr>
              <a:t>12</a:t>
            </a:r>
            <a:r>
              <a: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华康海报体W12(P)" panose="040B0C00000000000000" pitchFamily="82" charset="-122"/>
                <a:ea typeface="华康海报体W12(P)" panose="040B0C00000000000000" pitchFamily="82" charset="-122"/>
                <a:cs typeface="+mn-cs"/>
              </a:rPr>
              <a:t>）张钰萱</a:t>
            </a:r>
            <a:endParaRPr kumimoji="0" lang="en-US" altLang="zh-CN" sz="36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华康海报体W12(P)" panose="040B0C00000000000000" pitchFamily="82" charset="-122"/>
              <a:ea typeface="华康海报体W12(P)" panose="040B0C00000000000000" pitchFamily="82" charset="-122"/>
              <a:cs typeface="+mn-cs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653734" y="286183"/>
            <a:ext cx="859648" cy="1221853"/>
            <a:chOff x="458128" y="924637"/>
            <a:chExt cx="1018468" cy="1447591"/>
          </a:xfrm>
        </p:grpSpPr>
        <p:grpSp>
          <p:nvGrpSpPr>
            <p:cNvPr id="33" name="组合 32"/>
            <p:cNvGrpSpPr/>
            <p:nvPr/>
          </p:nvGrpSpPr>
          <p:grpSpPr>
            <a:xfrm>
              <a:off x="458128" y="924637"/>
              <a:ext cx="1018468" cy="1143489"/>
              <a:chOff x="3713650" y="345093"/>
              <a:chExt cx="2226502" cy="2154649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3784666" y="1296538"/>
                <a:ext cx="2101529" cy="1203204"/>
                <a:chOff x="3784666" y="1305294"/>
                <a:chExt cx="2101529" cy="825524"/>
              </a:xfrm>
            </p:grpSpPr>
            <p:sp>
              <p:nvSpPr>
                <p:cNvPr id="43" name="任意多边形 2143"/>
                <p:cNvSpPr/>
                <p:nvPr/>
              </p:nvSpPr>
              <p:spPr bwMode="auto">
                <a:xfrm>
                  <a:off x="3784666" y="1324433"/>
                  <a:ext cx="721636" cy="802020"/>
                </a:xfrm>
                <a:custGeom>
                  <a:avLst/>
                  <a:gdLst>
                    <a:gd name="connsiteX0" fmla="*/ 0 w 2314575"/>
                    <a:gd name="connsiteY0" fmla="*/ 0 h 2571750"/>
                    <a:gd name="connsiteX1" fmla="*/ 2314575 w 2314575"/>
                    <a:gd name="connsiteY1" fmla="*/ 2571750 h 2571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14575" h="2571750">
                      <a:moveTo>
                        <a:pt x="0" y="0"/>
                      </a:moveTo>
                      <a:lnTo>
                        <a:pt x="2314575" y="2571750"/>
                      </a:lnTo>
                    </a:path>
                  </a:pathLst>
                </a:custGeom>
                <a:noFill/>
                <a:ln w="285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23037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5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任意多边形 2287"/>
                <p:cNvSpPr/>
                <p:nvPr/>
              </p:nvSpPr>
              <p:spPr bwMode="auto">
                <a:xfrm>
                  <a:off x="4273880" y="1360078"/>
                  <a:ext cx="338631" cy="770740"/>
                </a:xfrm>
                <a:custGeom>
                  <a:avLst/>
                  <a:gdLst>
                    <a:gd name="connsiteX0" fmla="*/ 0 w 2314575"/>
                    <a:gd name="connsiteY0" fmla="*/ 0 h 2571750"/>
                    <a:gd name="connsiteX1" fmla="*/ 2314575 w 2314575"/>
                    <a:gd name="connsiteY1" fmla="*/ 2571750 h 2571750"/>
                    <a:gd name="connsiteX0-1" fmla="*/ 0 w 1085850"/>
                    <a:gd name="connsiteY0-2" fmla="*/ 0 h 2471737"/>
                    <a:gd name="connsiteX1-3" fmla="*/ 1085850 w 1085850"/>
                    <a:gd name="connsiteY1-4" fmla="*/ 2471737 h 247173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085850" h="2471737">
                      <a:moveTo>
                        <a:pt x="0" y="0"/>
                      </a:moveTo>
                      <a:lnTo>
                        <a:pt x="1085850" y="2471737"/>
                      </a:lnTo>
                    </a:path>
                  </a:pathLst>
                </a:custGeom>
                <a:noFill/>
                <a:ln w="285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23037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5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任意多边形 2288"/>
                <p:cNvSpPr/>
                <p:nvPr/>
              </p:nvSpPr>
              <p:spPr bwMode="auto">
                <a:xfrm>
                  <a:off x="4803468" y="1338982"/>
                  <a:ext cx="14185" cy="791836"/>
                </a:xfrm>
                <a:custGeom>
                  <a:avLst/>
                  <a:gdLst>
                    <a:gd name="connsiteX0" fmla="*/ 0 w 2314575"/>
                    <a:gd name="connsiteY0" fmla="*/ 0 h 2571750"/>
                    <a:gd name="connsiteX1" fmla="*/ 2314575 w 2314575"/>
                    <a:gd name="connsiteY1" fmla="*/ 2571750 h 2571750"/>
                    <a:gd name="connsiteX0-1" fmla="*/ 0 w 1085850"/>
                    <a:gd name="connsiteY0-2" fmla="*/ 0 h 2471737"/>
                    <a:gd name="connsiteX1-3" fmla="*/ 1085850 w 1085850"/>
                    <a:gd name="connsiteY1-4" fmla="*/ 2471737 h 2471737"/>
                    <a:gd name="connsiteX0-5" fmla="*/ 0 w 42862"/>
                    <a:gd name="connsiteY0-6" fmla="*/ 0 h 2409825"/>
                    <a:gd name="connsiteX1-7" fmla="*/ 42862 w 42862"/>
                    <a:gd name="connsiteY1-8" fmla="*/ 2409825 h 2409825"/>
                    <a:gd name="connsiteX0-9" fmla="*/ 9525 w 9525"/>
                    <a:gd name="connsiteY0-10" fmla="*/ 0 h 2419350"/>
                    <a:gd name="connsiteX1-11" fmla="*/ 0 w 9525"/>
                    <a:gd name="connsiteY1-12" fmla="*/ 2419350 h 241935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9525" h="2419350">
                      <a:moveTo>
                        <a:pt x="9525" y="0"/>
                      </a:moveTo>
                      <a:lnTo>
                        <a:pt x="0" y="2419350"/>
                      </a:lnTo>
                    </a:path>
                  </a:pathLst>
                </a:custGeom>
                <a:noFill/>
                <a:ln w="190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23037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5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任意多边形 2289"/>
                <p:cNvSpPr/>
                <p:nvPr/>
              </p:nvSpPr>
              <p:spPr bwMode="auto">
                <a:xfrm>
                  <a:off x="4974057" y="1360855"/>
                  <a:ext cx="434342" cy="768509"/>
                </a:xfrm>
                <a:custGeom>
                  <a:avLst/>
                  <a:gdLst>
                    <a:gd name="connsiteX0" fmla="*/ 0 w 2314575"/>
                    <a:gd name="connsiteY0" fmla="*/ 0 h 2571750"/>
                    <a:gd name="connsiteX1" fmla="*/ 2314575 w 2314575"/>
                    <a:gd name="connsiteY1" fmla="*/ 2571750 h 2571750"/>
                    <a:gd name="connsiteX0-1" fmla="*/ 0 w 1085850"/>
                    <a:gd name="connsiteY0-2" fmla="*/ 0 h 2471737"/>
                    <a:gd name="connsiteX1-3" fmla="*/ 1085850 w 1085850"/>
                    <a:gd name="connsiteY1-4" fmla="*/ 2471737 h 2471737"/>
                    <a:gd name="connsiteX0-5" fmla="*/ 1119187 w 1119187"/>
                    <a:gd name="connsiteY0-6" fmla="*/ 0 h 2414587"/>
                    <a:gd name="connsiteX1-7" fmla="*/ 0 w 1119187"/>
                    <a:gd name="connsiteY1-8" fmla="*/ 2414587 h 241458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119187" h="2414587">
                      <a:moveTo>
                        <a:pt x="1119187" y="0"/>
                      </a:moveTo>
                      <a:lnTo>
                        <a:pt x="0" y="2414587"/>
                      </a:lnTo>
                    </a:path>
                  </a:pathLst>
                </a:custGeom>
                <a:noFill/>
                <a:ln w="190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23037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5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7" name="任意多边形 2290"/>
                <p:cNvSpPr/>
                <p:nvPr/>
              </p:nvSpPr>
              <p:spPr bwMode="auto">
                <a:xfrm>
                  <a:off x="5127186" y="1305294"/>
                  <a:ext cx="759009" cy="819340"/>
                </a:xfrm>
                <a:custGeom>
                  <a:avLst/>
                  <a:gdLst>
                    <a:gd name="connsiteX0" fmla="*/ 0 w 2314575"/>
                    <a:gd name="connsiteY0" fmla="*/ 0 h 2571750"/>
                    <a:gd name="connsiteX1" fmla="*/ 2314575 w 2314575"/>
                    <a:gd name="connsiteY1" fmla="*/ 2571750 h 2571750"/>
                    <a:gd name="connsiteX0-1" fmla="*/ 0 w 1085850"/>
                    <a:gd name="connsiteY0-2" fmla="*/ 0 h 2471737"/>
                    <a:gd name="connsiteX1-3" fmla="*/ 1085850 w 1085850"/>
                    <a:gd name="connsiteY1-4" fmla="*/ 2471737 h 2471737"/>
                    <a:gd name="connsiteX0-5" fmla="*/ 1119187 w 1119187"/>
                    <a:gd name="connsiteY0-6" fmla="*/ 0 h 2414587"/>
                    <a:gd name="connsiteX1-7" fmla="*/ 0 w 1119187"/>
                    <a:gd name="connsiteY1-8" fmla="*/ 2414587 h 2414587"/>
                    <a:gd name="connsiteX0-9" fmla="*/ 2257425 w 2257425"/>
                    <a:gd name="connsiteY0-10" fmla="*/ 0 h 2519362"/>
                    <a:gd name="connsiteX1-11" fmla="*/ 0 w 2257425"/>
                    <a:gd name="connsiteY1-12" fmla="*/ 2519362 h 25193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2257425" h="2519362">
                      <a:moveTo>
                        <a:pt x="2257425" y="0"/>
                      </a:moveTo>
                      <a:lnTo>
                        <a:pt x="0" y="2519362"/>
                      </a:lnTo>
                    </a:path>
                  </a:pathLst>
                </a:custGeom>
                <a:noFill/>
                <a:ln w="285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23037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5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8" name="椭圆 47"/>
                <p:cNvSpPr/>
                <p:nvPr/>
              </p:nvSpPr>
              <p:spPr bwMode="auto">
                <a:xfrm>
                  <a:off x="4021453" y="1908580"/>
                  <a:ext cx="44375" cy="44375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23037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5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9" name="椭圆 48"/>
                <p:cNvSpPr/>
                <p:nvPr/>
              </p:nvSpPr>
              <p:spPr bwMode="auto">
                <a:xfrm>
                  <a:off x="5473092" y="2027155"/>
                  <a:ext cx="29462" cy="29462"/>
                </a:xfrm>
                <a:prstGeom prst="ellipse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23037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5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0" name="椭圆 49"/>
                <p:cNvSpPr/>
                <p:nvPr/>
              </p:nvSpPr>
              <p:spPr bwMode="auto">
                <a:xfrm>
                  <a:off x="5004974" y="1676885"/>
                  <a:ext cx="44375" cy="44375"/>
                </a:xfrm>
                <a:prstGeom prst="ellipse">
                  <a:avLst/>
                </a:prstGeom>
                <a:solidFill>
                  <a:schemeClr val="bg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23037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5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38" name="组合 37"/>
              <p:cNvGrpSpPr/>
              <p:nvPr/>
            </p:nvGrpSpPr>
            <p:grpSpPr bwMode="auto">
              <a:xfrm>
                <a:off x="3713650" y="345093"/>
                <a:ext cx="2226502" cy="1146537"/>
                <a:chOff x="7733150" y="23652539"/>
                <a:chExt cx="6603935" cy="3400697"/>
              </a:xfrm>
            </p:grpSpPr>
            <p:sp>
              <p:nvSpPr>
                <p:cNvPr id="39" name="任意多边形 1939"/>
                <p:cNvSpPr/>
                <p:nvPr/>
              </p:nvSpPr>
              <p:spPr>
                <a:xfrm>
                  <a:off x="7733232" y="23652008"/>
                  <a:ext cx="6605733" cy="3400833"/>
                </a:xfrm>
                <a:custGeom>
                  <a:avLst/>
                  <a:gdLst>
                    <a:gd name="connsiteX0" fmla="*/ 3297450 w 6603932"/>
                    <a:gd name="connsiteY0" fmla="*/ 0 h 3400696"/>
                    <a:gd name="connsiteX1" fmla="*/ 6592012 w 6603932"/>
                    <a:gd name="connsiteY1" fmla="*/ 2973064 h 3400696"/>
                    <a:gd name="connsiteX2" fmla="*/ 6603932 w 6603932"/>
                    <a:gd name="connsiteY2" fmla="*/ 3129812 h 3400696"/>
                    <a:gd name="connsiteX3" fmla="*/ 6550042 w 6603932"/>
                    <a:gd name="connsiteY3" fmla="*/ 3030528 h 3400696"/>
                    <a:gd name="connsiteX4" fmla="*/ 5835536 w 6603932"/>
                    <a:gd name="connsiteY4" fmla="*/ 2650628 h 3400696"/>
                    <a:gd name="connsiteX5" fmla="*/ 4991378 w 6603932"/>
                    <a:gd name="connsiteY5" fmla="*/ 3338636 h 3400696"/>
                    <a:gd name="connsiteX6" fmla="*/ 4986556 w 6603932"/>
                    <a:gd name="connsiteY6" fmla="*/ 3386466 h 3400696"/>
                    <a:gd name="connsiteX7" fmla="*/ 4977894 w 6603932"/>
                    <a:gd name="connsiteY7" fmla="*/ 3300536 h 3400696"/>
                    <a:gd name="connsiteX8" fmla="*/ 4133736 w 6603932"/>
                    <a:gd name="connsiteY8" fmla="*/ 2612528 h 3400696"/>
                    <a:gd name="connsiteX9" fmla="*/ 3289578 w 6603932"/>
                    <a:gd name="connsiteY9" fmla="*/ 3300536 h 3400696"/>
                    <a:gd name="connsiteX10" fmla="*/ 3279482 w 6603932"/>
                    <a:gd name="connsiteY10" fmla="*/ 3400696 h 3400696"/>
                    <a:gd name="connsiteX11" fmla="*/ 3269384 w 6603932"/>
                    <a:gd name="connsiteY11" fmla="*/ 3300536 h 3400696"/>
                    <a:gd name="connsiteX12" fmla="*/ 2425226 w 6603932"/>
                    <a:gd name="connsiteY12" fmla="*/ 2612528 h 3400696"/>
                    <a:gd name="connsiteX13" fmla="*/ 1581068 w 6603932"/>
                    <a:gd name="connsiteY13" fmla="*/ 3300536 h 3400696"/>
                    <a:gd name="connsiteX14" fmla="*/ 1574912 w 6603932"/>
                    <a:gd name="connsiteY14" fmla="*/ 3361608 h 3400696"/>
                    <a:gd name="connsiteX15" fmla="*/ 1568755 w 6603932"/>
                    <a:gd name="connsiteY15" fmla="*/ 3300536 h 3400696"/>
                    <a:gd name="connsiteX16" fmla="*/ 724597 w 6603932"/>
                    <a:gd name="connsiteY16" fmla="*/ 2612528 h 3400696"/>
                    <a:gd name="connsiteX17" fmla="*/ 10092 w 6603932"/>
                    <a:gd name="connsiteY17" fmla="*/ 2992428 h 3400696"/>
                    <a:gd name="connsiteX18" fmla="*/ 0 w 6603932"/>
                    <a:gd name="connsiteY18" fmla="*/ 3011020 h 3400696"/>
                    <a:gd name="connsiteX19" fmla="*/ 2886 w 6603932"/>
                    <a:gd name="connsiteY19" fmla="*/ 2973064 h 3400696"/>
                    <a:gd name="connsiteX20" fmla="*/ 3297450 w 6603932"/>
                    <a:gd name="connsiteY20" fmla="*/ 0 h 340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603932" h="3400696">
                      <a:moveTo>
                        <a:pt x="3297450" y="0"/>
                      </a:moveTo>
                      <a:cubicBezTo>
                        <a:pt x="5012118" y="0"/>
                        <a:pt x="6422422" y="1303138"/>
                        <a:pt x="6592012" y="2973064"/>
                      </a:cubicBezTo>
                      <a:lnTo>
                        <a:pt x="6603932" y="3129812"/>
                      </a:lnTo>
                      <a:lnTo>
                        <a:pt x="6550042" y="3030528"/>
                      </a:lnTo>
                      <a:cubicBezTo>
                        <a:pt x="6395194" y="2801324"/>
                        <a:pt x="6132964" y="2650628"/>
                        <a:pt x="5835536" y="2650628"/>
                      </a:cubicBezTo>
                      <a:cubicBezTo>
                        <a:pt x="5419138" y="2650628"/>
                        <a:pt x="5071724" y="2945990"/>
                        <a:pt x="4991378" y="3338636"/>
                      </a:cubicBezTo>
                      <a:lnTo>
                        <a:pt x="4986556" y="3386466"/>
                      </a:lnTo>
                      <a:lnTo>
                        <a:pt x="4977894" y="3300536"/>
                      </a:lnTo>
                      <a:cubicBezTo>
                        <a:pt x="4897548" y="2907890"/>
                        <a:pt x="4550134" y="2612528"/>
                        <a:pt x="4133736" y="2612528"/>
                      </a:cubicBezTo>
                      <a:cubicBezTo>
                        <a:pt x="3717338" y="2612528"/>
                        <a:pt x="3369924" y="2907890"/>
                        <a:pt x="3289578" y="3300536"/>
                      </a:cubicBezTo>
                      <a:lnTo>
                        <a:pt x="3279482" y="3400696"/>
                      </a:lnTo>
                      <a:lnTo>
                        <a:pt x="3269384" y="3300536"/>
                      </a:lnTo>
                      <a:cubicBezTo>
                        <a:pt x="3189038" y="2907890"/>
                        <a:pt x="2841624" y="2612528"/>
                        <a:pt x="2425226" y="2612528"/>
                      </a:cubicBezTo>
                      <a:cubicBezTo>
                        <a:pt x="2008828" y="2612528"/>
                        <a:pt x="1661415" y="2907890"/>
                        <a:pt x="1581068" y="3300536"/>
                      </a:cubicBezTo>
                      <a:lnTo>
                        <a:pt x="1574912" y="3361608"/>
                      </a:lnTo>
                      <a:lnTo>
                        <a:pt x="1568755" y="3300536"/>
                      </a:lnTo>
                      <a:cubicBezTo>
                        <a:pt x="1488408" y="2907890"/>
                        <a:pt x="1140996" y="2612528"/>
                        <a:pt x="724597" y="2612528"/>
                      </a:cubicBezTo>
                      <a:cubicBezTo>
                        <a:pt x="427170" y="2612528"/>
                        <a:pt x="164939" y="2763224"/>
                        <a:pt x="10092" y="2992428"/>
                      </a:cubicBezTo>
                      <a:lnTo>
                        <a:pt x="0" y="3011020"/>
                      </a:lnTo>
                      <a:lnTo>
                        <a:pt x="2886" y="2973064"/>
                      </a:lnTo>
                      <a:cubicBezTo>
                        <a:pt x="172476" y="1303138"/>
                        <a:pt x="1582780" y="0"/>
                        <a:pt x="3297450" y="0"/>
                      </a:cubicBezTo>
                      <a:close/>
                    </a:path>
                  </a:pathLst>
                </a:custGeom>
                <a:solidFill>
                  <a:srgbClr val="FFC42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23037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5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任意多边形 2069"/>
                <p:cNvSpPr/>
                <p:nvPr/>
              </p:nvSpPr>
              <p:spPr>
                <a:xfrm>
                  <a:off x="7733232" y="23652008"/>
                  <a:ext cx="3298201" cy="3362346"/>
                </a:xfrm>
                <a:custGeom>
                  <a:avLst/>
                  <a:gdLst>
                    <a:gd name="connsiteX0" fmla="*/ 3297450 w 6603932"/>
                    <a:gd name="connsiteY0" fmla="*/ 0 h 3400696"/>
                    <a:gd name="connsiteX1" fmla="*/ 6592012 w 6603932"/>
                    <a:gd name="connsiteY1" fmla="*/ 2973064 h 3400696"/>
                    <a:gd name="connsiteX2" fmla="*/ 6603932 w 6603932"/>
                    <a:gd name="connsiteY2" fmla="*/ 3129812 h 3400696"/>
                    <a:gd name="connsiteX3" fmla="*/ 6550042 w 6603932"/>
                    <a:gd name="connsiteY3" fmla="*/ 3030528 h 3400696"/>
                    <a:gd name="connsiteX4" fmla="*/ 5835536 w 6603932"/>
                    <a:gd name="connsiteY4" fmla="*/ 2650628 h 3400696"/>
                    <a:gd name="connsiteX5" fmla="*/ 4991378 w 6603932"/>
                    <a:gd name="connsiteY5" fmla="*/ 3338636 h 3400696"/>
                    <a:gd name="connsiteX6" fmla="*/ 4986556 w 6603932"/>
                    <a:gd name="connsiteY6" fmla="*/ 3386466 h 3400696"/>
                    <a:gd name="connsiteX7" fmla="*/ 4977894 w 6603932"/>
                    <a:gd name="connsiteY7" fmla="*/ 3300536 h 3400696"/>
                    <a:gd name="connsiteX8" fmla="*/ 4133736 w 6603932"/>
                    <a:gd name="connsiteY8" fmla="*/ 2612528 h 3400696"/>
                    <a:gd name="connsiteX9" fmla="*/ 3289578 w 6603932"/>
                    <a:gd name="connsiteY9" fmla="*/ 3300536 h 3400696"/>
                    <a:gd name="connsiteX10" fmla="*/ 3279482 w 6603932"/>
                    <a:gd name="connsiteY10" fmla="*/ 3400696 h 3400696"/>
                    <a:gd name="connsiteX11" fmla="*/ 3269384 w 6603932"/>
                    <a:gd name="connsiteY11" fmla="*/ 3300536 h 3400696"/>
                    <a:gd name="connsiteX12" fmla="*/ 2425226 w 6603932"/>
                    <a:gd name="connsiteY12" fmla="*/ 2612528 h 3400696"/>
                    <a:gd name="connsiteX13" fmla="*/ 1581068 w 6603932"/>
                    <a:gd name="connsiteY13" fmla="*/ 3300536 h 3400696"/>
                    <a:gd name="connsiteX14" fmla="*/ 1574912 w 6603932"/>
                    <a:gd name="connsiteY14" fmla="*/ 3361608 h 3400696"/>
                    <a:gd name="connsiteX15" fmla="*/ 1568755 w 6603932"/>
                    <a:gd name="connsiteY15" fmla="*/ 3300536 h 3400696"/>
                    <a:gd name="connsiteX16" fmla="*/ 724597 w 6603932"/>
                    <a:gd name="connsiteY16" fmla="*/ 2612528 h 3400696"/>
                    <a:gd name="connsiteX17" fmla="*/ 10092 w 6603932"/>
                    <a:gd name="connsiteY17" fmla="*/ 2992428 h 3400696"/>
                    <a:gd name="connsiteX18" fmla="*/ 0 w 6603932"/>
                    <a:gd name="connsiteY18" fmla="*/ 3011020 h 3400696"/>
                    <a:gd name="connsiteX19" fmla="*/ 2886 w 6603932"/>
                    <a:gd name="connsiteY19" fmla="*/ 2973064 h 3400696"/>
                    <a:gd name="connsiteX20" fmla="*/ 3297450 w 6603932"/>
                    <a:gd name="connsiteY20" fmla="*/ 0 h 3400696"/>
                    <a:gd name="connsiteX0-1" fmla="*/ 3297450 w 6592012"/>
                    <a:gd name="connsiteY0-2" fmla="*/ 0 h 3400696"/>
                    <a:gd name="connsiteX1-3" fmla="*/ 6592012 w 6592012"/>
                    <a:gd name="connsiteY1-4" fmla="*/ 2973064 h 3400696"/>
                    <a:gd name="connsiteX2-5" fmla="*/ 6550042 w 6592012"/>
                    <a:gd name="connsiteY2-6" fmla="*/ 3030528 h 3400696"/>
                    <a:gd name="connsiteX3-7" fmla="*/ 5835536 w 6592012"/>
                    <a:gd name="connsiteY3-8" fmla="*/ 2650628 h 3400696"/>
                    <a:gd name="connsiteX4-9" fmla="*/ 4991378 w 6592012"/>
                    <a:gd name="connsiteY4-10" fmla="*/ 3338636 h 3400696"/>
                    <a:gd name="connsiteX5-11" fmla="*/ 4986556 w 6592012"/>
                    <a:gd name="connsiteY5-12" fmla="*/ 3386466 h 3400696"/>
                    <a:gd name="connsiteX6-13" fmla="*/ 4977894 w 6592012"/>
                    <a:gd name="connsiteY6-14" fmla="*/ 3300536 h 3400696"/>
                    <a:gd name="connsiteX7-15" fmla="*/ 4133736 w 6592012"/>
                    <a:gd name="connsiteY7-16" fmla="*/ 2612528 h 3400696"/>
                    <a:gd name="connsiteX8-17" fmla="*/ 3289578 w 6592012"/>
                    <a:gd name="connsiteY8-18" fmla="*/ 3300536 h 3400696"/>
                    <a:gd name="connsiteX9-19" fmla="*/ 3279482 w 6592012"/>
                    <a:gd name="connsiteY9-20" fmla="*/ 3400696 h 3400696"/>
                    <a:gd name="connsiteX10-21" fmla="*/ 3269384 w 6592012"/>
                    <a:gd name="connsiteY10-22" fmla="*/ 3300536 h 3400696"/>
                    <a:gd name="connsiteX11-23" fmla="*/ 2425226 w 6592012"/>
                    <a:gd name="connsiteY11-24" fmla="*/ 2612528 h 3400696"/>
                    <a:gd name="connsiteX12-25" fmla="*/ 1581068 w 6592012"/>
                    <a:gd name="connsiteY12-26" fmla="*/ 3300536 h 3400696"/>
                    <a:gd name="connsiteX13-27" fmla="*/ 1574912 w 6592012"/>
                    <a:gd name="connsiteY13-28" fmla="*/ 3361608 h 3400696"/>
                    <a:gd name="connsiteX14-29" fmla="*/ 1568755 w 6592012"/>
                    <a:gd name="connsiteY14-30" fmla="*/ 3300536 h 3400696"/>
                    <a:gd name="connsiteX15-31" fmla="*/ 724597 w 6592012"/>
                    <a:gd name="connsiteY15-32" fmla="*/ 2612528 h 3400696"/>
                    <a:gd name="connsiteX16-33" fmla="*/ 10092 w 6592012"/>
                    <a:gd name="connsiteY16-34" fmla="*/ 2992428 h 3400696"/>
                    <a:gd name="connsiteX17-35" fmla="*/ 0 w 6592012"/>
                    <a:gd name="connsiteY17-36" fmla="*/ 3011020 h 3400696"/>
                    <a:gd name="connsiteX18-37" fmla="*/ 2886 w 6592012"/>
                    <a:gd name="connsiteY18-38" fmla="*/ 2973064 h 3400696"/>
                    <a:gd name="connsiteX19-39" fmla="*/ 3297450 w 6592012"/>
                    <a:gd name="connsiteY19-40" fmla="*/ 0 h 3400696"/>
                    <a:gd name="connsiteX0-41" fmla="*/ 3297450 w 6550042"/>
                    <a:gd name="connsiteY0-42" fmla="*/ 0 h 3400696"/>
                    <a:gd name="connsiteX1-43" fmla="*/ 6550042 w 6550042"/>
                    <a:gd name="connsiteY1-44" fmla="*/ 3030528 h 3400696"/>
                    <a:gd name="connsiteX2-45" fmla="*/ 5835536 w 6550042"/>
                    <a:gd name="connsiteY2-46" fmla="*/ 2650628 h 3400696"/>
                    <a:gd name="connsiteX3-47" fmla="*/ 4991378 w 6550042"/>
                    <a:gd name="connsiteY3-48" fmla="*/ 3338636 h 3400696"/>
                    <a:gd name="connsiteX4-49" fmla="*/ 4986556 w 6550042"/>
                    <a:gd name="connsiteY4-50" fmla="*/ 3386466 h 3400696"/>
                    <a:gd name="connsiteX5-51" fmla="*/ 4977894 w 6550042"/>
                    <a:gd name="connsiteY5-52" fmla="*/ 3300536 h 3400696"/>
                    <a:gd name="connsiteX6-53" fmla="*/ 4133736 w 6550042"/>
                    <a:gd name="connsiteY6-54" fmla="*/ 2612528 h 3400696"/>
                    <a:gd name="connsiteX7-55" fmla="*/ 3289578 w 6550042"/>
                    <a:gd name="connsiteY7-56" fmla="*/ 3300536 h 3400696"/>
                    <a:gd name="connsiteX8-57" fmla="*/ 3279482 w 6550042"/>
                    <a:gd name="connsiteY8-58" fmla="*/ 3400696 h 3400696"/>
                    <a:gd name="connsiteX9-59" fmla="*/ 3269384 w 6550042"/>
                    <a:gd name="connsiteY9-60" fmla="*/ 3300536 h 3400696"/>
                    <a:gd name="connsiteX10-61" fmla="*/ 2425226 w 6550042"/>
                    <a:gd name="connsiteY10-62" fmla="*/ 2612528 h 3400696"/>
                    <a:gd name="connsiteX11-63" fmla="*/ 1581068 w 6550042"/>
                    <a:gd name="connsiteY11-64" fmla="*/ 3300536 h 3400696"/>
                    <a:gd name="connsiteX12-65" fmla="*/ 1574912 w 6550042"/>
                    <a:gd name="connsiteY12-66" fmla="*/ 3361608 h 3400696"/>
                    <a:gd name="connsiteX13-67" fmla="*/ 1568755 w 6550042"/>
                    <a:gd name="connsiteY13-68" fmla="*/ 3300536 h 3400696"/>
                    <a:gd name="connsiteX14-69" fmla="*/ 724597 w 6550042"/>
                    <a:gd name="connsiteY14-70" fmla="*/ 2612528 h 3400696"/>
                    <a:gd name="connsiteX15-71" fmla="*/ 10092 w 6550042"/>
                    <a:gd name="connsiteY15-72" fmla="*/ 2992428 h 3400696"/>
                    <a:gd name="connsiteX16-73" fmla="*/ 0 w 6550042"/>
                    <a:gd name="connsiteY16-74" fmla="*/ 3011020 h 3400696"/>
                    <a:gd name="connsiteX17-75" fmla="*/ 2886 w 6550042"/>
                    <a:gd name="connsiteY17-76" fmla="*/ 2973064 h 3400696"/>
                    <a:gd name="connsiteX18-77" fmla="*/ 3297450 w 6550042"/>
                    <a:gd name="connsiteY18-78" fmla="*/ 0 h 3400696"/>
                    <a:gd name="connsiteX0-79" fmla="*/ 3297450 w 5883755"/>
                    <a:gd name="connsiteY0-80" fmla="*/ 990 h 3401686"/>
                    <a:gd name="connsiteX1-81" fmla="*/ 5835536 w 5883755"/>
                    <a:gd name="connsiteY1-82" fmla="*/ 2651618 h 3401686"/>
                    <a:gd name="connsiteX2-83" fmla="*/ 4991378 w 5883755"/>
                    <a:gd name="connsiteY2-84" fmla="*/ 3339626 h 3401686"/>
                    <a:gd name="connsiteX3-85" fmla="*/ 4986556 w 5883755"/>
                    <a:gd name="connsiteY3-86" fmla="*/ 3387456 h 3401686"/>
                    <a:gd name="connsiteX4-87" fmla="*/ 4977894 w 5883755"/>
                    <a:gd name="connsiteY4-88" fmla="*/ 3301526 h 3401686"/>
                    <a:gd name="connsiteX5-89" fmla="*/ 4133736 w 5883755"/>
                    <a:gd name="connsiteY5-90" fmla="*/ 2613518 h 3401686"/>
                    <a:gd name="connsiteX6-91" fmla="*/ 3289578 w 5883755"/>
                    <a:gd name="connsiteY6-92" fmla="*/ 3301526 h 3401686"/>
                    <a:gd name="connsiteX7-93" fmla="*/ 3279482 w 5883755"/>
                    <a:gd name="connsiteY7-94" fmla="*/ 3401686 h 3401686"/>
                    <a:gd name="connsiteX8-95" fmla="*/ 3269384 w 5883755"/>
                    <a:gd name="connsiteY8-96" fmla="*/ 3301526 h 3401686"/>
                    <a:gd name="connsiteX9-97" fmla="*/ 2425226 w 5883755"/>
                    <a:gd name="connsiteY9-98" fmla="*/ 2613518 h 3401686"/>
                    <a:gd name="connsiteX10-99" fmla="*/ 1581068 w 5883755"/>
                    <a:gd name="connsiteY10-100" fmla="*/ 3301526 h 3401686"/>
                    <a:gd name="connsiteX11-101" fmla="*/ 1574912 w 5883755"/>
                    <a:gd name="connsiteY11-102" fmla="*/ 3362598 h 3401686"/>
                    <a:gd name="connsiteX12-103" fmla="*/ 1568755 w 5883755"/>
                    <a:gd name="connsiteY12-104" fmla="*/ 3301526 h 3401686"/>
                    <a:gd name="connsiteX13-105" fmla="*/ 724597 w 5883755"/>
                    <a:gd name="connsiteY13-106" fmla="*/ 2613518 h 3401686"/>
                    <a:gd name="connsiteX14-107" fmla="*/ 10092 w 5883755"/>
                    <a:gd name="connsiteY14-108" fmla="*/ 2993418 h 3401686"/>
                    <a:gd name="connsiteX15-109" fmla="*/ 0 w 5883755"/>
                    <a:gd name="connsiteY15-110" fmla="*/ 3012010 h 3401686"/>
                    <a:gd name="connsiteX16-111" fmla="*/ 2886 w 5883755"/>
                    <a:gd name="connsiteY16-112" fmla="*/ 2974054 h 3401686"/>
                    <a:gd name="connsiteX17-113" fmla="*/ 3297450 w 5883755"/>
                    <a:gd name="connsiteY17-114" fmla="*/ 990 h 3401686"/>
                    <a:gd name="connsiteX0-115" fmla="*/ 3297450 w 4991378"/>
                    <a:gd name="connsiteY0-116" fmla="*/ 0 h 3400696"/>
                    <a:gd name="connsiteX1-117" fmla="*/ 4991378 w 4991378"/>
                    <a:gd name="connsiteY1-118" fmla="*/ 3338636 h 3400696"/>
                    <a:gd name="connsiteX2-119" fmla="*/ 4986556 w 4991378"/>
                    <a:gd name="connsiteY2-120" fmla="*/ 3386466 h 3400696"/>
                    <a:gd name="connsiteX3-121" fmla="*/ 4977894 w 4991378"/>
                    <a:gd name="connsiteY3-122" fmla="*/ 3300536 h 3400696"/>
                    <a:gd name="connsiteX4-123" fmla="*/ 4133736 w 4991378"/>
                    <a:gd name="connsiteY4-124" fmla="*/ 2612528 h 3400696"/>
                    <a:gd name="connsiteX5-125" fmla="*/ 3289578 w 4991378"/>
                    <a:gd name="connsiteY5-126" fmla="*/ 3300536 h 3400696"/>
                    <a:gd name="connsiteX6-127" fmla="*/ 3279482 w 4991378"/>
                    <a:gd name="connsiteY6-128" fmla="*/ 3400696 h 3400696"/>
                    <a:gd name="connsiteX7-129" fmla="*/ 3269384 w 4991378"/>
                    <a:gd name="connsiteY7-130" fmla="*/ 3300536 h 3400696"/>
                    <a:gd name="connsiteX8-131" fmla="*/ 2425226 w 4991378"/>
                    <a:gd name="connsiteY8-132" fmla="*/ 2612528 h 3400696"/>
                    <a:gd name="connsiteX9-133" fmla="*/ 1581068 w 4991378"/>
                    <a:gd name="connsiteY9-134" fmla="*/ 3300536 h 3400696"/>
                    <a:gd name="connsiteX10-135" fmla="*/ 1574912 w 4991378"/>
                    <a:gd name="connsiteY10-136" fmla="*/ 3361608 h 3400696"/>
                    <a:gd name="connsiteX11-137" fmla="*/ 1568755 w 4991378"/>
                    <a:gd name="connsiteY11-138" fmla="*/ 3300536 h 3400696"/>
                    <a:gd name="connsiteX12-139" fmla="*/ 724597 w 4991378"/>
                    <a:gd name="connsiteY12-140" fmla="*/ 2612528 h 3400696"/>
                    <a:gd name="connsiteX13-141" fmla="*/ 10092 w 4991378"/>
                    <a:gd name="connsiteY13-142" fmla="*/ 2992428 h 3400696"/>
                    <a:gd name="connsiteX14-143" fmla="*/ 0 w 4991378"/>
                    <a:gd name="connsiteY14-144" fmla="*/ 3011020 h 3400696"/>
                    <a:gd name="connsiteX15-145" fmla="*/ 2886 w 4991378"/>
                    <a:gd name="connsiteY15-146" fmla="*/ 2973064 h 3400696"/>
                    <a:gd name="connsiteX16-147" fmla="*/ 3297450 w 4991378"/>
                    <a:gd name="connsiteY16-148" fmla="*/ 0 h 3400696"/>
                    <a:gd name="connsiteX0-149" fmla="*/ 3297450 w 4991378"/>
                    <a:gd name="connsiteY0-150" fmla="*/ 0 h 3400696"/>
                    <a:gd name="connsiteX1-151" fmla="*/ 4991378 w 4991378"/>
                    <a:gd name="connsiteY1-152" fmla="*/ 3338636 h 3400696"/>
                    <a:gd name="connsiteX2-153" fmla="*/ 4986556 w 4991378"/>
                    <a:gd name="connsiteY2-154" fmla="*/ 3386466 h 3400696"/>
                    <a:gd name="connsiteX3-155" fmla="*/ 4133736 w 4991378"/>
                    <a:gd name="connsiteY3-156" fmla="*/ 2612528 h 3400696"/>
                    <a:gd name="connsiteX4-157" fmla="*/ 3289578 w 4991378"/>
                    <a:gd name="connsiteY4-158" fmla="*/ 3300536 h 3400696"/>
                    <a:gd name="connsiteX5-159" fmla="*/ 3279482 w 4991378"/>
                    <a:gd name="connsiteY5-160" fmla="*/ 3400696 h 3400696"/>
                    <a:gd name="connsiteX6-161" fmla="*/ 3269384 w 4991378"/>
                    <a:gd name="connsiteY6-162" fmla="*/ 3300536 h 3400696"/>
                    <a:gd name="connsiteX7-163" fmla="*/ 2425226 w 4991378"/>
                    <a:gd name="connsiteY7-164" fmla="*/ 2612528 h 3400696"/>
                    <a:gd name="connsiteX8-165" fmla="*/ 1581068 w 4991378"/>
                    <a:gd name="connsiteY8-166" fmla="*/ 3300536 h 3400696"/>
                    <a:gd name="connsiteX9-167" fmla="*/ 1574912 w 4991378"/>
                    <a:gd name="connsiteY9-168" fmla="*/ 3361608 h 3400696"/>
                    <a:gd name="connsiteX10-169" fmla="*/ 1568755 w 4991378"/>
                    <a:gd name="connsiteY10-170" fmla="*/ 3300536 h 3400696"/>
                    <a:gd name="connsiteX11-171" fmla="*/ 724597 w 4991378"/>
                    <a:gd name="connsiteY11-172" fmla="*/ 2612528 h 3400696"/>
                    <a:gd name="connsiteX12-173" fmla="*/ 10092 w 4991378"/>
                    <a:gd name="connsiteY12-174" fmla="*/ 2992428 h 3400696"/>
                    <a:gd name="connsiteX13-175" fmla="*/ 0 w 4991378"/>
                    <a:gd name="connsiteY13-176" fmla="*/ 3011020 h 3400696"/>
                    <a:gd name="connsiteX14-177" fmla="*/ 2886 w 4991378"/>
                    <a:gd name="connsiteY14-178" fmla="*/ 2973064 h 3400696"/>
                    <a:gd name="connsiteX15-179" fmla="*/ 3297450 w 4991378"/>
                    <a:gd name="connsiteY15-180" fmla="*/ 0 h 3400696"/>
                    <a:gd name="connsiteX0-181" fmla="*/ 3297450 w 4986556"/>
                    <a:gd name="connsiteY0-182" fmla="*/ 0 h 3400696"/>
                    <a:gd name="connsiteX1-183" fmla="*/ 4986556 w 4986556"/>
                    <a:gd name="connsiteY1-184" fmla="*/ 3386466 h 3400696"/>
                    <a:gd name="connsiteX2-185" fmla="*/ 4133736 w 4986556"/>
                    <a:gd name="connsiteY2-186" fmla="*/ 2612528 h 3400696"/>
                    <a:gd name="connsiteX3-187" fmla="*/ 3289578 w 4986556"/>
                    <a:gd name="connsiteY3-188" fmla="*/ 3300536 h 3400696"/>
                    <a:gd name="connsiteX4-189" fmla="*/ 3279482 w 4986556"/>
                    <a:gd name="connsiteY4-190" fmla="*/ 3400696 h 3400696"/>
                    <a:gd name="connsiteX5-191" fmla="*/ 3269384 w 4986556"/>
                    <a:gd name="connsiteY5-192" fmla="*/ 3300536 h 3400696"/>
                    <a:gd name="connsiteX6-193" fmla="*/ 2425226 w 4986556"/>
                    <a:gd name="connsiteY6-194" fmla="*/ 2612528 h 3400696"/>
                    <a:gd name="connsiteX7-195" fmla="*/ 1581068 w 4986556"/>
                    <a:gd name="connsiteY7-196" fmla="*/ 3300536 h 3400696"/>
                    <a:gd name="connsiteX8-197" fmla="*/ 1574912 w 4986556"/>
                    <a:gd name="connsiteY8-198" fmla="*/ 3361608 h 3400696"/>
                    <a:gd name="connsiteX9-199" fmla="*/ 1568755 w 4986556"/>
                    <a:gd name="connsiteY9-200" fmla="*/ 3300536 h 3400696"/>
                    <a:gd name="connsiteX10-201" fmla="*/ 724597 w 4986556"/>
                    <a:gd name="connsiteY10-202" fmla="*/ 2612528 h 3400696"/>
                    <a:gd name="connsiteX11-203" fmla="*/ 10092 w 4986556"/>
                    <a:gd name="connsiteY11-204" fmla="*/ 2992428 h 3400696"/>
                    <a:gd name="connsiteX12-205" fmla="*/ 0 w 4986556"/>
                    <a:gd name="connsiteY12-206" fmla="*/ 3011020 h 3400696"/>
                    <a:gd name="connsiteX13-207" fmla="*/ 2886 w 4986556"/>
                    <a:gd name="connsiteY13-208" fmla="*/ 2973064 h 3400696"/>
                    <a:gd name="connsiteX14-209" fmla="*/ 3297450 w 4986556"/>
                    <a:gd name="connsiteY14-210" fmla="*/ 0 h 3400696"/>
                    <a:gd name="connsiteX0-211" fmla="*/ 3297450 w 4133744"/>
                    <a:gd name="connsiteY0-212" fmla="*/ 1250 h 3401946"/>
                    <a:gd name="connsiteX1-213" fmla="*/ 4133736 w 4133744"/>
                    <a:gd name="connsiteY1-214" fmla="*/ 2613778 h 3401946"/>
                    <a:gd name="connsiteX2-215" fmla="*/ 3289578 w 4133744"/>
                    <a:gd name="connsiteY2-216" fmla="*/ 3301786 h 3401946"/>
                    <a:gd name="connsiteX3-217" fmla="*/ 3279482 w 4133744"/>
                    <a:gd name="connsiteY3-218" fmla="*/ 3401946 h 3401946"/>
                    <a:gd name="connsiteX4-219" fmla="*/ 3269384 w 4133744"/>
                    <a:gd name="connsiteY4-220" fmla="*/ 3301786 h 3401946"/>
                    <a:gd name="connsiteX5-221" fmla="*/ 2425226 w 4133744"/>
                    <a:gd name="connsiteY5-222" fmla="*/ 2613778 h 3401946"/>
                    <a:gd name="connsiteX6-223" fmla="*/ 1581068 w 4133744"/>
                    <a:gd name="connsiteY6-224" fmla="*/ 3301786 h 3401946"/>
                    <a:gd name="connsiteX7-225" fmla="*/ 1574912 w 4133744"/>
                    <a:gd name="connsiteY7-226" fmla="*/ 3362858 h 3401946"/>
                    <a:gd name="connsiteX8-227" fmla="*/ 1568755 w 4133744"/>
                    <a:gd name="connsiteY8-228" fmla="*/ 3301786 h 3401946"/>
                    <a:gd name="connsiteX9-229" fmla="*/ 724597 w 4133744"/>
                    <a:gd name="connsiteY9-230" fmla="*/ 2613778 h 3401946"/>
                    <a:gd name="connsiteX10-231" fmla="*/ 10092 w 4133744"/>
                    <a:gd name="connsiteY10-232" fmla="*/ 2993678 h 3401946"/>
                    <a:gd name="connsiteX11-233" fmla="*/ 0 w 4133744"/>
                    <a:gd name="connsiteY11-234" fmla="*/ 3012270 h 3401946"/>
                    <a:gd name="connsiteX12-235" fmla="*/ 2886 w 4133744"/>
                    <a:gd name="connsiteY12-236" fmla="*/ 2974314 h 3401946"/>
                    <a:gd name="connsiteX13-237" fmla="*/ 3297450 w 4133744"/>
                    <a:gd name="connsiteY13-238" fmla="*/ 1250 h 3401946"/>
                    <a:gd name="connsiteX0-239" fmla="*/ 3297450 w 3539541"/>
                    <a:gd name="connsiteY0-240" fmla="*/ 0 h 3400696"/>
                    <a:gd name="connsiteX1-241" fmla="*/ 3289578 w 3539541"/>
                    <a:gd name="connsiteY1-242" fmla="*/ 3300536 h 3400696"/>
                    <a:gd name="connsiteX2-243" fmla="*/ 3279482 w 3539541"/>
                    <a:gd name="connsiteY2-244" fmla="*/ 3400696 h 3400696"/>
                    <a:gd name="connsiteX3-245" fmla="*/ 3269384 w 3539541"/>
                    <a:gd name="connsiteY3-246" fmla="*/ 3300536 h 3400696"/>
                    <a:gd name="connsiteX4-247" fmla="*/ 2425226 w 3539541"/>
                    <a:gd name="connsiteY4-248" fmla="*/ 2612528 h 3400696"/>
                    <a:gd name="connsiteX5-249" fmla="*/ 1581068 w 3539541"/>
                    <a:gd name="connsiteY5-250" fmla="*/ 3300536 h 3400696"/>
                    <a:gd name="connsiteX6-251" fmla="*/ 1574912 w 3539541"/>
                    <a:gd name="connsiteY6-252" fmla="*/ 3361608 h 3400696"/>
                    <a:gd name="connsiteX7-253" fmla="*/ 1568755 w 3539541"/>
                    <a:gd name="connsiteY7-254" fmla="*/ 3300536 h 3400696"/>
                    <a:gd name="connsiteX8-255" fmla="*/ 724597 w 3539541"/>
                    <a:gd name="connsiteY8-256" fmla="*/ 2612528 h 3400696"/>
                    <a:gd name="connsiteX9-257" fmla="*/ 10092 w 3539541"/>
                    <a:gd name="connsiteY9-258" fmla="*/ 2992428 h 3400696"/>
                    <a:gd name="connsiteX10-259" fmla="*/ 0 w 3539541"/>
                    <a:gd name="connsiteY10-260" fmla="*/ 3011020 h 3400696"/>
                    <a:gd name="connsiteX11-261" fmla="*/ 2886 w 3539541"/>
                    <a:gd name="connsiteY11-262" fmla="*/ 2973064 h 3400696"/>
                    <a:gd name="connsiteX12-263" fmla="*/ 3297450 w 3539541"/>
                    <a:gd name="connsiteY12-264" fmla="*/ 0 h 3400696"/>
                    <a:gd name="connsiteX0-265" fmla="*/ 3297450 w 3539541"/>
                    <a:gd name="connsiteY0-266" fmla="*/ 0 h 3400696"/>
                    <a:gd name="connsiteX1-267" fmla="*/ 3289578 w 3539541"/>
                    <a:gd name="connsiteY1-268" fmla="*/ 3300536 h 3400696"/>
                    <a:gd name="connsiteX2-269" fmla="*/ 3279482 w 3539541"/>
                    <a:gd name="connsiteY2-270" fmla="*/ 3400696 h 3400696"/>
                    <a:gd name="connsiteX3-271" fmla="*/ 2425226 w 3539541"/>
                    <a:gd name="connsiteY3-272" fmla="*/ 2612528 h 3400696"/>
                    <a:gd name="connsiteX4-273" fmla="*/ 1581068 w 3539541"/>
                    <a:gd name="connsiteY4-274" fmla="*/ 3300536 h 3400696"/>
                    <a:gd name="connsiteX5-275" fmla="*/ 1574912 w 3539541"/>
                    <a:gd name="connsiteY5-276" fmla="*/ 3361608 h 3400696"/>
                    <a:gd name="connsiteX6-277" fmla="*/ 1568755 w 3539541"/>
                    <a:gd name="connsiteY6-278" fmla="*/ 3300536 h 3400696"/>
                    <a:gd name="connsiteX7-279" fmla="*/ 724597 w 3539541"/>
                    <a:gd name="connsiteY7-280" fmla="*/ 2612528 h 3400696"/>
                    <a:gd name="connsiteX8-281" fmla="*/ 10092 w 3539541"/>
                    <a:gd name="connsiteY8-282" fmla="*/ 2992428 h 3400696"/>
                    <a:gd name="connsiteX9-283" fmla="*/ 0 w 3539541"/>
                    <a:gd name="connsiteY9-284" fmla="*/ 3011020 h 3400696"/>
                    <a:gd name="connsiteX10-285" fmla="*/ 2886 w 3539541"/>
                    <a:gd name="connsiteY10-286" fmla="*/ 2973064 h 3400696"/>
                    <a:gd name="connsiteX11-287" fmla="*/ 3297450 w 3539541"/>
                    <a:gd name="connsiteY11-288" fmla="*/ 0 h 3400696"/>
                    <a:gd name="connsiteX0-289" fmla="*/ 3297450 w 3570097"/>
                    <a:gd name="connsiteY0-290" fmla="*/ 0 h 3400696"/>
                    <a:gd name="connsiteX1-291" fmla="*/ 3279482 w 3570097"/>
                    <a:gd name="connsiteY1-292" fmla="*/ 3400696 h 3400696"/>
                    <a:gd name="connsiteX2-293" fmla="*/ 2425226 w 3570097"/>
                    <a:gd name="connsiteY2-294" fmla="*/ 2612528 h 3400696"/>
                    <a:gd name="connsiteX3-295" fmla="*/ 1581068 w 3570097"/>
                    <a:gd name="connsiteY3-296" fmla="*/ 3300536 h 3400696"/>
                    <a:gd name="connsiteX4-297" fmla="*/ 1574912 w 3570097"/>
                    <a:gd name="connsiteY4-298" fmla="*/ 3361608 h 3400696"/>
                    <a:gd name="connsiteX5-299" fmla="*/ 1568755 w 3570097"/>
                    <a:gd name="connsiteY5-300" fmla="*/ 3300536 h 3400696"/>
                    <a:gd name="connsiteX6-301" fmla="*/ 724597 w 3570097"/>
                    <a:gd name="connsiteY6-302" fmla="*/ 2612528 h 3400696"/>
                    <a:gd name="connsiteX7-303" fmla="*/ 10092 w 3570097"/>
                    <a:gd name="connsiteY7-304" fmla="*/ 2992428 h 3400696"/>
                    <a:gd name="connsiteX8-305" fmla="*/ 0 w 3570097"/>
                    <a:gd name="connsiteY8-306" fmla="*/ 3011020 h 3400696"/>
                    <a:gd name="connsiteX9-307" fmla="*/ 2886 w 3570097"/>
                    <a:gd name="connsiteY9-308" fmla="*/ 2973064 h 3400696"/>
                    <a:gd name="connsiteX10-309" fmla="*/ 3297450 w 3570097"/>
                    <a:gd name="connsiteY10-310" fmla="*/ 0 h 3400696"/>
                    <a:gd name="connsiteX0-311" fmla="*/ 3297450 w 3392892"/>
                    <a:gd name="connsiteY0-312" fmla="*/ 1250 h 3362858"/>
                    <a:gd name="connsiteX1-313" fmla="*/ 2425226 w 3392892"/>
                    <a:gd name="connsiteY1-314" fmla="*/ 2613778 h 3362858"/>
                    <a:gd name="connsiteX2-315" fmla="*/ 1581068 w 3392892"/>
                    <a:gd name="connsiteY2-316" fmla="*/ 3301786 h 3362858"/>
                    <a:gd name="connsiteX3-317" fmla="*/ 1574912 w 3392892"/>
                    <a:gd name="connsiteY3-318" fmla="*/ 3362858 h 3362858"/>
                    <a:gd name="connsiteX4-319" fmla="*/ 1568755 w 3392892"/>
                    <a:gd name="connsiteY4-320" fmla="*/ 3301786 h 3362858"/>
                    <a:gd name="connsiteX5-321" fmla="*/ 724597 w 3392892"/>
                    <a:gd name="connsiteY5-322" fmla="*/ 2613778 h 3362858"/>
                    <a:gd name="connsiteX6-323" fmla="*/ 10092 w 3392892"/>
                    <a:gd name="connsiteY6-324" fmla="*/ 2993678 h 3362858"/>
                    <a:gd name="connsiteX7-325" fmla="*/ 0 w 3392892"/>
                    <a:gd name="connsiteY7-326" fmla="*/ 3012270 h 3362858"/>
                    <a:gd name="connsiteX8-327" fmla="*/ 2886 w 3392892"/>
                    <a:gd name="connsiteY8-328" fmla="*/ 2974314 h 3362858"/>
                    <a:gd name="connsiteX9-329" fmla="*/ 3297450 w 3392892"/>
                    <a:gd name="connsiteY9-330" fmla="*/ 1250 h 3362858"/>
                    <a:gd name="connsiteX0-331" fmla="*/ 3297450 w 3325109"/>
                    <a:gd name="connsiteY0-332" fmla="*/ 0 h 3361608"/>
                    <a:gd name="connsiteX1-333" fmla="*/ 1581068 w 3325109"/>
                    <a:gd name="connsiteY1-334" fmla="*/ 3300536 h 3361608"/>
                    <a:gd name="connsiteX2-335" fmla="*/ 1574912 w 3325109"/>
                    <a:gd name="connsiteY2-336" fmla="*/ 3361608 h 3361608"/>
                    <a:gd name="connsiteX3-337" fmla="*/ 1568755 w 3325109"/>
                    <a:gd name="connsiteY3-338" fmla="*/ 3300536 h 3361608"/>
                    <a:gd name="connsiteX4-339" fmla="*/ 724597 w 3325109"/>
                    <a:gd name="connsiteY4-340" fmla="*/ 2612528 h 3361608"/>
                    <a:gd name="connsiteX5-341" fmla="*/ 10092 w 3325109"/>
                    <a:gd name="connsiteY5-342" fmla="*/ 2992428 h 3361608"/>
                    <a:gd name="connsiteX6-343" fmla="*/ 0 w 3325109"/>
                    <a:gd name="connsiteY6-344" fmla="*/ 3011020 h 3361608"/>
                    <a:gd name="connsiteX7-345" fmla="*/ 2886 w 3325109"/>
                    <a:gd name="connsiteY7-346" fmla="*/ 2973064 h 3361608"/>
                    <a:gd name="connsiteX8-347" fmla="*/ 3297450 w 3325109"/>
                    <a:gd name="connsiteY8-348" fmla="*/ 0 h 3361608"/>
                    <a:gd name="connsiteX0-349" fmla="*/ 3297450 w 3325109"/>
                    <a:gd name="connsiteY0-350" fmla="*/ 0 h 3361608"/>
                    <a:gd name="connsiteX1-351" fmla="*/ 1581068 w 3325109"/>
                    <a:gd name="connsiteY1-352" fmla="*/ 3300536 h 3361608"/>
                    <a:gd name="connsiteX2-353" fmla="*/ 1574912 w 3325109"/>
                    <a:gd name="connsiteY2-354" fmla="*/ 3361608 h 3361608"/>
                    <a:gd name="connsiteX3-355" fmla="*/ 1568755 w 3325109"/>
                    <a:gd name="connsiteY3-356" fmla="*/ 3300536 h 3361608"/>
                    <a:gd name="connsiteX4-357" fmla="*/ 724597 w 3325109"/>
                    <a:gd name="connsiteY4-358" fmla="*/ 2612528 h 3361608"/>
                    <a:gd name="connsiteX5-359" fmla="*/ 10092 w 3325109"/>
                    <a:gd name="connsiteY5-360" fmla="*/ 2992428 h 3361608"/>
                    <a:gd name="connsiteX6-361" fmla="*/ 0 w 3325109"/>
                    <a:gd name="connsiteY6-362" fmla="*/ 3011020 h 3361608"/>
                    <a:gd name="connsiteX7-363" fmla="*/ 2886 w 3325109"/>
                    <a:gd name="connsiteY7-364" fmla="*/ 2973064 h 3361608"/>
                    <a:gd name="connsiteX8-365" fmla="*/ 3297450 w 3325109"/>
                    <a:gd name="connsiteY8-366" fmla="*/ 0 h 3361608"/>
                    <a:gd name="connsiteX0-367" fmla="*/ 3297450 w 3325109"/>
                    <a:gd name="connsiteY0-368" fmla="*/ 0 h 3361608"/>
                    <a:gd name="connsiteX1-369" fmla="*/ 1581068 w 3325109"/>
                    <a:gd name="connsiteY1-370" fmla="*/ 3300536 h 3361608"/>
                    <a:gd name="connsiteX2-371" fmla="*/ 1574912 w 3325109"/>
                    <a:gd name="connsiteY2-372" fmla="*/ 3361608 h 3361608"/>
                    <a:gd name="connsiteX3-373" fmla="*/ 1568755 w 3325109"/>
                    <a:gd name="connsiteY3-374" fmla="*/ 3300536 h 3361608"/>
                    <a:gd name="connsiteX4-375" fmla="*/ 724597 w 3325109"/>
                    <a:gd name="connsiteY4-376" fmla="*/ 2612528 h 3361608"/>
                    <a:gd name="connsiteX5-377" fmla="*/ 10092 w 3325109"/>
                    <a:gd name="connsiteY5-378" fmla="*/ 2992428 h 3361608"/>
                    <a:gd name="connsiteX6-379" fmla="*/ 0 w 3325109"/>
                    <a:gd name="connsiteY6-380" fmla="*/ 3011020 h 3361608"/>
                    <a:gd name="connsiteX7-381" fmla="*/ 2886 w 3325109"/>
                    <a:gd name="connsiteY7-382" fmla="*/ 2973064 h 3361608"/>
                    <a:gd name="connsiteX8-383" fmla="*/ 3297450 w 3325109"/>
                    <a:gd name="connsiteY8-384" fmla="*/ 0 h 3361608"/>
                    <a:gd name="connsiteX0-385" fmla="*/ 3297450 w 3297450"/>
                    <a:gd name="connsiteY0-386" fmla="*/ 0 h 3361608"/>
                    <a:gd name="connsiteX1-387" fmla="*/ 1581068 w 3297450"/>
                    <a:gd name="connsiteY1-388" fmla="*/ 3300536 h 3361608"/>
                    <a:gd name="connsiteX2-389" fmla="*/ 1574912 w 3297450"/>
                    <a:gd name="connsiteY2-390" fmla="*/ 3361608 h 3361608"/>
                    <a:gd name="connsiteX3-391" fmla="*/ 1568755 w 3297450"/>
                    <a:gd name="connsiteY3-392" fmla="*/ 3300536 h 3361608"/>
                    <a:gd name="connsiteX4-393" fmla="*/ 724597 w 3297450"/>
                    <a:gd name="connsiteY4-394" fmla="*/ 2612528 h 3361608"/>
                    <a:gd name="connsiteX5-395" fmla="*/ 10092 w 3297450"/>
                    <a:gd name="connsiteY5-396" fmla="*/ 2992428 h 3361608"/>
                    <a:gd name="connsiteX6-397" fmla="*/ 0 w 3297450"/>
                    <a:gd name="connsiteY6-398" fmla="*/ 3011020 h 3361608"/>
                    <a:gd name="connsiteX7-399" fmla="*/ 2886 w 3297450"/>
                    <a:gd name="connsiteY7-400" fmla="*/ 2973064 h 3361608"/>
                    <a:gd name="connsiteX8-401" fmla="*/ 3297450 w 3297450"/>
                    <a:gd name="connsiteY8-402" fmla="*/ 0 h 3361608"/>
                    <a:gd name="connsiteX0-403" fmla="*/ 3297450 w 3297450"/>
                    <a:gd name="connsiteY0-404" fmla="*/ 0 h 3361608"/>
                    <a:gd name="connsiteX1-405" fmla="*/ 1581068 w 3297450"/>
                    <a:gd name="connsiteY1-406" fmla="*/ 3300536 h 3361608"/>
                    <a:gd name="connsiteX2-407" fmla="*/ 1574912 w 3297450"/>
                    <a:gd name="connsiteY2-408" fmla="*/ 3361608 h 3361608"/>
                    <a:gd name="connsiteX3-409" fmla="*/ 1568755 w 3297450"/>
                    <a:gd name="connsiteY3-410" fmla="*/ 3300536 h 3361608"/>
                    <a:gd name="connsiteX4-411" fmla="*/ 724597 w 3297450"/>
                    <a:gd name="connsiteY4-412" fmla="*/ 2612528 h 3361608"/>
                    <a:gd name="connsiteX5-413" fmla="*/ 10092 w 3297450"/>
                    <a:gd name="connsiteY5-414" fmla="*/ 2992428 h 3361608"/>
                    <a:gd name="connsiteX6-415" fmla="*/ 0 w 3297450"/>
                    <a:gd name="connsiteY6-416" fmla="*/ 3011020 h 3361608"/>
                    <a:gd name="connsiteX7-417" fmla="*/ 2886 w 3297450"/>
                    <a:gd name="connsiteY7-418" fmla="*/ 2973064 h 3361608"/>
                    <a:gd name="connsiteX8-419" fmla="*/ 3297450 w 3297450"/>
                    <a:gd name="connsiteY8-420" fmla="*/ 0 h 3361608"/>
                    <a:gd name="connsiteX0-421" fmla="*/ 3297450 w 3297450"/>
                    <a:gd name="connsiteY0-422" fmla="*/ 0 h 3361608"/>
                    <a:gd name="connsiteX1-423" fmla="*/ 1581068 w 3297450"/>
                    <a:gd name="connsiteY1-424" fmla="*/ 3300536 h 3361608"/>
                    <a:gd name="connsiteX2-425" fmla="*/ 1574912 w 3297450"/>
                    <a:gd name="connsiteY2-426" fmla="*/ 3361608 h 3361608"/>
                    <a:gd name="connsiteX3-427" fmla="*/ 1568755 w 3297450"/>
                    <a:gd name="connsiteY3-428" fmla="*/ 3300536 h 3361608"/>
                    <a:gd name="connsiteX4-429" fmla="*/ 724597 w 3297450"/>
                    <a:gd name="connsiteY4-430" fmla="*/ 2612528 h 3361608"/>
                    <a:gd name="connsiteX5-431" fmla="*/ 10092 w 3297450"/>
                    <a:gd name="connsiteY5-432" fmla="*/ 2992428 h 3361608"/>
                    <a:gd name="connsiteX6-433" fmla="*/ 0 w 3297450"/>
                    <a:gd name="connsiteY6-434" fmla="*/ 3011020 h 3361608"/>
                    <a:gd name="connsiteX7-435" fmla="*/ 2886 w 3297450"/>
                    <a:gd name="connsiteY7-436" fmla="*/ 2973064 h 3361608"/>
                    <a:gd name="connsiteX8-437" fmla="*/ 3297450 w 3297450"/>
                    <a:gd name="connsiteY8-438" fmla="*/ 0 h 336160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3297450" h="3361608">
                      <a:moveTo>
                        <a:pt x="3297450" y="0"/>
                      </a:moveTo>
                      <a:cubicBezTo>
                        <a:pt x="1649130" y="848329"/>
                        <a:pt x="1579233" y="2514843"/>
                        <a:pt x="1581068" y="3300536"/>
                      </a:cubicBezTo>
                      <a:lnTo>
                        <a:pt x="1574912" y="3361608"/>
                      </a:lnTo>
                      <a:lnTo>
                        <a:pt x="1568755" y="3300536"/>
                      </a:lnTo>
                      <a:cubicBezTo>
                        <a:pt x="1488408" y="2907890"/>
                        <a:pt x="1140996" y="2612528"/>
                        <a:pt x="724597" y="2612528"/>
                      </a:cubicBezTo>
                      <a:cubicBezTo>
                        <a:pt x="427170" y="2612528"/>
                        <a:pt x="164939" y="2763224"/>
                        <a:pt x="10092" y="2992428"/>
                      </a:cubicBezTo>
                      <a:lnTo>
                        <a:pt x="0" y="3011020"/>
                      </a:lnTo>
                      <a:lnTo>
                        <a:pt x="2886" y="2973064"/>
                      </a:lnTo>
                      <a:cubicBezTo>
                        <a:pt x="172476" y="1303138"/>
                        <a:pt x="1573968" y="5395"/>
                        <a:pt x="3297450" y="0"/>
                      </a:cubicBezTo>
                      <a:close/>
                    </a:path>
                  </a:pathLst>
                </a:custGeom>
                <a:solidFill>
                  <a:srgbClr val="18DADA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23037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5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任意多边形 2104"/>
                <p:cNvSpPr/>
                <p:nvPr/>
              </p:nvSpPr>
              <p:spPr>
                <a:xfrm>
                  <a:off x="9301859" y="23652008"/>
                  <a:ext cx="1822875" cy="3400833"/>
                </a:xfrm>
                <a:custGeom>
                  <a:avLst/>
                  <a:gdLst>
                    <a:gd name="connsiteX0" fmla="*/ 3297450 w 6603932"/>
                    <a:gd name="connsiteY0" fmla="*/ 0 h 3400696"/>
                    <a:gd name="connsiteX1" fmla="*/ 6592012 w 6603932"/>
                    <a:gd name="connsiteY1" fmla="*/ 2973064 h 3400696"/>
                    <a:gd name="connsiteX2" fmla="*/ 6603932 w 6603932"/>
                    <a:gd name="connsiteY2" fmla="*/ 3129812 h 3400696"/>
                    <a:gd name="connsiteX3" fmla="*/ 6550042 w 6603932"/>
                    <a:gd name="connsiteY3" fmla="*/ 3030528 h 3400696"/>
                    <a:gd name="connsiteX4" fmla="*/ 5835536 w 6603932"/>
                    <a:gd name="connsiteY4" fmla="*/ 2650628 h 3400696"/>
                    <a:gd name="connsiteX5" fmla="*/ 4991378 w 6603932"/>
                    <a:gd name="connsiteY5" fmla="*/ 3338636 h 3400696"/>
                    <a:gd name="connsiteX6" fmla="*/ 4986556 w 6603932"/>
                    <a:gd name="connsiteY6" fmla="*/ 3386466 h 3400696"/>
                    <a:gd name="connsiteX7" fmla="*/ 4977894 w 6603932"/>
                    <a:gd name="connsiteY7" fmla="*/ 3300536 h 3400696"/>
                    <a:gd name="connsiteX8" fmla="*/ 4133736 w 6603932"/>
                    <a:gd name="connsiteY8" fmla="*/ 2612528 h 3400696"/>
                    <a:gd name="connsiteX9" fmla="*/ 3289578 w 6603932"/>
                    <a:gd name="connsiteY9" fmla="*/ 3300536 h 3400696"/>
                    <a:gd name="connsiteX10" fmla="*/ 3279482 w 6603932"/>
                    <a:gd name="connsiteY10" fmla="*/ 3400696 h 3400696"/>
                    <a:gd name="connsiteX11" fmla="*/ 3269384 w 6603932"/>
                    <a:gd name="connsiteY11" fmla="*/ 3300536 h 3400696"/>
                    <a:gd name="connsiteX12" fmla="*/ 2425226 w 6603932"/>
                    <a:gd name="connsiteY12" fmla="*/ 2612528 h 3400696"/>
                    <a:gd name="connsiteX13" fmla="*/ 1581068 w 6603932"/>
                    <a:gd name="connsiteY13" fmla="*/ 3300536 h 3400696"/>
                    <a:gd name="connsiteX14" fmla="*/ 1574912 w 6603932"/>
                    <a:gd name="connsiteY14" fmla="*/ 3361608 h 3400696"/>
                    <a:gd name="connsiteX15" fmla="*/ 1568755 w 6603932"/>
                    <a:gd name="connsiteY15" fmla="*/ 3300536 h 3400696"/>
                    <a:gd name="connsiteX16" fmla="*/ 724597 w 6603932"/>
                    <a:gd name="connsiteY16" fmla="*/ 2612528 h 3400696"/>
                    <a:gd name="connsiteX17" fmla="*/ 10092 w 6603932"/>
                    <a:gd name="connsiteY17" fmla="*/ 2992428 h 3400696"/>
                    <a:gd name="connsiteX18" fmla="*/ 0 w 6603932"/>
                    <a:gd name="connsiteY18" fmla="*/ 3011020 h 3400696"/>
                    <a:gd name="connsiteX19" fmla="*/ 2886 w 6603932"/>
                    <a:gd name="connsiteY19" fmla="*/ 2973064 h 3400696"/>
                    <a:gd name="connsiteX20" fmla="*/ 3297450 w 6603932"/>
                    <a:gd name="connsiteY20" fmla="*/ 0 h 3400696"/>
                    <a:gd name="connsiteX0-1" fmla="*/ 3297450 w 6603932"/>
                    <a:gd name="connsiteY0-2" fmla="*/ 0 h 3400696"/>
                    <a:gd name="connsiteX1-3" fmla="*/ 6592012 w 6603932"/>
                    <a:gd name="connsiteY1-4" fmla="*/ 2973064 h 3400696"/>
                    <a:gd name="connsiteX2-5" fmla="*/ 6603932 w 6603932"/>
                    <a:gd name="connsiteY2-6" fmla="*/ 3129812 h 3400696"/>
                    <a:gd name="connsiteX3-7" fmla="*/ 6550042 w 6603932"/>
                    <a:gd name="connsiteY3-8" fmla="*/ 3030528 h 3400696"/>
                    <a:gd name="connsiteX4-9" fmla="*/ 5835536 w 6603932"/>
                    <a:gd name="connsiteY4-10" fmla="*/ 2650628 h 3400696"/>
                    <a:gd name="connsiteX5-11" fmla="*/ 4991378 w 6603932"/>
                    <a:gd name="connsiteY5-12" fmla="*/ 3338636 h 3400696"/>
                    <a:gd name="connsiteX6-13" fmla="*/ 4986556 w 6603932"/>
                    <a:gd name="connsiteY6-14" fmla="*/ 3386466 h 3400696"/>
                    <a:gd name="connsiteX7-15" fmla="*/ 4977894 w 6603932"/>
                    <a:gd name="connsiteY7-16" fmla="*/ 3300536 h 3400696"/>
                    <a:gd name="connsiteX8-17" fmla="*/ 4133736 w 6603932"/>
                    <a:gd name="connsiteY8-18" fmla="*/ 2612528 h 3400696"/>
                    <a:gd name="connsiteX9-19" fmla="*/ 3289578 w 6603932"/>
                    <a:gd name="connsiteY9-20" fmla="*/ 3300536 h 3400696"/>
                    <a:gd name="connsiteX10-21" fmla="*/ 3279482 w 6603932"/>
                    <a:gd name="connsiteY10-22" fmla="*/ 3400696 h 3400696"/>
                    <a:gd name="connsiteX11-23" fmla="*/ 3269384 w 6603932"/>
                    <a:gd name="connsiteY11-24" fmla="*/ 3300536 h 3400696"/>
                    <a:gd name="connsiteX12-25" fmla="*/ 2425226 w 6603932"/>
                    <a:gd name="connsiteY12-26" fmla="*/ 2612528 h 3400696"/>
                    <a:gd name="connsiteX13-27" fmla="*/ 1581068 w 6603932"/>
                    <a:gd name="connsiteY13-28" fmla="*/ 3300536 h 3400696"/>
                    <a:gd name="connsiteX14-29" fmla="*/ 1574912 w 6603932"/>
                    <a:gd name="connsiteY14-30" fmla="*/ 3361608 h 3400696"/>
                    <a:gd name="connsiteX15-31" fmla="*/ 1568755 w 6603932"/>
                    <a:gd name="connsiteY15-32" fmla="*/ 3300536 h 3400696"/>
                    <a:gd name="connsiteX16-33" fmla="*/ 724597 w 6603932"/>
                    <a:gd name="connsiteY16-34" fmla="*/ 2612528 h 3400696"/>
                    <a:gd name="connsiteX17-35" fmla="*/ 10092 w 6603932"/>
                    <a:gd name="connsiteY17-36" fmla="*/ 2992428 h 3400696"/>
                    <a:gd name="connsiteX18-37" fmla="*/ 0 w 6603932"/>
                    <a:gd name="connsiteY18-38" fmla="*/ 3011020 h 3400696"/>
                    <a:gd name="connsiteX19-39" fmla="*/ 3297450 w 6603932"/>
                    <a:gd name="connsiteY19-40" fmla="*/ 0 h 3400696"/>
                    <a:gd name="connsiteX0-41" fmla="*/ 3287358 w 6593840"/>
                    <a:gd name="connsiteY0-42" fmla="*/ 0 h 3400696"/>
                    <a:gd name="connsiteX1-43" fmla="*/ 6581920 w 6593840"/>
                    <a:gd name="connsiteY1-44" fmla="*/ 2973064 h 3400696"/>
                    <a:gd name="connsiteX2-45" fmla="*/ 6593840 w 6593840"/>
                    <a:gd name="connsiteY2-46" fmla="*/ 3129812 h 3400696"/>
                    <a:gd name="connsiteX3-47" fmla="*/ 6539950 w 6593840"/>
                    <a:gd name="connsiteY3-48" fmla="*/ 3030528 h 3400696"/>
                    <a:gd name="connsiteX4-49" fmla="*/ 5825444 w 6593840"/>
                    <a:gd name="connsiteY4-50" fmla="*/ 2650628 h 3400696"/>
                    <a:gd name="connsiteX5-51" fmla="*/ 4981286 w 6593840"/>
                    <a:gd name="connsiteY5-52" fmla="*/ 3338636 h 3400696"/>
                    <a:gd name="connsiteX6-53" fmla="*/ 4976464 w 6593840"/>
                    <a:gd name="connsiteY6-54" fmla="*/ 3386466 h 3400696"/>
                    <a:gd name="connsiteX7-55" fmla="*/ 4967802 w 6593840"/>
                    <a:gd name="connsiteY7-56" fmla="*/ 3300536 h 3400696"/>
                    <a:gd name="connsiteX8-57" fmla="*/ 4123644 w 6593840"/>
                    <a:gd name="connsiteY8-58" fmla="*/ 2612528 h 3400696"/>
                    <a:gd name="connsiteX9-59" fmla="*/ 3279486 w 6593840"/>
                    <a:gd name="connsiteY9-60" fmla="*/ 3300536 h 3400696"/>
                    <a:gd name="connsiteX10-61" fmla="*/ 3269390 w 6593840"/>
                    <a:gd name="connsiteY10-62" fmla="*/ 3400696 h 3400696"/>
                    <a:gd name="connsiteX11-63" fmla="*/ 3259292 w 6593840"/>
                    <a:gd name="connsiteY11-64" fmla="*/ 3300536 h 3400696"/>
                    <a:gd name="connsiteX12-65" fmla="*/ 2415134 w 6593840"/>
                    <a:gd name="connsiteY12-66" fmla="*/ 2612528 h 3400696"/>
                    <a:gd name="connsiteX13-67" fmla="*/ 1570976 w 6593840"/>
                    <a:gd name="connsiteY13-68" fmla="*/ 3300536 h 3400696"/>
                    <a:gd name="connsiteX14-69" fmla="*/ 1564820 w 6593840"/>
                    <a:gd name="connsiteY14-70" fmla="*/ 3361608 h 3400696"/>
                    <a:gd name="connsiteX15-71" fmla="*/ 1558663 w 6593840"/>
                    <a:gd name="connsiteY15-72" fmla="*/ 3300536 h 3400696"/>
                    <a:gd name="connsiteX16-73" fmla="*/ 714505 w 6593840"/>
                    <a:gd name="connsiteY16-74" fmla="*/ 2612528 h 3400696"/>
                    <a:gd name="connsiteX17-75" fmla="*/ 0 w 6593840"/>
                    <a:gd name="connsiteY17-76" fmla="*/ 2992428 h 3400696"/>
                    <a:gd name="connsiteX18-77" fmla="*/ 3287358 w 6593840"/>
                    <a:gd name="connsiteY18-78" fmla="*/ 0 h 3400696"/>
                    <a:gd name="connsiteX0-79" fmla="*/ 2622680 w 5929162"/>
                    <a:gd name="connsiteY0-80" fmla="*/ 1250 h 3401946"/>
                    <a:gd name="connsiteX1-81" fmla="*/ 5917242 w 5929162"/>
                    <a:gd name="connsiteY1-82" fmla="*/ 2974314 h 3401946"/>
                    <a:gd name="connsiteX2-83" fmla="*/ 5929162 w 5929162"/>
                    <a:gd name="connsiteY2-84" fmla="*/ 3131062 h 3401946"/>
                    <a:gd name="connsiteX3-85" fmla="*/ 5875272 w 5929162"/>
                    <a:gd name="connsiteY3-86" fmla="*/ 3031778 h 3401946"/>
                    <a:gd name="connsiteX4-87" fmla="*/ 5160766 w 5929162"/>
                    <a:gd name="connsiteY4-88" fmla="*/ 2651878 h 3401946"/>
                    <a:gd name="connsiteX5-89" fmla="*/ 4316608 w 5929162"/>
                    <a:gd name="connsiteY5-90" fmla="*/ 3339886 h 3401946"/>
                    <a:gd name="connsiteX6-91" fmla="*/ 4311786 w 5929162"/>
                    <a:gd name="connsiteY6-92" fmla="*/ 3387716 h 3401946"/>
                    <a:gd name="connsiteX7-93" fmla="*/ 4303124 w 5929162"/>
                    <a:gd name="connsiteY7-94" fmla="*/ 3301786 h 3401946"/>
                    <a:gd name="connsiteX8-95" fmla="*/ 3458966 w 5929162"/>
                    <a:gd name="connsiteY8-96" fmla="*/ 2613778 h 3401946"/>
                    <a:gd name="connsiteX9-97" fmla="*/ 2614808 w 5929162"/>
                    <a:gd name="connsiteY9-98" fmla="*/ 3301786 h 3401946"/>
                    <a:gd name="connsiteX10-99" fmla="*/ 2604712 w 5929162"/>
                    <a:gd name="connsiteY10-100" fmla="*/ 3401946 h 3401946"/>
                    <a:gd name="connsiteX11-101" fmla="*/ 2594614 w 5929162"/>
                    <a:gd name="connsiteY11-102" fmla="*/ 3301786 h 3401946"/>
                    <a:gd name="connsiteX12-103" fmla="*/ 1750456 w 5929162"/>
                    <a:gd name="connsiteY12-104" fmla="*/ 2613778 h 3401946"/>
                    <a:gd name="connsiteX13-105" fmla="*/ 906298 w 5929162"/>
                    <a:gd name="connsiteY13-106" fmla="*/ 3301786 h 3401946"/>
                    <a:gd name="connsiteX14-107" fmla="*/ 900142 w 5929162"/>
                    <a:gd name="connsiteY14-108" fmla="*/ 3362858 h 3401946"/>
                    <a:gd name="connsiteX15-109" fmla="*/ 893985 w 5929162"/>
                    <a:gd name="connsiteY15-110" fmla="*/ 3301786 h 3401946"/>
                    <a:gd name="connsiteX16-111" fmla="*/ 49827 w 5929162"/>
                    <a:gd name="connsiteY16-112" fmla="*/ 2613778 h 3401946"/>
                    <a:gd name="connsiteX17-113" fmla="*/ 2622680 w 5929162"/>
                    <a:gd name="connsiteY17-114" fmla="*/ 1250 h 3401946"/>
                    <a:gd name="connsiteX0-115" fmla="*/ 1728695 w 5035177"/>
                    <a:gd name="connsiteY0-116" fmla="*/ 0 h 3400696"/>
                    <a:gd name="connsiteX1-117" fmla="*/ 5023257 w 5035177"/>
                    <a:gd name="connsiteY1-118" fmla="*/ 2973064 h 3400696"/>
                    <a:gd name="connsiteX2-119" fmla="*/ 5035177 w 5035177"/>
                    <a:gd name="connsiteY2-120" fmla="*/ 3129812 h 3400696"/>
                    <a:gd name="connsiteX3-121" fmla="*/ 4981287 w 5035177"/>
                    <a:gd name="connsiteY3-122" fmla="*/ 3030528 h 3400696"/>
                    <a:gd name="connsiteX4-123" fmla="*/ 4266781 w 5035177"/>
                    <a:gd name="connsiteY4-124" fmla="*/ 2650628 h 3400696"/>
                    <a:gd name="connsiteX5-125" fmla="*/ 3422623 w 5035177"/>
                    <a:gd name="connsiteY5-126" fmla="*/ 3338636 h 3400696"/>
                    <a:gd name="connsiteX6-127" fmla="*/ 3417801 w 5035177"/>
                    <a:gd name="connsiteY6-128" fmla="*/ 3386466 h 3400696"/>
                    <a:gd name="connsiteX7-129" fmla="*/ 3409139 w 5035177"/>
                    <a:gd name="connsiteY7-130" fmla="*/ 3300536 h 3400696"/>
                    <a:gd name="connsiteX8-131" fmla="*/ 2564981 w 5035177"/>
                    <a:gd name="connsiteY8-132" fmla="*/ 2612528 h 3400696"/>
                    <a:gd name="connsiteX9-133" fmla="*/ 1720823 w 5035177"/>
                    <a:gd name="connsiteY9-134" fmla="*/ 3300536 h 3400696"/>
                    <a:gd name="connsiteX10-135" fmla="*/ 1710727 w 5035177"/>
                    <a:gd name="connsiteY10-136" fmla="*/ 3400696 h 3400696"/>
                    <a:gd name="connsiteX11-137" fmla="*/ 1700629 w 5035177"/>
                    <a:gd name="connsiteY11-138" fmla="*/ 3300536 h 3400696"/>
                    <a:gd name="connsiteX12-139" fmla="*/ 856471 w 5035177"/>
                    <a:gd name="connsiteY12-140" fmla="*/ 2612528 h 3400696"/>
                    <a:gd name="connsiteX13-141" fmla="*/ 12313 w 5035177"/>
                    <a:gd name="connsiteY13-142" fmla="*/ 3300536 h 3400696"/>
                    <a:gd name="connsiteX14-143" fmla="*/ 6157 w 5035177"/>
                    <a:gd name="connsiteY14-144" fmla="*/ 3361608 h 3400696"/>
                    <a:gd name="connsiteX15-145" fmla="*/ 0 w 5035177"/>
                    <a:gd name="connsiteY15-146" fmla="*/ 3300536 h 3400696"/>
                    <a:gd name="connsiteX16-147" fmla="*/ 1728695 w 5035177"/>
                    <a:gd name="connsiteY16-148" fmla="*/ 0 h 3400696"/>
                    <a:gd name="connsiteX0-149" fmla="*/ 1728695 w 5023257"/>
                    <a:gd name="connsiteY0-150" fmla="*/ 0 h 3400696"/>
                    <a:gd name="connsiteX1-151" fmla="*/ 5023257 w 5023257"/>
                    <a:gd name="connsiteY1-152" fmla="*/ 2973064 h 3400696"/>
                    <a:gd name="connsiteX2-153" fmla="*/ 4981287 w 5023257"/>
                    <a:gd name="connsiteY2-154" fmla="*/ 3030528 h 3400696"/>
                    <a:gd name="connsiteX3-155" fmla="*/ 4266781 w 5023257"/>
                    <a:gd name="connsiteY3-156" fmla="*/ 2650628 h 3400696"/>
                    <a:gd name="connsiteX4-157" fmla="*/ 3422623 w 5023257"/>
                    <a:gd name="connsiteY4-158" fmla="*/ 3338636 h 3400696"/>
                    <a:gd name="connsiteX5-159" fmla="*/ 3417801 w 5023257"/>
                    <a:gd name="connsiteY5-160" fmla="*/ 3386466 h 3400696"/>
                    <a:gd name="connsiteX6-161" fmla="*/ 3409139 w 5023257"/>
                    <a:gd name="connsiteY6-162" fmla="*/ 3300536 h 3400696"/>
                    <a:gd name="connsiteX7-163" fmla="*/ 2564981 w 5023257"/>
                    <a:gd name="connsiteY7-164" fmla="*/ 2612528 h 3400696"/>
                    <a:gd name="connsiteX8-165" fmla="*/ 1720823 w 5023257"/>
                    <a:gd name="connsiteY8-166" fmla="*/ 3300536 h 3400696"/>
                    <a:gd name="connsiteX9-167" fmla="*/ 1710727 w 5023257"/>
                    <a:gd name="connsiteY9-168" fmla="*/ 3400696 h 3400696"/>
                    <a:gd name="connsiteX10-169" fmla="*/ 1700629 w 5023257"/>
                    <a:gd name="connsiteY10-170" fmla="*/ 3300536 h 3400696"/>
                    <a:gd name="connsiteX11-171" fmla="*/ 856471 w 5023257"/>
                    <a:gd name="connsiteY11-172" fmla="*/ 2612528 h 3400696"/>
                    <a:gd name="connsiteX12-173" fmla="*/ 12313 w 5023257"/>
                    <a:gd name="connsiteY12-174" fmla="*/ 3300536 h 3400696"/>
                    <a:gd name="connsiteX13-175" fmla="*/ 6157 w 5023257"/>
                    <a:gd name="connsiteY13-176" fmla="*/ 3361608 h 3400696"/>
                    <a:gd name="connsiteX14-177" fmla="*/ 0 w 5023257"/>
                    <a:gd name="connsiteY14-178" fmla="*/ 3300536 h 3400696"/>
                    <a:gd name="connsiteX15-179" fmla="*/ 1728695 w 5023257"/>
                    <a:gd name="connsiteY15-180" fmla="*/ 0 h 3400696"/>
                    <a:gd name="connsiteX0-181" fmla="*/ 1728695 w 4981287"/>
                    <a:gd name="connsiteY0-182" fmla="*/ 569 h 3401265"/>
                    <a:gd name="connsiteX1-183" fmla="*/ 4981287 w 4981287"/>
                    <a:gd name="connsiteY1-184" fmla="*/ 3031097 h 3401265"/>
                    <a:gd name="connsiteX2-185" fmla="*/ 4266781 w 4981287"/>
                    <a:gd name="connsiteY2-186" fmla="*/ 2651197 h 3401265"/>
                    <a:gd name="connsiteX3-187" fmla="*/ 3422623 w 4981287"/>
                    <a:gd name="connsiteY3-188" fmla="*/ 3339205 h 3401265"/>
                    <a:gd name="connsiteX4-189" fmla="*/ 3417801 w 4981287"/>
                    <a:gd name="connsiteY4-190" fmla="*/ 3387035 h 3401265"/>
                    <a:gd name="connsiteX5-191" fmla="*/ 3409139 w 4981287"/>
                    <a:gd name="connsiteY5-192" fmla="*/ 3301105 h 3401265"/>
                    <a:gd name="connsiteX6-193" fmla="*/ 2564981 w 4981287"/>
                    <a:gd name="connsiteY6-194" fmla="*/ 2613097 h 3401265"/>
                    <a:gd name="connsiteX7-195" fmla="*/ 1720823 w 4981287"/>
                    <a:gd name="connsiteY7-196" fmla="*/ 3301105 h 3401265"/>
                    <a:gd name="connsiteX8-197" fmla="*/ 1710727 w 4981287"/>
                    <a:gd name="connsiteY8-198" fmla="*/ 3401265 h 3401265"/>
                    <a:gd name="connsiteX9-199" fmla="*/ 1700629 w 4981287"/>
                    <a:gd name="connsiteY9-200" fmla="*/ 3301105 h 3401265"/>
                    <a:gd name="connsiteX10-201" fmla="*/ 856471 w 4981287"/>
                    <a:gd name="connsiteY10-202" fmla="*/ 2613097 h 3401265"/>
                    <a:gd name="connsiteX11-203" fmla="*/ 12313 w 4981287"/>
                    <a:gd name="connsiteY11-204" fmla="*/ 3301105 h 3401265"/>
                    <a:gd name="connsiteX12-205" fmla="*/ 6157 w 4981287"/>
                    <a:gd name="connsiteY12-206" fmla="*/ 3362177 h 3401265"/>
                    <a:gd name="connsiteX13-207" fmla="*/ 0 w 4981287"/>
                    <a:gd name="connsiteY13-208" fmla="*/ 3301105 h 3401265"/>
                    <a:gd name="connsiteX14-209" fmla="*/ 1728695 w 4981287"/>
                    <a:gd name="connsiteY14-210" fmla="*/ 569 h 3401265"/>
                    <a:gd name="connsiteX0-211" fmla="*/ 1728695 w 4315000"/>
                    <a:gd name="connsiteY0-212" fmla="*/ 3860 h 3404556"/>
                    <a:gd name="connsiteX1-213" fmla="*/ 4266781 w 4315000"/>
                    <a:gd name="connsiteY1-214" fmla="*/ 2654488 h 3404556"/>
                    <a:gd name="connsiteX2-215" fmla="*/ 3422623 w 4315000"/>
                    <a:gd name="connsiteY2-216" fmla="*/ 3342496 h 3404556"/>
                    <a:gd name="connsiteX3-217" fmla="*/ 3417801 w 4315000"/>
                    <a:gd name="connsiteY3-218" fmla="*/ 3390326 h 3404556"/>
                    <a:gd name="connsiteX4-219" fmla="*/ 3409139 w 4315000"/>
                    <a:gd name="connsiteY4-220" fmla="*/ 3304396 h 3404556"/>
                    <a:gd name="connsiteX5-221" fmla="*/ 2564981 w 4315000"/>
                    <a:gd name="connsiteY5-222" fmla="*/ 2616388 h 3404556"/>
                    <a:gd name="connsiteX6-223" fmla="*/ 1720823 w 4315000"/>
                    <a:gd name="connsiteY6-224" fmla="*/ 3304396 h 3404556"/>
                    <a:gd name="connsiteX7-225" fmla="*/ 1710727 w 4315000"/>
                    <a:gd name="connsiteY7-226" fmla="*/ 3404556 h 3404556"/>
                    <a:gd name="connsiteX8-227" fmla="*/ 1700629 w 4315000"/>
                    <a:gd name="connsiteY8-228" fmla="*/ 3304396 h 3404556"/>
                    <a:gd name="connsiteX9-229" fmla="*/ 856471 w 4315000"/>
                    <a:gd name="connsiteY9-230" fmla="*/ 2616388 h 3404556"/>
                    <a:gd name="connsiteX10-231" fmla="*/ 12313 w 4315000"/>
                    <a:gd name="connsiteY10-232" fmla="*/ 3304396 h 3404556"/>
                    <a:gd name="connsiteX11-233" fmla="*/ 6157 w 4315000"/>
                    <a:gd name="connsiteY11-234" fmla="*/ 3365468 h 3404556"/>
                    <a:gd name="connsiteX12-235" fmla="*/ 0 w 4315000"/>
                    <a:gd name="connsiteY12-236" fmla="*/ 3304396 h 3404556"/>
                    <a:gd name="connsiteX13-237" fmla="*/ 1728695 w 4315000"/>
                    <a:gd name="connsiteY13-238" fmla="*/ 3860 h 3404556"/>
                    <a:gd name="connsiteX0-239" fmla="*/ 1728695 w 3422623"/>
                    <a:gd name="connsiteY0-240" fmla="*/ 0 h 3400696"/>
                    <a:gd name="connsiteX1-241" fmla="*/ 3422623 w 3422623"/>
                    <a:gd name="connsiteY1-242" fmla="*/ 3338636 h 3400696"/>
                    <a:gd name="connsiteX2-243" fmla="*/ 3417801 w 3422623"/>
                    <a:gd name="connsiteY2-244" fmla="*/ 3386466 h 3400696"/>
                    <a:gd name="connsiteX3-245" fmla="*/ 3409139 w 3422623"/>
                    <a:gd name="connsiteY3-246" fmla="*/ 3300536 h 3400696"/>
                    <a:gd name="connsiteX4-247" fmla="*/ 2564981 w 3422623"/>
                    <a:gd name="connsiteY4-248" fmla="*/ 2612528 h 3400696"/>
                    <a:gd name="connsiteX5-249" fmla="*/ 1720823 w 3422623"/>
                    <a:gd name="connsiteY5-250" fmla="*/ 3300536 h 3400696"/>
                    <a:gd name="connsiteX6-251" fmla="*/ 1710727 w 3422623"/>
                    <a:gd name="connsiteY6-252" fmla="*/ 3400696 h 3400696"/>
                    <a:gd name="connsiteX7-253" fmla="*/ 1700629 w 3422623"/>
                    <a:gd name="connsiteY7-254" fmla="*/ 3300536 h 3400696"/>
                    <a:gd name="connsiteX8-255" fmla="*/ 856471 w 3422623"/>
                    <a:gd name="connsiteY8-256" fmla="*/ 2612528 h 3400696"/>
                    <a:gd name="connsiteX9-257" fmla="*/ 12313 w 3422623"/>
                    <a:gd name="connsiteY9-258" fmla="*/ 3300536 h 3400696"/>
                    <a:gd name="connsiteX10-259" fmla="*/ 6157 w 3422623"/>
                    <a:gd name="connsiteY10-260" fmla="*/ 3361608 h 3400696"/>
                    <a:gd name="connsiteX11-261" fmla="*/ 0 w 3422623"/>
                    <a:gd name="connsiteY11-262" fmla="*/ 3300536 h 3400696"/>
                    <a:gd name="connsiteX12-263" fmla="*/ 1728695 w 3422623"/>
                    <a:gd name="connsiteY12-264" fmla="*/ 0 h 3400696"/>
                    <a:gd name="connsiteX0-265" fmla="*/ 1728695 w 3422623"/>
                    <a:gd name="connsiteY0-266" fmla="*/ 0 h 3400696"/>
                    <a:gd name="connsiteX1-267" fmla="*/ 3422623 w 3422623"/>
                    <a:gd name="connsiteY1-268" fmla="*/ 3338636 h 3400696"/>
                    <a:gd name="connsiteX2-269" fmla="*/ 3417801 w 3422623"/>
                    <a:gd name="connsiteY2-270" fmla="*/ 3386466 h 3400696"/>
                    <a:gd name="connsiteX3-271" fmla="*/ 2564981 w 3422623"/>
                    <a:gd name="connsiteY3-272" fmla="*/ 2612528 h 3400696"/>
                    <a:gd name="connsiteX4-273" fmla="*/ 1720823 w 3422623"/>
                    <a:gd name="connsiteY4-274" fmla="*/ 3300536 h 3400696"/>
                    <a:gd name="connsiteX5-275" fmla="*/ 1710727 w 3422623"/>
                    <a:gd name="connsiteY5-276" fmla="*/ 3400696 h 3400696"/>
                    <a:gd name="connsiteX6-277" fmla="*/ 1700629 w 3422623"/>
                    <a:gd name="connsiteY6-278" fmla="*/ 3300536 h 3400696"/>
                    <a:gd name="connsiteX7-279" fmla="*/ 856471 w 3422623"/>
                    <a:gd name="connsiteY7-280" fmla="*/ 2612528 h 3400696"/>
                    <a:gd name="connsiteX8-281" fmla="*/ 12313 w 3422623"/>
                    <a:gd name="connsiteY8-282" fmla="*/ 3300536 h 3400696"/>
                    <a:gd name="connsiteX9-283" fmla="*/ 6157 w 3422623"/>
                    <a:gd name="connsiteY9-284" fmla="*/ 3361608 h 3400696"/>
                    <a:gd name="connsiteX10-285" fmla="*/ 0 w 3422623"/>
                    <a:gd name="connsiteY10-286" fmla="*/ 3300536 h 3400696"/>
                    <a:gd name="connsiteX11-287" fmla="*/ 1728695 w 3422623"/>
                    <a:gd name="connsiteY11-288" fmla="*/ 0 h 3400696"/>
                    <a:gd name="connsiteX0-289" fmla="*/ 1728695 w 3422623"/>
                    <a:gd name="connsiteY0-290" fmla="*/ 0 h 3400696"/>
                    <a:gd name="connsiteX1-291" fmla="*/ 3422623 w 3422623"/>
                    <a:gd name="connsiteY1-292" fmla="*/ 3338636 h 3400696"/>
                    <a:gd name="connsiteX2-293" fmla="*/ 2564981 w 3422623"/>
                    <a:gd name="connsiteY2-294" fmla="*/ 2612528 h 3400696"/>
                    <a:gd name="connsiteX3-295" fmla="*/ 1720823 w 3422623"/>
                    <a:gd name="connsiteY3-296" fmla="*/ 3300536 h 3400696"/>
                    <a:gd name="connsiteX4-297" fmla="*/ 1710727 w 3422623"/>
                    <a:gd name="connsiteY4-298" fmla="*/ 3400696 h 3400696"/>
                    <a:gd name="connsiteX5-299" fmla="*/ 1700629 w 3422623"/>
                    <a:gd name="connsiteY5-300" fmla="*/ 3300536 h 3400696"/>
                    <a:gd name="connsiteX6-301" fmla="*/ 856471 w 3422623"/>
                    <a:gd name="connsiteY6-302" fmla="*/ 2612528 h 3400696"/>
                    <a:gd name="connsiteX7-303" fmla="*/ 12313 w 3422623"/>
                    <a:gd name="connsiteY7-304" fmla="*/ 3300536 h 3400696"/>
                    <a:gd name="connsiteX8-305" fmla="*/ 6157 w 3422623"/>
                    <a:gd name="connsiteY8-306" fmla="*/ 3361608 h 3400696"/>
                    <a:gd name="connsiteX9-307" fmla="*/ 0 w 3422623"/>
                    <a:gd name="connsiteY9-308" fmla="*/ 3300536 h 3400696"/>
                    <a:gd name="connsiteX10-309" fmla="*/ 1728695 w 3422623"/>
                    <a:gd name="connsiteY10-310" fmla="*/ 0 h 3400696"/>
                    <a:gd name="connsiteX0-311" fmla="*/ 1728695 w 2564984"/>
                    <a:gd name="connsiteY0-312" fmla="*/ 4366 h 3405062"/>
                    <a:gd name="connsiteX1-313" fmla="*/ 2564981 w 2564984"/>
                    <a:gd name="connsiteY1-314" fmla="*/ 2616894 h 3405062"/>
                    <a:gd name="connsiteX2-315" fmla="*/ 1720823 w 2564984"/>
                    <a:gd name="connsiteY2-316" fmla="*/ 3304902 h 3405062"/>
                    <a:gd name="connsiteX3-317" fmla="*/ 1710727 w 2564984"/>
                    <a:gd name="connsiteY3-318" fmla="*/ 3405062 h 3405062"/>
                    <a:gd name="connsiteX4-319" fmla="*/ 1700629 w 2564984"/>
                    <a:gd name="connsiteY4-320" fmla="*/ 3304902 h 3405062"/>
                    <a:gd name="connsiteX5-321" fmla="*/ 856471 w 2564984"/>
                    <a:gd name="connsiteY5-322" fmla="*/ 2616894 h 3405062"/>
                    <a:gd name="connsiteX6-323" fmla="*/ 12313 w 2564984"/>
                    <a:gd name="connsiteY6-324" fmla="*/ 3304902 h 3405062"/>
                    <a:gd name="connsiteX7-325" fmla="*/ 6157 w 2564984"/>
                    <a:gd name="connsiteY7-326" fmla="*/ 3365974 h 3405062"/>
                    <a:gd name="connsiteX8-327" fmla="*/ 0 w 2564984"/>
                    <a:gd name="connsiteY8-328" fmla="*/ 3304902 h 3405062"/>
                    <a:gd name="connsiteX9-329" fmla="*/ 1728695 w 2564984"/>
                    <a:gd name="connsiteY9-330" fmla="*/ 4366 h 3405062"/>
                    <a:gd name="connsiteX0-331" fmla="*/ 1728695 w 1854804"/>
                    <a:gd name="connsiteY0-332" fmla="*/ 0 h 3400696"/>
                    <a:gd name="connsiteX1-333" fmla="*/ 1720823 w 1854804"/>
                    <a:gd name="connsiteY1-334" fmla="*/ 3300536 h 3400696"/>
                    <a:gd name="connsiteX2-335" fmla="*/ 1710727 w 1854804"/>
                    <a:gd name="connsiteY2-336" fmla="*/ 3400696 h 3400696"/>
                    <a:gd name="connsiteX3-337" fmla="*/ 1700629 w 1854804"/>
                    <a:gd name="connsiteY3-338" fmla="*/ 3300536 h 3400696"/>
                    <a:gd name="connsiteX4-339" fmla="*/ 856471 w 1854804"/>
                    <a:gd name="connsiteY4-340" fmla="*/ 2612528 h 3400696"/>
                    <a:gd name="connsiteX5-341" fmla="*/ 12313 w 1854804"/>
                    <a:gd name="connsiteY5-342" fmla="*/ 3300536 h 3400696"/>
                    <a:gd name="connsiteX6-343" fmla="*/ 6157 w 1854804"/>
                    <a:gd name="connsiteY6-344" fmla="*/ 3361608 h 3400696"/>
                    <a:gd name="connsiteX7-345" fmla="*/ 0 w 1854804"/>
                    <a:gd name="connsiteY7-346" fmla="*/ 3300536 h 3400696"/>
                    <a:gd name="connsiteX8-347" fmla="*/ 1728695 w 1854804"/>
                    <a:gd name="connsiteY8-348" fmla="*/ 0 h 3400696"/>
                    <a:gd name="connsiteX0-349" fmla="*/ 1728695 w 1854804"/>
                    <a:gd name="connsiteY0-350" fmla="*/ 0 h 3400696"/>
                    <a:gd name="connsiteX1-351" fmla="*/ 1720823 w 1854804"/>
                    <a:gd name="connsiteY1-352" fmla="*/ 3300536 h 3400696"/>
                    <a:gd name="connsiteX2-353" fmla="*/ 1710727 w 1854804"/>
                    <a:gd name="connsiteY2-354" fmla="*/ 3400696 h 3400696"/>
                    <a:gd name="connsiteX3-355" fmla="*/ 1700629 w 1854804"/>
                    <a:gd name="connsiteY3-356" fmla="*/ 3300536 h 3400696"/>
                    <a:gd name="connsiteX4-357" fmla="*/ 856471 w 1854804"/>
                    <a:gd name="connsiteY4-358" fmla="*/ 2612528 h 3400696"/>
                    <a:gd name="connsiteX5-359" fmla="*/ 12313 w 1854804"/>
                    <a:gd name="connsiteY5-360" fmla="*/ 3300536 h 3400696"/>
                    <a:gd name="connsiteX6-361" fmla="*/ 6157 w 1854804"/>
                    <a:gd name="connsiteY6-362" fmla="*/ 3361608 h 3400696"/>
                    <a:gd name="connsiteX7-363" fmla="*/ 0 w 1854804"/>
                    <a:gd name="connsiteY7-364" fmla="*/ 3300536 h 3400696"/>
                    <a:gd name="connsiteX8-365" fmla="*/ 1728695 w 1854804"/>
                    <a:gd name="connsiteY8-366" fmla="*/ 0 h 3400696"/>
                    <a:gd name="connsiteX0-367" fmla="*/ 1728695 w 1854804"/>
                    <a:gd name="connsiteY0-368" fmla="*/ 0 h 3400696"/>
                    <a:gd name="connsiteX1-369" fmla="*/ 1720823 w 1854804"/>
                    <a:gd name="connsiteY1-370" fmla="*/ 3300536 h 3400696"/>
                    <a:gd name="connsiteX2-371" fmla="*/ 1710727 w 1854804"/>
                    <a:gd name="connsiteY2-372" fmla="*/ 3400696 h 3400696"/>
                    <a:gd name="connsiteX3-373" fmla="*/ 1700629 w 1854804"/>
                    <a:gd name="connsiteY3-374" fmla="*/ 3300536 h 3400696"/>
                    <a:gd name="connsiteX4-375" fmla="*/ 856471 w 1854804"/>
                    <a:gd name="connsiteY4-376" fmla="*/ 2612528 h 3400696"/>
                    <a:gd name="connsiteX5-377" fmla="*/ 12313 w 1854804"/>
                    <a:gd name="connsiteY5-378" fmla="*/ 3300536 h 3400696"/>
                    <a:gd name="connsiteX6-379" fmla="*/ 6157 w 1854804"/>
                    <a:gd name="connsiteY6-380" fmla="*/ 3361608 h 3400696"/>
                    <a:gd name="connsiteX7-381" fmla="*/ 0 w 1854804"/>
                    <a:gd name="connsiteY7-382" fmla="*/ 3300536 h 3400696"/>
                    <a:gd name="connsiteX8-383" fmla="*/ 1728695 w 1854804"/>
                    <a:gd name="connsiteY8-384" fmla="*/ 0 h 3400696"/>
                    <a:gd name="connsiteX0-385" fmla="*/ 1728695 w 1854804"/>
                    <a:gd name="connsiteY0-386" fmla="*/ 0 h 3400696"/>
                    <a:gd name="connsiteX1-387" fmla="*/ 1720823 w 1854804"/>
                    <a:gd name="connsiteY1-388" fmla="*/ 3300536 h 3400696"/>
                    <a:gd name="connsiteX2-389" fmla="*/ 1710727 w 1854804"/>
                    <a:gd name="connsiteY2-390" fmla="*/ 3400696 h 3400696"/>
                    <a:gd name="connsiteX3-391" fmla="*/ 1700629 w 1854804"/>
                    <a:gd name="connsiteY3-392" fmla="*/ 3300536 h 3400696"/>
                    <a:gd name="connsiteX4-393" fmla="*/ 856471 w 1854804"/>
                    <a:gd name="connsiteY4-394" fmla="*/ 2612528 h 3400696"/>
                    <a:gd name="connsiteX5-395" fmla="*/ 12313 w 1854804"/>
                    <a:gd name="connsiteY5-396" fmla="*/ 3300536 h 3400696"/>
                    <a:gd name="connsiteX6-397" fmla="*/ 6157 w 1854804"/>
                    <a:gd name="connsiteY6-398" fmla="*/ 3361608 h 3400696"/>
                    <a:gd name="connsiteX7-399" fmla="*/ 0 w 1854804"/>
                    <a:gd name="connsiteY7-400" fmla="*/ 3300536 h 3400696"/>
                    <a:gd name="connsiteX8-401" fmla="*/ 1728695 w 1854804"/>
                    <a:gd name="connsiteY8-402" fmla="*/ 0 h 3400696"/>
                    <a:gd name="connsiteX0-403" fmla="*/ 1728695 w 1854804"/>
                    <a:gd name="connsiteY0-404" fmla="*/ 0 h 3400696"/>
                    <a:gd name="connsiteX1-405" fmla="*/ 1720823 w 1854804"/>
                    <a:gd name="connsiteY1-406" fmla="*/ 3300536 h 3400696"/>
                    <a:gd name="connsiteX2-407" fmla="*/ 1710727 w 1854804"/>
                    <a:gd name="connsiteY2-408" fmla="*/ 3400696 h 3400696"/>
                    <a:gd name="connsiteX3-409" fmla="*/ 1700629 w 1854804"/>
                    <a:gd name="connsiteY3-410" fmla="*/ 3300536 h 3400696"/>
                    <a:gd name="connsiteX4-411" fmla="*/ 856471 w 1854804"/>
                    <a:gd name="connsiteY4-412" fmla="*/ 2612528 h 3400696"/>
                    <a:gd name="connsiteX5-413" fmla="*/ 12313 w 1854804"/>
                    <a:gd name="connsiteY5-414" fmla="*/ 3300536 h 3400696"/>
                    <a:gd name="connsiteX6-415" fmla="*/ 6157 w 1854804"/>
                    <a:gd name="connsiteY6-416" fmla="*/ 3361608 h 3400696"/>
                    <a:gd name="connsiteX7-417" fmla="*/ 0 w 1854804"/>
                    <a:gd name="connsiteY7-418" fmla="*/ 3300536 h 3400696"/>
                    <a:gd name="connsiteX8-419" fmla="*/ 1728695 w 1854804"/>
                    <a:gd name="connsiteY8-420" fmla="*/ 0 h 3400696"/>
                    <a:gd name="connsiteX0-421" fmla="*/ 1728695 w 1854804"/>
                    <a:gd name="connsiteY0-422" fmla="*/ 0 h 3400696"/>
                    <a:gd name="connsiteX1-423" fmla="*/ 1720823 w 1854804"/>
                    <a:gd name="connsiteY1-424" fmla="*/ 3300536 h 3400696"/>
                    <a:gd name="connsiteX2-425" fmla="*/ 1710727 w 1854804"/>
                    <a:gd name="connsiteY2-426" fmla="*/ 3400696 h 3400696"/>
                    <a:gd name="connsiteX3-427" fmla="*/ 1700629 w 1854804"/>
                    <a:gd name="connsiteY3-428" fmla="*/ 3300536 h 3400696"/>
                    <a:gd name="connsiteX4-429" fmla="*/ 856471 w 1854804"/>
                    <a:gd name="connsiteY4-430" fmla="*/ 2612528 h 3400696"/>
                    <a:gd name="connsiteX5-431" fmla="*/ 12313 w 1854804"/>
                    <a:gd name="connsiteY5-432" fmla="*/ 3300536 h 3400696"/>
                    <a:gd name="connsiteX6-433" fmla="*/ 6157 w 1854804"/>
                    <a:gd name="connsiteY6-434" fmla="*/ 3361608 h 3400696"/>
                    <a:gd name="connsiteX7-435" fmla="*/ 0 w 1854804"/>
                    <a:gd name="connsiteY7-436" fmla="*/ 3300536 h 3400696"/>
                    <a:gd name="connsiteX8-437" fmla="*/ 1728695 w 1854804"/>
                    <a:gd name="connsiteY8-438" fmla="*/ 0 h 3400696"/>
                    <a:gd name="connsiteX0-439" fmla="*/ 1728695 w 1854804"/>
                    <a:gd name="connsiteY0-440" fmla="*/ 0 h 3400696"/>
                    <a:gd name="connsiteX1-441" fmla="*/ 1720823 w 1854804"/>
                    <a:gd name="connsiteY1-442" fmla="*/ 3300536 h 3400696"/>
                    <a:gd name="connsiteX2-443" fmla="*/ 1710727 w 1854804"/>
                    <a:gd name="connsiteY2-444" fmla="*/ 3400696 h 3400696"/>
                    <a:gd name="connsiteX3-445" fmla="*/ 1700629 w 1854804"/>
                    <a:gd name="connsiteY3-446" fmla="*/ 3300536 h 3400696"/>
                    <a:gd name="connsiteX4-447" fmla="*/ 856471 w 1854804"/>
                    <a:gd name="connsiteY4-448" fmla="*/ 2612528 h 3400696"/>
                    <a:gd name="connsiteX5-449" fmla="*/ 12313 w 1854804"/>
                    <a:gd name="connsiteY5-450" fmla="*/ 3300536 h 3400696"/>
                    <a:gd name="connsiteX6-451" fmla="*/ 6157 w 1854804"/>
                    <a:gd name="connsiteY6-452" fmla="*/ 3361608 h 3400696"/>
                    <a:gd name="connsiteX7-453" fmla="*/ 0 w 1854804"/>
                    <a:gd name="connsiteY7-454" fmla="*/ 3300536 h 3400696"/>
                    <a:gd name="connsiteX8-455" fmla="*/ 1728695 w 1854804"/>
                    <a:gd name="connsiteY8-456" fmla="*/ 0 h 3400696"/>
                    <a:gd name="connsiteX0-457" fmla="*/ 1728695 w 1854804"/>
                    <a:gd name="connsiteY0-458" fmla="*/ 0 h 3400696"/>
                    <a:gd name="connsiteX1-459" fmla="*/ 1720823 w 1854804"/>
                    <a:gd name="connsiteY1-460" fmla="*/ 3300536 h 3400696"/>
                    <a:gd name="connsiteX2-461" fmla="*/ 1710727 w 1854804"/>
                    <a:gd name="connsiteY2-462" fmla="*/ 3400696 h 3400696"/>
                    <a:gd name="connsiteX3-463" fmla="*/ 1700629 w 1854804"/>
                    <a:gd name="connsiteY3-464" fmla="*/ 3300536 h 3400696"/>
                    <a:gd name="connsiteX4-465" fmla="*/ 856471 w 1854804"/>
                    <a:gd name="connsiteY4-466" fmla="*/ 2612528 h 3400696"/>
                    <a:gd name="connsiteX5-467" fmla="*/ 12313 w 1854804"/>
                    <a:gd name="connsiteY5-468" fmla="*/ 3300536 h 3400696"/>
                    <a:gd name="connsiteX6-469" fmla="*/ 6157 w 1854804"/>
                    <a:gd name="connsiteY6-470" fmla="*/ 3361608 h 3400696"/>
                    <a:gd name="connsiteX7-471" fmla="*/ 0 w 1854804"/>
                    <a:gd name="connsiteY7-472" fmla="*/ 3300536 h 3400696"/>
                    <a:gd name="connsiteX8-473" fmla="*/ 1728695 w 1854804"/>
                    <a:gd name="connsiteY8-474" fmla="*/ 0 h 3400696"/>
                    <a:gd name="connsiteX0-475" fmla="*/ 1728695 w 1854804"/>
                    <a:gd name="connsiteY0-476" fmla="*/ 0 h 3400696"/>
                    <a:gd name="connsiteX1-477" fmla="*/ 1720823 w 1854804"/>
                    <a:gd name="connsiteY1-478" fmla="*/ 3300536 h 3400696"/>
                    <a:gd name="connsiteX2-479" fmla="*/ 1710727 w 1854804"/>
                    <a:gd name="connsiteY2-480" fmla="*/ 3400696 h 3400696"/>
                    <a:gd name="connsiteX3-481" fmla="*/ 1700629 w 1854804"/>
                    <a:gd name="connsiteY3-482" fmla="*/ 3300536 h 3400696"/>
                    <a:gd name="connsiteX4-483" fmla="*/ 856471 w 1854804"/>
                    <a:gd name="connsiteY4-484" fmla="*/ 2612528 h 3400696"/>
                    <a:gd name="connsiteX5-485" fmla="*/ 12313 w 1854804"/>
                    <a:gd name="connsiteY5-486" fmla="*/ 3300536 h 3400696"/>
                    <a:gd name="connsiteX6-487" fmla="*/ 6157 w 1854804"/>
                    <a:gd name="connsiteY6-488" fmla="*/ 3361608 h 3400696"/>
                    <a:gd name="connsiteX7-489" fmla="*/ 0 w 1854804"/>
                    <a:gd name="connsiteY7-490" fmla="*/ 3300536 h 3400696"/>
                    <a:gd name="connsiteX8-491" fmla="*/ 1728695 w 1854804"/>
                    <a:gd name="connsiteY8-492" fmla="*/ 0 h 3400696"/>
                    <a:gd name="connsiteX0-493" fmla="*/ 1728695 w 1854804"/>
                    <a:gd name="connsiteY0-494" fmla="*/ 0 h 3400696"/>
                    <a:gd name="connsiteX1-495" fmla="*/ 1720823 w 1854804"/>
                    <a:gd name="connsiteY1-496" fmla="*/ 3300536 h 3400696"/>
                    <a:gd name="connsiteX2-497" fmla="*/ 1710727 w 1854804"/>
                    <a:gd name="connsiteY2-498" fmla="*/ 3400696 h 3400696"/>
                    <a:gd name="connsiteX3-499" fmla="*/ 1700629 w 1854804"/>
                    <a:gd name="connsiteY3-500" fmla="*/ 3300536 h 3400696"/>
                    <a:gd name="connsiteX4-501" fmla="*/ 856471 w 1854804"/>
                    <a:gd name="connsiteY4-502" fmla="*/ 2612528 h 3400696"/>
                    <a:gd name="connsiteX5-503" fmla="*/ 12313 w 1854804"/>
                    <a:gd name="connsiteY5-504" fmla="*/ 3300536 h 3400696"/>
                    <a:gd name="connsiteX6-505" fmla="*/ 6157 w 1854804"/>
                    <a:gd name="connsiteY6-506" fmla="*/ 3361608 h 3400696"/>
                    <a:gd name="connsiteX7-507" fmla="*/ 0 w 1854804"/>
                    <a:gd name="connsiteY7-508" fmla="*/ 3300536 h 3400696"/>
                    <a:gd name="connsiteX8-509" fmla="*/ 1728695 w 1854804"/>
                    <a:gd name="connsiteY8-510" fmla="*/ 0 h 3400696"/>
                    <a:gd name="connsiteX0-511" fmla="*/ 1728695 w 1854804"/>
                    <a:gd name="connsiteY0-512" fmla="*/ 0 h 3400696"/>
                    <a:gd name="connsiteX1-513" fmla="*/ 1720823 w 1854804"/>
                    <a:gd name="connsiteY1-514" fmla="*/ 3300536 h 3400696"/>
                    <a:gd name="connsiteX2-515" fmla="*/ 1710727 w 1854804"/>
                    <a:gd name="connsiteY2-516" fmla="*/ 3400696 h 3400696"/>
                    <a:gd name="connsiteX3-517" fmla="*/ 1700629 w 1854804"/>
                    <a:gd name="connsiteY3-518" fmla="*/ 3300536 h 3400696"/>
                    <a:gd name="connsiteX4-519" fmla="*/ 856471 w 1854804"/>
                    <a:gd name="connsiteY4-520" fmla="*/ 2612528 h 3400696"/>
                    <a:gd name="connsiteX5-521" fmla="*/ 12313 w 1854804"/>
                    <a:gd name="connsiteY5-522" fmla="*/ 3300536 h 3400696"/>
                    <a:gd name="connsiteX6-523" fmla="*/ 6157 w 1854804"/>
                    <a:gd name="connsiteY6-524" fmla="*/ 3361608 h 3400696"/>
                    <a:gd name="connsiteX7-525" fmla="*/ 0 w 1854804"/>
                    <a:gd name="connsiteY7-526" fmla="*/ 3300536 h 3400696"/>
                    <a:gd name="connsiteX8-527" fmla="*/ 1728695 w 1854804"/>
                    <a:gd name="connsiteY8-528" fmla="*/ 0 h 3400696"/>
                    <a:gd name="connsiteX0-529" fmla="*/ 1728695 w 1854804"/>
                    <a:gd name="connsiteY0-530" fmla="*/ 0 h 3400696"/>
                    <a:gd name="connsiteX1-531" fmla="*/ 1720823 w 1854804"/>
                    <a:gd name="connsiteY1-532" fmla="*/ 3300536 h 3400696"/>
                    <a:gd name="connsiteX2-533" fmla="*/ 1710727 w 1854804"/>
                    <a:gd name="connsiteY2-534" fmla="*/ 3400696 h 3400696"/>
                    <a:gd name="connsiteX3-535" fmla="*/ 1700629 w 1854804"/>
                    <a:gd name="connsiteY3-536" fmla="*/ 3300536 h 3400696"/>
                    <a:gd name="connsiteX4-537" fmla="*/ 856471 w 1854804"/>
                    <a:gd name="connsiteY4-538" fmla="*/ 2612528 h 3400696"/>
                    <a:gd name="connsiteX5-539" fmla="*/ 12313 w 1854804"/>
                    <a:gd name="connsiteY5-540" fmla="*/ 3300536 h 3400696"/>
                    <a:gd name="connsiteX6-541" fmla="*/ 6157 w 1854804"/>
                    <a:gd name="connsiteY6-542" fmla="*/ 3361608 h 3400696"/>
                    <a:gd name="connsiteX7-543" fmla="*/ 0 w 1854804"/>
                    <a:gd name="connsiteY7-544" fmla="*/ 3300536 h 3400696"/>
                    <a:gd name="connsiteX8-545" fmla="*/ 1728695 w 1854804"/>
                    <a:gd name="connsiteY8-546" fmla="*/ 0 h 3400696"/>
                    <a:gd name="connsiteX0-547" fmla="*/ 1728695 w 1854804"/>
                    <a:gd name="connsiteY0-548" fmla="*/ 0 h 3400696"/>
                    <a:gd name="connsiteX1-549" fmla="*/ 1720823 w 1854804"/>
                    <a:gd name="connsiteY1-550" fmla="*/ 3300536 h 3400696"/>
                    <a:gd name="connsiteX2-551" fmla="*/ 1710727 w 1854804"/>
                    <a:gd name="connsiteY2-552" fmla="*/ 3400696 h 3400696"/>
                    <a:gd name="connsiteX3-553" fmla="*/ 1700629 w 1854804"/>
                    <a:gd name="connsiteY3-554" fmla="*/ 3300536 h 3400696"/>
                    <a:gd name="connsiteX4-555" fmla="*/ 856471 w 1854804"/>
                    <a:gd name="connsiteY4-556" fmla="*/ 2612528 h 3400696"/>
                    <a:gd name="connsiteX5-557" fmla="*/ 12313 w 1854804"/>
                    <a:gd name="connsiteY5-558" fmla="*/ 3300536 h 3400696"/>
                    <a:gd name="connsiteX6-559" fmla="*/ 6157 w 1854804"/>
                    <a:gd name="connsiteY6-560" fmla="*/ 3361608 h 3400696"/>
                    <a:gd name="connsiteX7-561" fmla="*/ 0 w 1854804"/>
                    <a:gd name="connsiteY7-562" fmla="*/ 3300536 h 3400696"/>
                    <a:gd name="connsiteX8-563" fmla="*/ 1728695 w 1854804"/>
                    <a:gd name="connsiteY8-564" fmla="*/ 0 h 3400696"/>
                    <a:gd name="connsiteX0-565" fmla="*/ 1728695 w 1928881"/>
                    <a:gd name="connsiteY0-566" fmla="*/ 0 h 3400696"/>
                    <a:gd name="connsiteX1-567" fmla="*/ 1720823 w 1928881"/>
                    <a:gd name="connsiteY1-568" fmla="*/ 3300536 h 3400696"/>
                    <a:gd name="connsiteX2-569" fmla="*/ 1710727 w 1928881"/>
                    <a:gd name="connsiteY2-570" fmla="*/ 3400696 h 3400696"/>
                    <a:gd name="connsiteX3-571" fmla="*/ 1700629 w 1928881"/>
                    <a:gd name="connsiteY3-572" fmla="*/ 3300536 h 3400696"/>
                    <a:gd name="connsiteX4-573" fmla="*/ 856471 w 1928881"/>
                    <a:gd name="connsiteY4-574" fmla="*/ 2612528 h 3400696"/>
                    <a:gd name="connsiteX5-575" fmla="*/ 12313 w 1928881"/>
                    <a:gd name="connsiteY5-576" fmla="*/ 3300536 h 3400696"/>
                    <a:gd name="connsiteX6-577" fmla="*/ 6157 w 1928881"/>
                    <a:gd name="connsiteY6-578" fmla="*/ 3361608 h 3400696"/>
                    <a:gd name="connsiteX7-579" fmla="*/ 0 w 1928881"/>
                    <a:gd name="connsiteY7-580" fmla="*/ 3300536 h 3400696"/>
                    <a:gd name="connsiteX8-581" fmla="*/ 1728695 w 1928881"/>
                    <a:gd name="connsiteY8-582" fmla="*/ 0 h 3400696"/>
                    <a:gd name="connsiteX0-583" fmla="*/ 1728695 w 1728695"/>
                    <a:gd name="connsiteY0-584" fmla="*/ 0 h 3400696"/>
                    <a:gd name="connsiteX1-585" fmla="*/ 1720823 w 1728695"/>
                    <a:gd name="connsiteY1-586" fmla="*/ 3300536 h 3400696"/>
                    <a:gd name="connsiteX2-587" fmla="*/ 1710727 w 1728695"/>
                    <a:gd name="connsiteY2-588" fmla="*/ 3400696 h 3400696"/>
                    <a:gd name="connsiteX3-589" fmla="*/ 1700629 w 1728695"/>
                    <a:gd name="connsiteY3-590" fmla="*/ 3300536 h 3400696"/>
                    <a:gd name="connsiteX4-591" fmla="*/ 856471 w 1728695"/>
                    <a:gd name="connsiteY4-592" fmla="*/ 2612528 h 3400696"/>
                    <a:gd name="connsiteX5-593" fmla="*/ 12313 w 1728695"/>
                    <a:gd name="connsiteY5-594" fmla="*/ 3300536 h 3400696"/>
                    <a:gd name="connsiteX6-595" fmla="*/ 6157 w 1728695"/>
                    <a:gd name="connsiteY6-596" fmla="*/ 3361608 h 3400696"/>
                    <a:gd name="connsiteX7-597" fmla="*/ 0 w 1728695"/>
                    <a:gd name="connsiteY7-598" fmla="*/ 3300536 h 3400696"/>
                    <a:gd name="connsiteX8-599" fmla="*/ 1728695 w 1728695"/>
                    <a:gd name="connsiteY8-600" fmla="*/ 0 h 3400696"/>
                    <a:gd name="connsiteX0-601" fmla="*/ 1728695 w 1728695"/>
                    <a:gd name="connsiteY0-602" fmla="*/ 0 h 3400696"/>
                    <a:gd name="connsiteX1-603" fmla="*/ 1720823 w 1728695"/>
                    <a:gd name="connsiteY1-604" fmla="*/ 3300536 h 3400696"/>
                    <a:gd name="connsiteX2-605" fmla="*/ 1710727 w 1728695"/>
                    <a:gd name="connsiteY2-606" fmla="*/ 3400696 h 3400696"/>
                    <a:gd name="connsiteX3-607" fmla="*/ 1700629 w 1728695"/>
                    <a:gd name="connsiteY3-608" fmla="*/ 3300536 h 3400696"/>
                    <a:gd name="connsiteX4-609" fmla="*/ 856471 w 1728695"/>
                    <a:gd name="connsiteY4-610" fmla="*/ 2612528 h 3400696"/>
                    <a:gd name="connsiteX5-611" fmla="*/ 12313 w 1728695"/>
                    <a:gd name="connsiteY5-612" fmla="*/ 3300536 h 3400696"/>
                    <a:gd name="connsiteX6-613" fmla="*/ 6157 w 1728695"/>
                    <a:gd name="connsiteY6-614" fmla="*/ 3361608 h 3400696"/>
                    <a:gd name="connsiteX7-615" fmla="*/ 0 w 1728695"/>
                    <a:gd name="connsiteY7-616" fmla="*/ 3300536 h 3400696"/>
                    <a:gd name="connsiteX8-617" fmla="*/ 1728695 w 1728695"/>
                    <a:gd name="connsiteY8-618" fmla="*/ 0 h 3400696"/>
                    <a:gd name="connsiteX0-619" fmla="*/ 1728695 w 1815975"/>
                    <a:gd name="connsiteY0-620" fmla="*/ 0 h 3400696"/>
                    <a:gd name="connsiteX1-621" fmla="*/ 1720823 w 1815975"/>
                    <a:gd name="connsiteY1-622" fmla="*/ 3300536 h 3400696"/>
                    <a:gd name="connsiteX2-623" fmla="*/ 1710727 w 1815975"/>
                    <a:gd name="connsiteY2-624" fmla="*/ 3400696 h 3400696"/>
                    <a:gd name="connsiteX3-625" fmla="*/ 1700629 w 1815975"/>
                    <a:gd name="connsiteY3-626" fmla="*/ 3300536 h 3400696"/>
                    <a:gd name="connsiteX4-627" fmla="*/ 856471 w 1815975"/>
                    <a:gd name="connsiteY4-628" fmla="*/ 2612528 h 3400696"/>
                    <a:gd name="connsiteX5-629" fmla="*/ 12313 w 1815975"/>
                    <a:gd name="connsiteY5-630" fmla="*/ 3300536 h 3400696"/>
                    <a:gd name="connsiteX6-631" fmla="*/ 6157 w 1815975"/>
                    <a:gd name="connsiteY6-632" fmla="*/ 3361608 h 3400696"/>
                    <a:gd name="connsiteX7-633" fmla="*/ 0 w 1815975"/>
                    <a:gd name="connsiteY7-634" fmla="*/ 3300536 h 3400696"/>
                    <a:gd name="connsiteX8-635" fmla="*/ 1728695 w 1815975"/>
                    <a:gd name="connsiteY8-636" fmla="*/ 0 h 3400696"/>
                    <a:gd name="connsiteX0-637" fmla="*/ 1728695 w 1822644"/>
                    <a:gd name="connsiteY0-638" fmla="*/ 0 h 3400696"/>
                    <a:gd name="connsiteX1-639" fmla="*/ 1720823 w 1822644"/>
                    <a:gd name="connsiteY1-640" fmla="*/ 3300536 h 3400696"/>
                    <a:gd name="connsiteX2-641" fmla="*/ 1710727 w 1822644"/>
                    <a:gd name="connsiteY2-642" fmla="*/ 3400696 h 3400696"/>
                    <a:gd name="connsiteX3-643" fmla="*/ 1700629 w 1822644"/>
                    <a:gd name="connsiteY3-644" fmla="*/ 3300536 h 3400696"/>
                    <a:gd name="connsiteX4-645" fmla="*/ 856471 w 1822644"/>
                    <a:gd name="connsiteY4-646" fmla="*/ 2612528 h 3400696"/>
                    <a:gd name="connsiteX5-647" fmla="*/ 12313 w 1822644"/>
                    <a:gd name="connsiteY5-648" fmla="*/ 3300536 h 3400696"/>
                    <a:gd name="connsiteX6-649" fmla="*/ 6157 w 1822644"/>
                    <a:gd name="connsiteY6-650" fmla="*/ 3361608 h 3400696"/>
                    <a:gd name="connsiteX7-651" fmla="*/ 0 w 1822644"/>
                    <a:gd name="connsiteY7-652" fmla="*/ 3300536 h 3400696"/>
                    <a:gd name="connsiteX8-653" fmla="*/ 1728695 w 1822644"/>
                    <a:gd name="connsiteY8-654" fmla="*/ 0 h 340069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1822644" h="3400696">
                      <a:moveTo>
                        <a:pt x="1728695" y="0"/>
                      </a:moveTo>
                      <a:cubicBezTo>
                        <a:pt x="1746419" y="97631"/>
                        <a:pt x="1935750" y="1869359"/>
                        <a:pt x="1720823" y="3300536"/>
                      </a:cubicBezTo>
                      <a:lnTo>
                        <a:pt x="1710727" y="3400696"/>
                      </a:lnTo>
                      <a:lnTo>
                        <a:pt x="1700629" y="3300536"/>
                      </a:lnTo>
                      <a:cubicBezTo>
                        <a:pt x="1620283" y="2907890"/>
                        <a:pt x="1272869" y="2612528"/>
                        <a:pt x="856471" y="2612528"/>
                      </a:cubicBezTo>
                      <a:cubicBezTo>
                        <a:pt x="440073" y="2612528"/>
                        <a:pt x="92660" y="2907890"/>
                        <a:pt x="12313" y="3300536"/>
                      </a:cubicBezTo>
                      <a:lnTo>
                        <a:pt x="6157" y="3361608"/>
                      </a:lnTo>
                      <a:lnTo>
                        <a:pt x="0" y="3300536"/>
                      </a:lnTo>
                      <a:cubicBezTo>
                        <a:pt x="53728" y="2787894"/>
                        <a:pt x="-85771" y="947799"/>
                        <a:pt x="1728695" y="0"/>
                      </a:cubicBez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23037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5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任意多边形 2140"/>
                <p:cNvSpPr/>
                <p:nvPr/>
              </p:nvSpPr>
              <p:spPr>
                <a:xfrm>
                  <a:off x="11009273" y="23652008"/>
                  <a:ext cx="1744734" cy="3400833"/>
                </a:xfrm>
                <a:custGeom>
                  <a:avLst/>
                  <a:gdLst>
                    <a:gd name="connsiteX0" fmla="*/ 3297450 w 6603932"/>
                    <a:gd name="connsiteY0" fmla="*/ 0 h 3400696"/>
                    <a:gd name="connsiteX1" fmla="*/ 6592012 w 6603932"/>
                    <a:gd name="connsiteY1" fmla="*/ 2973064 h 3400696"/>
                    <a:gd name="connsiteX2" fmla="*/ 6603932 w 6603932"/>
                    <a:gd name="connsiteY2" fmla="*/ 3129812 h 3400696"/>
                    <a:gd name="connsiteX3" fmla="*/ 6550042 w 6603932"/>
                    <a:gd name="connsiteY3" fmla="*/ 3030528 h 3400696"/>
                    <a:gd name="connsiteX4" fmla="*/ 5835536 w 6603932"/>
                    <a:gd name="connsiteY4" fmla="*/ 2650628 h 3400696"/>
                    <a:gd name="connsiteX5" fmla="*/ 4991378 w 6603932"/>
                    <a:gd name="connsiteY5" fmla="*/ 3338636 h 3400696"/>
                    <a:gd name="connsiteX6" fmla="*/ 4986556 w 6603932"/>
                    <a:gd name="connsiteY6" fmla="*/ 3386466 h 3400696"/>
                    <a:gd name="connsiteX7" fmla="*/ 4977894 w 6603932"/>
                    <a:gd name="connsiteY7" fmla="*/ 3300536 h 3400696"/>
                    <a:gd name="connsiteX8" fmla="*/ 4133736 w 6603932"/>
                    <a:gd name="connsiteY8" fmla="*/ 2612528 h 3400696"/>
                    <a:gd name="connsiteX9" fmla="*/ 3289578 w 6603932"/>
                    <a:gd name="connsiteY9" fmla="*/ 3300536 h 3400696"/>
                    <a:gd name="connsiteX10" fmla="*/ 3279482 w 6603932"/>
                    <a:gd name="connsiteY10" fmla="*/ 3400696 h 3400696"/>
                    <a:gd name="connsiteX11" fmla="*/ 3269384 w 6603932"/>
                    <a:gd name="connsiteY11" fmla="*/ 3300536 h 3400696"/>
                    <a:gd name="connsiteX12" fmla="*/ 2425226 w 6603932"/>
                    <a:gd name="connsiteY12" fmla="*/ 2612528 h 3400696"/>
                    <a:gd name="connsiteX13" fmla="*/ 1581068 w 6603932"/>
                    <a:gd name="connsiteY13" fmla="*/ 3300536 h 3400696"/>
                    <a:gd name="connsiteX14" fmla="*/ 1574912 w 6603932"/>
                    <a:gd name="connsiteY14" fmla="*/ 3361608 h 3400696"/>
                    <a:gd name="connsiteX15" fmla="*/ 1568755 w 6603932"/>
                    <a:gd name="connsiteY15" fmla="*/ 3300536 h 3400696"/>
                    <a:gd name="connsiteX16" fmla="*/ 724597 w 6603932"/>
                    <a:gd name="connsiteY16" fmla="*/ 2612528 h 3400696"/>
                    <a:gd name="connsiteX17" fmla="*/ 10092 w 6603932"/>
                    <a:gd name="connsiteY17" fmla="*/ 2992428 h 3400696"/>
                    <a:gd name="connsiteX18" fmla="*/ 0 w 6603932"/>
                    <a:gd name="connsiteY18" fmla="*/ 3011020 h 3400696"/>
                    <a:gd name="connsiteX19" fmla="*/ 2886 w 6603932"/>
                    <a:gd name="connsiteY19" fmla="*/ 2973064 h 3400696"/>
                    <a:gd name="connsiteX20" fmla="*/ 3297450 w 6603932"/>
                    <a:gd name="connsiteY20" fmla="*/ 0 h 3400696"/>
                    <a:gd name="connsiteX0-1" fmla="*/ 3297450 w 6603932"/>
                    <a:gd name="connsiteY0-2" fmla="*/ 0 h 3400696"/>
                    <a:gd name="connsiteX1-3" fmla="*/ 6592012 w 6603932"/>
                    <a:gd name="connsiteY1-4" fmla="*/ 2973064 h 3400696"/>
                    <a:gd name="connsiteX2-5" fmla="*/ 6603932 w 6603932"/>
                    <a:gd name="connsiteY2-6" fmla="*/ 3129812 h 3400696"/>
                    <a:gd name="connsiteX3-7" fmla="*/ 6550042 w 6603932"/>
                    <a:gd name="connsiteY3-8" fmla="*/ 3030528 h 3400696"/>
                    <a:gd name="connsiteX4-9" fmla="*/ 5835536 w 6603932"/>
                    <a:gd name="connsiteY4-10" fmla="*/ 2650628 h 3400696"/>
                    <a:gd name="connsiteX5-11" fmla="*/ 4991378 w 6603932"/>
                    <a:gd name="connsiteY5-12" fmla="*/ 3338636 h 3400696"/>
                    <a:gd name="connsiteX6-13" fmla="*/ 4986556 w 6603932"/>
                    <a:gd name="connsiteY6-14" fmla="*/ 3386466 h 3400696"/>
                    <a:gd name="connsiteX7-15" fmla="*/ 4977894 w 6603932"/>
                    <a:gd name="connsiteY7-16" fmla="*/ 3300536 h 3400696"/>
                    <a:gd name="connsiteX8-17" fmla="*/ 4133736 w 6603932"/>
                    <a:gd name="connsiteY8-18" fmla="*/ 2612528 h 3400696"/>
                    <a:gd name="connsiteX9-19" fmla="*/ 3289578 w 6603932"/>
                    <a:gd name="connsiteY9-20" fmla="*/ 3300536 h 3400696"/>
                    <a:gd name="connsiteX10-21" fmla="*/ 3279482 w 6603932"/>
                    <a:gd name="connsiteY10-22" fmla="*/ 3400696 h 3400696"/>
                    <a:gd name="connsiteX11-23" fmla="*/ 3269384 w 6603932"/>
                    <a:gd name="connsiteY11-24" fmla="*/ 3300536 h 3400696"/>
                    <a:gd name="connsiteX12-25" fmla="*/ 2425226 w 6603932"/>
                    <a:gd name="connsiteY12-26" fmla="*/ 2612528 h 3400696"/>
                    <a:gd name="connsiteX13-27" fmla="*/ 1581068 w 6603932"/>
                    <a:gd name="connsiteY13-28" fmla="*/ 3300536 h 3400696"/>
                    <a:gd name="connsiteX14-29" fmla="*/ 1574912 w 6603932"/>
                    <a:gd name="connsiteY14-30" fmla="*/ 3361608 h 3400696"/>
                    <a:gd name="connsiteX15-31" fmla="*/ 1568755 w 6603932"/>
                    <a:gd name="connsiteY15-32" fmla="*/ 3300536 h 3400696"/>
                    <a:gd name="connsiteX16-33" fmla="*/ 724597 w 6603932"/>
                    <a:gd name="connsiteY16-34" fmla="*/ 2612528 h 3400696"/>
                    <a:gd name="connsiteX17-35" fmla="*/ 10092 w 6603932"/>
                    <a:gd name="connsiteY17-36" fmla="*/ 2992428 h 3400696"/>
                    <a:gd name="connsiteX18-37" fmla="*/ 0 w 6603932"/>
                    <a:gd name="connsiteY18-38" fmla="*/ 3011020 h 3400696"/>
                    <a:gd name="connsiteX19-39" fmla="*/ 3297450 w 6603932"/>
                    <a:gd name="connsiteY19-40" fmla="*/ 0 h 3400696"/>
                    <a:gd name="connsiteX0-41" fmla="*/ 3287358 w 6593840"/>
                    <a:gd name="connsiteY0-42" fmla="*/ 0 h 3400696"/>
                    <a:gd name="connsiteX1-43" fmla="*/ 6581920 w 6593840"/>
                    <a:gd name="connsiteY1-44" fmla="*/ 2973064 h 3400696"/>
                    <a:gd name="connsiteX2-45" fmla="*/ 6593840 w 6593840"/>
                    <a:gd name="connsiteY2-46" fmla="*/ 3129812 h 3400696"/>
                    <a:gd name="connsiteX3-47" fmla="*/ 6539950 w 6593840"/>
                    <a:gd name="connsiteY3-48" fmla="*/ 3030528 h 3400696"/>
                    <a:gd name="connsiteX4-49" fmla="*/ 5825444 w 6593840"/>
                    <a:gd name="connsiteY4-50" fmla="*/ 2650628 h 3400696"/>
                    <a:gd name="connsiteX5-51" fmla="*/ 4981286 w 6593840"/>
                    <a:gd name="connsiteY5-52" fmla="*/ 3338636 h 3400696"/>
                    <a:gd name="connsiteX6-53" fmla="*/ 4976464 w 6593840"/>
                    <a:gd name="connsiteY6-54" fmla="*/ 3386466 h 3400696"/>
                    <a:gd name="connsiteX7-55" fmla="*/ 4967802 w 6593840"/>
                    <a:gd name="connsiteY7-56" fmla="*/ 3300536 h 3400696"/>
                    <a:gd name="connsiteX8-57" fmla="*/ 4123644 w 6593840"/>
                    <a:gd name="connsiteY8-58" fmla="*/ 2612528 h 3400696"/>
                    <a:gd name="connsiteX9-59" fmla="*/ 3279486 w 6593840"/>
                    <a:gd name="connsiteY9-60" fmla="*/ 3300536 h 3400696"/>
                    <a:gd name="connsiteX10-61" fmla="*/ 3269390 w 6593840"/>
                    <a:gd name="connsiteY10-62" fmla="*/ 3400696 h 3400696"/>
                    <a:gd name="connsiteX11-63" fmla="*/ 3259292 w 6593840"/>
                    <a:gd name="connsiteY11-64" fmla="*/ 3300536 h 3400696"/>
                    <a:gd name="connsiteX12-65" fmla="*/ 2415134 w 6593840"/>
                    <a:gd name="connsiteY12-66" fmla="*/ 2612528 h 3400696"/>
                    <a:gd name="connsiteX13-67" fmla="*/ 1570976 w 6593840"/>
                    <a:gd name="connsiteY13-68" fmla="*/ 3300536 h 3400696"/>
                    <a:gd name="connsiteX14-69" fmla="*/ 1564820 w 6593840"/>
                    <a:gd name="connsiteY14-70" fmla="*/ 3361608 h 3400696"/>
                    <a:gd name="connsiteX15-71" fmla="*/ 1558663 w 6593840"/>
                    <a:gd name="connsiteY15-72" fmla="*/ 3300536 h 3400696"/>
                    <a:gd name="connsiteX16-73" fmla="*/ 714505 w 6593840"/>
                    <a:gd name="connsiteY16-74" fmla="*/ 2612528 h 3400696"/>
                    <a:gd name="connsiteX17-75" fmla="*/ 0 w 6593840"/>
                    <a:gd name="connsiteY17-76" fmla="*/ 2992428 h 3400696"/>
                    <a:gd name="connsiteX18-77" fmla="*/ 3287358 w 6593840"/>
                    <a:gd name="connsiteY18-78" fmla="*/ 0 h 3400696"/>
                    <a:gd name="connsiteX0-79" fmla="*/ 2622680 w 5929162"/>
                    <a:gd name="connsiteY0-80" fmla="*/ 1250 h 3401946"/>
                    <a:gd name="connsiteX1-81" fmla="*/ 5917242 w 5929162"/>
                    <a:gd name="connsiteY1-82" fmla="*/ 2974314 h 3401946"/>
                    <a:gd name="connsiteX2-83" fmla="*/ 5929162 w 5929162"/>
                    <a:gd name="connsiteY2-84" fmla="*/ 3131062 h 3401946"/>
                    <a:gd name="connsiteX3-85" fmla="*/ 5875272 w 5929162"/>
                    <a:gd name="connsiteY3-86" fmla="*/ 3031778 h 3401946"/>
                    <a:gd name="connsiteX4-87" fmla="*/ 5160766 w 5929162"/>
                    <a:gd name="connsiteY4-88" fmla="*/ 2651878 h 3401946"/>
                    <a:gd name="connsiteX5-89" fmla="*/ 4316608 w 5929162"/>
                    <a:gd name="connsiteY5-90" fmla="*/ 3339886 h 3401946"/>
                    <a:gd name="connsiteX6-91" fmla="*/ 4311786 w 5929162"/>
                    <a:gd name="connsiteY6-92" fmla="*/ 3387716 h 3401946"/>
                    <a:gd name="connsiteX7-93" fmla="*/ 4303124 w 5929162"/>
                    <a:gd name="connsiteY7-94" fmla="*/ 3301786 h 3401946"/>
                    <a:gd name="connsiteX8-95" fmla="*/ 3458966 w 5929162"/>
                    <a:gd name="connsiteY8-96" fmla="*/ 2613778 h 3401946"/>
                    <a:gd name="connsiteX9-97" fmla="*/ 2614808 w 5929162"/>
                    <a:gd name="connsiteY9-98" fmla="*/ 3301786 h 3401946"/>
                    <a:gd name="connsiteX10-99" fmla="*/ 2604712 w 5929162"/>
                    <a:gd name="connsiteY10-100" fmla="*/ 3401946 h 3401946"/>
                    <a:gd name="connsiteX11-101" fmla="*/ 2594614 w 5929162"/>
                    <a:gd name="connsiteY11-102" fmla="*/ 3301786 h 3401946"/>
                    <a:gd name="connsiteX12-103" fmla="*/ 1750456 w 5929162"/>
                    <a:gd name="connsiteY12-104" fmla="*/ 2613778 h 3401946"/>
                    <a:gd name="connsiteX13-105" fmla="*/ 906298 w 5929162"/>
                    <a:gd name="connsiteY13-106" fmla="*/ 3301786 h 3401946"/>
                    <a:gd name="connsiteX14-107" fmla="*/ 900142 w 5929162"/>
                    <a:gd name="connsiteY14-108" fmla="*/ 3362858 h 3401946"/>
                    <a:gd name="connsiteX15-109" fmla="*/ 893985 w 5929162"/>
                    <a:gd name="connsiteY15-110" fmla="*/ 3301786 h 3401946"/>
                    <a:gd name="connsiteX16-111" fmla="*/ 49827 w 5929162"/>
                    <a:gd name="connsiteY16-112" fmla="*/ 2613778 h 3401946"/>
                    <a:gd name="connsiteX17-113" fmla="*/ 2622680 w 5929162"/>
                    <a:gd name="connsiteY17-114" fmla="*/ 1250 h 3401946"/>
                    <a:gd name="connsiteX0-115" fmla="*/ 1728695 w 5035177"/>
                    <a:gd name="connsiteY0-116" fmla="*/ 0 h 3400696"/>
                    <a:gd name="connsiteX1-117" fmla="*/ 5023257 w 5035177"/>
                    <a:gd name="connsiteY1-118" fmla="*/ 2973064 h 3400696"/>
                    <a:gd name="connsiteX2-119" fmla="*/ 5035177 w 5035177"/>
                    <a:gd name="connsiteY2-120" fmla="*/ 3129812 h 3400696"/>
                    <a:gd name="connsiteX3-121" fmla="*/ 4981287 w 5035177"/>
                    <a:gd name="connsiteY3-122" fmla="*/ 3030528 h 3400696"/>
                    <a:gd name="connsiteX4-123" fmla="*/ 4266781 w 5035177"/>
                    <a:gd name="connsiteY4-124" fmla="*/ 2650628 h 3400696"/>
                    <a:gd name="connsiteX5-125" fmla="*/ 3422623 w 5035177"/>
                    <a:gd name="connsiteY5-126" fmla="*/ 3338636 h 3400696"/>
                    <a:gd name="connsiteX6-127" fmla="*/ 3417801 w 5035177"/>
                    <a:gd name="connsiteY6-128" fmla="*/ 3386466 h 3400696"/>
                    <a:gd name="connsiteX7-129" fmla="*/ 3409139 w 5035177"/>
                    <a:gd name="connsiteY7-130" fmla="*/ 3300536 h 3400696"/>
                    <a:gd name="connsiteX8-131" fmla="*/ 2564981 w 5035177"/>
                    <a:gd name="connsiteY8-132" fmla="*/ 2612528 h 3400696"/>
                    <a:gd name="connsiteX9-133" fmla="*/ 1720823 w 5035177"/>
                    <a:gd name="connsiteY9-134" fmla="*/ 3300536 h 3400696"/>
                    <a:gd name="connsiteX10-135" fmla="*/ 1710727 w 5035177"/>
                    <a:gd name="connsiteY10-136" fmla="*/ 3400696 h 3400696"/>
                    <a:gd name="connsiteX11-137" fmla="*/ 1700629 w 5035177"/>
                    <a:gd name="connsiteY11-138" fmla="*/ 3300536 h 3400696"/>
                    <a:gd name="connsiteX12-139" fmla="*/ 856471 w 5035177"/>
                    <a:gd name="connsiteY12-140" fmla="*/ 2612528 h 3400696"/>
                    <a:gd name="connsiteX13-141" fmla="*/ 12313 w 5035177"/>
                    <a:gd name="connsiteY13-142" fmla="*/ 3300536 h 3400696"/>
                    <a:gd name="connsiteX14-143" fmla="*/ 6157 w 5035177"/>
                    <a:gd name="connsiteY14-144" fmla="*/ 3361608 h 3400696"/>
                    <a:gd name="connsiteX15-145" fmla="*/ 0 w 5035177"/>
                    <a:gd name="connsiteY15-146" fmla="*/ 3300536 h 3400696"/>
                    <a:gd name="connsiteX16-147" fmla="*/ 1728695 w 5035177"/>
                    <a:gd name="connsiteY16-148" fmla="*/ 0 h 3400696"/>
                    <a:gd name="connsiteX0-149" fmla="*/ 1722538 w 5029020"/>
                    <a:gd name="connsiteY0-150" fmla="*/ 0 h 3400696"/>
                    <a:gd name="connsiteX1-151" fmla="*/ 5017100 w 5029020"/>
                    <a:gd name="connsiteY1-152" fmla="*/ 2973064 h 3400696"/>
                    <a:gd name="connsiteX2-153" fmla="*/ 5029020 w 5029020"/>
                    <a:gd name="connsiteY2-154" fmla="*/ 3129812 h 3400696"/>
                    <a:gd name="connsiteX3-155" fmla="*/ 4975130 w 5029020"/>
                    <a:gd name="connsiteY3-156" fmla="*/ 3030528 h 3400696"/>
                    <a:gd name="connsiteX4-157" fmla="*/ 4260624 w 5029020"/>
                    <a:gd name="connsiteY4-158" fmla="*/ 2650628 h 3400696"/>
                    <a:gd name="connsiteX5-159" fmla="*/ 3416466 w 5029020"/>
                    <a:gd name="connsiteY5-160" fmla="*/ 3338636 h 3400696"/>
                    <a:gd name="connsiteX6-161" fmla="*/ 3411644 w 5029020"/>
                    <a:gd name="connsiteY6-162" fmla="*/ 3386466 h 3400696"/>
                    <a:gd name="connsiteX7-163" fmla="*/ 3402982 w 5029020"/>
                    <a:gd name="connsiteY7-164" fmla="*/ 3300536 h 3400696"/>
                    <a:gd name="connsiteX8-165" fmla="*/ 2558824 w 5029020"/>
                    <a:gd name="connsiteY8-166" fmla="*/ 2612528 h 3400696"/>
                    <a:gd name="connsiteX9-167" fmla="*/ 1714666 w 5029020"/>
                    <a:gd name="connsiteY9-168" fmla="*/ 3300536 h 3400696"/>
                    <a:gd name="connsiteX10-169" fmla="*/ 1704570 w 5029020"/>
                    <a:gd name="connsiteY10-170" fmla="*/ 3400696 h 3400696"/>
                    <a:gd name="connsiteX11-171" fmla="*/ 1694472 w 5029020"/>
                    <a:gd name="connsiteY11-172" fmla="*/ 3300536 h 3400696"/>
                    <a:gd name="connsiteX12-173" fmla="*/ 850314 w 5029020"/>
                    <a:gd name="connsiteY12-174" fmla="*/ 2612528 h 3400696"/>
                    <a:gd name="connsiteX13-175" fmla="*/ 6156 w 5029020"/>
                    <a:gd name="connsiteY13-176" fmla="*/ 3300536 h 3400696"/>
                    <a:gd name="connsiteX14-177" fmla="*/ 0 w 5029020"/>
                    <a:gd name="connsiteY14-178" fmla="*/ 3361608 h 3400696"/>
                    <a:gd name="connsiteX15-179" fmla="*/ 1722538 w 5029020"/>
                    <a:gd name="connsiteY15-180" fmla="*/ 0 h 3400696"/>
                    <a:gd name="connsiteX0-181" fmla="*/ 1741864 w 5048346"/>
                    <a:gd name="connsiteY0-182" fmla="*/ 0 h 3458392"/>
                    <a:gd name="connsiteX1-183" fmla="*/ 5036426 w 5048346"/>
                    <a:gd name="connsiteY1-184" fmla="*/ 2973064 h 3458392"/>
                    <a:gd name="connsiteX2-185" fmla="*/ 5048346 w 5048346"/>
                    <a:gd name="connsiteY2-186" fmla="*/ 3129812 h 3458392"/>
                    <a:gd name="connsiteX3-187" fmla="*/ 4994456 w 5048346"/>
                    <a:gd name="connsiteY3-188" fmla="*/ 3030528 h 3458392"/>
                    <a:gd name="connsiteX4-189" fmla="*/ 4279950 w 5048346"/>
                    <a:gd name="connsiteY4-190" fmla="*/ 2650628 h 3458392"/>
                    <a:gd name="connsiteX5-191" fmla="*/ 3435792 w 5048346"/>
                    <a:gd name="connsiteY5-192" fmla="*/ 3338636 h 3458392"/>
                    <a:gd name="connsiteX6-193" fmla="*/ 3430970 w 5048346"/>
                    <a:gd name="connsiteY6-194" fmla="*/ 3386466 h 3458392"/>
                    <a:gd name="connsiteX7-195" fmla="*/ 3422308 w 5048346"/>
                    <a:gd name="connsiteY7-196" fmla="*/ 3300536 h 3458392"/>
                    <a:gd name="connsiteX8-197" fmla="*/ 2578150 w 5048346"/>
                    <a:gd name="connsiteY8-198" fmla="*/ 2612528 h 3458392"/>
                    <a:gd name="connsiteX9-199" fmla="*/ 1733992 w 5048346"/>
                    <a:gd name="connsiteY9-200" fmla="*/ 3300536 h 3458392"/>
                    <a:gd name="connsiteX10-201" fmla="*/ 1723896 w 5048346"/>
                    <a:gd name="connsiteY10-202" fmla="*/ 3400696 h 3458392"/>
                    <a:gd name="connsiteX11-203" fmla="*/ 1713798 w 5048346"/>
                    <a:gd name="connsiteY11-204" fmla="*/ 3300536 h 3458392"/>
                    <a:gd name="connsiteX12-205" fmla="*/ 869640 w 5048346"/>
                    <a:gd name="connsiteY12-206" fmla="*/ 2612528 h 3458392"/>
                    <a:gd name="connsiteX13-207" fmla="*/ 19326 w 5048346"/>
                    <a:gd name="connsiteY13-208" fmla="*/ 3361608 h 3458392"/>
                    <a:gd name="connsiteX14-209" fmla="*/ 1741864 w 5048346"/>
                    <a:gd name="connsiteY14-210" fmla="*/ 0 h 3458392"/>
                    <a:gd name="connsiteX0-211" fmla="*/ 872224 w 4178706"/>
                    <a:gd name="connsiteY0-212" fmla="*/ 1250 h 3401946"/>
                    <a:gd name="connsiteX1-213" fmla="*/ 4166786 w 4178706"/>
                    <a:gd name="connsiteY1-214" fmla="*/ 2974314 h 3401946"/>
                    <a:gd name="connsiteX2-215" fmla="*/ 4178706 w 4178706"/>
                    <a:gd name="connsiteY2-216" fmla="*/ 3131062 h 3401946"/>
                    <a:gd name="connsiteX3-217" fmla="*/ 4124816 w 4178706"/>
                    <a:gd name="connsiteY3-218" fmla="*/ 3031778 h 3401946"/>
                    <a:gd name="connsiteX4-219" fmla="*/ 3410310 w 4178706"/>
                    <a:gd name="connsiteY4-220" fmla="*/ 2651878 h 3401946"/>
                    <a:gd name="connsiteX5-221" fmla="*/ 2566152 w 4178706"/>
                    <a:gd name="connsiteY5-222" fmla="*/ 3339886 h 3401946"/>
                    <a:gd name="connsiteX6-223" fmla="*/ 2561330 w 4178706"/>
                    <a:gd name="connsiteY6-224" fmla="*/ 3387716 h 3401946"/>
                    <a:gd name="connsiteX7-225" fmla="*/ 2552668 w 4178706"/>
                    <a:gd name="connsiteY7-226" fmla="*/ 3301786 h 3401946"/>
                    <a:gd name="connsiteX8-227" fmla="*/ 1708510 w 4178706"/>
                    <a:gd name="connsiteY8-228" fmla="*/ 2613778 h 3401946"/>
                    <a:gd name="connsiteX9-229" fmla="*/ 864352 w 4178706"/>
                    <a:gd name="connsiteY9-230" fmla="*/ 3301786 h 3401946"/>
                    <a:gd name="connsiteX10-231" fmla="*/ 854256 w 4178706"/>
                    <a:gd name="connsiteY10-232" fmla="*/ 3401946 h 3401946"/>
                    <a:gd name="connsiteX11-233" fmla="*/ 844158 w 4178706"/>
                    <a:gd name="connsiteY11-234" fmla="*/ 3301786 h 3401946"/>
                    <a:gd name="connsiteX12-235" fmla="*/ 0 w 4178706"/>
                    <a:gd name="connsiteY12-236" fmla="*/ 2613778 h 3401946"/>
                    <a:gd name="connsiteX13-237" fmla="*/ 872224 w 4178706"/>
                    <a:gd name="connsiteY13-238" fmla="*/ 1250 h 3401946"/>
                    <a:gd name="connsiteX0-239" fmla="*/ 252915 w 3559397"/>
                    <a:gd name="connsiteY0-240" fmla="*/ 0 h 3400696"/>
                    <a:gd name="connsiteX1-241" fmla="*/ 3547477 w 3559397"/>
                    <a:gd name="connsiteY1-242" fmla="*/ 2973064 h 3400696"/>
                    <a:gd name="connsiteX2-243" fmla="*/ 3559397 w 3559397"/>
                    <a:gd name="connsiteY2-244" fmla="*/ 3129812 h 3400696"/>
                    <a:gd name="connsiteX3-245" fmla="*/ 3505507 w 3559397"/>
                    <a:gd name="connsiteY3-246" fmla="*/ 3030528 h 3400696"/>
                    <a:gd name="connsiteX4-247" fmla="*/ 2791001 w 3559397"/>
                    <a:gd name="connsiteY4-248" fmla="*/ 2650628 h 3400696"/>
                    <a:gd name="connsiteX5-249" fmla="*/ 1946843 w 3559397"/>
                    <a:gd name="connsiteY5-250" fmla="*/ 3338636 h 3400696"/>
                    <a:gd name="connsiteX6-251" fmla="*/ 1942021 w 3559397"/>
                    <a:gd name="connsiteY6-252" fmla="*/ 3386466 h 3400696"/>
                    <a:gd name="connsiteX7-253" fmla="*/ 1933359 w 3559397"/>
                    <a:gd name="connsiteY7-254" fmla="*/ 3300536 h 3400696"/>
                    <a:gd name="connsiteX8-255" fmla="*/ 1089201 w 3559397"/>
                    <a:gd name="connsiteY8-256" fmla="*/ 2612528 h 3400696"/>
                    <a:gd name="connsiteX9-257" fmla="*/ 245043 w 3559397"/>
                    <a:gd name="connsiteY9-258" fmla="*/ 3300536 h 3400696"/>
                    <a:gd name="connsiteX10-259" fmla="*/ 234947 w 3559397"/>
                    <a:gd name="connsiteY10-260" fmla="*/ 3400696 h 3400696"/>
                    <a:gd name="connsiteX11-261" fmla="*/ 224849 w 3559397"/>
                    <a:gd name="connsiteY11-262" fmla="*/ 3300536 h 3400696"/>
                    <a:gd name="connsiteX12-263" fmla="*/ 252915 w 3559397"/>
                    <a:gd name="connsiteY12-264" fmla="*/ 0 h 3400696"/>
                    <a:gd name="connsiteX0-265" fmla="*/ 17968 w 3324450"/>
                    <a:gd name="connsiteY0-266" fmla="*/ 0 h 3400696"/>
                    <a:gd name="connsiteX1-267" fmla="*/ 3312530 w 3324450"/>
                    <a:gd name="connsiteY1-268" fmla="*/ 2973064 h 3400696"/>
                    <a:gd name="connsiteX2-269" fmla="*/ 3324450 w 3324450"/>
                    <a:gd name="connsiteY2-270" fmla="*/ 3129812 h 3400696"/>
                    <a:gd name="connsiteX3-271" fmla="*/ 3270560 w 3324450"/>
                    <a:gd name="connsiteY3-272" fmla="*/ 3030528 h 3400696"/>
                    <a:gd name="connsiteX4-273" fmla="*/ 2556054 w 3324450"/>
                    <a:gd name="connsiteY4-274" fmla="*/ 2650628 h 3400696"/>
                    <a:gd name="connsiteX5-275" fmla="*/ 1711896 w 3324450"/>
                    <a:gd name="connsiteY5-276" fmla="*/ 3338636 h 3400696"/>
                    <a:gd name="connsiteX6-277" fmla="*/ 1707074 w 3324450"/>
                    <a:gd name="connsiteY6-278" fmla="*/ 3386466 h 3400696"/>
                    <a:gd name="connsiteX7-279" fmla="*/ 1698412 w 3324450"/>
                    <a:gd name="connsiteY7-280" fmla="*/ 3300536 h 3400696"/>
                    <a:gd name="connsiteX8-281" fmla="*/ 854254 w 3324450"/>
                    <a:gd name="connsiteY8-282" fmla="*/ 2612528 h 3400696"/>
                    <a:gd name="connsiteX9-283" fmla="*/ 10096 w 3324450"/>
                    <a:gd name="connsiteY9-284" fmla="*/ 3300536 h 3400696"/>
                    <a:gd name="connsiteX10-285" fmla="*/ 0 w 3324450"/>
                    <a:gd name="connsiteY10-286" fmla="*/ 3400696 h 3400696"/>
                    <a:gd name="connsiteX11-287" fmla="*/ 17968 w 3324450"/>
                    <a:gd name="connsiteY11-288" fmla="*/ 0 h 3400696"/>
                    <a:gd name="connsiteX0-289" fmla="*/ 17968 w 3324450"/>
                    <a:gd name="connsiteY0-290" fmla="*/ 0 h 3400696"/>
                    <a:gd name="connsiteX1-291" fmla="*/ 3312530 w 3324450"/>
                    <a:gd name="connsiteY1-292" fmla="*/ 2973064 h 3400696"/>
                    <a:gd name="connsiteX2-293" fmla="*/ 3324450 w 3324450"/>
                    <a:gd name="connsiteY2-294" fmla="*/ 3129812 h 3400696"/>
                    <a:gd name="connsiteX3-295" fmla="*/ 3270560 w 3324450"/>
                    <a:gd name="connsiteY3-296" fmla="*/ 3030528 h 3400696"/>
                    <a:gd name="connsiteX4-297" fmla="*/ 2556054 w 3324450"/>
                    <a:gd name="connsiteY4-298" fmla="*/ 2650628 h 3400696"/>
                    <a:gd name="connsiteX5-299" fmla="*/ 1711896 w 3324450"/>
                    <a:gd name="connsiteY5-300" fmla="*/ 3338636 h 3400696"/>
                    <a:gd name="connsiteX6-301" fmla="*/ 1707074 w 3324450"/>
                    <a:gd name="connsiteY6-302" fmla="*/ 3386466 h 3400696"/>
                    <a:gd name="connsiteX7-303" fmla="*/ 1698412 w 3324450"/>
                    <a:gd name="connsiteY7-304" fmla="*/ 3300536 h 3400696"/>
                    <a:gd name="connsiteX8-305" fmla="*/ 854254 w 3324450"/>
                    <a:gd name="connsiteY8-306" fmla="*/ 2612528 h 3400696"/>
                    <a:gd name="connsiteX9-307" fmla="*/ 10096 w 3324450"/>
                    <a:gd name="connsiteY9-308" fmla="*/ 3300536 h 3400696"/>
                    <a:gd name="connsiteX10-309" fmla="*/ 0 w 3324450"/>
                    <a:gd name="connsiteY10-310" fmla="*/ 3400696 h 3400696"/>
                    <a:gd name="connsiteX11-311" fmla="*/ 17968 w 3324450"/>
                    <a:gd name="connsiteY11-312" fmla="*/ 0 h 3400696"/>
                    <a:gd name="connsiteX0-313" fmla="*/ 17968 w 3324450"/>
                    <a:gd name="connsiteY0-314" fmla="*/ 254191 h 3654887"/>
                    <a:gd name="connsiteX1-315" fmla="*/ 3312530 w 3324450"/>
                    <a:gd name="connsiteY1-316" fmla="*/ 3227255 h 3654887"/>
                    <a:gd name="connsiteX2-317" fmla="*/ 3324450 w 3324450"/>
                    <a:gd name="connsiteY2-318" fmla="*/ 3384003 h 3654887"/>
                    <a:gd name="connsiteX3-319" fmla="*/ 3270560 w 3324450"/>
                    <a:gd name="connsiteY3-320" fmla="*/ 3284719 h 3654887"/>
                    <a:gd name="connsiteX4-321" fmla="*/ 2556054 w 3324450"/>
                    <a:gd name="connsiteY4-322" fmla="*/ 2904819 h 3654887"/>
                    <a:gd name="connsiteX5-323" fmla="*/ 1711896 w 3324450"/>
                    <a:gd name="connsiteY5-324" fmla="*/ 3592827 h 3654887"/>
                    <a:gd name="connsiteX6-325" fmla="*/ 1707074 w 3324450"/>
                    <a:gd name="connsiteY6-326" fmla="*/ 3640657 h 3654887"/>
                    <a:gd name="connsiteX7-327" fmla="*/ 1698412 w 3324450"/>
                    <a:gd name="connsiteY7-328" fmla="*/ 3554727 h 3654887"/>
                    <a:gd name="connsiteX8-329" fmla="*/ 854254 w 3324450"/>
                    <a:gd name="connsiteY8-330" fmla="*/ 2866719 h 3654887"/>
                    <a:gd name="connsiteX9-331" fmla="*/ 10096 w 3324450"/>
                    <a:gd name="connsiteY9-332" fmla="*/ 3554727 h 3654887"/>
                    <a:gd name="connsiteX10-333" fmla="*/ 0 w 3324450"/>
                    <a:gd name="connsiteY10-334" fmla="*/ 3654887 h 3654887"/>
                    <a:gd name="connsiteX11-335" fmla="*/ 17968 w 3324450"/>
                    <a:gd name="connsiteY11-336" fmla="*/ 254191 h 3654887"/>
                    <a:gd name="connsiteX0-337" fmla="*/ 17968 w 3324450"/>
                    <a:gd name="connsiteY0-338" fmla="*/ 254191 h 3654887"/>
                    <a:gd name="connsiteX1-339" fmla="*/ 3312530 w 3324450"/>
                    <a:gd name="connsiteY1-340" fmla="*/ 3227255 h 3654887"/>
                    <a:gd name="connsiteX2-341" fmla="*/ 3324450 w 3324450"/>
                    <a:gd name="connsiteY2-342" fmla="*/ 3384003 h 3654887"/>
                    <a:gd name="connsiteX3-343" fmla="*/ 3270560 w 3324450"/>
                    <a:gd name="connsiteY3-344" fmla="*/ 3284719 h 3654887"/>
                    <a:gd name="connsiteX4-345" fmla="*/ 2556054 w 3324450"/>
                    <a:gd name="connsiteY4-346" fmla="*/ 2904819 h 3654887"/>
                    <a:gd name="connsiteX5-347" fmla="*/ 1711896 w 3324450"/>
                    <a:gd name="connsiteY5-348" fmla="*/ 3592827 h 3654887"/>
                    <a:gd name="connsiteX6-349" fmla="*/ 1707074 w 3324450"/>
                    <a:gd name="connsiteY6-350" fmla="*/ 3640657 h 3654887"/>
                    <a:gd name="connsiteX7-351" fmla="*/ 1698412 w 3324450"/>
                    <a:gd name="connsiteY7-352" fmla="*/ 3554727 h 3654887"/>
                    <a:gd name="connsiteX8-353" fmla="*/ 854254 w 3324450"/>
                    <a:gd name="connsiteY8-354" fmla="*/ 2866719 h 3654887"/>
                    <a:gd name="connsiteX9-355" fmla="*/ 10096 w 3324450"/>
                    <a:gd name="connsiteY9-356" fmla="*/ 3554727 h 3654887"/>
                    <a:gd name="connsiteX10-357" fmla="*/ 0 w 3324450"/>
                    <a:gd name="connsiteY10-358" fmla="*/ 3654887 h 3654887"/>
                    <a:gd name="connsiteX11-359" fmla="*/ 17968 w 3324450"/>
                    <a:gd name="connsiteY11-360" fmla="*/ 254191 h 3654887"/>
                    <a:gd name="connsiteX0-361" fmla="*/ 17968 w 3324450"/>
                    <a:gd name="connsiteY0-362" fmla="*/ 566 h 3401262"/>
                    <a:gd name="connsiteX1-363" fmla="*/ 3324450 w 3324450"/>
                    <a:gd name="connsiteY1-364" fmla="*/ 3130378 h 3401262"/>
                    <a:gd name="connsiteX2-365" fmla="*/ 3270560 w 3324450"/>
                    <a:gd name="connsiteY2-366" fmla="*/ 3031094 h 3401262"/>
                    <a:gd name="connsiteX3-367" fmla="*/ 2556054 w 3324450"/>
                    <a:gd name="connsiteY3-368" fmla="*/ 2651194 h 3401262"/>
                    <a:gd name="connsiteX4-369" fmla="*/ 1711896 w 3324450"/>
                    <a:gd name="connsiteY4-370" fmla="*/ 3339202 h 3401262"/>
                    <a:gd name="connsiteX5-371" fmla="*/ 1707074 w 3324450"/>
                    <a:gd name="connsiteY5-372" fmla="*/ 3387032 h 3401262"/>
                    <a:gd name="connsiteX6-373" fmla="*/ 1698412 w 3324450"/>
                    <a:gd name="connsiteY6-374" fmla="*/ 3301102 h 3401262"/>
                    <a:gd name="connsiteX7-375" fmla="*/ 854254 w 3324450"/>
                    <a:gd name="connsiteY7-376" fmla="*/ 2613094 h 3401262"/>
                    <a:gd name="connsiteX8-377" fmla="*/ 10096 w 3324450"/>
                    <a:gd name="connsiteY8-378" fmla="*/ 3301102 h 3401262"/>
                    <a:gd name="connsiteX9-379" fmla="*/ 0 w 3324450"/>
                    <a:gd name="connsiteY9-380" fmla="*/ 3401262 h 3401262"/>
                    <a:gd name="connsiteX10-381" fmla="*/ 17968 w 3324450"/>
                    <a:gd name="connsiteY10-382" fmla="*/ 566 h 3401262"/>
                    <a:gd name="connsiteX0-383" fmla="*/ 17968 w 3270560"/>
                    <a:gd name="connsiteY0-384" fmla="*/ 1059 h 3401755"/>
                    <a:gd name="connsiteX1-385" fmla="*/ 3270560 w 3270560"/>
                    <a:gd name="connsiteY1-386" fmla="*/ 3031587 h 3401755"/>
                    <a:gd name="connsiteX2-387" fmla="*/ 2556054 w 3270560"/>
                    <a:gd name="connsiteY2-388" fmla="*/ 2651687 h 3401755"/>
                    <a:gd name="connsiteX3-389" fmla="*/ 1711896 w 3270560"/>
                    <a:gd name="connsiteY3-390" fmla="*/ 3339695 h 3401755"/>
                    <a:gd name="connsiteX4-391" fmla="*/ 1707074 w 3270560"/>
                    <a:gd name="connsiteY4-392" fmla="*/ 3387525 h 3401755"/>
                    <a:gd name="connsiteX5-393" fmla="*/ 1698412 w 3270560"/>
                    <a:gd name="connsiteY5-394" fmla="*/ 3301595 h 3401755"/>
                    <a:gd name="connsiteX6-395" fmla="*/ 854254 w 3270560"/>
                    <a:gd name="connsiteY6-396" fmla="*/ 2613587 h 3401755"/>
                    <a:gd name="connsiteX7-397" fmla="*/ 10096 w 3270560"/>
                    <a:gd name="connsiteY7-398" fmla="*/ 3301595 h 3401755"/>
                    <a:gd name="connsiteX8-399" fmla="*/ 0 w 3270560"/>
                    <a:gd name="connsiteY8-400" fmla="*/ 3401755 h 3401755"/>
                    <a:gd name="connsiteX9-401" fmla="*/ 17968 w 3270560"/>
                    <a:gd name="connsiteY9-402" fmla="*/ 1059 h 3401755"/>
                    <a:gd name="connsiteX0-403" fmla="*/ 17968 w 2604273"/>
                    <a:gd name="connsiteY0-404" fmla="*/ 5078 h 3405774"/>
                    <a:gd name="connsiteX1-405" fmla="*/ 2556054 w 2604273"/>
                    <a:gd name="connsiteY1-406" fmla="*/ 2655706 h 3405774"/>
                    <a:gd name="connsiteX2-407" fmla="*/ 1711896 w 2604273"/>
                    <a:gd name="connsiteY2-408" fmla="*/ 3343714 h 3405774"/>
                    <a:gd name="connsiteX3-409" fmla="*/ 1707074 w 2604273"/>
                    <a:gd name="connsiteY3-410" fmla="*/ 3391544 h 3405774"/>
                    <a:gd name="connsiteX4-411" fmla="*/ 1698412 w 2604273"/>
                    <a:gd name="connsiteY4-412" fmla="*/ 3305614 h 3405774"/>
                    <a:gd name="connsiteX5-413" fmla="*/ 854254 w 2604273"/>
                    <a:gd name="connsiteY5-414" fmla="*/ 2617606 h 3405774"/>
                    <a:gd name="connsiteX6-415" fmla="*/ 10096 w 2604273"/>
                    <a:gd name="connsiteY6-416" fmla="*/ 3305614 h 3405774"/>
                    <a:gd name="connsiteX7-417" fmla="*/ 0 w 2604273"/>
                    <a:gd name="connsiteY7-418" fmla="*/ 3405774 h 3405774"/>
                    <a:gd name="connsiteX8-419" fmla="*/ 17968 w 2604273"/>
                    <a:gd name="connsiteY8-420" fmla="*/ 5078 h 3405774"/>
                    <a:gd name="connsiteX0-421" fmla="*/ 17968 w 1711896"/>
                    <a:gd name="connsiteY0-422" fmla="*/ 29 h 3400725"/>
                    <a:gd name="connsiteX1-423" fmla="*/ 1711896 w 1711896"/>
                    <a:gd name="connsiteY1-424" fmla="*/ 3338665 h 3400725"/>
                    <a:gd name="connsiteX2-425" fmla="*/ 1707074 w 1711896"/>
                    <a:gd name="connsiteY2-426" fmla="*/ 3386495 h 3400725"/>
                    <a:gd name="connsiteX3-427" fmla="*/ 1698412 w 1711896"/>
                    <a:gd name="connsiteY3-428" fmla="*/ 3300565 h 3400725"/>
                    <a:gd name="connsiteX4-429" fmla="*/ 854254 w 1711896"/>
                    <a:gd name="connsiteY4-430" fmla="*/ 2612557 h 3400725"/>
                    <a:gd name="connsiteX5-431" fmla="*/ 10096 w 1711896"/>
                    <a:gd name="connsiteY5-432" fmla="*/ 3300565 h 3400725"/>
                    <a:gd name="connsiteX6-433" fmla="*/ 0 w 1711896"/>
                    <a:gd name="connsiteY6-434" fmla="*/ 3400725 h 3400725"/>
                    <a:gd name="connsiteX7-435" fmla="*/ 17968 w 1711896"/>
                    <a:gd name="connsiteY7-436" fmla="*/ 29 h 3400725"/>
                    <a:gd name="connsiteX0-437" fmla="*/ 17968 w 1711896"/>
                    <a:gd name="connsiteY0-438" fmla="*/ 29 h 3400725"/>
                    <a:gd name="connsiteX1-439" fmla="*/ 1711896 w 1711896"/>
                    <a:gd name="connsiteY1-440" fmla="*/ 3338665 h 3400725"/>
                    <a:gd name="connsiteX2-441" fmla="*/ 1707074 w 1711896"/>
                    <a:gd name="connsiteY2-442" fmla="*/ 3386495 h 3400725"/>
                    <a:gd name="connsiteX3-443" fmla="*/ 1698412 w 1711896"/>
                    <a:gd name="connsiteY3-444" fmla="*/ 3300565 h 3400725"/>
                    <a:gd name="connsiteX4-445" fmla="*/ 854254 w 1711896"/>
                    <a:gd name="connsiteY4-446" fmla="*/ 2612557 h 3400725"/>
                    <a:gd name="connsiteX5-447" fmla="*/ 10096 w 1711896"/>
                    <a:gd name="connsiteY5-448" fmla="*/ 3300565 h 3400725"/>
                    <a:gd name="connsiteX6-449" fmla="*/ 0 w 1711896"/>
                    <a:gd name="connsiteY6-450" fmla="*/ 3400725 h 3400725"/>
                    <a:gd name="connsiteX7-451" fmla="*/ 17968 w 1711896"/>
                    <a:gd name="connsiteY7-452" fmla="*/ 29 h 3400725"/>
                    <a:gd name="connsiteX0-453" fmla="*/ 17968 w 1711896"/>
                    <a:gd name="connsiteY0-454" fmla="*/ 29 h 3400725"/>
                    <a:gd name="connsiteX1-455" fmla="*/ 1711896 w 1711896"/>
                    <a:gd name="connsiteY1-456" fmla="*/ 3338665 h 3400725"/>
                    <a:gd name="connsiteX2-457" fmla="*/ 1707074 w 1711896"/>
                    <a:gd name="connsiteY2-458" fmla="*/ 3386495 h 3400725"/>
                    <a:gd name="connsiteX3-459" fmla="*/ 1698412 w 1711896"/>
                    <a:gd name="connsiteY3-460" fmla="*/ 3300565 h 3400725"/>
                    <a:gd name="connsiteX4-461" fmla="*/ 854254 w 1711896"/>
                    <a:gd name="connsiteY4-462" fmla="*/ 2612557 h 3400725"/>
                    <a:gd name="connsiteX5-463" fmla="*/ 10096 w 1711896"/>
                    <a:gd name="connsiteY5-464" fmla="*/ 3300565 h 3400725"/>
                    <a:gd name="connsiteX6-465" fmla="*/ 0 w 1711896"/>
                    <a:gd name="connsiteY6-466" fmla="*/ 3400725 h 3400725"/>
                    <a:gd name="connsiteX7-467" fmla="*/ 17968 w 1711896"/>
                    <a:gd name="connsiteY7-468" fmla="*/ 29 h 3400725"/>
                    <a:gd name="connsiteX0-469" fmla="*/ 17968 w 1711896"/>
                    <a:gd name="connsiteY0-470" fmla="*/ 29 h 3400725"/>
                    <a:gd name="connsiteX1-471" fmla="*/ 1711896 w 1711896"/>
                    <a:gd name="connsiteY1-472" fmla="*/ 3338665 h 3400725"/>
                    <a:gd name="connsiteX2-473" fmla="*/ 1707074 w 1711896"/>
                    <a:gd name="connsiteY2-474" fmla="*/ 3386495 h 3400725"/>
                    <a:gd name="connsiteX3-475" fmla="*/ 1698412 w 1711896"/>
                    <a:gd name="connsiteY3-476" fmla="*/ 3300565 h 3400725"/>
                    <a:gd name="connsiteX4-477" fmla="*/ 854254 w 1711896"/>
                    <a:gd name="connsiteY4-478" fmla="*/ 2612557 h 3400725"/>
                    <a:gd name="connsiteX5-479" fmla="*/ 10096 w 1711896"/>
                    <a:gd name="connsiteY5-480" fmla="*/ 3300565 h 3400725"/>
                    <a:gd name="connsiteX6-481" fmla="*/ 0 w 1711896"/>
                    <a:gd name="connsiteY6-482" fmla="*/ 3400725 h 3400725"/>
                    <a:gd name="connsiteX7-483" fmla="*/ 17968 w 1711896"/>
                    <a:gd name="connsiteY7-484" fmla="*/ 29 h 3400725"/>
                    <a:gd name="connsiteX0-485" fmla="*/ 17968 w 1711896"/>
                    <a:gd name="connsiteY0-486" fmla="*/ 29 h 3400725"/>
                    <a:gd name="connsiteX1-487" fmla="*/ 1711896 w 1711896"/>
                    <a:gd name="connsiteY1-488" fmla="*/ 3338665 h 3400725"/>
                    <a:gd name="connsiteX2-489" fmla="*/ 1707074 w 1711896"/>
                    <a:gd name="connsiteY2-490" fmla="*/ 3386495 h 3400725"/>
                    <a:gd name="connsiteX3-491" fmla="*/ 1698412 w 1711896"/>
                    <a:gd name="connsiteY3-492" fmla="*/ 3300565 h 3400725"/>
                    <a:gd name="connsiteX4-493" fmla="*/ 854254 w 1711896"/>
                    <a:gd name="connsiteY4-494" fmla="*/ 2612557 h 3400725"/>
                    <a:gd name="connsiteX5-495" fmla="*/ 10096 w 1711896"/>
                    <a:gd name="connsiteY5-496" fmla="*/ 3300565 h 3400725"/>
                    <a:gd name="connsiteX6-497" fmla="*/ 0 w 1711896"/>
                    <a:gd name="connsiteY6-498" fmla="*/ 3400725 h 3400725"/>
                    <a:gd name="connsiteX7-499" fmla="*/ 17968 w 1711896"/>
                    <a:gd name="connsiteY7-500" fmla="*/ 29 h 3400725"/>
                    <a:gd name="connsiteX0-501" fmla="*/ 17968 w 1711896"/>
                    <a:gd name="connsiteY0-502" fmla="*/ 29 h 3400725"/>
                    <a:gd name="connsiteX1-503" fmla="*/ 1711896 w 1711896"/>
                    <a:gd name="connsiteY1-504" fmla="*/ 3338665 h 3400725"/>
                    <a:gd name="connsiteX2-505" fmla="*/ 1707074 w 1711896"/>
                    <a:gd name="connsiteY2-506" fmla="*/ 3386495 h 3400725"/>
                    <a:gd name="connsiteX3-507" fmla="*/ 1698412 w 1711896"/>
                    <a:gd name="connsiteY3-508" fmla="*/ 3300565 h 3400725"/>
                    <a:gd name="connsiteX4-509" fmla="*/ 854254 w 1711896"/>
                    <a:gd name="connsiteY4-510" fmla="*/ 2612557 h 3400725"/>
                    <a:gd name="connsiteX5-511" fmla="*/ 10096 w 1711896"/>
                    <a:gd name="connsiteY5-512" fmla="*/ 3300565 h 3400725"/>
                    <a:gd name="connsiteX6-513" fmla="*/ 0 w 1711896"/>
                    <a:gd name="connsiteY6-514" fmla="*/ 3400725 h 3400725"/>
                    <a:gd name="connsiteX7-515" fmla="*/ 17968 w 1711896"/>
                    <a:gd name="connsiteY7-516" fmla="*/ 29 h 3400725"/>
                    <a:gd name="connsiteX0-517" fmla="*/ 17968 w 1711896"/>
                    <a:gd name="connsiteY0-518" fmla="*/ 29 h 3400725"/>
                    <a:gd name="connsiteX1-519" fmla="*/ 1711896 w 1711896"/>
                    <a:gd name="connsiteY1-520" fmla="*/ 3338665 h 3400725"/>
                    <a:gd name="connsiteX2-521" fmla="*/ 1707074 w 1711896"/>
                    <a:gd name="connsiteY2-522" fmla="*/ 3386495 h 3400725"/>
                    <a:gd name="connsiteX3-523" fmla="*/ 1698412 w 1711896"/>
                    <a:gd name="connsiteY3-524" fmla="*/ 3300565 h 3400725"/>
                    <a:gd name="connsiteX4-525" fmla="*/ 854254 w 1711896"/>
                    <a:gd name="connsiteY4-526" fmla="*/ 2612557 h 3400725"/>
                    <a:gd name="connsiteX5-527" fmla="*/ 10096 w 1711896"/>
                    <a:gd name="connsiteY5-528" fmla="*/ 3300565 h 3400725"/>
                    <a:gd name="connsiteX6-529" fmla="*/ 0 w 1711896"/>
                    <a:gd name="connsiteY6-530" fmla="*/ 3400725 h 3400725"/>
                    <a:gd name="connsiteX7-531" fmla="*/ 17968 w 1711896"/>
                    <a:gd name="connsiteY7-532" fmla="*/ 29 h 3400725"/>
                    <a:gd name="connsiteX0-533" fmla="*/ 17968 w 1711896"/>
                    <a:gd name="connsiteY0-534" fmla="*/ 29 h 3400725"/>
                    <a:gd name="connsiteX1-535" fmla="*/ 1711896 w 1711896"/>
                    <a:gd name="connsiteY1-536" fmla="*/ 3338665 h 3400725"/>
                    <a:gd name="connsiteX2-537" fmla="*/ 1707074 w 1711896"/>
                    <a:gd name="connsiteY2-538" fmla="*/ 3386495 h 3400725"/>
                    <a:gd name="connsiteX3-539" fmla="*/ 1698412 w 1711896"/>
                    <a:gd name="connsiteY3-540" fmla="*/ 3300565 h 3400725"/>
                    <a:gd name="connsiteX4-541" fmla="*/ 854254 w 1711896"/>
                    <a:gd name="connsiteY4-542" fmla="*/ 2612557 h 3400725"/>
                    <a:gd name="connsiteX5-543" fmla="*/ 10096 w 1711896"/>
                    <a:gd name="connsiteY5-544" fmla="*/ 3300565 h 3400725"/>
                    <a:gd name="connsiteX6-545" fmla="*/ 0 w 1711896"/>
                    <a:gd name="connsiteY6-546" fmla="*/ 3400725 h 3400725"/>
                    <a:gd name="connsiteX7-547" fmla="*/ 17968 w 1711896"/>
                    <a:gd name="connsiteY7-548" fmla="*/ 29 h 3400725"/>
                    <a:gd name="connsiteX0-549" fmla="*/ 17968 w 1743193"/>
                    <a:gd name="connsiteY0-550" fmla="*/ 45 h 3400741"/>
                    <a:gd name="connsiteX1-551" fmla="*/ 1711896 w 1743193"/>
                    <a:gd name="connsiteY1-552" fmla="*/ 3338681 h 3400741"/>
                    <a:gd name="connsiteX2-553" fmla="*/ 1707074 w 1743193"/>
                    <a:gd name="connsiteY2-554" fmla="*/ 3386511 h 3400741"/>
                    <a:gd name="connsiteX3-555" fmla="*/ 1698412 w 1743193"/>
                    <a:gd name="connsiteY3-556" fmla="*/ 3300581 h 3400741"/>
                    <a:gd name="connsiteX4-557" fmla="*/ 854254 w 1743193"/>
                    <a:gd name="connsiteY4-558" fmla="*/ 2612573 h 3400741"/>
                    <a:gd name="connsiteX5-559" fmla="*/ 10096 w 1743193"/>
                    <a:gd name="connsiteY5-560" fmla="*/ 3300581 h 3400741"/>
                    <a:gd name="connsiteX6-561" fmla="*/ 0 w 1743193"/>
                    <a:gd name="connsiteY6-562" fmla="*/ 3400741 h 3400741"/>
                    <a:gd name="connsiteX7-563" fmla="*/ 17968 w 1743193"/>
                    <a:gd name="connsiteY7-564" fmla="*/ 45 h 3400741"/>
                    <a:gd name="connsiteX0-565" fmla="*/ 17968 w 1742641"/>
                    <a:gd name="connsiteY0-566" fmla="*/ 0 h 3400696"/>
                    <a:gd name="connsiteX1-567" fmla="*/ 1711896 w 1742641"/>
                    <a:gd name="connsiteY1-568" fmla="*/ 3338636 h 3400696"/>
                    <a:gd name="connsiteX2-569" fmla="*/ 1707074 w 1742641"/>
                    <a:gd name="connsiteY2-570" fmla="*/ 3386466 h 3400696"/>
                    <a:gd name="connsiteX3-571" fmla="*/ 1698412 w 1742641"/>
                    <a:gd name="connsiteY3-572" fmla="*/ 3300536 h 3400696"/>
                    <a:gd name="connsiteX4-573" fmla="*/ 854254 w 1742641"/>
                    <a:gd name="connsiteY4-574" fmla="*/ 2612528 h 3400696"/>
                    <a:gd name="connsiteX5-575" fmla="*/ 10096 w 1742641"/>
                    <a:gd name="connsiteY5-576" fmla="*/ 3300536 h 3400696"/>
                    <a:gd name="connsiteX6-577" fmla="*/ 0 w 1742641"/>
                    <a:gd name="connsiteY6-578" fmla="*/ 3400696 h 3400696"/>
                    <a:gd name="connsiteX7-579" fmla="*/ 17968 w 1742641"/>
                    <a:gd name="connsiteY7-580" fmla="*/ 0 h 3400696"/>
                    <a:gd name="connsiteX0-581" fmla="*/ 17968 w 1744688"/>
                    <a:gd name="connsiteY0-582" fmla="*/ 0 h 3400696"/>
                    <a:gd name="connsiteX1-583" fmla="*/ 1711896 w 1744688"/>
                    <a:gd name="connsiteY1-584" fmla="*/ 3338636 h 3400696"/>
                    <a:gd name="connsiteX2-585" fmla="*/ 1707074 w 1744688"/>
                    <a:gd name="connsiteY2-586" fmla="*/ 3386466 h 3400696"/>
                    <a:gd name="connsiteX3-587" fmla="*/ 1698412 w 1744688"/>
                    <a:gd name="connsiteY3-588" fmla="*/ 3300536 h 3400696"/>
                    <a:gd name="connsiteX4-589" fmla="*/ 854254 w 1744688"/>
                    <a:gd name="connsiteY4-590" fmla="*/ 2612528 h 3400696"/>
                    <a:gd name="connsiteX5-591" fmla="*/ 10096 w 1744688"/>
                    <a:gd name="connsiteY5-592" fmla="*/ 3300536 h 3400696"/>
                    <a:gd name="connsiteX6-593" fmla="*/ 0 w 1744688"/>
                    <a:gd name="connsiteY6-594" fmla="*/ 3400696 h 3400696"/>
                    <a:gd name="connsiteX7-595" fmla="*/ 17968 w 1744688"/>
                    <a:gd name="connsiteY7-596" fmla="*/ 0 h 340069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</a:cxnLst>
                  <a:rect l="l" t="t" r="r" b="b"/>
                  <a:pathLst>
                    <a:path w="1744688" h="3400696">
                      <a:moveTo>
                        <a:pt x="17968" y="0"/>
                      </a:moveTo>
                      <a:cubicBezTo>
                        <a:pt x="392184" y="145232"/>
                        <a:pt x="1992353" y="1748700"/>
                        <a:pt x="1711896" y="3338636"/>
                      </a:cubicBezTo>
                      <a:lnTo>
                        <a:pt x="1707074" y="3386466"/>
                      </a:lnTo>
                      <a:lnTo>
                        <a:pt x="1698412" y="3300536"/>
                      </a:lnTo>
                      <a:cubicBezTo>
                        <a:pt x="1618066" y="2907890"/>
                        <a:pt x="1270652" y="2612528"/>
                        <a:pt x="854254" y="2612528"/>
                      </a:cubicBezTo>
                      <a:cubicBezTo>
                        <a:pt x="437856" y="2612528"/>
                        <a:pt x="90442" y="2907890"/>
                        <a:pt x="10096" y="3300536"/>
                      </a:cubicBezTo>
                      <a:lnTo>
                        <a:pt x="0" y="3400696"/>
                      </a:lnTo>
                      <a:cubicBezTo>
                        <a:pt x="215539" y="2295706"/>
                        <a:pt x="78834" y="236673"/>
                        <a:pt x="17968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230378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53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  <p:grpSp>
          <p:nvGrpSpPr>
            <p:cNvPr id="34" name="组合 33"/>
            <p:cNvGrpSpPr/>
            <p:nvPr/>
          </p:nvGrpSpPr>
          <p:grpSpPr>
            <a:xfrm rot="5440977">
              <a:off x="710467" y="1919211"/>
              <a:ext cx="458989" cy="447045"/>
              <a:chOff x="1555291" y="1575517"/>
              <a:chExt cx="461830" cy="449812"/>
            </a:xfrm>
          </p:grpSpPr>
          <p:sp>
            <p:nvSpPr>
              <p:cNvPr id="35" name="Oval 877"/>
              <p:cNvSpPr>
                <a:spLocks noChangeArrowheads="1"/>
              </p:cNvSpPr>
              <p:nvPr/>
            </p:nvSpPr>
            <p:spPr bwMode="auto">
              <a:xfrm>
                <a:off x="1555291" y="1575517"/>
                <a:ext cx="456952" cy="449812"/>
              </a:xfrm>
              <a:prstGeom prst="ellipse">
                <a:avLst/>
              </a:prstGeom>
              <a:solidFill>
                <a:srgbClr val="E4D5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Freeform 878"/>
              <p:cNvSpPr/>
              <p:nvPr/>
            </p:nvSpPr>
            <p:spPr bwMode="auto">
              <a:xfrm>
                <a:off x="1781505" y="1575517"/>
                <a:ext cx="235616" cy="449812"/>
              </a:xfrm>
              <a:custGeom>
                <a:avLst/>
                <a:gdLst>
                  <a:gd name="T0" fmla="*/ 0 w 14"/>
                  <a:gd name="T1" fmla="*/ 0 h 27"/>
                  <a:gd name="T2" fmla="*/ 14 w 14"/>
                  <a:gd name="T3" fmla="*/ 13 h 27"/>
                  <a:gd name="T4" fmla="*/ 0 w 14"/>
                  <a:gd name="T5" fmla="*/ 27 h 27"/>
                  <a:gd name="T6" fmla="*/ 0 w 14"/>
                  <a:gd name="T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27">
                    <a:moveTo>
                      <a:pt x="0" y="0"/>
                    </a:moveTo>
                    <a:cubicBezTo>
                      <a:pt x="8" y="0"/>
                      <a:pt x="14" y="6"/>
                      <a:pt x="14" y="13"/>
                    </a:cubicBezTo>
                    <a:cubicBezTo>
                      <a:pt x="14" y="21"/>
                      <a:pt x="8" y="27"/>
                      <a:pt x="0" y="2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B6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03" y="2844563"/>
            <a:ext cx="2554605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791"/>
    </mc:Choice>
    <mc:Fallback>
      <p:transition advTm="6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4.89985E-6 L 0.00382 0.16548 " pathEditMode="relative" rAng="0" ptsTypes="AA">
                                      <p:cBhvr>
                                        <p:cTn id="33" dur="4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8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" y="313965"/>
            <a:ext cx="9367570" cy="57534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419994" y="991374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zh-CN" altLang="en-US" sz="5400" dirty="0">
                <a:solidFill>
                  <a:srgbClr val="77B7DF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我的简历</a:t>
            </a:r>
            <a:endParaRPr lang="zh-CN" altLang="en-US" sz="5400" dirty="0">
              <a:solidFill>
                <a:srgbClr val="77B7DF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35095" y="2318385"/>
            <a:ext cx="333375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姓名：张钰萱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  <a:p>
            <a:pPr defTabSz="914400">
              <a:lnSpc>
                <a:spcPct val="150000"/>
              </a:lnSpc>
            </a:pP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性别：女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  <a:p>
            <a:pPr defTabSz="914400">
              <a:lnSpc>
                <a:spcPct val="150000"/>
              </a:lnSpc>
            </a:pP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年龄：</a:t>
            </a:r>
            <a:r>
              <a:rPr 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10</a:t>
            </a:r>
            <a:r>
              <a:rPr lang="zh-CN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岁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  <a:p>
            <a:pPr defTabSz="914400">
              <a:lnSpc>
                <a:spcPct val="150000"/>
              </a:lnSpc>
            </a:pPr>
            <a:r>
              <a: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民族：汉族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35" y="313634"/>
            <a:ext cx="3874417" cy="3600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5" y="4149318"/>
            <a:ext cx="2888420" cy="288842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352" y="4078437"/>
            <a:ext cx="2158714" cy="102610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738" y="5563576"/>
            <a:ext cx="1772873" cy="177287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825" y="6067496"/>
            <a:ext cx="1093485" cy="1093485"/>
          </a:xfrm>
          <a:prstGeom prst="rect">
            <a:avLst/>
          </a:prstGeom>
        </p:spPr>
      </p:pic>
      <p:pic>
        <p:nvPicPr>
          <p:cNvPr id="3" name="图片 2" descr="张钰萱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8845" y="1468755"/>
            <a:ext cx="2055455" cy="28800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152"/>
    </mc:Choice>
    <mc:Fallback>
      <p:transition advTm="10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35" y="0"/>
            <a:ext cx="9955530" cy="65468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72423" y="1216740"/>
            <a:ext cx="36471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zh-CN" altLang="en-US" sz="5400">
                <a:solidFill>
                  <a:srgbClr val="77B7DF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我的自荐信</a:t>
            </a:r>
            <a:endParaRPr lang="zh-CN" altLang="en-US" sz="5400" dirty="0">
              <a:solidFill>
                <a:srgbClr val="77B7DF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87245" y="1995805"/>
            <a:ext cx="7776845" cy="40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25000"/>
              </a:lnSpc>
            </a:pPr>
            <a:r>
              <a:rPr lang="zh-CN" altLang="en-US" sz="1865" dirty="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敬爱的老师、亲爱的学生们：  </a:t>
            </a:r>
            <a:endParaRPr lang="zh-CN" altLang="en-US" sz="1865" dirty="0">
              <a:solidFill>
                <a:schemeClr val="tx1">
                  <a:lumMod val="75000"/>
                  <a:lumOff val="2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  <a:p>
            <a:pPr defTabSz="914400">
              <a:lnSpc>
                <a:spcPct val="125000"/>
              </a:lnSpc>
            </a:pPr>
            <a:r>
              <a:rPr lang="zh-CN" altLang="en-US" sz="1865" dirty="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    大家好！我，是来自四年级（</a:t>
            </a:r>
            <a:r>
              <a:rPr lang="en-US" altLang="zh-CN" sz="1865" dirty="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12</a:t>
            </a:r>
            <a:r>
              <a:rPr lang="zh-CN" altLang="en-US" sz="1865" dirty="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）</a:t>
            </a:r>
            <a:r>
              <a:rPr lang="zh-CN" altLang="en-US" sz="1865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班的张钰萱，</a:t>
            </a:r>
            <a:r>
              <a:rPr lang="zh-CN" altLang="en-US" sz="1865" dirty="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今天我站在这里，感到非常激动。</a:t>
            </a:r>
            <a:endParaRPr lang="zh-CN" altLang="en-US" sz="1865" dirty="0">
              <a:solidFill>
                <a:schemeClr val="tx1">
                  <a:lumMod val="75000"/>
                  <a:lumOff val="2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  <a:p>
            <a:pPr defTabSz="914400">
              <a:lnSpc>
                <a:spcPct val="125000"/>
              </a:lnSpc>
            </a:pPr>
            <a:r>
              <a:rPr lang="zh-CN" altLang="en-US" sz="1865" dirty="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    三年来，在老师的辛勤培育教导下，我长大了，我成了一名优秀的少先队员，学习成绩优异，出色地完成了老师交给我的各项任务。在班里，我性格开朗，充满自信，乐于助人。在课外，我还积极参加了跳舞、绘画等兴趣班培训，既丰富了我的课余生活，又提高了我的综合能力。</a:t>
            </a:r>
            <a:endParaRPr lang="zh-CN" altLang="en-US" sz="1865" dirty="0">
              <a:solidFill>
                <a:schemeClr val="tx1">
                  <a:lumMod val="75000"/>
                  <a:lumOff val="2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  <a:p>
            <a:pPr defTabSz="914400">
              <a:lnSpc>
                <a:spcPct val="125000"/>
              </a:lnSpc>
            </a:pPr>
            <a:r>
              <a:rPr lang="zh-CN" altLang="en-US" sz="1865" dirty="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    我有信心来竞选宣传部副部长，因为我当了两年多的班长，积</a:t>
            </a:r>
            <a:endParaRPr lang="en-US" altLang="zh-CN" sz="1865" dirty="0">
              <a:solidFill>
                <a:schemeClr val="tx1">
                  <a:lumMod val="75000"/>
                  <a:lumOff val="2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  <a:p>
            <a:pPr defTabSz="914400">
              <a:lnSpc>
                <a:spcPct val="125000"/>
              </a:lnSpc>
            </a:pPr>
            <a:r>
              <a:rPr lang="zh-CN" altLang="en-US" sz="1865" dirty="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累了许多管理经验，</a:t>
            </a:r>
            <a:r>
              <a:rPr lang="zh-CN" altLang="en-US" sz="186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+mn-ea"/>
              </a:rPr>
              <a:t>班主任老师总夸我是她的得力的小助手。</a:t>
            </a:r>
            <a:endParaRPr lang="zh-CN" altLang="en-US" sz="1865" dirty="0">
              <a:solidFill>
                <a:schemeClr val="tx1">
                  <a:lumMod val="75000"/>
                  <a:lumOff val="2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  <a:p>
            <a:pPr defTabSz="914400">
              <a:lnSpc>
                <a:spcPct val="125000"/>
              </a:lnSpc>
            </a:pPr>
            <a:r>
              <a:rPr lang="en-US" altLang="zh-CN" sz="1865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                                            </a:t>
            </a:r>
            <a:r>
              <a:rPr lang="en-US" altLang="zh-CN" sz="186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+mn-ea"/>
              </a:rPr>
              <a:t>——</a:t>
            </a:r>
            <a:r>
              <a:rPr lang="zh-CN" altLang="en-US" sz="186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+mn-ea"/>
              </a:rPr>
              <a:t>张钰萱</a:t>
            </a:r>
            <a:endParaRPr lang="zh-CN" altLang="en-US" sz="1860" dirty="0">
              <a:solidFill>
                <a:schemeClr val="tx1">
                  <a:lumMod val="75000"/>
                  <a:lumOff val="2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  <a:p>
            <a:pPr defTabSz="914400">
              <a:lnSpc>
                <a:spcPct val="125000"/>
              </a:lnSpc>
            </a:pPr>
            <a:r>
              <a:rPr lang="en-US" altLang="zh-CN" sz="1865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               </a:t>
            </a:r>
            <a:endParaRPr lang="zh-CN" altLang="en-US" sz="1865" dirty="0">
              <a:solidFill>
                <a:schemeClr val="tx1">
                  <a:lumMod val="75000"/>
                  <a:lumOff val="2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4823"/>
            <a:ext cx="2602963" cy="26029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12" y="3800323"/>
            <a:ext cx="2602963" cy="2602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9929"/>
    </mc:Choice>
    <mc:Fallback>
      <p:transition advTm="29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23" y="478780"/>
            <a:ext cx="9622756" cy="59004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218017" y="1032132"/>
            <a:ext cx="4570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5400">
                <a:solidFill>
                  <a:srgbClr val="77B7DF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 </a:t>
            </a:r>
            <a:r>
              <a:rPr lang="zh-CN" altLang="en-US" sz="5400">
                <a:solidFill>
                  <a:srgbClr val="77B7DF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我的兴趣爱好</a:t>
            </a:r>
            <a:endParaRPr lang="zh-CN" altLang="en-US" sz="5400" dirty="0">
              <a:solidFill>
                <a:srgbClr val="77B7DF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645273" y="2617594"/>
            <a:ext cx="1798610" cy="2052593"/>
            <a:chOff x="7510631" y="943520"/>
            <a:chExt cx="2280510" cy="260254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631" y="943520"/>
              <a:ext cx="2280510" cy="260254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 rot="20901093">
              <a:off x="7640407" y="2060843"/>
              <a:ext cx="1665019" cy="975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914400">
                <a:defRPr/>
              </a:pPr>
              <a:r>
                <a:rPr lang="zh-CN" altLang="en-US" sz="4400" dirty="0">
                  <a:solidFill>
                    <a:srgbClr val="EA4B6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画画</a:t>
              </a:r>
              <a:endParaRPr lang="zh-CN" altLang="en-US" sz="4400" dirty="0">
                <a:solidFill>
                  <a:srgbClr val="EA4B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264697" y="2648009"/>
            <a:ext cx="1798610" cy="2052593"/>
            <a:chOff x="6046230" y="3546062"/>
            <a:chExt cx="2280510" cy="260254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30" y="3546062"/>
              <a:ext cx="2280510" cy="2602542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6259991" y="4638753"/>
              <a:ext cx="1648916" cy="974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914400">
                <a:defRPr/>
              </a:pPr>
              <a:r>
                <a:rPr lang="zh-CN" altLang="en-US" sz="4400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舞蹈</a:t>
              </a:r>
              <a:endParaRPr lang="zh-CN" alt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804611" y="2617593"/>
            <a:ext cx="1798610" cy="2052593"/>
            <a:chOff x="8975032" y="3546062"/>
            <a:chExt cx="2280510" cy="260254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5032" y="3546062"/>
              <a:ext cx="2280510" cy="2602542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 rot="662559">
              <a:off x="9231793" y="4657436"/>
              <a:ext cx="1665019" cy="9755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defTabSz="914400">
                <a:defRPr/>
              </a:pPr>
              <a:r>
                <a:rPr lang="zh-CN" altLang="en-US" sz="4400" dirty="0">
                  <a:solidFill>
                    <a:srgbClr val="37792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康海报体W12(P)" panose="040B0C00000000000000" pitchFamily="82" charset="-122"/>
                  <a:ea typeface="华康海报体W12(P)" panose="040B0C00000000000000" pitchFamily="82" charset="-122"/>
                </a:rPr>
                <a:t>运动</a:t>
              </a:r>
              <a:endParaRPr lang="zh-CN" altLang="en-US" sz="4400" dirty="0">
                <a:solidFill>
                  <a:srgbClr val="3779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491" y="2071291"/>
            <a:ext cx="5214909" cy="52149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26" b="29827"/>
          <a:stretch>
            <a:fillRect/>
          </a:stretch>
        </p:blipFill>
        <p:spPr>
          <a:xfrm>
            <a:off x="1014883" y="4521200"/>
            <a:ext cx="6858000" cy="23486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74"/>
    </mc:Choice>
    <mc:Fallback>
      <p:transition advTm="10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 b="-1250"/>
          <a:stretch>
            <a:fillRect/>
          </a:stretch>
        </p:blipFill>
        <p:spPr>
          <a:xfrm>
            <a:off x="1249045" y="0"/>
            <a:ext cx="9694545" cy="700913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66734" y="603925"/>
            <a:ext cx="36471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zh-CN" altLang="en-US" sz="5400">
                <a:solidFill>
                  <a:srgbClr val="77B7DF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生活中的我</a:t>
            </a:r>
            <a:endParaRPr lang="zh-CN" altLang="en-US" sz="5400" dirty="0">
              <a:solidFill>
                <a:srgbClr val="77B7DF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8775">
            <a:off x="9784054" y="3907960"/>
            <a:ext cx="2663279" cy="266327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2647315"/>
            <a:ext cx="3559810" cy="442849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69" y="5522300"/>
            <a:ext cx="1772873" cy="177287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516" y="5982405"/>
            <a:ext cx="1093485" cy="1093485"/>
          </a:xfrm>
          <a:prstGeom prst="rect">
            <a:avLst/>
          </a:prstGeom>
        </p:spPr>
      </p:pic>
      <p:pic>
        <p:nvPicPr>
          <p:cNvPr id="2" name="图片 1" descr="微信图片_202109112138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165" y="1391285"/>
            <a:ext cx="1440000" cy="1920000"/>
          </a:xfrm>
          <a:prstGeom prst="rect">
            <a:avLst/>
          </a:prstGeom>
        </p:spPr>
      </p:pic>
      <p:pic>
        <p:nvPicPr>
          <p:cNvPr id="12" name="图片 11" descr="微信图片_202109112138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205" y="1511300"/>
            <a:ext cx="1350000" cy="1800000"/>
          </a:xfrm>
          <a:prstGeom prst="rect">
            <a:avLst/>
          </a:prstGeom>
        </p:spPr>
      </p:pic>
      <p:pic>
        <p:nvPicPr>
          <p:cNvPr id="13" name="图片 12" descr="微信图片_202109112139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795" y="1451610"/>
            <a:ext cx="2398990" cy="1800000"/>
          </a:xfrm>
          <a:prstGeom prst="rect">
            <a:avLst/>
          </a:prstGeom>
        </p:spPr>
      </p:pic>
      <p:pic>
        <p:nvPicPr>
          <p:cNvPr id="14" name="图片 13" descr="微信图片_202109112139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915" y="3402965"/>
            <a:ext cx="2400000" cy="1800000"/>
          </a:xfrm>
          <a:prstGeom prst="rect">
            <a:avLst/>
          </a:prstGeom>
        </p:spPr>
      </p:pic>
      <p:pic>
        <p:nvPicPr>
          <p:cNvPr id="15" name="图片 14" descr="微信图片_202109112139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4345" y="3402965"/>
            <a:ext cx="2398990" cy="18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586"/>
    </mc:Choice>
    <mc:Fallback>
      <p:transition advTm="8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57" y="0"/>
            <a:ext cx="9390476" cy="647649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25383" y="642025"/>
            <a:ext cx="2954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zh-CN" altLang="en-US" sz="5400">
                <a:solidFill>
                  <a:srgbClr val="77B7DF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社会实践</a:t>
            </a:r>
            <a:endParaRPr lang="zh-CN" altLang="en-US" sz="5400" dirty="0">
              <a:solidFill>
                <a:srgbClr val="77B7DF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918" y="5590060"/>
            <a:ext cx="1772873" cy="177287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72" y="6067189"/>
            <a:ext cx="1093485" cy="109348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163435" y="1377315"/>
            <a:ext cx="2990850" cy="3735070"/>
            <a:chOff x="3101" y="2465"/>
            <a:chExt cx="4710" cy="5882"/>
          </a:xfrm>
        </p:grpSpPr>
        <p:pic>
          <p:nvPicPr>
            <p:cNvPr id="12" name="图片 11" descr="微信图片_202109112138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1" y="2465"/>
              <a:ext cx="1701" cy="2268"/>
            </a:xfrm>
            <a:prstGeom prst="rect">
              <a:avLst/>
            </a:prstGeom>
          </p:spPr>
        </p:pic>
        <p:pic>
          <p:nvPicPr>
            <p:cNvPr id="13" name="图片 12" descr="微信图片_202109112138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7" y="2465"/>
              <a:ext cx="3024" cy="2268"/>
            </a:xfrm>
            <a:prstGeom prst="rect">
              <a:avLst/>
            </a:prstGeom>
          </p:spPr>
        </p:pic>
        <p:pic>
          <p:nvPicPr>
            <p:cNvPr id="14" name="图片 13" descr="微信图片_202109112138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1" y="4733"/>
              <a:ext cx="4710" cy="3614"/>
            </a:xfrm>
            <a:prstGeom prst="rect">
              <a:avLst/>
            </a:prstGeom>
          </p:spPr>
        </p:pic>
      </p:grpSp>
      <p:grpSp>
        <p:nvGrpSpPr>
          <p:cNvPr id="287" name="组合 286"/>
          <p:cNvGrpSpPr/>
          <p:nvPr/>
        </p:nvGrpSpPr>
        <p:grpSpPr>
          <a:xfrm rot="0">
            <a:off x="6727825" y="828040"/>
            <a:ext cx="3848735" cy="4918710"/>
            <a:chOff x="6709347" y="1607791"/>
            <a:chExt cx="6322457" cy="3336847"/>
          </a:xfrm>
        </p:grpSpPr>
        <p:grpSp>
          <p:nvGrpSpPr>
            <p:cNvPr id="262" name="组合 261"/>
            <p:cNvGrpSpPr/>
            <p:nvPr/>
          </p:nvGrpSpPr>
          <p:grpSpPr>
            <a:xfrm>
              <a:off x="7273108" y="1607791"/>
              <a:ext cx="5218159" cy="575650"/>
              <a:chOff x="6393918" y="3260694"/>
              <a:chExt cx="5218159" cy="575650"/>
            </a:xfrm>
          </p:grpSpPr>
          <p:sp>
            <p:nvSpPr>
              <p:cNvPr id="253" name="任意多边形: 形状 252"/>
              <p:cNvSpPr/>
              <p:nvPr/>
            </p:nvSpPr>
            <p:spPr>
              <a:xfrm>
                <a:off x="6393918" y="3260694"/>
                <a:ext cx="1735299" cy="575650"/>
              </a:xfrm>
              <a:custGeom>
                <a:avLst/>
                <a:gdLst>
                  <a:gd name="connsiteX0" fmla="*/ 0 w 1735299"/>
                  <a:gd name="connsiteY0" fmla="*/ 0 h 575650"/>
                  <a:gd name="connsiteX1" fmla="*/ 1735299 w 1735299"/>
                  <a:gd name="connsiteY1" fmla="*/ 0 h 575650"/>
                  <a:gd name="connsiteX2" fmla="*/ 1735085 w 1735299"/>
                  <a:gd name="connsiteY2" fmla="*/ 687 h 575650"/>
                  <a:gd name="connsiteX3" fmla="*/ 867668 w 1735299"/>
                  <a:gd name="connsiteY3" fmla="*/ 575650 h 575650"/>
                  <a:gd name="connsiteX4" fmla="*/ 251 w 1735299"/>
                  <a:gd name="connsiteY4" fmla="*/ 687 h 575650"/>
                  <a:gd name="connsiteX5" fmla="*/ 0 w 1735299"/>
                  <a:gd name="connsiteY5" fmla="*/ 0 h 57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5299" h="575650">
                    <a:moveTo>
                      <a:pt x="0" y="0"/>
                    </a:moveTo>
                    <a:lnTo>
                      <a:pt x="1735299" y="0"/>
                    </a:lnTo>
                    <a:lnTo>
                      <a:pt x="1735085" y="687"/>
                    </a:lnTo>
                    <a:cubicBezTo>
                      <a:pt x="1592173" y="338569"/>
                      <a:pt x="1257607" y="575650"/>
                      <a:pt x="867668" y="575650"/>
                    </a:cubicBezTo>
                    <a:cubicBezTo>
                      <a:pt x="477729" y="575650"/>
                      <a:pt x="143163" y="338569"/>
                      <a:pt x="251" y="68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2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52" name="任意多边形: 形状 251"/>
              <p:cNvSpPr/>
              <p:nvPr/>
            </p:nvSpPr>
            <p:spPr>
              <a:xfrm>
                <a:off x="8227527" y="3260694"/>
                <a:ext cx="1550940" cy="408334"/>
              </a:xfrm>
              <a:custGeom>
                <a:avLst/>
                <a:gdLst>
                  <a:gd name="connsiteX0" fmla="*/ 0 w 1550940"/>
                  <a:gd name="connsiteY0" fmla="*/ 0 h 408334"/>
                  <a:gd name="connsiteX1" fmla="*/ 1550940 w 1550940"/>
                  <a:gd name="connsiteY1" fmla="*/ 0 h 408334"/>
                  <a:gd name="connsiteX2" fmla="*/ 1487305 w 1550940"/>
                  <a:gd name="connsiteY2" fmla="*/ 83011 h 408334"/>
                  <a:gd name="connsiteX3" fmla="*/ 775470 w 1550940"/>
                  <a:gd name="connsiteY3" fmla="*/ 408334 h 408334"/>
                  <a:gd name="connsiteX4" fmla="*/ 63635 w 1550940"/>
                  <a:gd name="connsiteY4" fmla="*/ 83011 h 408334"/>
                  <a:gd name="connsiteX5" fmla="*/ 0 w 1550940"/>
                  <a:gd name="connsiteY5" fmla="*/ 0 h 408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50940" h="408334">
                    <a:moveTo>
                      <a:pt x="0" y="0"/>
                    </a:moveTo>
                    <a:lnTo>
                      <a:pt x="1550940" y="0"/>
                    </a:lnTo>
                    <a:lnTo>
                      <a:pt x="1487305" y="83011"/>
                    </a:lnTo>
                    <a:cubicBezTo>
                      <a:pt x="1314690" y="282282"/>
                      <a:pt x="1059800" y="408334"/>
                      <a:pt x="775470" y="408334"/>
                    </a:cubicBezTo>
                    <a:cubicBezTo>
                      <a:pt x="491140" y="408334"/>
                      <a:pt x="236250" y="282282"/>
                      <a:pt x="63635" y="8301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2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51" name="任意多边形: 形状 250"/>
              <p:cNvSpPr/>
              <p:nvPr/>
            </p:nvSpPr>
            <p:spPr>
              <a:xfrm>
                <a:off x="9876779" y="3260694"/>
                <a:ext cx="1735298" cy="575650"/>
              </a:xfrm>
              <a:custGeom>
                <a:avLst/>
                <a:gdLst>
                  <a:gd name="connsiteX0" fmla="*/ 0 w 1735298"/>
                  <a:gd name="connsiteY0" fmla="*/ 0 h 575650"/>
                  <a:gd name="connsiteX1" fmla="*/ 1735298 w 1735298"/>
                  <a:gd name="connsiteY1" fmla="*/ 0 h 575650"/>
                  <a:gd name="connsiteX2" fmla="*/ 1735047 w 1735298"/>
                  <a:gd name="connsiteY2" fmla="*/ 687 h 575650"/>
                  <a:gd name="connsiteX3" fmla="*/ 867630 w 1735298"/>
                  <a:gd name="connsiteY3" fmla="*/ 575650 h 575650"/>
                  <a:gd name="connsiteX4" fmla="*/ 213 w 1735298"/>
                  <a:gd name="connsiteY4" fmla="*/ 687 h 575650"/>
                  <a:gd name="connsiteX5" fmla="*/ 0 w 1735298"/>
                  <a:gd name="connsiteY5" fmla="*/ 0 h 57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5298" h="575650">
                    <a:moveTo>
                      <a:pt x="0" y="0"/>
                    </a:moveTo>
                    <a:lnTo>
                      <a:pt x="1735298" y="0"/>
                    </a:lnTo>
                    <a:lnTo>
                      <a:pt x="1735047" y="687"/>
                    </a:lnTo>
                    <a:cubicBezTo>
                      <a:pt x="1592135" y="338569"/>
                      <a:pt x="1257569" y="575650"/>
                      <a:pt x="867630" y="575650"/>
                    </a:cubicBezTo>
                    <a:cubicBezTo>
                      <a:pt x="477691" y="575650"/>
                      <a:pt x="143125" y="338569"/>
                      <a:pt x="213" y="68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21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258" name="组合 257"/>
            <p:cNvGrpSpPr/>
            <p:nvPr/>
          </p:nvGrpSpPr>
          <p:grpSpPr>
            <a:xfrm>
              <a:off x="6769945" y="1607791"/>
              <a:ext cx="2030340" cy="3038108"/>
              <a:chOff x="5890755" y="3260694"/>
              <a:chExt cx="2030340" cy="3038108"/>
            </a:xfrm>
          </p:grpSpPr>
          <p:sp>
            <p:nvSpPr>
              <p:cNvPr id="256" name="任意多边形: 形状 255"/>
              <p:cNvSpPr/>
              <p:nvPr/>
            </p:nvSpPr>
            <p:spPr>
              <a:xfrm>
                <a:off x="5890755" y="3260694"/>
                <a:ext cx="475321" cy="1809017"/>
              </a:xfrm>
              <a:custGeom>
                <a:avLst/>
                <a:gdLst>
                  <a:gd name="connsiteX0" fmla="*/ 451413 w 451413"/>
                  <a:gd name="connsiteY0" fmla="*/ 0 h 1794076"/>
                  <a:gd name="connsiteX1" fmla="*/ 0 w 451413"/>
                  <a:gd name="connsiteY1" fmla="*/ 0 h 1794076"/>
                  <a:gd name="connsiteX2" fmla="*/ 0 w 451413"/>
                  <a:gd name="connsiteY2" fmla="*/ 1794076 h 1794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1413" h="1794076">
                    <a:moveTo>
                      <a:pt x="451413" y="0"/>
                    </a:moveTo>
                    <a:lnTo>
                      <a:pt x="0" y="0"/>
                    </a:lnTo>
                    <a:lnTo>
                      <a:pt x="0" y="1794076"/>
                    </a:lnTo>
                  </a:path>
                </a:pathLst>
              </a:custGeom>
              <a:noFill/>
              <a:ln w="44450">
                <a:solidFill>
                  <a:srgbClr val="BF21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57" name="任意多边形: 形状 256"/>
              <p:cNvSpPr/>
              <p:nvPr/>
            </p:nvSpPr>
            <p:spPr>
              <a:xfrm>
                <a:off x="6031335" y="4165202"/>
                <a:ext cx="1889760" cy="2133600"/>
              </a:xfrm>
              <a:custGeom>
                <a:avLst/>
                <a:gdLst>
                  <a:gd name="connsiteX0" fmla="*/ 0 w 1889760"/>
                  <a:gd name="connsiteY0" fmla="*/ 0 h 2133600"/>
                  <a:gd name="connsiteX1" fmla="*/ 0 w 1889760"/>
                  <a:gd name="connsiteY1" fmla="*/ 2133600 h 2133600"/>
                  <a:gd name="connsiteX2" fmla="*/ 1889760 w 1889760"/>
                  <a:gd name="connsiteY2" fmla="*/ 2133600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760" h="2133600">
                    <a:moveTo>
                      <a:pt x="0" y="0"/>
                    </a:moveTo>
                    <a:lnTo>
                      <a:pt x="0" y="2133600"/>
                    </a:lnTo>
                    <a:lnTo>
                      <a:pt x="1889760" y="2133600"/>
                    </a:lnTo>
                  </a:path>
                </a:pathLst>
              </a:custGeom>
              <a:noFill/>
              <a:ln w="28575">
                <a:solidFill>
                  <a:srgbClr val="F521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</p:grpSp>
        <p:grpSp>
          <p:nvGrpSpPr>
            <p:cNvPr id="259" name="组合 258"/>
            <p:cNvGrpSpPr/>
            <p:nvPr/>
          </p:nvGrpSpPr>
          <p:grpSpPr>
            <a:xfrm flipH="1">
              <a:off x="10940867" y="1607791"/>
              <a:ext cx="2030340" cy="3038108"/>
              <a:chOff x="5890755" y="3260694"/>
              <a:chExt cx="2030340" cy="3038108"/>
            </a:xfrm>
          </p:grpSpPr>
          <p:sp>
            <p:nvSpPr>
              <p:cNvPr id="260" name="任意多边形: 形状 259"/>
              <p:cNvSpPr/>
              <p:nvPr/>
            </p:nvSpPr>
            <p:spPr>
              <a:xfrm>
                <a:off x="5890755" y="3260694"/>
                <a:ext cx="475321" cy="1809017"/>
              </a:xfrm>
              <a:custGeom>
                <a:avLst/>
                <a:gdLst>
                  <a:gd name="connsiteX0" fmla="*/ 451413 w 451413"/>
                  <a:gd name="connsiteY0" fmla="*/ 0 h 1794076"/>
                  <a:gd name="connsiteX1" fmla="*/ 0 w 451413"/>
                  <a:gd name="connsiteY1" fmla="*/ 0 h 1794076"/>
                  <a:gd name="connsiteX2" fmla="*/ 0 w 451413"/>
                  <a:gd name="connsiteY2" fmla="*/ 1794076 h 1794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1413" h="1794076">
                    <a:moveTo>
                      <a:pt x="451413" y="0"/>
                    </a:moveTo>
                    <a:lnTo>
                      <a:pt x="0" y="0"/>
                    </a:lnTo>
                    <a:lnTo>
                      <a:pt x="0" y="1794076"/>
                    </a:lnTo>
                  </a:path>
                </a:pathLst>
              </a:custGeom>
              <a:noFill/>
              <a:ln w="44450">
                <a:solidFill>
                  <a:srgbClr val="BF21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61" name="任意多边形: 形状 260"/>
              <p:cNvSpPr/>
              <p:nvPr/>
            </p:nvSpPr>
            <p:spPr>
              <a:xfrm>
                <a:off x="6031335" y="4165202"/>
                <a:ext cx="1889760" cy="2133600"/>
              </a:xfrm>
              <a:custGeom>
                <a:avLst/>
                <a:gdLst>
                  <a:gd name="connsiteX0" fmla="*/ 0 w 1889760"/>
                  <a:gd name="connsiteY0" fmla="*/ 0 h 2133600"/>
                  <a:gd name="connsiteX1" fmla="*/ 0 w 1889760"/>
                  <a:gd name="connsiteY1" fmla="*/ 2133600 h 2133600"/>
                  <a:gd name="connsiteX2" fmla="*/ 1889760 w 1889760"/>
                  <a:gd name="connsiteY2" fmla="*/ 2133600 h 213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9760" h="2133600">
                    <a:moveTo>
                      <a:pt x="0" y="0"/>
                    </a:moveTo>
                    <a:lnTo>
                      <a:pt x="0" y="2133600"/>
                    </a:lnTo>
                    <a:lnTo>
                      <a:pt x="1889760" y="2133600"/>
                    </a:lnTo>
                  </a:path>
                </a:pathLst>
              </a:custGeom>
              <a:noFill/>
              <a:ln w="28575">
                <a:solidFill>
                  <a:srgbClr val="F521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263" name="任意多边形: 形状 262"/>
            <p:cNvSpPr/>
            <p:nvPr/>
          </p:nvSpPr>
          <p:spPr>
            <a:xfrm>
              <a:off x="7208870" y="1608457"/>
              <a:ext cx="5394960" cy="15240"/>
            </a:xfrm>
            <a:custGeom>
              <a:avLst/>
              <a:gdLst>
                <a:gd name="connsiteX0" fmla="*/ 0 w 5394960"/>
                <a:gd name="connsiteY0" fmla="*/ 0 h 15240"/>
                <a:gd name="connsiteX1" fmla="*/ 5394960 w 5394960"/>
                <a:gd name="connsiteY1" fmla="*/ 0 h 15240"/>
                <a:gd name="connsiteX2" fmla="*/ 5394960 w 5394960"/>
                <a:gd name="connsiteY2" fmla="*/ 15240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4960" h="15240">
                  <a:moveTo>
                    <a:pt x="0" y="0"/>
                  </a:moveTo>
                  <a:lnTo>
                    <a:pt x="5394960" y="0"/>
                  </a:lnTo>
                  <a:lnTo>
                    <a:pt x="5394960" y="15240"/>
                  </a:lnTo>
                </a:path>
              </a:pathLst>
            </a:custGeom>
            <a:noFill/>
            <a:ln w="44450">
              <a:solidFill>
                <a:srgbClr val="BF21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4" name="星形: 五角 263"/>
            <p:cNvSpPr/>
            <p:nvPr/>
          </p:nvSpPr>
          <p:spPr>
            <a:xfrm>
              <a:off x="9614369" y="4367356"/>
              <a:ext cx="577282" cy="577282"/>
            </a:xfrm>
            <a:prstGeom prst="star5">
              <a:avLst>
                <a:gd name="adj" fmla="val 22680"/>
                <a:gd name="hf" fmla="val 105146"/>
                <a:gd name="vf" fmla="val 110557"/>
              </a:avLst>
            </a:prstGeom>
            <a:solidFill>
              <a:srgbClr val="F521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5" name="任意多边形: 形状 264"/>
            <p:cNvSpPr/>
            <p:nvPr/>
          </p:nvSpPr>
          <p:spPr>
            <a:xfrm>
              <a:off x="6769945" y="4514357"/>
              <a:ext cx="1264920" cy="0"/>
            </a:xfrm>
            <a:custGeom>
              <a:avLst/>
              <a:gdLst>
                <a:gd name="connsiteX0" fmla="*/ 1264920 w 1264920"/>
                <a:gd name="connsiteY0" fmla="*/ 0 h 0"/>
                <a:gd name="connsiteX1" fmla="*/ 0 w 126492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4920">
                  <a:moveTo>
                    <a:pt x="1264920" y="0"/>
                  </a:move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521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8" name="任意多边形: 形状 267"/>
            <p:cNvSpPr/>
            <p:nvPr/>
          </p:nvSpPr>
          <p:spPr>
            <a:xfrm>
              <a:off x="11706287" y="4514357"/>
              <a:ext cx="1264920" cy="0"/>
            </a:xfrm>
            <a:custGeom>
              <a:avLst/>
              <a:gdLst>
                <a:gd name="connsiteX0" fmla="*/ 1264920 w 1264920"/>
                <a:gd name="connsiteY0" fmla="*/ 0 h 0"/>
                <a:gd name="connsiteX1" fmla="*/ 0 w 126492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4920">
                  <a:moveTo>
                    <a:pt x="1264920" y="0"/>
                  </a:move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521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273" name="组合 272"/>
            <p:cNvGrpSpPr/>
            <p:nvPr/>
          </p:nvGrpSpPr>
          <p:grpSpPr>
            <a:xfrm>
              <a:off x="6709347" y="3516083"/>
              <a:ext cx="121194" cy="575254"/>
              <a:chOff x="6709347" y="3516083"/>
              <a:chExt cx="121194" cy="575254"/>
            </a:xfrm>
          </p:grpSpPr>
          <p:sp>
            <p:nvSpPr>
              <p:cNvPr id="270" name="菱形 269"/>
              <p:cNvSpPr/>
              <p:nvPr/>
            </p:nvSpPr>
            <p:spPr>
              <a:xfrm>
                <a:off x="6709348" y="3516083"/>
                <a:ext cx="121193" cy="121193"/>
              </a:xfrm>
              <a:prstGeom prst="diamond">
                <a:avLst/>
              </a:prstGeom>
              <a:solidFill>
                <a:srgbClr val="F521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71" name="菱形 270"/>
              <p:cNvSpPr/>
              <p:nvPr/>
            </p:nvSpPr>
            <p:spPr>
              <a:xfrm>
                <a:off x="6709348" y="3736551"/>
                <a:ext cx="121193" cy="121193"/>
              </a:xfrm>
              <a:prstGeom prst="diamond">
                <a:avLst/>
              </a:prstGeom>
              <a:solidFill>
                <a:srgbClr val="F521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72" name="菱形 271"/>
              <p:cNvSpPr/>
              <p:nvPr/>
            </p:nvSpPr>
            <p:spPr>
              <a:xfrm>
                <a:off x="6709347" y="3970144"/>
                <a:ext cx="121193" cy="121193"/>
              </a:xfrm>
              <a:prstGeom prst="diamond">
                <a:avLst/>
              </a:prstGeom>
              <a:solidFill>
                <a:srgbClr val="F521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274" name="组合 273"/>
            <p:cNvGrpSpPr/>
            <p:nvPr/>
          </p:nvGrpSpPr>
          <p:grpSpPr>
            <a:xfrm>
              <a:off x="12910610" y="3807562"/>
              <a:ext cx="121194" cy="575254"/>
              <a:chOff x="6709347" y="3516083"/>
              <a:chExt cx="121194" cy="575254"/>
            </a:xfrm>
          </p:grpSpPr>
          <p:sp>
            <p:nvSpPr>
              <p:cNvPr id="275" name="菱形 274"/>
              <p:cNvSpPr/>
              <p:nvPr/>
            </p:nvSpPr>
            <p:spPr>
              <a:xfrm>
                <a:off x="6709348" y="3516083"/>
                <a:ext cx="121193" cy="121193"/>
              </a:xfrm>
              <a:prstGeom prst="diamond">
                <a:avLst/>
              </a:prstGeom>
              <a:solidFill>
                <a:srgbClr val="F521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76" name="菱形 275"/>
              <p:cNvSpPr/>
              <p:nvPr/>
            </p:nvSpPr>
            <p:spPr>
              <a:xfrm>
                <a:off x="6709348" y="3736551"/>
                <a:ext cx="121193" cy="121193"/>
              </a:xfrm>
              <a:prstGeom prst="diamond">
                <a:avLst/>
              </a:prstGeom>
              <a:solidFill>
                <a:srgbClr val="F521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77" name="菱形 276"/>
              <p:cNvSpPr/>
              <p:nvPr/>
            </p:nvSpPr>
            <p:spPr>
              <a:xfrm>
                <a:off x="6709347" y="3970144"/>
                <a:ext cx="121193" cy="121193"/>
              </a:xfrm>
              <a:prstGeom prst="diamond">
                <a:avLst/>
              </a:prstGeom>
              <a:solidFill>
                <a:srgbClr val="F521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278" name="组合 277"/>
            <p:cNvGrpSpPr/>
            <p:nvPr/>
          </p:nvGrpSpPr>
          <p:grpSpPr>
            <a:xfrm rot="5400000">
              <a:off x="9201073" y="4368370"/>
              <a:ext cx="121194" cy="575254"/>
              <a:chOff x="6709347" y="3516083"/>
              <a:chExt cx="121194" cy="575254"/>
            </a:xfrm>
          </p:grpSpPr>
          <p:sp>
            <p:nvSpPr>
              <p:cNvPr id="279" name="菱形 278"/>
              <p:cNvSpPr/>
              <p:nvPr/>
            </p:nvSpPr>
            <p:spPr>
              <a:xfrm>
                <a:off x="6709348" y="3516083"/>
                <a:ext cx="121193" cy="121193"/>
              </a:xfrm>
              <a:prstGeom prst="diamond">
                <a:avLst/>
              </a:prstGeom>
              <a:solidFill>
                <a:srgbClr val="F521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80" name="菱形 279"/>
              <p:cNvSpPr/>
              <p:nvPr/>
            </p:nvSpPr>
            <p:spPr>
              <a:xfrm>
                <a:off x="6709348" y="3736551"/>
                <a:ext cx="121193" cy="121193"/>
              </a:xfrm>
              <a:prstGeom prst="diamond">
                <a:avLst/>
              </a:prstGeom>
              <a:solidFill>
                <a:srgbClr val="F521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81" name="菱形 280"/>
              <p:cNvSpPr/>
              <p:nvPr/>
            </p:nvSpPr>
            <p:spPr>
              <a:xfrm>
                <a:off x="6709347" y="3970144"/>
                <a:ext cx="121193" cy="121193"/>
              </a:xfrm>
              <a:prstGeom prst="diamond">
                <a:avLst/>
              </a:prstGeom>
              <a:solidFill>
                <a:srgbClr val="F521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grpSp>
          <p:nvGrpSpPr>
            <p:cNvPr id="286" name="组合 285"/>
            <p:cNvGrpSpPr/>
            <p:nvPr/>
          </p:nvGrpSpPr>
          <p:grpSpPr>
            <a:xfrm>
              <a:off x="10256724" y="4595400"/>
              <a:ext cx="575254" cy="121194"/>
              <a:chOff x="10256724" y="4585302"/>
              <a:chExt cx="575254" cy="121194"/>
            </a:xfrm>
          </p:grpSpPr>
          <p:sp>
            <p:nvSpPr>
              <p:cNvPr id="283" name="菱形 282"/>
              <p:cNvSpPr/>
              <p:nvPr/>
            </p:nvSpPr>
            <p:spPr>
              <a:xfrm rot="5400000">
                <a:off x="10710785" y="4585303"/>
                <a:ext cx="121193" cy="121193"/>
              </a:xfrm>
              <a:prstGeom prst="diamond">
                <a:avLst/>
              </a:prstGeom>
              <a:solidFill>
                <a:srgbClr val="F521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84" name="菱形 283"/>
              <p:cNvSpPr/>
              <p:nvPr/>
            </p:nvSpPr>
            <p:spPr>
              <a:xfrm rot="5400000">
                <a:off x="10490317" y="4585303"/>
                <a:ext cx="121193" cy="121193"/>
              </a:xfrm>
              <a:prstGeom prst="diamond">
                <a:avLst/>
              </a:prstGeom>
              <a:solidFill>
                <a:srgbClr val="F521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85" name="菱形 284"/>
              <p:cNvSpPr/>
              <p:nvPr/>
            </p:nvSpPr>
            <p:spPr>
              <a:xfrm rot="5400000">
                <a:off x="10256724" y="4585302"/>
                <a:ext cx="121193" cy="121193"/>
              </a:xfrm>
              <a:prstGeom prst="diamond">
                <a:avLst/>
              </a:prstGeom>
              <a:solidFill>
                <a:srgbClr val="F521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6" name="全力迈进小康社会" descr="7b0a202020202274657874626f78223a20227b5c2263617465676f72795f69645c223a31303430322c5c2269645c223a32303332363034397d220a7d0a"/>
          <p:cNvGrpSpPr/>
          <p:nvPr/>
        </p:nvGrpSpPr>
        <p:grpSpPr>
          <a:xfrm>
            <a:off x="2052320" y="1565275"/>
            <a:ext cx="4471670" cy="3741420"/>
            <a:chOff x="7165" y="4251"/>
            <a:chExt cx="4860" cy="2220"/>
          </a:xfrm>
        </p:grpSpPr>
        <p:pic>
          <p:nvPicPr>
            <p:cNvPr id="38" name="图片 37" descr="幻灯片11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65" y="4251"/>
              <a:ext cx="4860" cy="2220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7970" y="4742"/>
              <a:ext cx="3747" cy="1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>
                  <a:latin typeface="锐字工房云字库准圆GBK" panose="02010604000000000000" charset="-122"/>
                  <a:ea typeface="锐字工房云字库准圆GBK" panose="02010604000000000000" charset="-122"/>
                  <a:cs typeface="锐字工房云字库准圆GBK" panose="02010604000000000000" charset="-122"/>
                  <a:sym typeface="+mn-ea"/>
                </a:rPr>
                <a:t>雄赳赳气昂昂跨过鸭绿江，保和平为祖国就是保家乡……”为纪念中国共产党成立</a:t>
              </a:r>
              <a:r>
                <a:rPr lang="en-US" altLang="zh-CN">
                  <a:latin typeface="锐字工房云字库准圆GBK" panose="02010604000000000000" charset="-122"/>
                  <a:ea typeface="锐字工房云字库准圆GBK" panose="02010604000000000000" charset="-122"/>
                  <a:cs typeface="锐字工房云字库准圆GBK" panose="02010604000000000000" charset="-122"/>
                  <a:sym typeface="+mn-ea"/>
                </a:rPr>
                <a:t>100</a:t>
              </a:r>
              <a:r>
                <a:rPr lang="zh-CN" altLang="en-US">
                  <a:latin typeface="锐字工房云字库准圆GBK" panose="02010604000000000000" charset="-122"/>
                  <a:ea typeface="锐字工房云字库准圆GBK" panose="02010604000000000000" charset="-122"/>
                  <a:cs typeface="锐字工房云字库准圆GBK" panose="02010604000000000000" charset="-122"/>
                  <a:sym typeface="+mn-ea"/>
                </a:rPr>
                <a:t>周年，</a:t>
              </a:r>
              <a:r>
                <a:rPr lang="en-US" altLang="zh-CN">
                  <a:latin typeface="锐字工房云字库准圆GBK" panose="02010604000000000000" charset="-122"/>
                  <a:ea typeface="锐字工房云字库准圆GBK" panose="02010604000000000000" charset="-122"/>
                  <a:cs typeface="锐字工房云字库准圆GBK" panose="02010604000000000000" charset="-122"/>
                  <a:sym typeface="+mn-ea"/>
                </a:rPr>
                <a:t>7</a:t>
              </a:r>
              <a:r>
                <a:rPr lang="zh-CN" altLang="en-US">
                  <a:latin typeface="锐字工房云字库准圆GBK" panose="02010604000000000000" charset="-122"/>
                  <a:ea typeface="锐字工房云字库准圆GBK" panose="02010604000000000000" charset="-122"/>
                  <a:cs typeface="锐字工房云字库准圆GBK" panose="02010604000000000000" charset="-122"/>
                  <a:sym typeface="+mn-ea"/>
                </a:rPr>
                <a:t>月</a:t>
              </a:r>
              <a:r>
                <a:rPr lang="en-US" altLang="zh-CN">
                  <a:latin typeface="锐字工房云字库准圆GBK" panose="02010604000000000000" charset="-122"/>
                  <a:ea typeface="锐字工房云字库准圆GBK" panose="02010604000000000000" charset="-122"/>
                  <a:cs typeface="锐字工房云字库准圆GBK" panose="02010604000000000000" charset="-122"/>
                  <a:sym typeface="+mn-ea"/>
                </a:rPr>
                <a:t>20</a:t>
              </a:r>
              <a:r>
                <a:rPr lang="zh-CN" altLang="en-US">
                  <a:latin typeface="锐字工房云字库准圆GBK" panose="02010604000000000000" charset="-122"/>
                  <a:ea typeface="锐字工房云字库准圆GBK" panose="02010604000000000000" charset="-122"/>
                  <a:cs typeface="锐字工房云字库准圆GBK" panose="02010604000000000000" charset="-122"/>
                  <a:sym typeface="+mn-ea"/>
                </a:rPr>
                <a:t>日，</a:t>
              </a:r>
              <a:r>
                <a:rPr lang="zh-CN">
                  <a:latin typeface="锐字工房云字库准圆GBK" panose="02010604000000000000" charset="-122"/>
                  <a:ea typeface="锐字工房云字库准圆GBK" panose="02010604000000000000" charset="-122"/>
                  <a:cs typeface="锐字工房云字库准圆GBK" panose="02010604000000000000" charset="-122"/>
                  <a:sym typeface="+mn-ea"/>
                </a:rPr>
                <a:t>我带领着我们班</a:t>
              </a:r>
              <a:r>
                <a:rPr lang="zh-CN" altLang="en-US">
                  <a:latin typeface="锐字工房云字库准圆GBK" panose="02010604000000000000" charset="-122"/>
                  <a:ea typeface="锐字工房云字库准圆GBK" panose="02010604000000000000" charset="-122"/>
                  <a:cs typeface="锐字工房云字库准圆GBK" panose="02010604000000000000" charset="-122"/>
                  <a:sym typeface="+mn-ea"/>
                </a:rPr>
                <a:t>同学组织开展了“致敬抗美援朝 争做时代新人”红领巾寻访活动。</a:t>
              </a:r>
              <a:endParaRPr lang="zh-CN" altLang="en-US" b="1" dirty="0">
                <a:solidFill>
                  <a:srgbClr val="FC2C07"/>
                </a:solidFill>
                <a:latin typeface="汉仪新人文宋W" panose="00020600040101010101" charset="-122"/>
                <a:ea typeface="汉仪新人文宋W" panose="0002060004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543"/>
    </mc:Choice>
    <mc:Fallback>
      <p:transition advTm="12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64" y="0"/>
            <a:ext cx="10831357" cy="761088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50649" y="1370697"/>
            <a:ext cx="2954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zh-CN" altLang="en-US" sz="5400">
                <a:solidFill>
                  <a:srgbClr val="77B7DF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我的优势</a:t>
            </a:r>
            <a:endParaRPr lang="zh-CN" altLang="en-US" sz="5400" dirty="0">
              <a:solidFill>
                <a:srgbClr val="77B7DF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63368" y="2719237"/>
            <a:ext cx="2443586" cy="1077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135" dirty="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多年担任班长的经历，积累丰富的班级工作经验。</a:t>
            </a:r>
            <a:endParaRPr lang="zh-CN" altLang="en-US" sz="2135" dirty="0">
              <a:solidFill>
                <a:schemeClr val="tx1">
                  <a:lumMod val="75000"/>
                  <a:lumOff val="2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86694" y="2173570"/>
            <a:ext cx="2954657" cy="173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135" dirty="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个人综合素质好，学习成绩优秀，德、智、体、美全面发展。多次被评选为“三好学生”和“优秀班干部”。</a:t>
            </a:r>
            <a:endParaRPr lang="zh-CN" altLang="en-US" sz="2135" dirty="0">
              <a:solidFill>
                <a:schemeClr val="tx1">
                  <a:lumMod val="75000"/>
                  <a:lumOff val="2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63368" y="4278185"/>
            <a:ext cx="2641937" cy="140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135" dirty="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组织能力强，对待班级工作热情、热心，能够充当老师的好助手和学生的好榜样。</a:t>
            </a:r>
            <a:endParaRPr lang="zh-CN" altLang="en-US" sz="2135" dirty="0">
              <a:solidFill>
                <a:schemeClr val="tx1">
                  <a:lumMod val="75000"/>
                  <a:lumOff val="2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768377" y="4273231"/>
            <a:ext cx="2832100" cy="1407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135" dirty="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我平时注意团结同学，在同学中有很好的人缘，同学们一直都很支持我的工作。</a:t>
            </a:r>
            <a:endParaRPr lang="zh-CN" altLang="en-US" sz="2135" dirty="0">
              <a:solidFill>
                <a:schemeClr val="tx1">
                  <a:lumMod val="75000"/>
                  <a:lumOff val="2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624" y="2173570"/>
            <a:ext cx="3632206" cy="363220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918" y="5590060"/>
            <a:ext cx="1772873" cy="17728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72" y="6067189"/>
            <a:ext cx="1093485" cy="10934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37" y="4447895"/>
            <a:ext cx="2460111" cy="24611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312"/>
    </mc:Choice>
    <mc:Fallback>
      <p:transition advTm="14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3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4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89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50" y="-574045"/>
            <a:ext cx="9676899" cy="719713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10360" y="926465"/>
            <a:ext cx="7786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zh-CN" altLang="en-US" sz="5400">
                <a:solidFill>
                  <a:srgbClr val="77B7DF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如果我当宣传部副部长</a:t>
            </a:r>
            <a:endParaRPr lang="zh-CN" altLang="en-US" sz="5400" dirty="0">
              <a:solidFill>
                <a:srgbClr val="77B7DF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71" y="1932091"/>
            <a:ext cx="1502273" cy="150227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 rot="21420000">
            <a:off x="1829435" y="3234055"/>
            <a:ext cx="1783080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在把学习搞好的同时，用自己的行动去影响身边的同学。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sp>
        <p:nvSpPr>
          <p:cNvPr id="9" name="矩形 8"/>
          <p:cNvSpPr/>
          <p:nvPr/>
        </p:nvSpPr>
        <p:spPr>
          <a:xfrm rot="21360000">
            <a:off x="4257040" y="3345180"/>
            <a:ext cx="1666240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我会认真地干好班上的工作和大队部分配的事务。在老师和大队部的领导下，全心全意为同学们服务。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305550" y="3188335"/>
            <a:ext cx="1953895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不仅自己要做好，还要乐于助人、团结友爱，当同学们直接发送矛盾，我会主动帮助调解。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422442" y="3566283"/>
            <a:ext cx="2171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以饱满、热情和积极的心态去对待每一件事。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401" y="1932209"/>
            <a:ext cx="1502273" cy="15022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961" y="1848335"/>
            <a:ext cx="1502273" cy="150227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500" y="2196167"/>
            <a:ext cx="1502273" cy="15022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806" y="4074114"/>
            <a:ext cx="3226545" cy="322654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0" y="4140132"/>
            <a:ext cx="3868134" cy="309450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20" y="5428861"/>
            <a:ext cx="1772873" cy="177287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224" y="6413355"/>
            <a:ext cx="1093485" cy="1093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5493"/>
    </mc:Choice>
    <mc:Fallback>
      <p:transition advTm="15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29" y="0"/>
            <a:ext cx="8167092" cy="65786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09061" y="2001265"/>
            <a:ext cx="4653280" cy="18878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lnSpc>
                <a:spcPct val="125000"/>
              </a:lnSpc>
            </a:pPr>
            <a:r>
              <a:rPr lang="zh-CN" altLang="en-US" sz="6135" dirty="0">
                <a:solidFill>
                  <a:srgbClr val="77B7DF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 投我一票！</a:t>
            </a:r>
            <a:endParaRPr lang="en-US" altLang="zh-CN" sz="6135" dirty="0">
              <a:solidFill>
                <a:srgbClr val="77B7DF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400">
              <a:lnSpc>
                <a:spcPct val="125000"/>
              </a:lnSpc>
            </a:pPr>
            <a:r>
              <a:rPr lang="zh-CN" altLang="en-US" sz="3200" dirty="0">
                <a:solidFill>
                  <a:srgbClr val="77B7DF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你会看到一个崭新的校园</a:t>
            </a:r>
            <a:endParaRPr lang="zh-CN" altLang="en-US" sz="3200" dirty="0">
              <a:solidFill>
                <a:srgbClr val="77B7DF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50597" y="3832664"/>
            <a:ext cx="3570208" cy="16890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学生们相信我，看好我！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400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看好我就是看好你自己；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400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相信我就是相信你自己。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372" y="1125915"/>
            <a:ext cx="1827292" cy="17506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641" y="3159874"/>
            <a:ext cx="3906276" cy="39062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4612" y="3340852"/>
            <a:ext cx="3048006" cy="30480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214"/>
    </mc:Choice>
    <mc:Fallback>
      <p:transition advTm="6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0.046406 -0.005000 L -0.487083 0.019352 " pathEditMode="relative" rAng="0" ptsTypes="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" y="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808</Words>
  <Application>WPS 演示</Application>
  <PresentationFormat>宽屏</PresentationFormat>
  <Paragraphs>84</Paragraphs>
  <Slides>10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宋体</vt:lpstr>
      <vt:lpstr>Wingdings</vt:lpstr>
      <vt:lpstr>Calibri</vt:lpstr>
      <vt:lpstr>华康海报体W12(P)</vt:lpstr>
      <vt:lpstr>方正卡通简体</vt:lpstr>
      <vt:lpstr>锐字工房云字库准圆GBK</vt:lpstr>
      <vt:lpstr>汉仪新人文宋W</vt:lpstr>
      <vt:lpstr>方正粗圆简体</vt:lpstr>
      <vt:lpstr>微软雅黑</vt:lpstr>
      <vt:lpstr>Arial Unicode MS</vt:lpstr>
      <vt:lpstr>等线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kromi</dc:creator>
  <cp:lastModifiedBy>A   Grace</cp:lastModifiedBy>
  <cp:revision>36</cp:revision>
  <dcterms:created xsi:type="dcterms:W3CDTF">2018-08-27T10:00:00Z</dcterms:created>
  <dcterms:modified xsi:type="dcterms:W3CDTF">2021-09-13T01:18:09Z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KSOTemplateUUID">
    <vt:lpwstr>v1.0_mb_JUBZU+2Tl3OR/5HSz0uTkQ==</vt:lpwstr>
  </property>
</Properties>
</file>