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3636"/>
            <a:ext cx="9156700" cy="685228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12700" y="1520225"/>
            <a:ext cx="8432165" cy="139236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72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疫情防</a:t>
            </a:r>
            <a:r>
              <a:rPr lang="zh-CN" altLang="en-US" sz="7200" b="1" dirty="0" smtClean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控  后勤先行</a:t>
            </a:r>
            <a:endParaRPr lang="zh-CN" altLang="zh-CN" sz="7200" b="1" dirty="0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0262" y="3423602"/>
            <a:ext cx="67024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------</a:t>
            </a:r>
            <a:r>
              <a:rPr lang="zh-CN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薛家中心小学后勤防疫安全培训</a:t>
            </a:r>
            <a:endParaRPr lang="zh-CN" alt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12799" y="5496890"/>
            <a:ext cx="29787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年</a:t>
            </a:r>
            <a:r>
              <a:rPr lang="en-US" altLang="zh-CN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月</a:t>
            </a:r>
            <a:r>
              <a:rPr lang="en-US" altLang="zh-CN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日</a:t>
            </a:r>
            <a:endParaRPr lang="zh-CN" alt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</cp:revision>
  <dcterms:created xsi:type="dcterms:W3CDTF">2017-09-13T01:03:00Z</dcterms:created>
  <dcterms:modified xsi:type="dcterms:W3CDTF">2020-04-09T05:31:16Z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