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4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3636"/>
            <a:ext cx="9156700" cy="685228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-12700" y="1520225"/>
            <a:ext cx="8432165" cy="1392369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7200" b="1" dirty="0">
                <a:ln w="25400">
                  <a:solidFill>
                    <a:srgbClr val="861E1D">
                      <a:alpha val="94000"/>
                    </a:srgbClr>
                  </a:solidFill>
                  <a:prstDash val="solid"/>
                </a:ln>
                <a:gradFill>
                  <a:gsLst>
                    <a:gs pos="0">
                      <a:srgbClr val="FFF9BB"/>
                    </a:gs>
                    <a:gs pos="64000">
                      <a:srgbClr val="FCE95F"/>
                    </a:gs>
                    <a:gs pos="100000">
                      <a:srgbClr val="F8AD1C"/>
                    </a:gs>
                  </a:gsLst>
                  <a:lin ang="5400000"/>
                </a:gradFill>
                <a:effectLst>
                  <a:outerShdw blurRad="177800" dist="12700" dir="10200000" sx="102000" sy="102000" algn="bl" rotWithShape="0">
                    <a:srgbClr val="480F08"/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疫情防</a:t>
            </a:r>
            <a:r>
              <a:rPr lang="zh-CN" altLang="en-US" sz="7200" b="1" dirty="0" smtClean="0">
                <a:ln w="25400">
                  <a:solidFill>
                    <a:srgbClr val="861E1D">
                      <a:alpha val="94000"/>
                    </a:srgbClr>
                  </a:solidFill>
                  <a:prstDash val="solid"/>
                </a:ln>
                <a:gradFill>
                  <a:gsLst>
                    <a:gs pos="0">
                      <a:srgbClr val="FFF9BB"/>
                    </a:gs>
                    <a:gs pos="64000">
                      <a:srgbClr val="FCE95F"/>
                    </a:gs>
                    <a:gs pos="100000">
                      <a:srgbClr val="F8AD1C"/>
                    </a:gs>
                  </a:gsLst>
                  <a:lin ang="5400000"/>
                </a:gradFill>
                <a:effectLst>
                  <a:outerShdw blurRad="177800" dist="12700" dir="10200000" sx="102000" sy="102000" algn="bl" rotWithShape="0">
                    <a:srgbClr val="480F08"/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控  后勤先行</a:t>
            </a:r>
            <a:endParaRPr lang="zh-CN" altLang="zh-CN" sz="7200" b="1" dirty="0">
              <a:ln w="25400">
                <a:solidFill>
                  <a:srgbClr val="861E1D">
                    <a:alpha val="94000"/>
                  </a:srgbClr>
                </a:solidFill>
                <a:prstDash val="solid"/>
              </a:ln>
              <a:gradFill>
                <a:gsLst>
                  <a:gs pos="0">
                    <a:srgbClr val="FFF9BB"/>
                  </a:gs>
                  <a:gs pos="64000">
                    <a:srgbClr val="FCE95F"/>
                  </a:gs>
                  <a:gs pos="100000">
                    <a:srgbClr val="F8AD1C"/>
                  </a:gs>
                </a:gsLst>
                <a:lin ang="5400000"/>
              </a:gradFill>
              <a:effectLst>
                <a:outerShdw blurRad="177800" dist="12700" dir="10200000" sx="102000" sy="102000" algn="bl" rotWithShape="0">
                  <a:srgbClr val="480F08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40262" y="3423602"/>
            <a:ext cx="67024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------</a:t>
            </a:r>
            <a:r>
              <a:rPr lang="zh-CN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薛家中心小学后勤防疫安全培训</a:t>
            </a:r>
            <a:endParaRPr lang="zh-CN" alt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2712799" y="5496890"/>
            <a:ext cx="29787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2020</a:t>
            </a:r>
            <a:r>
              <a:rPr lang="zh-CN" alt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年</a:t>
            </a:r>
            <a:r>
              <a:rPr lang="en-US" altLang="zh-CN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4</a:t>
            </a:r>
            <a:r>
              <a:rPr lang="zh-CN" alt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月</a:t>
            </a:r>
            <a:r>
              <a:rPr lang="en-US" altLang="zh-CN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9</a:t>
            </a:r>
            <a:r>
              <a:rPr lang="zh-CN" alt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日</a:t>
            </a:r>
            <a:endParaRPr lang="zh-CN" alt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全屏显示(4:3)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3</cp:revision>
  <dcterms:created xsi:type="dcterms:W3CDTF">2017-09-13T01:03:00Z</dcterms:created>
  <dcterms:modified xsi:type="dcterms:W3CDTF">2020-04-09T05:31:16Z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