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5" r:id="rId2"/>
    <p:sldId id="262" r:id="rId3"/>
    <p:sldId id="260" r:id="rId4"/>
    <p:sldId id="268" r:id="rId5"/>
    <p:sldId id="269" r:id="rId6"/>
    <p:sldId id="265" r:id="rId7"/>
    <p:sldId id="274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EA"/>
    <a:srgbClr val="5EC3C2"/>
    <a:srgbClr val="003049"/>
    <a:srgbClr val="71461D"/>
    <a:srgbClr val="F77F00"/>
    <a:srgbClr val="528F14"/>
    <a:srgbClr val="D62828"/>
    <a:srgbClr val="246261"/>
    <a:srgbClr val="173E3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1354B-F797-4A56-BB45-613F0C9A275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21675-D591-49A7-916C-BFA0478F7C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dp"/><Relationship Id="rId5" Type="http://schemas.openxmlformats.org/officeDocument/2006/relationships/image" Target="../media/image10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22090" y="534569"/>
            <a:ext cx="8747820" cy="60549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67836" y="1919005"/>
            <a:ext cx="4493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学习部干事竞选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60061" y="2691813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D62828"/>
                </a:solidFill>
                <a:effectLst/>
                <a:uLnTx/>
                <a:uFillTx/>
                <a:cs typeface="+mn-ea"/>
                <a:sym typeface="+mn-lt"/>
              </a:rPr>
              <a:t>自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528F14"/>
                </a:solidFill>
                <a:effectLst/>
                <a:uLnTx/>
                <a:uFillTx/>
                <a:cs typeface="+mn-ea"/>
                <a:sym typeface="+mn-lt"/>
              </a:rPr>
              <a:t>我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3049"/>
                </a:solidFill>
                <a:effectLst/>
                <a:uLnTx/>
                <a:uFillTx/>
                <a:cs typeface="+mn-ea"/>
                <a:sym typeface="+mn-lt"/>
              </a:rPr>
              <a:t>介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77F00"/>
                </a:solidFill>
                <a:effectLst/>
                <a:uLnTx/>
                <a:uFillTx/>
                <a:cs typeface="+mn-ea"/>
                <a:sym typeface="+mn-lt"/>
              </a:rPr>
              <a:t>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99425" y="4340226"/>
            <a:ext cx="279019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cs typeface="+mn-ea"/>
                <a:sym typeface="+mn-lt"/>
              </a:rPr>
              <a:t>六年级</a:t>
            </a:r>
            <a:r>
              <a:rPr kumimoji="0" lang="zh-CN" altLang="en-US" sz="24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cs typeface="+mn-ea"/>
                <a:sym typeface="+mn-lt"/>
              </a:rPr>
              <a:t>十班  </a:t>
            </a:r>
            <a:r>
              <a:rPr kumimoji="0" lang="zh-CN" sz="2400" b="0" i="0" u="none" strike="noStrike" kern="120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cs typeface="+mn-ea"/>
                <a:sym typeface="+mn-lt"/>
              </a:rPr>
              <a:t>王霈晽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3871">
            <a:off x="2673328" y="646339"/>
            <a:ext cx="6844074" cy="556532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168210">
            <a:off x="3725422" y="3955741"/>
            <a:ext cx="262128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14EA"/>
                </a:solidFill>
                <a:effectLst/>
                <a:uLnTx/>
                <a:uFillTx/>
                <a:cs typeface="+mn-ea"/>
                <a:sym typeface="+mn-lt"/>
              </a:rPr>
              <a:t>姓名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4EA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4EA"/>
                </a:solidFill>
                <a:effectLst/>
                <a:uLnTx/>
                <a:uFillTx/>
                <a:cs typeface="+mn-ea"/>
                <a:sym typeface="+mn-lt"/>
              </a:rPr>
              <a:t>王霈晽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1414EA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14EA"/>
                </a:solidFill>
                <a:effectLst/>
                <a:uLnTx/>
                <a:uFillTx/>
                <a:cs typeface="+mn-ea"/>
                <a:sym typeface="+mn-lt"/>
              </a:rPr>
              <a:t>年龄：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4EA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4EA"/>
                </a:solidFill>
                <a:effectLst/>
                <a:uLnTx/>
                <a:uFillTx/>
                <a:cs typeface="+mn-ea"/>
                <a:sym typeface="+mn-lt"/>
              </a:rPr>
              <a:t>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1414EA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14EA"/>
                </a:solidFill>
                <a:effectLst/>
                <a:uLnTx/>
                <a:uFillTx/>
                <a:cs typeface="+mn-ea"/>
                <a:sym typeface="+mn-lt"/>
              </a:rPr>
              <a:t>性别：女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1414EA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14EA"/>
                </a:solidFill>
                <a:effectLst/>
                <a:uLnTx/>
                <a:uFillTx/>
                <a:cs typeface="+mn-ea"/>
                <a:sym typeface="+mn-lt"/>
              </a:rPr>
              <a:t>星座：狮子座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439" y="1315091"/>
            <a:ext cx="2645251" cy="2679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90056" y="568589"/>
            <a:ext cx="8011888" cy="572082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2179" y="2460567"/>
            <a:ext cx="6801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D62828"/>
                </a:solidFill>
                <a:effectLst/>
                <a:uLnTx/>
                <a:uFillTx/>
                <a:cs typeface="+mn-ea"/>
                <a:sym typeface="+mn-lt"/>
              </a:rPr>
              <a:t>老师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D62828"/>
                </a:solidFill>
                <a:effectLst/>
                <a:uLnTx/>
                <a:uFillTx/>
                <a:cs typeface="+mn-ea"/>
                <a:sym typeface="+mn-lt"/>
              </a:rPr>
              <a:t>给我的评价是：做事认真、主动、组织能力强；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D6282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D62828"/>
                </a:solidFill>
                <a:effectLst/>
                <a:uLnTx/>
                <a:uFillTx/>
                <a:cs typeface="+mn-ea"/>
                <a:sym typeface="+mn-lt"/>
              </a:rPr>
              <a:t>同学们给我的评价是：</a:t>
            </a:r>
            <a:r>
              <a:rPr lang="zh-CN" altLang="en-US" sz="2000" dirty="0">
                <a:solidFill>
                  <a:srgbClr val="D62828"/>
                </a:solidFill>
                <a:cs typeface="+mn-ea"/>
                <a:sym typeface="+mn-lt"/>
              </a:rPr>
              <a:t>学习成绩好，性格好；</a:t>
            </a:r>
            <a:endParaRPr lang="en-US" altLang="zh-CN" sz="2000" dirty="0">
              <a:solidFill>
                <a:srgbClr val="D62828"/>
              </a:solidFill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rgbClr val="D62828"/>
                </a:solidFill>
                <a:effectLst/>
                <a:uLnTx/>
                <a:uFillTx/>
                <a:cs typeface="+mn-ea"/>
                <a:sym typeface="+mn-lt"/>
              </a:rPr>
              <a:t>我给自己的评价是：充满自信、喜欢挑战、乐于奉献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D62828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183775" y="1546167"/>
            <a:ext cx="61181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老师，同学，自己眼中的样子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293257" y="470950"/>
            <a:ext cx="7605486" cy="59148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116887" y="1207863"/>
            <a:ext cx="5958226" cy="2772784"/>
            <a:chOff x="3527439" y="2299985"/>
            <a:chExt cx="5958226" cy="2772784"/>
          </a:xfrm>
        </p:grpSpPr>
        <p:sp>
          <p:nvSpPr>
            <p:cNvPr id="4" name="文本框 3"/>
            <p:cNvSpPr txBox="1"/>
            <p:nvPr/>
          </p:nvSpPr>
          <p:spPr>
            <a:xfrm>
              <a:off x="4564709" y="2299985"/>
              <a:ext cx="1111527" cy="534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画画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50616" y="2969198"/>
              <a:ext cx="2035049" cy="534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阅读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296150" y="4290748"/>
              <a:ext cx="1358153" cy="534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侦探剧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08945" y="4538734"/>
              <a:ext cx="1111527" cy="534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旅游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27439" y="3267216"/>
              <a:ext cx="1111527" cy="534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美食</a:t>
              </a:r>
            </a:p>
          </p:txBody>
        </p:sp>
        <p:sp>
          <p:nvSpPr>
            <p:cNvPr id="9" name="MH_Other_1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5810578" y="2584862"/>
              <a:ext cx="584785" cy="587206"/>
            </a:xfrm>
            <a:prstGeom prst="ellipse">
              <a:avLst/>
            </a:prstGeom>
            <a:solidFill>
              <a:srgbClr val="D62828"/>
            </a:solidFill>
            <a:ln>
              <a:noFill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MH_Other_2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6711365" y="3192651"/>
              <a:ext cx="584785" cy="587206"/>
            </a:xfrm>
            <a:prstGeom prst="ellipse">
              <a:avLst/>
            </a:prstGeom>
            <a:solidFill>
              <a:srgbClr val="F77F00"/>
            </a:solidFill>
            <a:ln>
              <a:noFill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MH_Other_3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412314" y="4237514"/>
              <a:ext cx="583575" cy="587207"/>
            </a:xfrm>
            <a:prstGeom prst="ellipse">
              <a:avLst/>
            </a:prstGeom>
            <a:solidFill>
              <a:srgbClr val="71461D"/>
            </a:solidFill>
            <a:ln>
              <a:noFill/>
            </a:ln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Other_4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5326284" y="4275048"/>
              <a:ext cx="583575" cy="587206"/>
            </a:xfrm>
            <a:prstGeom prst="ellipse">
              <a:avLst/>
            </a:prstGeom>
            <a:solidFill>
              <a:srgbClr val="003049"/>
            </a:solidFill>
            <a:ln>
              <a:noFill/>
            </a:ln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Other_5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 rot="20634168">
              <a:off x="6049093" y="4523248"/>
              <a:ext cx="240937" cy="191296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>
                <a:defRPr/>
              </a:pPr>
              <a:endParaRPr lang="zh-CN" altLang="en-US" sz="1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MH_Other_6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 rot="6727599">
              <a:off x="5534530" y="3084895"/>
              <a:ext cx="240937" cy="192507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endParaRPr lang="zh-CN" altLang="en-US" sz="1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MH_Other_7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 rot="11874108">
              <a:off x="6483747" y="3027991"/>
              <a:ext cx="240936" cy="191296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>
                <a:defRPr/>
              </a:pPr>
              <a:endParaRPr lang="zh-CN" altLang="en-US" sz="1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MH_Other_8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 rot="16200000">
              <a:off x="6787036" y="3912432"/>
              <a:ext cx="240936" cy="191296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>
                <a:defRPr/>
              </a:pPr>
              <a:endParaRPr lang="zh-CN" altLang="en-US" sz="1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MH_Other_9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4954588" y="3254397"/>
              <a:ext cx="584786" cy="587207"/>
            </a:xfrm>
            <a:prstGeom prst="ellipse">
              <a:avLst/>
            </a:prstGeom>
            <a:solidFill>
              <a:srgbClr val="528F14"/>
            </a:solidFill>
            <a:ln>
              <a:noFill/>
            </a:ln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Other_10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 rot="2984858">
              <a:off x="5260299" y="3970547"/>
              <a:ext cx="239726" cy="192507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endParaRPr lang="zh-CN" altLang="en-US" sz="1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 rot="517078">
            <a:off x="5774227" y="839557"/>
            <a:ext cx="2834754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 defTabSz="914400">
              <a:defRPr/>
            </a:pPr>
            <a:r>
              <a:rPr lang="zh-CN" altLang="en-US" dirty="0">
                <a:solidFill>
                  <a:srgbClr val="003049"/>
                </a:solidFill>
                <a:latin typeface="+mn-lt"/>
                <a:ea typeface="+mn-ea"/>
                <a:cs typeface="+mn-ea"/>
                <a:sym typeface="+mn-lt"/>
              </a:rPr>
              <a:t>我的爱好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70107" y="509143"/>
            <a:ext cx="8650516" cy="583971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675371" y="4473219"/>
            <a:ext cx="3697859" cy="758572"/>
            <a:chOff x="4141216" y="1440308"/>
            <a:chExt cx="3935063" cy="75857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1216" y="1525780"/>
              <a:ext cx="3935063" cy="6731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691370" y="1440308"/>
              <a:ext cx="2834754" cy="70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defTabSz="914400">
                <a:defRPr/>
              </a:pPr>
              <a:r>
                <a:rPr lang="zh-CN" altLang="en-US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我的生活</a:t>
              </a:r>
            </a:p>
          </p:txBody>
        </p:sp>
      </p:grpSp>
      <p:pic>
        <p:nvPicPr>
          <p:cNvPr id="4" name="图片 3" descr="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">
            <a:off x="7565390" y="2263140"/>
            <a:ext cx="1468120" cy="190627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 descr="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90235" y="1468755"/>
            <a:ext cx="1527175" cy="214312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 descr="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400000">
            <a:off x="3813175" y="2344420"/>
            <a:ext cx="1502410" cy="1929765"/>
          </a:xfrm>
          <a:prstGeom prst="roundRect">
            <a:avLst/>
          </a:prstGeom>
          <a:ln w="9525">
            <a:solidFill>
              <a:schemeClr val="tx1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2971" y="521778"/>
            <a:ext cx="8186058" cy="58144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7689" y="1559351"/>
            <a:ext cx="2026281" cy="17235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96390" y="1320965"/>
            <a:ext cx="4740553" cy="63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D62828"/>
                </a:solidFill>
                <a:latin typeface="+mn-lt"/>
                <a:ea typeface="+mn-ea"/>
                <a:cs typeface="+mn-ea"/>
                <a:sym typeface="+mn-lt"/>
              </a:rPr>
              <a:t>竞选目标</a:t>
            </a:r>
            <a:r>
              <a:rPr lang="zh-CN" altLang="en-US" sz="3200" dirty="0" smtClean="0">
                <a:solidFill>
                  <a:srgbClr val="D62828"/>
                </a:solidFill>
                <a:latin typeface="+mn-lt"/>
                <a:ea typeface="+mn-ea"/>
                <a:cs typeface="+mn-ea"/>
                <a:sym typeface="+mn-lt"/>
              </a:rPr>
              <a:t>：学习部</a:t>
            </a:r>
            <a:r>
              <a:rPr lang="zh-CN" altLang="en-US" sz="3200" dirty="0">
                <a:solidFill>
                  <a:srgbClr val="D62828"/>
                </a:solidFill>
                <a:latin typeface="+mn-lt"/>
                <a:ea typeface="+mn-ea"/>
                <a:cs typeface="+mn-ea"/>
                <a:sym typeface="+mn-lt"/>
              </a:rPr>
              <a:t>干事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D6282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31187" y="1953318"/>
            <a:ext cx="4288538" cy="311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1900" dirty="0">
                <a:solidFill>
                  <a:srgbClr val="1414EA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900" dirty="0" smtClean="0">
                <a:solidFill>
                  <a:srgbClr val="1414EA"/>
                </a:solidFill>
                <a:latin typeface="+mn-lt"/>
                <a:ea typeface="+mn-ea"/>
                <a:cs typeface="+mn-ea"/>
                <a:sym typeface="+mn-lt"/>
              </a:rPr>
              <a:t>学习部干事</a:t>
            </a:r>
            <a:r>
              <a:rPr lang="zh-CN" altLang="en-US" sz="1900" dirty="0">
                <a:solidFill>
                  <a:srgbClr val="1414EA"/>
                </a:solidFill>
                <a:latin typeface="+mn-lt"/>
                <a:ea typeface="+mn-ea"/>
                <a:cs typeface="+mn-ea"/>
                <a:sym typeface="+mn-lt"/>
              </a:rPr>
              <a:t>是我的竞选目标，</a:t>
            </a:r>
            <a:r>
              <a:rPr lang="zh-CN" altLang="en-US" sz="1900" dirty="0" smtClean="0">
                <a:solidFill>
                  <a:srgbClr val="1414EA"/>
                </a:solidFill>
                <a:latin typeface="+mn-lt"/>
                <a:ea typeface="+mn-ea"/>
                <a:cs typeface="+mn-ea"/>
                <a:sym typeface="+mn-lt"/>
              </a:rPr>
              <a:t>如果我</a:t>
            </a:r>
            <a:r>
              <a:rPr lang="zh-CN" altLang="en-US" sz="1900" dirty="0">
                <a:solidFill>
                  <a:srgbClr val="1414EA"/>
                </a:solidFill>
                <a:latin typeface="+mn-lt"/>
                <a:ea typeface="+mn-ea"/>
                <a:cs typeface="+mn-ea"/>
                <a:sym typeface="+mn-lt"/>
              </a:rPr>
              <a:t>可以当选干事，我将尽全力配合部长的工作，</a:t>
            </a:r>
            <a:r>
              <a:rPr lang="zh-CN" altLang="en-US" sz="1900" dirty="0" smtClean="0">
                <a:solidFill>
                  <a:srgbClr val="1414EA"/>
                </a:solidFill>
                <a:latin typeface="+mn-lt"/>
                <a:ea typeface="+mn-ea"/>
                <a:cs typeface="+mn-ea"/>
                <a:sym typeface="+mn-lt"/>
              </a:rPr>
              <a:t>把学习部</a:t>
            </a:r>
            <a:r>
              <a:rPr lang="zh-CN" altLang="en-US" sz="1900" dirty="0">
                <a:solidFill>
                  <a:srgbClr val="1414EA"/>
                </a:solidFill>
                <a:latin typeface="+mn-lt"/>
                <a:ea typeface="+mn-ea"/>
                <a:cs typeface="+mn-ea"/>
                <a:sym typeface="+mn-lt"/>
              </a:rPr>
              <a:t>的工作</a:t>
            </a:r>
            <a:r>
              <a:rPr lang="zh-CN" altLang="en-US" sz="1900" dirty="0" smtClean="0">
                <a:solidFill>
                  <a:srgbClr val="1414EA"/>
                </a:solidFill>
                <a:latin typeface="+mn-lt"/>
                <a:ea typeface="+mn-ea"/>
                <a:cs typeface="+mn-ea"/>
                <a:sym typeface="+mn-lt"/>
              </a:rPr>
              <a:t>做好。同时，我会和大家探讨总结好的学习方法分享给大家。让学习变得生动有趣；让学习变成一件快乐的事情；让大家都可以体会学习的快乐，一起进步！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22090" y="534569"/>
            <a:ext cx="8747820" cy="60549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49483" y="1693045"/>
            <a:ext cx="4150874" cy="83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0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请投我一票！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49483" y="2752017"/>
            <a:ext cx="6037636" cy="83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D6282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我是你们最好的选择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49483" y="3801464"/>
            <a:ext cx="2893034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28F1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感谢支持！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z3ff43i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14</TotalTime>
  <Words>191</Words>
  <Application>Microsoft Office PowerPoint</Application>
  <PresentationFormat>宽屏</PresentationFormat>
  <Paragraphs>28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等线</vt:lpstr>
      <vt:lpstr>宋体</vt:lpstr>
      <vt:lpstr>微软雅黑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自我介绍</dc:title>
  <dc:creator>第一PPT</dc:creator>
  <cp:keywords>www.1ppt.com</cp:keywords>
  <dc:description>www.1ppt.com</dc:description>
  <cp:lastModifiedBy>宗洁</cp:lastModifiedBy>
  <cp:revision>93</cp:revision>
  <dcterms:created xsi:type="dcterms:W3CDTF">2017-08-18T03:02:00Z</dcterms:created>
  <dcterms:modified xsi:type="dcterms:W3CDTF">2021-09-25T07:17:45Z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