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8"/>
  </p:notesMasterIdLst>
  <p:sldIdLst>
    <p:sldId id="265" r:id="rId4"/>
    <p:sldId id="267" r:id="rId5"/>
    <p:sldId id="268" r:id="rId6"/>
    <p:sldId id="273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24"/>
  <p:cmAuthor id="2" name="幸全" initials="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5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5.jpeg"/><Relationship Id="rId7" Type="http://schemas.openxmlformats.org/officeDocument/2006/relationships/tags" Target="../tags/tag19.xml"/><Relationship Id="rId6" Type="http://schemas.openxmlformats.org/officeDocument/2006/relationships/image" Target="../media/image4.jpeg"/><Relationship Id="rId5" Type="http://schemas.openxmlformats.org/officeDocument/2006/relationships/tags" Target="../tags/tag18.xml"/><Relationship Id="rId4" Type="http://schemas.openxmlformats.org/officeDocument/2006/relationships/image" Target="../media/image3.jpe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image" Target="../media/image6.jpeg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7.jpe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800100" y="2132013"/>
            <a:ext cx="3451225" cy="33543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sz="1300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姓名：安岚</a:t>
            </a:r>
            <a:endParaRPr lang="zh-CN" sz="1300" strike="noStrike" spc="200" noProof="1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年龄：1</a:t>
            </a:r>
            <a:r>
              <a:rPr altLang="zh-CN" sz="1300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300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</a:t>
            </a:r>
            <a:endParaRPr lang="zh-CN" altLang="en-US" sz="1300" strike="noStrike" spc="200" noProof="1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班级：六（10）班</a:t>
            </a:r>
            <a:endParaRPr lang="zh-CN" altLang="en-US" sz="1300" strike="noStrike" spc="200" noProof="1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座右铭：读万卷书，行万里路。</a:t>
            </a:r>
            <a:endParaRPr lang="zh-CN" altLang="en-US" sz="1300" strike="noStrike" spc="200" noProof="1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trike="noStrike" spc="200" noProof="1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是一名乐观开朗，乐于助人，对待学习积极向上的女孩儿。在生活中我帮助老师和家长处理一些生活得琐事，在学习中面对困难永不妥协，勇往直前，并且以乐观的姿态坦然面对。因此也取得了多次三好学生的荣誉，并且积极参加各项活动，都能拿到自己满意的成就。</a:t>
            </a:r>
            <a:endParaRPr lang="zh-CN" altLang="en-US" sz="1300" strike="noStrike" spc="200" noProof="1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D:\meihua_service_cache\jpg/0c8a7b5316b0d9f01753fd88062acaec.jpg0c8a7b5316b0d9f01753fd88062acaec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33219" r="33219"/>
          <a:stretch>
            <a:fillRect/>
          </a:stretch>
        </p:blipFill>
        <p:spPr>
          <a:xfrm>
            <a:off x="5210810" y="0"/>
            <a:ext cx="457835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20" h="10800">
                <a:moveTo>
                  <a:pt x="0" y="0"/>
                </a:moveTo>
                <a:lnTo>
                  <a:pt x="6720" y="0"/>
                </a:lnTo>
                <a:lnTo>
                  <a:pt x="672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800100" y="849313"/>
            <a:ext cx="3395663" cy="64611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竞选宣传部干事</a:t>
            </a:r>
            <a:endParaRPr lang="zh-CN" alt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p>
            <a:pPr lvl="0" algn="ctr" fontAlgn="base"/>
            <a:endParaRPr lang="en-US" altLang="zh-CN" sz="135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D:\meihua_service_cache\jpg/0ced5ca1237e8866b40f4d00ecf7190a.jpg0ced5ca1237e8866b40f4d00ecf7190a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26563" r="26563"/>
          <a:stretch>
            <a:fillRect/>
          </a:stretch>
        </p:blipFill>
        <p:spPr>
          <a:xfrm>
            <a:off x="3428954" y="-25"/>
            <a:ext cx="5715038" cy="68580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10800">
                <a:moveTo>
                  <a:pt x="0" y="0"/>
                </a:moveTo>
                <a:lnTo>
                  <a:pt x="12000" y="0"/>
                </a:lnTo>
                <a:lnTo>
                  <a:pt x="120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703580" y="1280160"/>
            <a:ext cx="2286000" cy="48787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 font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altLang="zh-CN" sz="2400" strike="noStrike" spc="200" noProof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strike="noStrike" spc="200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有一定绘画基础，会做海报，</a:t>
            </a:r>
            <a:r>
              <a:rPr altLang="zh-CN" sz="2400" strike="noStrike" spc="200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PPT</a:t>
            </a:r>
            <a:endParaRPr lang="zh-CN" altLang="en-US" sz="2400" strike="noStrike" spc="200" noProof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 font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altLang="zh-CN" sz="2400" strike="noStrike" spc="200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strike="noStrike" spc="200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做过类似工作，有一定经验</a:t>
            </a:r>
            <a:endParaRPr lang="zh-CN" altLang="en-US" sz="2400" strike="noStrike" spc="200" noProof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 font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altLang="zh-CN" sz="2400" strike="noStrike" spc="200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strike="noStrike" spc="200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能将学习成绩控制好，积极</a:t>
            </a:r>
            <a:endParaRPr lang="zh-CN" altLang="en-US" sz="2400" strike="noStrike" spc="200" noProof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5"/>
            </p:custDataLst>
          </p:nvPr>
        </p:nvSpPr>
        <p:spPr>
          <a:xfrm flipH="1" flipV="1">
            <a:off x="703263" y="249238"/>
            <a:ext cx="228600" cy="762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p>
            <a:pPr lvl="0" algn="ctr" fontAlgn="base"/>
            <a:r>
              <a:rPr lang="en-US" altLang="zh-CN" sz="135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</a:t>
            </a:r>
            <a:endParaRPr lang="en-US" altLang="zh-CN" sz="135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流程图: 联系 2"/>
          <p:cNvSpPr/>
          <p:nvPr/>
        </p:nvSpPr>
        <p:spPr>
          <a:xfrm rot="16620000">
            <a:off x="4567238" y="6196013"/>
            <a:ext cx="333375" cy="2921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6"/>
    </p:custData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直角三角形 8"/>
          <p:cNvSpPr/>
          <p:nvPr>
            <p:custDataLst>
              <p:tags r:id="rId1"/>
            </p:custDataLst>
          </p:nvPr>
        </p:nvSpPr>
        <p:spPr>
          <a:xfrm rot="10800000">
            <a:off x="6486525" y="0"/>
            <a:ext cx="2657475" cy="3251200"/>
          </a:xfrm>
          <a:prstGeom prst="rtTriangle">
            <a:avLst/>
          </a:prstGeom>
          <a:pattFill prst="wdDnDiag">
            <a:fgClr>
              <a:schemeClr val="lt1">
                <a:lumMod val="95000"/>
              </a:schemeClr>
            </a:fgClr>
            <a:bgClr>
              <a:schemeClr val="l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kumimoji="1" lang="zh-CN" altLang="en-US" sz="1200" b="1" strike="noStrike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直角三角形 9"/>
          <p:cNvSpPr/>
          <p:nvPr>
            <p:custDataLst>
              <p:tags r:id="rId2"/>
            </p:custDataLst>
          </p:nvPr>
        </p:nvSpPr>
        <p:spPr>
          <a:xfrm>
            <a:off x="0" y="4467225"/>
            <a:ext cx="1408113" cy="2390775"/>
          </a:xfrm>
          <a:prstGeom prst="rtTriangl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kumimoji="1" lang="zh-CN" altLang="en-US" sz="1200" b="1" strike="noStrike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5" name="图片 11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81225" y="838200"/>
            <a:ext cx="1828800" cy="257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2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32225" y="284163"/>
            <a:ext cx="1843088" cy="2249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13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05438" y="838200"/>
            <a:ext cx="1677987" cy="263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14" descr="placingpictureplaceholder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7663" y="2773363"/>
            <a:ext cx="1871662" cy="2487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 userDrawn="1">
            <p:custDataLst>
              <p:tags r:id="rId11"/>
            </p:custDataLst>
          </p:nvPr>
        </p:nvSpPr>
        <p:spPr>
          <a:xfrm>
            <a:off x="-223837" y="2120900"/>
            <a:ext cx="614363" cy="47371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p>
            <a:pPr lvl="0" algn="ctr" fontAlgn="base"/>
            <a:endParaRPr lang="en-US" altLang="zh-CN" sz="135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 userDrawn="1">
            <p:custDataLst>
              <p:tags r:id="rId12"/>
            </p:custDataLst>
          </p:nvPr>
        </p:nvSpPr>
        <p:spPr>
          <a:xfrm>
            <a:off x="0" y="838200"/>
            <a:ext cx="2181225" cy="50673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p>
            <a:pPr lvl="0" algn="l" fontAlgn="base"/>
            <a:endParaRPr lang="zh-CN" altLang="en-US" sz="200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80590" y="3571240"/>
            <a:ext cx="24815800" cy="3384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十分荣幸能有机会参加大本次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的竞选，感激同学们对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我的支持和信任。我学习、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遵守纪律、进取参加班级活动，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我乐于助人，能够为别人供给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力所能及的帮忙，我明白意味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着要承担更加艰巨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的任务，我会虚心向其他大队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委学习，并改正自我的不足，做</a:t>
            </a:r>
            <a:endParaRPr lang="zh-CN" altLang="en-US" sz="2000" noProof="1">
              <a:solidFill>
                <a:schemeClr val="accent4"/>
              </a:solidFill>
              <a:sym typeface="+mn-ea"/>
            </a:endParaRPr>
          </a:p>
          <a:p>
            <a:pPr algn="just"/>
            <a:r>
              <a:rPr lang="zh-CN" altLang="en-US" sz="2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一个品学兼优的好学生。</a:t>
            </a:r>
            <a:endParaRPr lang="zh-CN" altLang="en-US" sz="2000" noProof="1">
              <a:solidFill>
                <a:schemeClr val="accent4"/>
              </a:solidFill>
            </a:endParaRPr>
          </a:p>
          <a:p>
            <a:endParaRPr lang="zh-CN" altLang="en-US" sz="2000" noProof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292100" y="608013"/>
            <a:ext cx="6515100" cy="5638800"/>
          </a:xfrm>
          <a:custGeom>
            <a:avLst/>
            <a:gdLst>
              <a:gd name="connsiteX0" fmla="*/ 0 w 13680"/>
              <a:gd name="connsiteY0" fmla="*/ 0 h 8852"/>
              <a:gd name="connsiteX1" fmla="*/ 13680 w 13680"/>
              <a:gd name="connsiteY1" fmla="*/ 0 h 8852"/>
              <a:gd name="connsiteX2" fmla="*/ 8716 w 13680"/>
              <a:gd name="connsiteY2" fmla="*/ 8852 h 8852"/>
              <a:gd name="connsiteX3" fmla="*/ 0 w 13680"/>
              <a:gd name="connsiteY3" fmla="*/ 8846 h 8852"/>
              <a:gd name="connsiteX4" fmla="*/ 0 w 13680"/>
              <a:gd name="connsiteY4" fmla="*/ 0 h 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0" h="8852">
                <a:moveTo>
                  <a:pt x="0" y="0"/>
                </a:moveTo>
                <a:lnTo>
                  <a:pt x="13680" y="0"/>
                </a:lnTo>
                <a:lnTo>
                  <a:pt x="8716" y="8852"/>
                </a:lnTo>
                <a:lnTo>
                  <a:pt x="0" y="8846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D:\meihua_service_cache\jpg/701a54062e7bcedb1d38459e0c18abc0.jpg701a54062e7bcedb1d38459e0c18abc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26056" r="26056"/>
          <a:stretch>
            <a:fillRect/>
          </a:stretch>
        </p:blipFill>
        <p:spPr>
          <a:xfrm>
            <a:off x="3786505" y="-821056"/>
            <a:ext cx="7235190" cy="849820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80" h="8880">
                <a:moveTo>
                  <a:pt x="4964" y="0"/>
                </a:moveTo>
                <a:lnTo>
                  <a:pt x="4964" y="0"/>
                </a:lnTo>
                <a:lnTo>
                  <a:pt x="10080" y="4"/>
                </a:lnTo>
                <a:lnTo>
                  <a:pt x="10080" y="8880"/>
                </a:lnTo>
                <a:lnTo>
                  <a:pt x="0" y="8880"/>
                </a:lnTo>
                <a:lnTo>
                  <a:pt x="4964" y="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837690" y="1725930"/>
            <a:ext cx="3753485" cy="624205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400" b="1" spc="3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finally</a:t>
            </a:r>
            <a:endParaRPr lang="en-US" altLang="zh-CN" sz="5400" b="1" spc="3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657985" y="3027361"/>
            <a:ext cx="3543300" cy="213201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</a:pPr>
            <a:r>
              <a:rPr lang="zh-CN" altLang="en-US" sz="2390" strike="noStrike" spc="200" noProof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我虽然不是最好的，但我一定是最努力的，请您投上宝贵的一票，谢谢大家</a:t>
            </a:r>
            <a:endParaRPr lang="zh-CN" altLang="en-US" sz="2390" strike="noStrike" spc="200" noProof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-1271587" y="1087438"/>
            <a:ext cx="615950" cy="53975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p>
            <a:pPr lvl="0" algn="ctr" fontAlgn="base"/>
            <a:r>
              <a:rPr lang="en-US" altLang="zh-CN" sz="1350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</a:t>
            </a:r>
            <a:endParaRPr lang="en-US" altLang="zh-CN" sz="1350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617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6177"/>
  <p:tag name="KSO_WM_UNIT_VALUE" val="500"/>
  <p:tag name="KSO_WM_TEMPLATE_ASSEMBLE_XID" val="5f6231003b8f58ab2f1d70f0"/>
  <p:tag name="KSO_WM_TEMPLATE_ASSEMBLE_GROUPID" val="5f6231003b8f58ab2f1d70f0"/>
</p:tagLst>
</file>

<file path=ppt/tags/tag11.xml><?xml version="1.0" encoding="utf-8"?>
<p:tagLst xmlns:p="http://schemas.openxmlformats.org/presentationml/2006/main">
  <p:tag name="KSO_WM_UNIT_VALUE" val="1904*211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77_1*d*1"/>
  <p:tag name="KSO_WM_TEMPLATE_CATEGORY" val="diagram"/>
  <p:tag name="KSO_WM_TEMPLATE_INDEX" val="20206177"/>
  <p:tag name="KSO_WM_UNIT_LAYERLEVEL" val="1"/>
  <p:tag name="KSO_WM_TAG_VERSION" val="1.0"/>
  <p:tag name="KSO_WM_BEAUTIFY_FLAG" val="#wm#"/>
  <p:tag name="KSO_WM_CHIP_GROUPID" val="5ea2b542660c33b3b8e68820"/>
  <p:tag name="KSO_WM_CHIP_XID" val="5ea2b542660c33b3b8e68821"/>
  <p:tag name="KSO_WM_CHIP_FILLAREA_FILL_RULE" val="{&quot;fill_align&quot;:&quot;cm&quot;,&quot;fill_mode&quot;:&quot;full&quot;}"/>
  <p:tag name="KSO_WM_UNIT_DEC_AREA_ID" val="9ca3975a2c62462580d80c613f61f8ec"/>
  <p:tag name="KSO_WM_ASSEMBLE_CHIP_INDEX" val="c764354bca53488eab47791cd47c3347"/>
  <p:tag name="KSO_WM_UNIT_PLACING_PICTURE" val="c764354bca53488eab47791cd47c3347"/>
  <p:tag name="KSO_WM_TEMPLATE_ASSEMBLE_XID" val="5f6231003b8f58ab2f1d70f0"/>
  <p:tag name="KSO_WM_TEMPLATE_ASSEMBLE_GROUPID" val="5f6231003b8f58ab2f1d70f0"/>
</p:tagLst>
</file>

<file path=ppt/tags/tag1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6177_1*f*1"/>
  <p:tag name="KSO_WM_TEMPLATE_CATEGORY" val="diagram"/>
  <p:tag name="KSO_WM_TEMPLATE_INDEX" val="2020617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CHIP_FILLAREA_FILL_RULE" val="{&quot;fill_align&quot;:&quot;lt&quot;,&quot;fill_mode&quot;:&quot;full&quot;}"/>
  <p:tag name="KSO_WM_UNIT_DEC_AREA_ID" val="554b118d93cb484c8616d6c6acfa8ab6"/>
  <p:tag name="KSO_WM_ASSEMBLE_CHIP_INDEX" val="37856f959e5c448baf7b010f4a2c685c"/>
  <p:tag name="KSO_WM_UNIT_TEXT_FILL_FORE_SCHEMECOLOR_INDEX_BRIGHTNESS" val="0.25"/>
  <p:tag name="KSO_WM_UNIT_TEXT_FILL_FORE_SCHEMECOLOR_INDEX" val="13"/>
  <p:tag name="KSO_WM_UNIT_TEXT_FILL_TYPE" val="1"/>
  <p:tag name="KSO_WM_TEMPLATE_ASSEMBLE_XID" val="5f6231003b8f58ab2f1d70f0"/>
  <p:tag name="KSO_WM_TEMPLATE_ASSEMBLE_GROUPID" val="5f6231003b8f58ab2f1d70f0"/>
  <p:tag name="KSO_WM_TAG_Front_Size" val=""/>
  <p:tag name="KSO_WM_TAG_Backgroup_Id" val=""/>
  <p:tag name="KSO_WM_TAG_Backgroup_Size" val=""/>
  <p:tag name="KSO_WM_TAG_Zoder_Position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617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6177"/>
  <p:tag name="KSO_WM_UNIT_VALUE" val="500"/>
  <p:tag name="KSO_WM_TEMPLATE_ASSEMBLE_XID" val="5f6231003b8f58ab2f1d70f0"/>
  <p:tag name="KSO_WM_TEMPLATE_ASSEMBLE_GROUPID" val="5f6231003b8f58ab2f1d70f0"/>
</p:tagLst>
</file>

<file path=ppt/tags/tag14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77"/>
  <p:tag name="KSO_WM_SLIDE_LAYOUT_INFO" val="{&quot;direction&quot;:1,&quot;id&quot;:&quot;2020-09-16T23:36:34&quot;,&quot;maxSize&quot;:{&quot;size1&quot;:35},&quot;minSize&quot;:{&quot;size1&quot;:35},&quot;normalSize&quot;:{&quot;size1&quot;:35},&quot;subLayout&quot;:[{&quot;backgroundInfo&quot;:[{&quot;bottom&quot;:0,&quot;bottomAbs&quot;:false,&quot;left&quot;:0,&quot;leftAbs&quot;:false,&quot;right&quot;:-0.071428574600000003,&quot;rightAbs&quot;:false,&quot;top&quot;:0,&quot;topAbs&quot;:false,&quot;type&quot;:&quot;leftRight&quot;}],&quot;id&quot;:&quot;2020-09-16T23:36:34&quot;,&quot;maxSize&quot;:{&quot;size1&quot;:44.400036453787251},&quot;minSize&quot;:{&quot;size1&quot;:35.600036453787254},&quot;normalSize&quot;:{&quot;size1&quot;:35.600221638972435},&quot;subLayout&quot;:[{&quot;id&quot;:&quot;2020-09-16T23:36:34&quot;,&quot;margin&quot;:{&quot;bottom&quot;:0,&quot;left&quot;:2.1170001029968262,&quot;right&quot;:1.2699999809265137,&quot;top&quot;:3.3870000839233398},&quot;type&quot;:0},{&quot;id&quot;:&quot;2020-09-16T23:36:34&quot;,&quot;margin&quot;:{&quot;bottom&quot;:3.3870000839233398,&quot;left&quot;:2.1170001029968262,&quot;right&quot;:1.2699999809265137,&quot;top&quot;:0.42300000786781311},&quot;type&quot;:0}],&quot;type&quot;:0},{&quot;id&quot;:&quot;2020-09-16T23:36:34&quot;,&quot;margin&quot;:{&quot;bottom&quot;:0,&quot;left&quot;:0.84700000286102295,&quot;right&quot;:0,&quot;top&quot;:0},&quot;type&quot;:0}],&quot;type&quot;:0}"/>
  <p:tag name="KSO_WM_SLIDE_BACKGROUND" val="[&quot;leftRight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9e5e8673d2384101fd9ce8"/>
  <p:tag name="KSO_WM_CHIP_FILLPROP" val="[[{&quot;fill_id&quot;:&quot;5b79a1d9bf524f2bacfd41f5213e6eba&quot;,&quot;fill_align&quot;:&quot;cm&quot;,&quot;text_align&quot;:&quot;cm&quot;,&quot;text_direction&quot;:&quot;horizontal&quot;,&quot;chip_types&quot;:[&quot;picture&quot;]},{&quot;fill_id&quot;:&quot;e545e56dbacf4b448e60a85c909289a6&quot;,&quot;fill_align&quot;:&quot;lb&quot;,&quot;text_align&quot;:&quot;lb&quot;,&quot;text_direction&quot;:&quot;horizontal&quot;,&quot;chip_types&quot;:[&quot;text&quot;,&quot;header&quot;]},{&quot;fill_id&quot;:&quot;ce314e6bbc6c466d8d42ddea1bec67d5&quot;,&quot;fill_align&quot;:&quot;lt&quot;,&quot;text_align&quot;:&quot;lt&quot;,&quot;text_direction&quot;:&quot;horizontal&quot;,&quot;chip_types&quot;:[&quot;text&quot;]}]]"/>
  <p:tag name="KSO_WM_SLIDE_ID" val="diagram2020617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_f"/>
  <p:tag name="KSO_WM_SLIDE_LAYOUT_CNT" val="1_1_1"/>
  <p:tag name="KSO_WM_CHIP_GROUPID" val="5e9e5e8673d2384101fd9ce7"/>
  <p:tag name="KSO_WM_SLIDE_BK_DARK_LIGHT" val="2"/>
  <p:tag name="KSO_WM_SLIDE_BACKGROUND_TYPE" val="leftRight"/>
  <p:tag name="KSO_WM_SLIDE_SUPPORT_FEATURE_TYPE" val="0"/>
  <p:tag name="KSO_WM_TEMPLATE_ASSEMBLE_XID" val="5f6231003b8f58ab2f1d70f0"/>
  <p:tag name="KSO_WM_TEMPLATE_ASSEMBLE_GROUPID" val="5f6231003b8f58ab2f1d70f0"/>
</p:tagLst>
</file>

<file path=ppt/tags/tag15.xml><?xml version="1.0" encoding="utf-8"?>
<p:tagLst xmlns:p="http://schemas.openxmlformats.org/presentationml/2006/main">
  <p:tag name="KSO_WM_UNIT_COLOR_SCHEME_SHAPE_ID" val="25"/>
  <p:tag name="KSO_WM_UNIT_COLOR_SCHEME_PARENT_PAGE" val="0_1"/>
  <p:tag name="KSO_WM_UNIT_FOIL_COLOR" val="1"/>
  <p:tag name="KSO_WM_UNIT_BLOCK" val="0"/>
  <p:tag name="KSO_WM_UNIT_SM_LIMIT_TYPE" val="1"/>
  <p:tag name="KSO_WM_UNIT_DEC_AREA_ID" val="54777991d09e4e349be09549471a3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505_1*i*1"/>
  <p:tag name="KSO_WM_TEMPLATE_CATEGORY" val="diagram"/>
  <p:tag name="KSO_WM_TEMPLATE_INDEX" val="20212505"/>
  <p:tag name="KSO_WM_UNIT_LAYERLEVEL" val="1"/>
  <p:tag name="KSO_WM_TAG_VERSION" val="1.0"/>
  <p:tag name="KSO_WM_BEAUTIFY_FLAG" val="#wm#"/>
  <p:tag name="KSO_WM_CHIP_GROUPID" val="5ef3191ec6295c63c1a2e032"/>
  <p:tag name="KSO_WM_CHIP_XID" val="5ef3191ec6295c63c1a2e033"/>
  <p:tag name="KSO_WM_UNIT_FILL_FORE_SCHEMECOLOR_INDEX_BRIGHTNESS" val="-0.05"/>
  <p:tag name="KSO_WM_UNIT_FILL_FORE_SCHEMECOLOR_INDEX" val="14"/>
  <p:tag name="KSO_WM_UNIT_FILL_BACK_SCHEMECOLOR_INDEX_BRIGHTNESS" val="0"/>
  <p:tag name="KSO_WM_UNIT_FILL_BACK_SCHEMECOLOR_INDEX" val="16"/>
  <p:tag name="KSO_WM_UNIT_FILL_TYPE" val="2"/>
  <p:tag name="KSO_WM_UNIT_TEXT_FILL_FORE_SCHEMECOLOR_INDEX_BRIGHTNESS" val="0"/>
  <p:tag name="KSO_WM_UNIT_TEXT_FILL_FORE_SCHEMECOLOR_INDEX" val="14"/>
  <p:tag name="KSO_WM_UNIT_TEXT_FILL_TYPE" val="1"/>
  <p:tag name="KSO_WM_UNIT_VALUE" val="221"/>
  <p:tag name="KSO_WM_TEMPLATE_ASSEMBLE_XID" val="5f730e090ff15d9a40f742a9"/>
  <p:tag name="KSO_WM_TEMPLATE_ASSEMBLE_GROUPID" val="5f730e090ff15d9a40f742a9"/>
</p:tagLst>
</file>

<file path=ppt/tags/tag16.xml><?xml version="1.0" encoding="utf-8"?>
<p:tagLst xmlns:p="http://schemas.openxmlformats.org/presentationml/2006/main">
  <p:tag name="KSO_WM_UNIT_COLOR_SCHEME_SHAPE_ID" val="27"/>
  <p:tag name="KSO_WM_UNIT_COLOR_SCHEME_PARENT_PAGE" val="0_1"/>
  <p:tag name="KSO_WM_UNIT_FOIL_COLOR" val="1"/>
  <p:tag name="KSO_WM_UNIT_BLOCK" val="0"/>
  <p:tag name="KSO_WM_UNIT_SM_LIMIT_TYPE" val="1"/>
  <p:tag name="KSO_WM_UNIT_DEC_AREA_ID" val="41221dc45a604754a4e96b6998fcb15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505_1*i*2"/>
  <p:tag name="KSO_WM_TEMPLATE_CATEGORY" val="diagram"/>
  <p:tag name="KSO_WM_TEMPLATE_INDEX" val="20212505"/>
  <p:tag name="KSO_WM_UNIT_LAYERLEVEL" val="1"/>
  <p:tag name="KSO_WM_TAG_VERSION" val="1.0"/>
  <p:tag name="KSO_WM_BEAUTIFY_FLAG" val="#wm#"/>
  <p:tag name="KSO_WM_CHIP_GROUPID" val="5ef3191ec6295c63c1a2e032"/>
  <p:tag name="KSO_WM_CHIP_XID" val="5ef3191ec6295c63c1a2e03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90"/>
  <p:tag name="KSO_WM_TEMPLATE_ASSEMBLE_XID" val="5f730e090ff15d9a40f742a9"/>
  <p:tag name="KSO_WM_TEMPLATE_ASSEMBLE_GROUPID" val="5f730e090ff15d9a40f742a9"/>
</p:tagLst>
</file>

<file path=ppt/tags/tag17.xml><?xml version="1.0" encoding="utf-8"?>
<p:tagLst xmlns:p="http://schemas.openxmlformats.org/presentationml/2006/main">
  <p:tag name="KSO_WM_UNIT_PLACING_PICTURE_USER_VIEWPORT" val="{&quot;height&quot;:2721,&quot;width&quot;:2321}"/>
  <p:tag name="KSO_WM_UNIT_VALUE" val="1100*148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505_1*d*1"/>
  <p:tag name="KSO_WM_TEMPLATE_CATEGORY" val="diagram"/>
  <p:tag name="KSO_WM_TEMPLATE_INDEX" val="2021250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ee7f31ef8904f2189c7cf9dc119eef1"/>
  <p:tag name="KSO_WM_CHIP_FILLAREA_FILL_RULE" val="{&quot;fill_align&quot;:&quot;lm&quot;,&quot;fill_mode&quot;:&quot;full&quot;,&quot;sacle_strategy&quot;:&quot;smart&quot;}"/>
  <p:tag name="KSO_WM_ASSEMBLE_CHIP_INDEX" val="0bdc332c3b5f42a4a71f8f9bcb470505"/>
  <p:tag name="KSO_WM_UNIT_PLACING_PICTURE" val="0bdc332c3b5f42a4a71f8f9bcb470505"/>
  <p:tag name="KSO_WM_UNIT_SUPPORT_UNIT_TYPE" val="[&quot;d&quot;,&quot;α&quot;,&quot;β&quot;,&quot;θ&quot;]"/>
  <p:tag name="KSO_WM_TEMPLATE_ASSEMBLE_XID" val="5f730e090ff15d9a40f742a9"/>
  <p:tag name="KSO_WM_TEMPLATE_ASSEMBLE_GROUPID" val="5f730e090ff15d9a40f742a9"/>
  <p:tag name="KSO_WM_UNIT_PLACING_PICTURE_INFO" val="{&quot;code&quot;:&quot;bAb&quot;,&quot;full_picture&quot;:true,&quot;last_full_picture&quot;:&quot;bAb&quot;,&quot;margin&quot;:{&quot;bottom&quot;:22.506758723718306,&quot;top&quot;:22.405902078315748},&quot;scheme&quot;:&quot;4-0&quot;,&quot;spacing&quot;:5}"/>
  <p:tag name="KSO_WM_UNIT_PLACING_PICTURE_USER_VIEWPORT_SMARTMENU" val="{&quot;height&quot;:3540.8932284054404,&quot;width&quot;:2643.0221557617188}"/>
  <p:tag name="KSO_WM_UNIT_PLACING_PICTURE_USER_RELATIVERECTANGLE_SMARTMENU" val="{&quot;bottom&quot;:0,&quot;left&quot;:0,&quot;right&quot;:0,&quot;top&quot;:0}"/>
</p:tagLst>
</file>

<file path=ppt/tags/tag18.xml><?xml version="1.0" encoding="utf-8"?>
<p:tagLst xmlns:p="http://schemas.openxmlformats.org/presentationml/2006/main">
  <p:tag name="KSO_WM_UNIT_PLACING_PICTURE_USER_VIEWPORT" val="{&quot;height&quot;:2714,&quot;width&quot;:2418}"/>
  <p:tag name="KSO_WM_UNIT_VALUE" val="1100*148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505_1*d*1"/>
  <p:tag name="KSO_WM_TEMPLATE_CATEGORY" val="diagram"/>
  <p:tag name="KSO_WM_TEMPLATE_INDEX" val="2021250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ee7f31ef8904f2189c7cf9dc119eef1"/>
  <p:tag name="KSO_WM_CHIP_FILLAREA_FILL_RULE" val="{&quot;fill_align&quot;:&quot;lm&quot;,&quot;fill_mode&quot;:&quot;full&quot;,&quot;sacle_strategy&quot;:&quot;smart&quot;}"/>
  <p:tag name="KSO_WM_ASSEMBLE_CHIP_INDEX" val="0bdc332c3b5f42a4a71f8f9bcb470505"/>
  <p:tag name="KSO_WM_UNIT_PLACING_PICTURE" val="0bdc332c3b5f42a4a71f8f9bcb470505"/>
  <p:tag name="KSO_WM_UNIT_SUPPORT_UNIT_TYPE" val="[&quot;d&quot;,&quot;α&quot;,&quot;β&quot;,&quot;θ&quot;]"/>
  <p:tag name="KSO_WM_TEMPLATE_ASSEMBLE_XID" val="5f730e090ff15d9a40f742a9"/>
  <p:tag name="KSO_WM_TEMPLATE_ASSEMBLE_GROUPID" val="5f730e090ff15d9a40f742a9"/>
  <p:tag name="KSO_WM_UNIT_PLACING_PICTURE_INFO" val="{&quot;code&quot;:&quot;bAb&quot;,&quot;full_picture&quot;:true,&quot;last_full_picture&quot;:&quot;bAb&quot;,&quot;margin&quot;:{&quot;bottom&quot;:22.506758723718306,&quot;top&quot;:22.405902078315748},&quot;scheme&quot;:&quot;4-0&quot;,&quot;spacing&quot;:5}"/>
  <p:tag name="KSO_WM_UNIT_PLACING_PICTURE_USER_VIEWPORT_SMARTMENU" val="{&quot;height&quot;:3540.8932284054404,&quot;width&quot;:2643.0221557617188}"/>
  <p:tag name="KSO_WM_UNIT_PLACING_PICTURE_USER_RELATIVERECTANGLE_SMARTMENU" val="{&quot;bottom&quot;:0,&quot;left&quot;:0,&quot;right&quot;:0,&quot;top&quot;:0}"/>
</p:tagLst>
</file>

<file path=ppt/tags/tag19.xml><?xml version="1.0" encoding="utf-8"?>
<p:tagLst xmlns:p="http://schemas.openxmlformats.org/presentationml/2006/main">
  <p:tag name="KSO_WM_UNIT_PLACING_PICTURE_USER_VIEWPORT" val="{&quot;height&quot;:2663,&quot;width&quot;:2314}"/>
  <p:tag name="KSO_WM_UNIT_VALUE" val="1100*148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505_1*d*1"/>
  <p:tag name="KSO_WM_TEMPLATE_CATEGORY" val="diagram"/>
  <p:tag name="KSO_WM_TEMPLATE_INDEX" val="2021250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ee7f31ef8904f2189c7cf9dc119eef1"/>
  <p:tag name="KSO_WM_CHIP_FILLAREA_FILL_RULE" val="{&quot;fill_align&quot;:&quot;lm&quot;,&quot;fill_mode&quot;:&quot;full&quot;,&quot;sacle_strategy&quot;:&quot;smart&quot;}"/>
  <p:tag name="KSO_WM_ASSEMBLE_CHIP_INDEX" val="0bdc332c3b5f42a4a71f8f9bcb470505"/>
  <p:tag name="KSO_WM_UNIT_PLACING_PICTURE" val="0bdc332c3b5f42a4a71f8f9bcb470505"/>
  <p:tag name="KSO_WM_UNIT_SUPPORT_UNIT_TYPE" val="[&quot;d&quot;,&quot;α&quot;,&quot;β&quot;,&quot;θ&quot;]"/>
  <p:tag name="KSO_WM_TEMPLATE_ASSEMBLE_XID" val="5f730e090ff15d9a40f742a9"/>
  <p:tag name="KSO_WM_TEMPLATE_ASSEMBLE_GROUPID" val="5f730e090ff15d9a40f742a9"/>
  <p:tag name="KSO_WM_UNIT_PLACING_PICTURE_INFO" val="{&quot;code&quot;:&quot;bAb&quot;,&quot;full_picture&quot;:true,&quot;last_full_picture&quot;:&quot;bAb&quot;,&quot;margin&quot;:{&quot;bottom&quot;:22.506758723718306,&quot;top&quot;:22.405902078315748},&quot;scheme&quot;:&quot;4-0&quot;,&quot;spacing&quot;:5}"/>
  <p:tag name="KSO_WM_UNIT_PLACING_PICTURE_USER_VIEWPORT_SMARTMENU" val="{&quot;height&quot;:3540.8932284054404,&quot;width&quot;:2643.0221557617188}"/>
  <p:tag name="KSO_WM_UNIT_PLACING_PICTURE_USER_RELATIVERECTANGLE_SMARTMENU" val="{&quot;bottom&quot;:0,&quot;left&quot;:0,&quot;right&quot;:0,&quot;top&quot;: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2663,&quot;width&quot;:2210}"/>
  <p:tag name="KSO_WM_UNIT_VALUE" val="1100*148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505_1*d*1"/>
  <p:tag name="KSO_WM_TEMPLATE_CATEGORY" val="diagram"/>
  <p:tag name="KSO_WM_TEMPLATE_INDEX" val="2021250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ee7f31ef8904f2189c7cf9dc119eef1"/>
  <p:tag name="KSO_WM_CHIP_FILLAREA_FILL_RULE" val="{&quot;fill_align&quot;:&quot;lm&quot;,&quot;fill_mode&quot;:&quot;full&quot;,&quot;sacle_strategy&quot;:&quot;smart&quot;}"/>
  <p:tag name="KSO_WM_ASSEMBLE_CHIP_INDEX" val="0bdc332c3b5f42a4a71f8f9bcb470505"/>
  <p:tag name="KSO_WM_UNIT_PLACING_PICTURE" val="0bdc332c3b5f42a4a71f8f9bcb470505"/>
  <p:tag name="KSO_WM_UNIT_SUPPORT_UNIT_TYPE" val="[&quot;d&quot;,&quot;α&quot;,&quot;β&quot;,&quot;θ&quot;]"/>
  <p:tag name="KSO_WM_TEMPLATE_ASSEMBLE_XID" val="5f730e090ff15d9a40f742a9"/>
  <p:tag name="KSO_WM_TEMPLATE_ASSEMBLE_GROUPID" val="5f730e090ff15d9a40f742a9"/>
  <p:tag name="KSO_WM_UNIT_PLACING_PICTURE_INFO" val="{&quot;code&quot;:&quot;bAb&quot;,&quot;full_picture&quot;:true,&quot;last_full_picture&quot;:&quot;bAb&quot;,&quot;margin&quot;:{&quot;bottom&quot;:22.506758723718306,&quot;top&quot;:22.405902078315748},&quot;scheme&quot;:&quot;4-0&quot;,&quot;spacing&quot;:5}"/>
  <p:tag name="KSO_WM_UNIT_PLACING_PICTURE_USER_VIEWPORT_SMARTMENU" val="{&quot;height&quot;:3540.8932284054404,&quot;width&quot;:2643.0221557617188}"/>
  <p:tag name="KSO_WM_UNIT_PLACING_PICTURE_USER_RELATIVERECTANGLE_SMARTMENU" val="{&quot;bottom&quot;:0,&quot;left&quot;:0,&quot;right&quot;:0,&quot;top&quot;:0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617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6177"/>
  <p:tag name="KSO_WM_UNIT_VALUE" val="500"/>
  <p:tag name="KSO_WM_TEMPLATE_ASSEMBLE_XID" val="5f6231003b8f58ab2f1d70f0"/>
  <p:tag name="KSO_WM_TEMPLATE_ASSEMBLE_GROUPID" val="5f6231003b8f58ab2f1d70f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617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6177"/>
  <p:tag name="KSO_WM_UNIT_VALUE" val="500"/>
  <p:tag name="KSO_WM_TEMPLATE_ASSEMBLE_XID" val="5f6231003b8f58ab2f1d70f0"/>
  <p:tag name="KSO_WM_TEMPLATE_ASSEMBLE_GROUPID" val="5f6231003b8f58ab2f1d70f0"/>
</p:tagLst>
</file>

<file path=ppt/tags/tag23.xml><?xml version="1.0" encoding="utf-8"?>
<p:tagLst xmlns:p="http://schemas.openxmlformats.org/presentationml/2006/main">
  <p:tag name="KSO_WM_SLIDE_COLORSCHEME_VERSION" val="3.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9-29T18:35:53&quot;,&quot;maxSize&quot;:{&quot;size1&quot;:49.99961833602962},&quot;minSize&quot;:{&quot;size1&quot;:37.49961833602962},&quot;normalSize&quot;:{&quot;size1&quot;:48.599618336029621},&quot;subLayout&quot;:[{&quot;id&quot;:&quot;2020-09-29T18:35:53&quot;,&quot;maxSize&quot;:{&quot;size1&quot;:51.100000000000001},&quot;minSize&quot;:{&quot;size1&quot;:31.100000000000001},&quot;normalSize&quot;:{&quot;size1&quot;:34.766666666666666},&quot;subLayout&quot;:[{&quot;id&quot;:&quot;2020-09-29T18:35:53&quot;,&quot;margin&quot;:{&quot;bottom&quot;:0.026000002399086952,&quot;left&quot;:2.5399999618530273,&quot;right&quot;:0.026000002399086952,&quot;top&quot;:3.809999942779541},&quot;type&quot;:0},{&quot;id&quot;:&quot;2020-09-29T18:35:53&quot;,&quot;margin&quot;:{&quot;bottom&quot;:4.2329998016357422,&quot;left&quot;:2.5399999618530273,&quot;right&quot;:0.026000002399086952,&quot;top&quot;:0.81999999284744263},&quot;type&quot;:0}],&quot;type&quot;:0},{&quot;id&quot;:&quot;2020-09-29T18:35:53&quot;,&quot;margin&quot;:{&quot;bottom&quot;:1.6929999589920044,&quot;left&quot;:2.1170001029968262,&quot;right&quot;:2.5399999618530273,&quot;top&quot;:1.6929999589920044},&quot;type&quot;:0}],&quot;type&quot;:0}"/>
  <p:tag name="KSO_WM_SLIDE_BACKGROUND" val="[&quot;general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d72ddcd8164b47abbb844c26f9b1c22e&quot;,&quot;fill_align&quot;:&quot;lb&quot;,&quot;text_align&quot;:&quot;lb&quot;,&quot;text_direction&quot;:&quot;horizontal&quot;,&quot;chip_types&quot;:[&quot;header&quot;]},{&quot;fill_id&quot;:&quot;ac4bd4ae6b3343f1999d7f7c8f946581&quot;,&quot;fill_align&quot;:&quot;lt&quot;,&quot;text_align&quot;:&quot;lt&quot;,&quot;text_direction&quot;:&quot;horizontal&quot;,&quot;chip_types&quot;:[&quot;text&quot;,&quot;chart&quot;,&quot;table&quot;]},{&quot;fill_id&quot;:&quot;0d50cc8ab1cb48459d90f269727d3fbc&quot;,&quot;fill_align&quot;:&quot;lm&quot;,&quot;text_align&quot;:&quot;lm&quot;,&quot;text_direction&quot;:&quot;horizontal&quot;,&quot;chip_types&quot;:[&quot;pictext&quot;,&quot;picture&quot;,&quot;chart&quot;,&quot;table&quot;,&quot;video&quot;],&quot;support_features&quot;:[&quot;collage&quot;,&quot;carousel&quot;,&quot;creativecrop&quot;]}]]"/>
  <p:tag name="KSO_WM_CHIP_XID" val="5ef3191ec6295c63c1a2e033"/>
  <p:tag name="KSO_WM_SLIDE_ID" val="diagram2021250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39"/>
  <p:tag name="KSO_WM_SLIDE_POSITION" val="0*0"/>
  <p:tag name="KSO_WM_TAG_VERSION" val="1.0"/>
  <p:tag name="KSO_WM_BEAUTIFY_FLAG" val="#wm#"/>
  <p:tag name="KSO_WM_TEMPLATE_CATEGORY" val="diagram"/>
  <p:tag name="KSO_WM_TEMPLATE_INDEX" val="20212505"/>
  <p:tag name="KSO_WM_SLIDE_LAYOUT" val="a_d_f"/>
  <p:tag name="KSO_WM_SLIDE_LAYOUT_CNT" val="1_1_1"/>
  <p:tag name="KSO_WM_CHIP_GROUPID" val="5ef3191ec6295c63c1a2e032"/>
  <p:tag name="KSO_WM_SLIDE_BK_DARK_LIGHT" val="2"/>
  <p:tag name="KSO_WM_SLIDE_BACKGROUND_TYPE" val="general"/>
  <p:tag name="KSO_WM_SLIDE_SUPPORT_FEATURE_TYPE" val="7"/>
  <p:tag name="KSO_WM_TEMPLATE_ASSEMBLE_XID" val="5f730e090ff15d9a40f742a9"/>
  <p:tag name="KSO_WM_TEMPLATE_ASSEMBLE_GROUPID" val="5f730e090ff15d9a40f742a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6681_1*i*1"/>
  <p:tag name="KSO_WM_TEMPLATE_CATEGORY" val="diagram"/>
  <p:tag name="KSO_WM_TEMPLATE_INDEX" val="20206681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9e66a173d2384101fd9d0e"/>
  <p:tag name="KSO_WM_CHIP_XID" val="5e9e66a173d2384101fd9d0f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60"/>
  <p:tag name="KSO_WM_TEMPLATE_ASSEMBLE_XID" val="5eecbaf6a758c1ec0b708ab2"/>
  <p:tag name="KSO_WM_TEMPLATE_ASSEMBLE_GROUPID" val="5eecbaf6a758c1ec0b708ab2"/>
</p:tagLst>
</file>

<file path=ppt/tags/tag25.xml><?xml version="1.0" encoding="utf-8"?>
<p:tagLst xmlns:p="http://schemas.openxmlformats.org/presentationml/2006/main">
  <p:tag name="KSO_WM_UNIT_VALUE" val="1565*1777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681_1*d*1"/>
  <p:tag name="KSO_WM_TEMPLATE_CATEGORY" val="diagram"/>
  <p:tag name="KSO_WM_TEMPLATE_INDEX" val="20206681"/>
  <p:tag name="KSO_WM_UNIT_LAYERLEVEL" val="1"/>
  <p:tag name="KSO_WM_TAG_VERSION" val="1.0"/>
  <p:tag name="KSO_WM_BEAUTIFY_FLAG" val="#wm#"/>
  <p:tag name="KSO_WM_CHIP_GROUPID" val="5ebcef230ac41c4a0a52539b"/>
  <p:tag name="KSO_WM_CHIP_XID" val="5ebcef230ac41c4a0a52539c"/>
  <p:tag name="KSO_WM_UNIT_DEC_AREA_ID" val="b62baea1fe4b49cd9dedc17f5abcd627"/>
  <p:tag name="KSO_WM_ASSEMBLE_CHIP_INDEX" val="ed9546fc7e8f4feaa68b20583a9f17e3"/>
  <p:tag name="KSO_WM_UNIT_PLACING_PICTURE" val="ed9546fc7e8f4feaa68b20583a9f17e3"/>
  <p:tag name="KSO_WM_TEMPLATE_ASSEMBLE_XID" val="5eecbaf6a758c1ec0b708ab2"/>
  <p:tag name="KSO_WM_TEMPLATE_ASSEMBLE_GROUPID" val="5eecbaf6a758c1ec0b708ab2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681_1*a*1"/>
  <p:tag name="KSO_WM_TEMPLATE_CATEGORY" val="diagram"/>
  <p:tag name="KSO_WM_TEMPLATE_INDEX" val="20206681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23f57d048a643c7966d1378904c320e"/>
  <p:tag name="KSO_WM_ASSEMBLE_CHIP_INDEX" val="becfdd92db274d418b2c230236bb9fe8"/>
  <p:tag name="KSO_WM_UNIT_TEXT_FILL_FORE_SCHEMECOLOR_INDEX_BRIGHTNESS" val="0"/>
  <p:tag name="KSO_WM_UNIT_TEXT_FILL_FORE_SCHEMECOLOR_INDEX" val="13"/>
  <p:tag name="KSO_WM_UNIT_TEXT_FILL_TYPE" val="1"/>
  <p:tag name="KSO_WM_TEMPLATE_ASSEMBLE_XID" val="5eecbaf6a758c1ec0b708ab2"/>
  <p:tag name="KSO_WM_TEMPLATE_ASSEMBLE_GROUPID" val="5eecbaf6a758c1ec0b708ab2"/>
  <p:tag name="KSO_WM_TAG_Front_Size" val=""/>
  <p:tag name="KSO_WM_TAG_Backgroup_Id" val=""/>
  <p:tag name="KSO_WM_TAG_Backgroup_Size" val=""/>
  <p:tag name="KSO_WM_TAG_Zoder_Position" val=""/>
</p:tagLst>
</file>

<file path=ppt/tags/tag2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6681_1*f*1"/>
  <p:tag name="KSO_WM_TEMPLATE_CATEGORY" val="diagram"/>
  <p:tag name="KSO_WM_TEMPLATE_INDEX" val="2020668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00"/>
  <p:tag name="KSO_WM_UNIT_SHOW_EDIT_AREA_INDICATION" val="1"/>
  <p:tag name="KSO_WM_CHIP_GROUPID" val="5e6b05596848fb12bee65ac8"/>
  <p:tag name="KSO_WM_CHIP_XID" val="5e6b05596848fb12bee65aca"/>
  <p:tag name="KSO_WM_UNIT_DEC_AREA_ID" val="981731e3e1334d6ead1cb51357da0028"/>
  <p:tag name="KSO_WM_ASSEMBLE_CHIP_INDEX" val="db5cb9ca98ad427eb2ddc1610a1aa96b"/>
  <p:tag name="KSO_WM_UNIT_TEXT_FILL_FORE_SCHEMECOLOR_INDEX_BRIGHTNESS" val="0.25"/>
  <p:tag name="KSO_WM_UNIT_TEXT_FILL_FORE_SCHEMECOLOR_INDEX" val="13"/>
  <p:tag name="KSO_WM_UNIT_TEXT_FILL_TYPE" val="1"/>
  <p:tag name="KSO_WM_TEMPLATE_ASSEMBLE_XID" val="5eecbaf6a758c1ec0b708ab2"/>
  <p:tag name="KSO_WM_TEMPLATE_ASSEMBLE_GROUPID" val="5eecbaf6a758c1ec0b708ab2"/>
  <p:tag name="KSO_WM_TAG_Front_Size" val=""/>
  <p:tag name="KSO_WM_TAG_Backgroup_Id" val=""/>
  <p:tag name="KSO_WM_TAG_Backgroup_Size" val=""/>
  <p:tag name="KSO_WM_TAG_Zoder_Position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617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6177"/>
  <p:tag name="KSO_WM_UNIT_VALUE" val="500"/>
  <p:tag name="KSO_WM_TEMPLATE_ASSEMBLE_XID" val="5f6231003b8f58ab2f1d70f0"/>
  <p:tag name="KSO_WM_TEMPLATE_ASSEMBLE_GROUPID" val="5f6231003b8f58ab2f1d70f0"/>
</p:tagLst>
</file>

<file path=ppt/tags/tag29.xml><?xml version="1.0" encoding="utf-8"?>
<p:tagLst xmlns:p="http://schemas.openxmlformats.org/presentationml/2006/main">
  <p:tag name="KSO_WM_BEAUTIFY_FLAG" val="#wm#"/>
  <p:tag name="KSO_WM_TEMPLATE_CATEGORY" val="diagram"/>
  <p:tag name="KSO_WM_TEMPLATE_INDEX" val="20206681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,&quot;党政风&quot;]},&quot;slide_type&quot;:[&quot;text&quot;],&quot;aspect_ratio&quot;:&quot;16:9&quot;}"/>
  <p:tag name="KSO_WM_CHIP_XID" val="5e9e66a173d2384101fd9d0f"/>
  <p:tag name="KSO_WM_CHIP_FILLPROP" val="[[{&quot;fill_id&quot;:&quot;2084ea48b9ca4b45af5bba9719be9354&quot;,&quot;fill_align&quot;:&quot;cm&quot;,&quot;text_align&quot;:&quot;cm&quot;,&quot;text_direction&quot;:&quot;horizontal&quot;,&quot;chip_types&quot;:[&quot;picture&quot;]},{&quot;fill_id&quot;:&quot;285c99399d7648f49992511c251248ae&quot;,&quot;fill_align&quot;:&quot;lb&quot;,&quot;text_align&quot;:&quot;lb&quot;,&quot;text_direction&quot;:&quot;horizontal&quot;,&quot;chip_types&quot;:[&quot;text&quot;,&quot;header&quot;]},{&quot;fill_id&quot;:&quot;16b3e48135a644cf955f5eb06283f29c&quot;,&quot;fill_align&quot;:&quot;lt&quot;,&quot;text_align&quot;:&quot;lt&quot;,&quot;text_direction&quot;:&quot;horizontal&quot;,&quot;chip_types&quot;:[&quot;text&quot;]}]]"/>
  <p:tag name="KSO_WM_SLIDE_ID" val="diagram2020668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444"/>
  <p:tag name="KSO_WM_SLIDE_POSITION" val="0*47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06-19T21:17:47&quot;,&quot;maxSize&quot;:{&quot;size1&quot;:42.200000000000003},&quot;minSize&quot;:{&quot;size1&quot;:35.600000000000001},&quot;normalSize&quot;:{&quot;size1&quot;:35.600000000000001},&quot;subLayout&quot;:[{&quot;id&quot;:&quot;2020-06-19T21:17:47&quot;,&quot;margin&quot;:{&quot;bottom&quot;:0,&quot;left&quot;:2.5399999618530273,&quot;right&quot;:18.202999114990234,&quot;top&quot;:5.0799999237060547},&quot;type&quot;:0},{&quot;id&quot;:&quot;2020-06-19T21:17:47&quot;,&quot;margin&quot;:{&quot;bottom&quot;:5.0799999237060547,&quot;left&quot;:2.5399999618530273,&quot;right&quot;:18.202999114990234,&quot;top&quot;:0.42300000786781311},&quot;type&quot;:0}],&quot;type&quot;:0}"/>
  <p:tag name="KSO_WM_CHIP_GROUPID" val="5e9e66a173d2384101fd9d0e"/>
  <p:tag name="KSO_WM_SLIDE_BK_DARK_LIGHT" val="2"/>
  <p:tag name="KSO_WM_SLIDE_BACKGROUND_TYPE" val="general"/>
  <p:tag name="KSO_WM_SLIDE_SUPPORT_FEATURE_TYPE" val="0"/>
  <p:tag name="KSO_WM_TEMPLATE_ASSEMBLE_XID" val="5eecbaf6a758c1ec0b708ab2"/>
  <p:tag name="KSO_WM_TEMPLATE_ASSEMBLE_GROUPID" val="5eecbaf6a758c1ec0b708ab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33_1*f*1"/>
  <p:tag name="KSO_WM_TEMPLATE_CATEGORY" val="diagram"/>
  <p:tag name="KSO_WM_TEMPLATE_INDEX" val="202108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2"/>
  <p:tag name="KSO_WM_UNIT_SHOW_EDIT_AREA_INDICATION" val="1"/>
  <p:tag name="KSO_WM_CHIP_GROUPID" val="5e6b05596848fb12bee65ac8"/>
  <p:tag name="KSO_WM_CHIP_XID" val="5e6b05596848fb12bee65aca"/>
  <p:tag name="KSO_WM_CHIP_FILLAREA_FILL_RULE" val="{&quot;fill_align&quot;:&quot;lt&quot;,&quot;fill_mode&quot;:&quot;full&quot;}"/>
  <p:tag name="KSO_WM_UNIT_DEC_AREA_ID" val="6481c065a2c04cc796cc9a7707f49107"/>
  <p:tag name="KSO_WM_ASSEMBLE_CHIP_INDEX" val="a1fd6be16b3a468d9a725038bf4dd5f2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6231813b8f58ab2f1d71b6"/>
  <p:tag name="KSO_WM_TEMPLATE_ASSEMBLE_GROUPID" val="5f6231813b8f58ab2f1d71b6"/>
  <p:tag name="KSO_WM_TAG_Front_Size" val=""/>
  <p:tag name="KSO_WM_TAG_Backgroup_Id" val=""/>
  <p:tag name="KSO_WM_TAG_Backgroup_Size" val=""/>
  <p:tag name="KSO_WM_TAG_Zoder_Position" val=""/>
</p:tagLst>
</file>

<file path=ppt/tags/tag8.xml><?xml version="1.0" encoding="utf-8"?>
<p:tagLst xmlns:p="http://schemas.openxmlformats.org/presentationml/2006/main">
  <p:tag name="KSO_WM_UNIT_VALUE" val="1904*11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33_1*d*1"/>
  <p:tag name="KSO_WM_TEMPLATE_CATEGORY" val="diagram"/>
  <p:tag name="KSO_WM_TEMPLATE_INDEX" val="2021083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CHIP_FILLAREA_FILL_RULE" val="{&quot;fill_align&quot;:&quot;lm&quot;,&quot;fill_mode&quot;:&quot;full&quot;}"/>
  <p:tag name="KSO_WM_UNIT_DEC_AREA_ID" val="e4f0d04b55ba4658b98d3ebe4bfd02f7"/>
  <p:tag name="KSO_WM_ASSEMBLE_CHIP_INDEX" val="de90799b7cd8486c8b4b6dfe2dc2bb0e"/>
  <p:tag name="KSO_WM_UNIT_PLACING_PICTURE" val="de90799b7cd8486c8b4b6dfe2dc2bb0e"/>
  <p:tag name="KSO_WM_TEMPLATE_ASSEMBLE_XID" val="5f6231813b8f58ab2f1d71b6"/>
  <p:tag name="KSO_WM_TEMPLATE_ASSEMBLE_GROUPID" val="5f6231813b8f58ab2f1d71b6"/>
</p:tagLst>
</file>

<file path=ppt/tags/tag9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9-16T23:38:41&quot;,&quot;maxSize&quot;:{&quot;size1&quot;:65},&quot;minSize&quot;:{&quot;size1&quot;:53.799999999999997},&quot;normalSize&quot;:{&quot;size1&quot;:55.250104166666667},&quot;subLayout&quot;:[{&quot;id&quot;:&quot;2020-09-16T23:38:41&quot;,&quot;maxSize&quot;:{&quot;size1&quot;:42.199628171488577},&quot;minSize&quot;:{&quot;size1&quot;:31.099628171488575},&quot;normalSize&quot;:{&quot;size1&quot;:31.099813356673756},&quot;subLayout&quot;:[{&quot;id&quot;:&quot;2020-09-16T23:38:41&quot;,&quot;margin&quot;:{&quot;bottom&quot;:0.84700000286102295,&quot;left&quot;:2.9630000591278076,&quot;right&quot;:2.9630000591278076,&quot;top&quot;:2.9630000591278076},&quot;type&quot;:0},{&quot;id&quot;:&quot;2020-09-16T23:38:41&quot;,&quot;margin&quot;:{&quot;bottom&quot;:3.809999942779541,&quot;left&quot;:2.9630000591278076,&quot;right&quot;:2.9630000591278076,&quot;top&quot;:1.0026547107633071e-15},&quot;type&quot;:0}],&quot;type&quot;:0},{&quot;id&quot;:&quot;2020-09-16T23:38:41&quot;,&quot;type&quot;:0}],&quot;type&quot;:0}"/>
  <p:tag name="KSO_WM_SLIDE_BACKGROUND" val="[&quot;general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09c7798f940e4c3493ba7e847b183272&quot;,&quot;fill_align&quot;:&quot;lb&quot;,&quot;text_align&quot;:&quot;lb&quot;,&quot;text_direction&quot;:&quot;horizontal&quot;,&quot;chip_types&quot;:[&quot;header&quot;]},{&quot;fill_id&quot;:&quot;489113937ba3434cb0c2734c5d183d9a&quot;,&quot;fill_align&quot;:&quot;lt&quot;,&quot;text_align&quot;:&quot;lt&quot;,&quot;text_direction&quot;:&quot;horizontal&quot;,&quot;chip_types&quot;:[&quot;text&quot;,&quot;picture&quot;,&quot;chart&quot;,&quot;table&quot;],&quot;support_features&quot;:[&quot;collage&quot;]},{&quot;fill_id&quot;:&quot;27702fab35744d7fa112e4a21af3b49f&quot;,&quot;fill_align&quot;:&quot;lm&quot;,&quot;text_align&quot;:&quot;lm&quot;,&quot;text_direction&quot;:&quot;horizontal&quot;,&quot;chip_types&quot;:[&quot;picture&quot;]}]]"/>
  <p:tag name="KSO_WM_SLIDE_ID" val="diagram2021083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76*540"/>
  <p:tag name="KSO_WM_SLIDE_POSITION" val="84*0"/>
  <p:tag name="KSO_WM_TAG_VERSION" val="1.0"/>
  <p:tag name="KSO_WM_BEAUTIFY_FLAG" val="#wm#"/>
  <p:tag name="KSO_WM_TEMPLATE_CATEGORY" val="diagram"/>
  <p:tag name="KSO_WM_TEMPLATE_INDEX" val="20210833"/>
  <p:tag name="KSO_WM_SLIDE_LAYOUT" val="a_d_f"/>
  <p:tag name="KSO_WM_SLIDE_LAYOUT_CNT" val="1_1_1"/>
  <p:tag name="KSO_WM_CHIP_XID" val="5eedb644aa51720c6c8f5050"/>
  <p:tag name="KSO_WM_CHIP_GROUPID" val="5eedb644aa51720c6c8f504f"/>
  <p:tag name="KSO_WM_SLIDE_BK_DARK_LIGHT" val="2"/>
  <p:tag name="KSO_WM_SLIDE_BACKGROUND_TYPE" val="general"/>
  <p:tag name="KSO_WM_SLIDE_SUPPORT_FEATURE_TYPE" val="0"/>
  <p:tag name="KSO_WM_TEMPLATE_ASSEMBLE_XID" val="5f6231813b8f58ab2f1d71b6"/>
  <p:tag name="KSO_WM_TEMPLATE_ASSEMBLE_GROUPID" val="5f6231813b8f58ab2f1d71b6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WPS 演示</Application>
  <PresentationFormat/>
  <Paragraphs>32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Segoe UI</vt:lpstr>
      <vt:lpstr>Wingdings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自我介绍 </dc:title>
  <dc:creator>Administrator</dc:creator>
  <cp:lastModifiedBy>Administrator</cp:lastModifiedBy>
  <cp:revision>6</cp:revision>
  <dcterms:created xsi:type="dcterms:W3CDTF">2020-10-14T04:16:54Z</dcterms:created>
  <dcterms:modified xsi:type="dcterms:W3CDTF">2021-09-25T07:29:23Z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