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fntdata" ContentType="application/x-fontdata"/>
  <Default Extension="png" ContentType="image/png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48" r:id="rId1"/>
  </p:sldMasterIdLst>
  <p:notesMasterIdLst>
    <p:notesMasterId r:id="rId2"/>
  </p:notesMasterIdLst>
  <p:sldIdLst>
    <p:sldId id="257" r:id="rId3"/>
    <p:sldId id="259" r:id="rId4"/>
    <p:sldId id="261" r:id="rId5"/>
    <p:sldId id="264" r:id="rId6"/>
    <p:sldId id="265" r:id="rId7"/>
  </p:sldIdLst>
  <p:sldSz type="screen16x9" cy="6858000" cx="12192000"/>
  <p:notesSz cx="6858000" cy="9144000"/>
  <p:embeddedFontLst>
    <p:embeddedFont>
      <p:font typeface="等线" panose="02010600030101010101" pitchFamily="2" charset="-122"/>
      <p:regular r:id="rId8"/>
      <p:bold r:id="rId9"/>
    </p:embeddedFont>
    <p:embeddedFont>
      <p:font typeface="等线 Light" panose="02010600030101010101" pitchFamily="2" charset="-122"/>
      <p:regular r:id="rId10"/>
    </p:embeddedFont>
    <p:embeddedFont>
      <p:font typeface="字魂27号-布丁体" panose="00000500000000000000" pitchFamily="2" charset="-122"/>
      <p:regular r:id="rId11"/>
    </p:embeddedFont>
    <p:embeddedFont>
      <p:font typeface="字魂70号-灵悦黑体" panose="00000500000000000000" pitchFamily="2" charset="-122"/>
      <p:regular r:id="rId12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C5E586"/>
    <a:srgbClr val="FEB0A1"/>
    <a:srgbClr val="FA635D"/>
    <a:srgbClr val="182D80"/>
    <a:srgbClr val="4FBCC6"/>
    <a:srgbClr val="F26725"/>
    <a:srgbClr val="CF5497"/>
    <a:srgbClr val="FEC5BA"/>
    <a:srgbClr val="F8CD34"/>
    <a:srgbClr val="00AEE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62"/>
      </p:cViewPr>
      <p:guideLst>
        <p:guide pos="3250"/>
        <p:guide orient="horz" pos="890"/>
        <p:guide orient="horz" pos="3385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font" Target="fonts/font1.fntdata"/><Relationship Id="rId9" Type="http://schemas.openxmlformats.org/officeDocument/2006/relationships/font" Target="fonts/font2.fntdata"/><Relationship Id="rId10" Type="http://schemas.openxmlformats.org/officeDocument/2006/relationships/font" Target="fonts/font3.fntdata"/><Relationship Id="rId11" Type="http://schemas.openxmlformats.org/officeDocument/2006/relationships/font" Target="fonts/font4.fntdata"/><Relationship Id="rId12" Type="http://schemas.openxmlformats.org/officeDocument/2006/relationships/font" Target="fonts/font5.fntdata"/><Relationship Id="rId13" Type="http://schemas.openxmlformats.org/officeDocument/2006/relationships/tableStyles" Target="tableStyle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07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E0E8A41-31EE-4996-81AF-11F4FF8295C6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708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09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710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11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0872542F-0EDE-4879-8490-F6DE1C2C6A4E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BDF7355-52CB-4733-9033-3844691383E6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BDF7355-52CB-4733-9033-3844691383E6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4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6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BDF7355-52CB-4733-9033-3844691383E6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6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BDF7355-52CB-4733-9033-3844691383E6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BDF7355-52CB-4733-9033-3844691383E6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54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单击此处编辑母版副标题样式</a:t>
            </a:r>
          </a:p>
        </p:txBody>
      </p:sp>
      <p:sp>
        <p:nvSpPr>
          <p:cNvPr id="104865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5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74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7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7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6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6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6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79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68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8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84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85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8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8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90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691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92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693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69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95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6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5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60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9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8701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702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70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70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8668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669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67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67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altLang="en-US" lang="zh-CN" smtClean="0"/>
              <a:t>2020/7/13</a:t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emf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Relationship Id="rId11" Type="http://schemas.openxmlformats.org/officeDocument/2006/relationships/image" Target="../media/image31.jpeg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4.png"/><Relationship Id="rId3" Type="http://schemas.openxmlformats.org/officeDocument/2006/relationships/image" Target="../media/image14.png"/><Relationship Id="rId4" Type="http://schemas.openxmlformats.org/officeDocument/2006/relationships/image" Target="../media/image35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jpe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9"/>
          <p:cNvGrpSpPr/>
          <p:nvPr/>
        </p:nvGrpSpPr>
        <p:grpSpPr>
          <a:xfrm>
            <a:off x="0" y="4494691"/>
            <a:ext cx="12327119" cy="2860026"/>
            <a:chOff x="0" y="4494691"/>
            <a:chExt cx="12327119" cy="2860026"/>
          </a:xfrm>
        </p:grpSpPr>
        <p:pic>
          <p:nvPicPr>
            <p:cNvPr id="2097152" name="图片 17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 rot="21029287">
              <a:off x="8071341" y="5241244"/>
              <a:ext cx="508851" cy="691374"/>
            </a:xfrm>
            <a:prstGeom prst="rect"/>
          </p:spPr>
        </p:pic>
        <p:pic>
          <p:nvPicPr>
            <p:cNvPr id="2097153" name="图片 19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/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/>
          </p:spPr>
        </p:pic>
        <p:grpSp>
          <p:nvGrpSpPr>
            <p:cNvPr id="26" name="组合 22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2097154" name="图片 23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3"/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/>
            </p:spPr>
          </p:pic>
          <p:pic>
            <p:nvPicPr>
              <p:cNvPr id="2097155" name="图片 24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3"/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/>
            </p:spPr>
          </p:pic>
          <p:pic>
            <p:nvPicPr>
              <p:cNvPr id="2097156" name="图片 25"/>
              <p:cNvPicPr>
                <a:picLocks noChangeAspect="1"/>
              </p:cNvPicPr>
              <p:nvPr/>
            </p:nvPicPr>
            <p:blipFill rotWithShape="1">
              <a:blip xmlns:r="http://schemas.openxmlformats.org/officeDocument/2006/relationships" r:embed="rId3"/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/>
            </p:spPr>
          </p:pic>
        </p:grpSp>
      </p:grpSp>
      <p:grpSp>
        <p:nvGrpSpPr>
          <p:cNvPr id="27" name="组合 29"/>
          <p:cNvGrpSpPr/>
          <p:nvPr/>
        </p:nvGrpSpPr>
        <p:grpSpPr>
          <a:xfrm>
            <a:off x="1555786" y="1124691"/>
            <a:ext cx="4188315" cy="4261473"/>
            <a:chOff x="1157202" y="1241924"/>
            <a:chExt cx="4188315" cy="4261473"/>
          </a:xfrm>
        </p:grpSpPr>
        <p:pic>
          <p:nvPicPr>
            <p:cNvPr id="2097157" name="图片 3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/>
            <a:srcRect/>
            <a:stretch>
              <a:fillRect/>
            </a:stretch>
          </p:blipFill>
          <p:spPr>
            <a:xfrm rot="21265418">
              <a:off x="1647430" y="1686393"/>
              <a:ext cx="3207859" cy="34570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algn="tl" blurRad="254000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97158" name="图片 31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/>
            <a:stretch>
              <a:fillRect/>
            </a:stretch>
          </p:blipFill>
          <p:spPr>
            <a:xfrm>
              <a:off x="1157202" y="1241924"/>
              <a:ext cx="4188315" cy="4261473"/>
            </a:xfrm>
            <a:prstGeom prst="rect"/>
          </p:spPr>
        </p:pic>
      </p:grpSp>
      <p:grpSp>
        <p:nvGrpSpPr>
          <p:cNvPr id="28" name="组合 32"/>
          <p:cNvGrpSpPr/>
          <p:nvPr/>
        </p:nvGrpSpPr>
        <p:grpSpPr>
          <a:xfrm>
            <a:off x="5686342" y="1816239"/>
            <a:ext cx="4850164" cy="3612073"/>
            <a:chOff x="5686343" y="1816239"/>
            <a:chExt cx="4265835" cy="3176906"/>
          </a:xfrm>
        </p:grpSpPr>
        <p:pic>
          <p:nvPicPr>
            <p:cNvPr id="2097159" name="图片 3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/>
            <a:stretch>
              <a:fillRect/>
            </a:stretch>
          </p:blipFill>
          <p:spPr>
            <a:xfrm rot="20980444">
              <a:off x="5810028" y="2040674"/>
              <a:ext cx="3808898" cy="2952471"/>
            </a:xfrm>
            <a:prstGeom prst="rect"/>
          </p:spPr>
        </p:pic>
        <p:grpSp>
          <p:nvGrpSpPr>
            <p:cNvPr id="29" name="组合 34"/>
            <p:cNvGrpSpPr/>
            <p:nvPr/>
          </p:nvGrpSpPr>
          <p:grpSpPr>
            <a:xfrm>
              <a:off x="5686343" y="1816239"/>
              <a:ext cx="4265835" cy="3078783"/>
              <a:chOff x="5686343" y="1816239"/>
              <a:chExt cx="4265835" cy="3078783"/>
            </a:xfrm>
          </p:grpSpPr>
          <p:grpSp>
            <p:nvGrpSpPr>
              <p:cNvPr id="30" name="组合 35"/>
              <p:cNvGrpSpPr/>
              <p:nvPr/>
            </p:nvGrpSpPr>
            <p:grpSpPr>
              <a:xfrm>
                <a:off x="5686343" y="1816239"/>
                <a:ext cx="4265835" cy="3078783"/>
                <a:chOff x="5686343" y="1605225"/>
                <a:chExt cx="4265835" cy="3078783"/>
              </a:xfrm>
            </p:grpSpPr>
            <p:grpSp>
              <p:nvGrpSpPr>
                <p:cNvPr id="31" name="组合 37"/>
                <p:cNvGrpSpPr/>
                <p:nvPr/>
              </p:nvGrpSpPr>
              <p:grpSpPr>
                <a:xfrm>
                  <a:off x="5686343" y="1900360"/>
                  <a:ext cx="4078232" cy="2783648"/>
                  <a:chOff x="6739187" y="-4354541"/>
                  <a:chExt cx="4078232" cy="2783648"/>
                </a:xfrm>
              </p:grpSpPr>
              <p:sp>
                <p:nvSpPr>
                  <p:cNvPr id="1048586" name="矩形: 圆角 40"/>
                  <p:cNvSpPr/>
                  <p:nvPr/>
                </p:nvSpPr>
                <p:spPr>
                  <a:xfrm>
                    <a:off x="6739187" y="-4354541"/>
                    <a:ext cx="3937501" cy="2783648"/>
                  </a:xfrm>
                  <a:prstGeom prst="roundRect">
                    <a:avLst>
                      <a:gd name="adj" fmla="val 908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 rtlCol="0"/>
                  <a:p>
                    <a:pPr algn="ctr"/>
                    <a:endParaRPr altLang="en-US" lang="zh-CN"/>
                  </a:p>
                </p:txBody>
              </p:sp>
              <p:pic>
                <p:nvPicPr>
                  <p:cNvPr id="2097160" name="图片 41"/>
                  <p:cNvPicPr>
                    <a:picLocks noChangeAspect="1"/>
                  </p:cNvPicPr>
                  <p:nvPr/>
                </p:nvPicPr>
                <p:blipFill>
                  <a:blip xmlns:r="http://schemas.openxmlformats.org/officeDocument/2006/relationships" r:embed="rId7"/>
                  <a:stretch>
                    <a:fillRect/>
                  </a:stretch>
                </p:blipFill>
                <p:spPr>
                  <a:xfrm>
                    <a:off x="6739187" y="-4353319"/>
                    <a:ext cx="4078232" cy="2782426"/>
                  </a:xfrm>
                  <a:prstGeom prst="rect"/>
                </p:spPr>
              </p:pic>
            </p:grpSp>
            <p:pic>
              <p:nvPicPr>
                <p:cNvPr id="2097161" name="图片 38"/>
                <p:cNvPicPr>
                  <a:picLocks noChangeAspect="1"/>
                </p:cNvPicPr>
                <p:nvPr/>
              </p:nvPicPr>
              <p:blipFill rotWithShape="1">
                <a:blip xmlns:r="http://schemas.openxmlformats.org/officeDocument/2006/relationships" r:embed="rId8"/>
                <a:srcRect r="74586"/>
                <a:stretch>
                  <a:fillRect/>
                </a:stretch>
              </p:blipFill>
              <p:spPr>
                <a:xfrm>
                  <a:off x="8707938" y="1605225"/>
                  <a:ext cx="594494" cy="590271"/>
                </a:xfrm>
                <a:prstGeom prst="rect"/>
              </p:spPr>
            </p:pic>
            <p:pic>
              <p:nvPicPr>
                <p:cNvPr id="2097162" name="图片 39"/>
                <p:cNvPicPr>
                  <a:picLocks noChangeAspect="1"/>
                </p:cNvPicPr>
                <p:nvPr/>
              </p:nvPicPr>
              <p:blipFill rotWithShape="1">
                <a:blip xmlns:r="http://schemas.openxmlformats.org/officeDocument/2006/relationships" r:embed="rId8"/>
                <a:srcRect l="74861"/>
                <a:stretch>
                  <a:fillRect/>
                </a:stretch>
              </p:blipFill>
              <p:spPr>
                <a:xfrm>
                  <a:off x="9302432" y="1760407"/>
                  <a:ext cx="649746" cy="652192"/>
                </a:xfrm>
                <a:prstGeom prst="rect"/>
              </p:spPr>
            </p:pic>
          </p:grpSp>
          <p:sp>
            <p:nvSpPr>
              <p:cNvPr id="1048587" name="文本框 36"/>
              <p:cNvSpPr txBox="1"/>
              <p:nvPr/>
            </p:nvSpPr>
            <p:spPr>
              <a:xfrm>
                <a:off x="5874083" y="2499648"/>
                <a:ext cx="3377794" cy="2269736"/>
              </a:xfrm>
              <a:prstGeom prst="rect"/>
              <a:noFill/>
            </p:spPr>
            <p:txBody>
              <a:bodyPr rtlCol="0" wrap="none">
                <a:spAutoFit/>
              </a:bodyPr>
              <a:p>
                <a:pPr>
                  <a:lnSpc>
                    <a:spcPct val="50000"/>
                  </a:lnSpc>
                </a:pPr>
                <a:r>
                  <a:rPr altLang="en-US" dirty="0" sz="2400" lang="zh-CN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姓名：</a:t>
                </a:r>
                <a:r>
                  <a:rPr altLang="en-US" dirty="0" sz="2400" lang="zh-CN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陈</a:t>
                </a:r>
                <a:r>
                  <a:rPr altLang="zh-CN" dirty="0" sz="2400" lang="en-US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 </a:t>
                </a:r>
                <a:r>
                  <a:rPr altLang="en-US" dirty="0" sz="2400" lang="zh-CN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熙</a:t>
                </a:r>
                <a:r>
                  <a:rPr altLang="zh-CN" dirty="0" sz="2400" lang="en-US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 </a:t>
                </a:r>
                <a:r>
                  <a:rPr altLang="en-US" dirty="0" sz="2400" lang="zh-CN">
                    <a:solidFill>
                      <a:srgbClr val="182D8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韵</a:t>
                </a:r>
                <a:endParaRPr altLang="zh-CN" dirty="0" sz="2400" lang="en-US">
                  <a:solidFill>
                    <a:srgbClr val="182D8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endParaRPr altLang="zh-CN" dirty="0" sz="2400" lang="en-US">
                  <a:solidFill>
                    <a:srgbClr val="182D8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班级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：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五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（</a:t>
                </a:r>
                <a:r>
                  <a:rPr altLang="zh-CN" dirty="0" sz="2400"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8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）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班</a:t>
                </a:r>
                <a:endParaRPr altLang="zh-CN" dirty="0" sz="2400" lang="en-US">
                  <a:solidFill>
                    <a:srgbClr val="182D8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endParaRPr altLang="zh-CN" dirty="0" sz="24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年龄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：</a:t>
                </a:r>
                <a:r>
                  <a:rPr altLang="zh-CN" dirty="0" sz="2400"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1</a:t>
                </a:r>
                <a:r>
                  <a:rPr altLang="zh-CN" dirty="0" sz="2400" 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1</a:t>
                </a:r>
                <a:r>
                  <a:rPr altLang="zh-CN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岁</a:t>
                </a:r>
                <a:endParaRPr altLang="zh-CN" dirty="0" sz="24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endParaRPr altLang="zh-CN" dirty="0" sz="24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  <a:p>
                <a:pPr>
                  <a:lnSpc>
                    <a:spcPct val="50000"/>
                  </a:lnSpc>
                </a:pP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座右铭</a:t>
                </a:r>
                <a:r>
                  <a:rPr altLang="en-US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：</a:t>
                </a:r>
                <a:r>
                  <a:rPr altLang="zh-CN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有志者</a:t>
                </a:r>
                <a:r>
                  <a:rPr altLang="zh-CN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，事竟成</a:t>
                </a:r>
                <a:r>
                  <a:rPr altLang="zh-CN" dirty="0" sz="2400" lang="zh-CN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！</a:t>
                </a:r>
                <a:endParaRPr altLang="zh-CN" dirty="0" sz="2400"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</p:grpSp>
      <p:pic>
        <p:nvPicPr>
          <p:cNvPr id="2097163" name="图片 42" descr="图片包含 游戏机, 花, 消防栓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 rot="855485">
            <a:off x="350325" y="382560"/>
            <a:ext cx="1515568" cy="1424161"/>
          </a:xfrm>
          <a:prstGeom prst="rect"/>
        </p:spPr>
      </p:pic>
      <p:pic>
        <p:nvPicPr>
          <p:cNvPr id="2097164" name="图片 43"/>
          <p:cNvPicPr>
            <a:picLocks noChangeAspect="1"/>
          </p:cNvPicPr>
          <p:nvPr/>
        </p:nvPicPr>
        <p:blipFill>
          <a:blip xmlns:r="http://schemas.openxmlformats.org/officeDocument/2006/relationships" r:embed="rId10"/>
          <a:stretch>
            <a:fillRect/>
          </a:stretch>
        </p:blipFill>
        <p:spPr>
          <a:xfrm>
            <a:off x="10014705" y="3965164"/>
            <a:ext cx="1902263" cy="1430429"/>
          </a:xfrm>
          <a:prstGeom prst="rect"/>
        </p:spPr>
      </p:pic>
      <p:pic>
        <p:nvPicPr>
          <p:cNvPr id="2097165" name="图片 44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 rot="20135594">
            <a:off x="10030651" y="612559"/>
            <a:ext cx="1211125" cy="1203680"/>
          </a:xfrm>
          <a:prstGeom prst="rect"/>
        </p:spPr>
      </p:pic>
      <p:sp>
        <p:nvSpPr>
          <p:cNvPr id="1048588" name="文本框 42"/>
          <p:cNvSpPr txBox="1"/>
          <p:nvPr/>
        </p:nvSpPr>
        <p:spPr>
          <a:xfrm>
            <a:off x="5262787" y="130279"/>
            <a:ext cx="4751918" cy="1399540"/>
          </a:xfrm>
          <a:prstGeom prst="rect"/>
          <a:noFill/>
        </p:spPr>
        <p:txBody>
          <a:bodyPr rtlCol="0" wrap="square">
            <a:spAutoFit/>
          </a:bodyPr>
          <a:lstStyle>
            <a:defPPr>
              <a:defRPr lang="zh-CN"/>
            </a:defPPr>
            <a:lvl1pPr algn="l" defTabSz="914400" eaLnBrk="1" hangingPunct="1" latinLnBrk="0" marL="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latinLnBrk="0" marL="457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latinLnBrk="0" marL="914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latinLnBrk="0" marL="1371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latinLnBrk="0" marL="18288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latinLnBrk="0" marL="22860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latinLnBrk="0" marL="27432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latinLnBrk="0" marL="32004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latinLnBrk="0" marL="3657600" rtl="0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altLang="en-US" dirty="0" sz="8800" lang="zh-CN">
                <a:ln w="19050">
                  <a:solidFill>
                    <a:srgbClr val="FFFFFF"/>
                  </a:solidFill>
                </a:ln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自我介绍</a:t>
            </a:r>
            <a:endParaRPr altLang="zh-CN" dirty="0" sz="8800" lang="en-US">
              <a:ln w="19050">
                <a:solidFill>
                  <a:srgbClr val="FFFFFF"/>
                </a:solidFill>
              </a:ln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2097264" name=""/>
          <p:cNvPicPr>
            <a:picLocks/>
          </p:cNvPicPr>
          <p:nvPr/>
        </p:nvPicPr>
        <p:blipFill>
          <a:blip xmlns:r="http://schemas.openxmlformats.org/officeDocument/2006/relationships" r:embed="rId12"/>
          <a:stretch>
            <a:fillRect/>
          </a:stretch>
        </p:blipFill>
        <p:spPr>
          <a:xfrm rot="21586404">
            <a:off x="1931388" y="1099901"/>
            <a:ext cx="3456099" cy="4655428"/>
          </a:xfrm>
          <a:prstGeom prst="rect"/>
        </p:spPr>
      </p:pic>
      <p:pic>
        <p:nvPicPr>
          <p:cNvPr id="2097275" name=""/>
          <p:cNvPicPr>
            <a:picLocks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xmlns:r="http://schemas.openxmlformats.org/officeDocument/2006/relationships" r:embed="rId15"/>
          <a:stretch>
            <a:fillRect/>
          </a:stretch>
        </p:blipFill>
        <p:spPr>
          <a:xfrm rot="0">
            <a:off x="11436348" y="0"/>
            <a:ext cx="720000" cy="72000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400">
        <p14:ripple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dur="1" fill="hold" id="6"/>
                                        <p:tgtEl>
                                          <p:spTgt spid="2097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9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1"/>
                            </p:stCondLst>
                            <p:childTnLst>
                              <p:par>
                                <p:cTn fill="hold" id="13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8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>
                            <p:stCondLst>
                              <p:cond delay="501"/>
                            </p:stCondLst>
                            <p:childTnLst>
                              <p:par>
                                <p:cTn fill="hold" id="24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26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">
                            <p:stCondLst>
                              <p:cond delay="1001"/>
                            </p:stCondLst>
                            <p:childTnLst>
                              <p:par>
                                <p:cTn fill="hold" id="28" nodeType="after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33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4">
                            <p:stCondLst>
                              <p:cond delay="2001"/>
                            </p:stCondLst>
                            <p:childTnLst>
                              <p:par>
                                <p:cTn fill="hold" id="35" nodeType="after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4" id="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3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8" id="43">
                                          <p:stCondLst>
                                            <p:cond delay="652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8" id="4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8" id="4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8" id="46">
                                          <p:stCondLst>
                                            <p:cond delay="134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8" id="47">
                                          <p:stCondLst>
                                            <p:cond delay="1644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8" id="4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8" id="4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8" id="50">
                                          <p:stCondLst>
                                            <p:cond delay="1836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 vol="50000">
                <p:cTn display="1" fill="hold" id="51" repeatCount="indefinite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27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20" descr="图片包含 游戏机, 画, 食物, 花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044870" y="-931751"/>
            <a:ext cx="3869524" cy="3661538"/>
          </a:xfrm>
          <a:prstGeom prst="rect"/>
        </p:spPr>
      </p:pic>
      <p:pic>
        <p:nvPicPr>
          <p:cNvPr id="2097177" name="图片 2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20686960">
            <a:off x="-121691" y="24548"/>
            <a:ext cx="2156504" cy="1141499"/>
          </a:xfrm>
          <a:prstGeom prst="rect"/>
        </p:spPr>
      </p:pic>
      <p:grpSp>
        <p:nvGrpSpPr>
          <p:cNvPr id="41" name="组合 9"/>
          <p:cNvGrpSpPr/>
          <p:nvPr/>
        </p:nvGrpSpPr>
        <p:grpSpPr>
          <a:xfrm>
            <a:off x="2079157" y="677541"/>
            <a:ext cx="2305548" cy="1611923"/>
            <a:chOff x="-2915149" y="873369"/>
            <a:chExt cx="2305548" cy="1611923"/>
          </a:xfrm>
        </p:grpSpPr>
        <p:pic>
          <p:nvPicPr>
            <p:cNvPr id="2097178" name="图片 1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/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/>
          </p:spPr>
        </p:pic>
        <p:sp>
          <p:nvSpPr>
            <p:cNvPr id="1048598" name="文本框 13"/>
            <p:cNvSpPr txBox="1"/>
            <p:nvPr/>
          </p:nvSpPr>
          <p:spPr>
            <a:xfrm>
              <a:off x="-2602467" y="1331180"/>
              <a:ext cx="1826141" cy="584775"/>
            </a:xfrm>
            <a:prstGeom prst="rect"/>
            <a:noFill/>
          </p:spPr>
          <p:txBody>
            <a:bodyPr rtlCol="0" wrap="none">
              <a:spAutoFit/>
            </a:bodyPr>
            <a:p>
              <a:pPr algn="l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en-US" baseline="0" b="0" cap="none" dirty="0" sz="3200" i="0" kern="1200" kumimoji="0" lang="zh-CN" noProof="0" normalizeH="0" spc="0" strike="noStrike" u="none">
                  <a:ln>
                    <a:noFill/>
                  </a:ln>
                  <a:solidFill>
                    <a:srgbClr val="4FBCC6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</a:p>
          </p:txBody>
        </p:sp>
      </p:grpSp>
      <p:pic>
        <p:nvPicPr>
          <p:cNvPr id="2097179" name="图片 14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4538631" y="514419"/>
            <a:ext cx="482710" cy="482710"/>
          </a:xfrm>
          <a:prstGeom prst="rect"/>
        </p:spPr>
      </p:pic>
      <p:pic>
        <p:nvPicPr>
          <p:cNvPr id="2097181" name="图片 22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9301542" y="5546432"/>
            <a:ext cx="1980350" cy="1081017"/>
          </a:xfrm>
          <a:prstGeom prst="rect"/>
        </p:spPr>
      </p:pic>
      <p:pic>
        <p:nvPicPr>
          <p:cNvPr id="2097182" name="图片 23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289533" y="5578127"/>
            <a:ext cx="1319786" cy="1206403"/>
          </a:xfrm>
          <a:prstGeom prst="rect"/>
        </p:spPr>
      </p:pic>
      <p:pic>
        <p:nvPicPr>
          <p:cNvPr id="2097183" name="图片 19"/>
          <p:cNvPicPr>
            <a:picLocks noChangeAspect="1"/>
          </p:cNvPicPr>
          <p:nvPr/>
        </p:nvPicPr>
        <p:blipFill>
          <a:blip xmlns:r="http://schemas.openxmlformats.org/officeDocument/2006/relationships" r:embed="rId8">
            <a:biLevel thresh="25000"/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/>
        </p:spPr>
      </p:pic>
      <p:pic>
        <p:nvPicPr>
          <p:cNvPr id="2097184" name="图片 25" descr="图片包含 游戏机  描述已自动生成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9"/>
          <a:srcRect l="7265" t="19752" b="31063"/>
          <a:stretch>
            <a:fillRect/>
          </a:stretch>
        </p:blipFill>
        <p:spPr>
          <a:xfrm rot="21022277" flipH="1">
            <a:off x="4345095" y="5124045"/>
            <a:ext cx="2790981" cy="1480291"/>
          </a:xfrm>
          <a:prstGeom prst="rect"/>
        </p:spPr>
      </p:pic>
      <p:pic>
        <p:nvPicPr>
          <p:cNvPr id="2097185" name="图片 26"/>
          <p:cNvPicPr>
            <a:picLocks noChangeAspect="1"/>
          </p:cNvPicPr>
          <p:nvPr/>
        </p:nvPicPr>
        <p:blipFill>
          <a:blip xmlns:r="http://schemas.openxmlformats.org/officeDocument/2006/relationships" r:embed="rId10"/>
          <a:stretch>
            <a:fillRect/>
          </a:stretch>
        </p:blipFill>
        <p:spPr>
          <a:xfrm>
            <a:off x="7156033" y="-461393"/>
            <a:ext cx="2504591" cy="1877372"/>
          </a:xfrm>
          <a:prstGeom prst="rect"/>
        </p:spPr>
      </p:pic>
      <p:pic>
        <p:nvPicPr>
          <p:cNvPr id="2097266" name=""/>
          <p:cNvPicPr>
            <a:picLocks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 rot="21543394">
            <a:off x="5299330" y="882203"/>
            <a:ext cx="2230392" cy="4003357"/>
          </a:xfrm>
          <a:prstGeom prst="rect"/>
        </p:spPr>
      </p:pic>
      <p:pic>
        <p:nvPicPr>
          <p:cNvPr id="2097267" name=""/>
          <p:cNvPicPr>
            <a:picLocks/>
          </p:cNvPicPr>
          <p:nvPr/>
        </p:nvPicPr>
        <p:blipFill>
          <a:blip xmlns:r="http://schemas.openxmlformats.org/officeDocument/2006/relationships" r:embed="rId12"/>
          <a:stretch>
            <a:fillRect/>
          </a:stretch>
        </p:blipFill>
        <p:spPr>
          <a:xfrm>
            <a:off x="477100" y="2550369"/>
            <a:ext cx="4544242" cy="2526808"/>
          </a:xfrm>
          <a:prstGeom prst="rect"/>
        </p:spPr>
      </p:pic>
      <p:pic>
        <p:nvPicPr>
          <p:cNvPr id="2097268" name=""/>
          <p:cNvPicPr>
            <a:picLocks/>
          </p:cNvPicPr>
          <p:nvPr/>
        </p:nvPicPr>
        <p:blipFill>
          <a:blip xmlns:r="http://schemas.openxmlformats.org/officeDocument/2006/relationships" r:embed="rId13"/>
          <a:stretch>
            <a:fillRect/>
          </a:stretch>
        </p:blipFill>
        <p:spPr>
          <a:xfrm rot="325501">
            <a:off x="8455394" y="1546243"/>
            <a:ext cx="2945899" cy="4014919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dur="2000" id="7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2000"/>
                            </p:stCondLst>
                            <p:childTnLst>
                              <p:par>
                                <p:cTn fill="hold" id="9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3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dur="2000" id="16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图片 20" descr="图片包含 游戏机, 画, 食物, 花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044870" y="-931751"/>
            <a:ext cx="3869524" cy="3661538"/>
          </a:xfrm>
          <a:prstGeom prst="rect"/>
        </p:spPr>
      </p:pic>
      <p:pic>
        <p:nvPicPr>
          <p:cNvPr id="2097201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373748" y="5618009"/>
            <a:ext cx="1818252" cy="1367256"/>
          </a:xfrm>
          <a:prstGeom prst="rect"/>
        </p:spPr>
      </p:pic>
      <p:pic>
        <p:nvPicPr>
          <p:cNvPr id="2097202" name="图片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/>
        </p:spPr>
      </p:pic>
      <p:grpSp>
        <p:nvGrpSpPr>
          <p:cNvPr id="53" name="组合 5"/>
          <p:cNvGrpSpPr/>
          <p:nvPr/>
        </p:nvGrpSpPr>
        <p:grpSpPr>
          <a:xfrm>
            <a:off x="4694080" y="1412884"/>
            <a:ext cx="3505073" cy="3505073"/>
            <a:chOff x="4458224" y="1317499"/>
            <a:chExt cx="3505073" cy="3505073"/>
          </a:xfrm>
        </p:grpSpPr>
        <p:pic>
          <p:nvPicPr>
            <p:cNvPr id="2097205" name="图片 7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5"/>
            <a:stretch>
              <a:fillRect/>
            </a:stretch>
          </p:blipFill>
          <p:spPr>
            <a:xfrm flipH="1">
              <a:off x="4458224" y="1317499"/>
              <a:ext cx="3505073" cy="3505073"/>
            </a:xfrm>
            <a:prstGeom prst="rect"/>
          </p:spPr>
        </p:pic>
        <p:pic>
          <p:nvPicPr>
            <p:cNvPr id="2097206" name="图片 1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6"/>
            <a:srcRect l="55330" t="5121" r="7812" b="71852"/>
            <a:stretch>
              <a:fillRect/>
            </a:stretch>
          </p:blipFill>
          <p:spPr>
            <a:xfrm rot="20224477">
              <a:off x="5887404" y="2784638"/>
              <a:ext cx="879022" cy="734227"/>
            </a:xfrm>
            <a:prstGeom prst="rect"/>
          </p:spPr>
        </p:pic>
      </p:grpSp>
      <p:grpSp>
        <p:nvGrpSpPr>
          <p:cNvPr id="55" name="组合 14"/>
          <p:cNvGrpSpPr/>
          <p:nvPr/>
        </p:nvGrpSpPr>
        <p:grpSpPr>
          <a:xfrm>
            <a:off x="899139" y="241354"/>
            <a:ext cx="2197844" cy="1662618"/>
            <a:chOff x="-2915149" y="873369"/>
            <a:chExt cx="2305548" cy="1611923"/>
          </a:xfrm>
        </p:grpSpPr>
        <p:pic>
          <p:nvPicPr>
            <p:cNvPr id="2097209" name="图片 1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7"/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/>
          </p:spPr>
        </p:pic>
        <p:sp>
          <p:nvSpPr>
            <p:cNvPr id="1048613" name="文本框 16"/>
            <p:cNvSpPr txBox="1"/>
            <p:nvPr/>
          </p:nvSpPr>
          <p:spPr>
            <a:xfrm>
              <a:off x="-2633216" y="1405556"/>
              <a:ext cx="1897103" cy="556538"/>
            </a:xfrm>
            <a:prstGeom prst="rect"/>
            <a:noFill/>
          </p:spPr>
          <p:txBody>
            <a:bodyPr rtlCol="0" wrap="none">
              <a:spAutoFit/>
            </a:bodyPr>
            <a:p>
              <a:pPr algn="l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en-US" baseline="0" b="0" cap="none" dirty="0" sz="3200" i="0" kern="1200" kumimoji="0" lang="zh-CN" noProof="0" normalizeH="0" spc="0" strike="noStrike" u="none">
                  <a:ln>
                    <a:noFill/>
                  </a:ln>
                  <a:solidFill>
                    <a:srgbClr val="4FBCC6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获得奖项</a:t>
              </a:r>
            </a:p>
          </p:txBody>
        </p:sp>
      </p:grpSp>
      <p:pic>
        <p:nvPicPr>
          <p:cNvPr id="2097210" name="图片 17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96298" y="416308"/>
            <a:ext cx="482710" cy="482710"/>
          </a:xfrm>
          <a:prstGeom prst="rect"/>
        </p:spPr>
      </p:pic>
      <p:pic>
        <p:nvPicPr>
          <p:cNvPr id="2097269" name=""/>
          <p:cNvPicPr>
            <a:picLocks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 rot="26088">
            <a:off x="4709056" y="691577"/>
            <a:ext cx="3389579" cy="5658595"/>
          </a:xfrm>
          <a:prstGeom prst="rect"/>
        </p:spPr>
      </p:pic>
      <p:pic>
        <p:nvPicPr>
          <p:cNvPr id="2097272" name=""/>
          <p:cNvPicPr>
            <a:picLocks/>
          </p:cNvPicPr>
          <p:nvPr/>
        </p:nvPicPr>
        <p:blipFill>
          <a:blip xmlns:r="http://schemas.openxmlformats.org/officeDocument/2006/relationships" r:embed="rId10"/>
          <a:srcRect l="0" t="0" r="14290" b="-92"/>
          <a:stretch>
            <a:fillRect/>
          </a:stretch>
        </p:blipFill>
        <p:spPr>
          <a:xfrm>
            <a:off x="96298" y="2160548"/>
            <a:ext cx="4069256" cy="2836133"/>
          </a:xfrm>
          <a:prstGeom prst="rect"/>
        </p:spPr>
      </p:pic>
      <p:pic>
        <p:nvPicPr>
          <p:cNvPr id="2097273" name=""/>
          <p:cNvPicPr>
            <a:picLocks/>
          </p:cNvPicPr>
          <p:nvPr/>
        </p:nvPicPr>
        <p:blipFill>
          <a:blip xmlns:r="http://schemas.openxmlformats.org/officeDocument/2006/relationships" r:embed="rId11"/>
          <a:srcRect l="22159" t="10611" r="12670" b="3642"/>
          <a:stretch>
            <a:fillRect/>
          </a:stretch>
        </p:blipFill>
        <p:spPr>
          <a:xfrm>
            <a:off x="8484871" y="1967753"/>
            <a:ext cx="3555706" cy="3219105"/>
          </a:xfrm>
          <a:prstGeom prst="round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1000"/>
                            </p:stCondLst>
                            <p:childTnLst>
                              <p:par>
                                <p:cTn fill="hold" id="12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6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>
                            <p:stCondLst>
                              <p:cond delay="1500"/>
                            </p:stCondLst>
                            <p:childTnLst>
                              <p:par>
                                <p:cTn fill="hold" id="22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4" name="图片 20" descr="图片包含 游戏机, 画, 食物, 花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044870" y="-931751"/>
            <a:ext cx="3869524" cy="3661538"/>
          </a:xfrm>
          <a:prstGeom prst="rect"/>
        </p:spPr>
      </p:pic>
      <p:pic>
        <p:nvPicPr>
          <p:cNvPr id="2097245" name="图片 2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20686960">
            <a:off x="164224" y="162895"/>
            <a:ext cx="2156504" cy="1141499"/>
          </a:xfrm>
          <a:prstGeom prst="rect"/>
        </p:spPr>
      </p:pic>
      <p:pic>
        <p:nvPicPr>
          <p:cNvPr id="2097246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/>
        </p:spPr>
      </p:pic>
      <p:pic>
        <p:nvPicPr>
          <p:cNvPr id="2097247" name="图片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/>
        </p:spPr>
      </p:pic>
      <p:grpSp>
        <p:nvGrpSpPr>
          <p:cNvPr id="91" name="组合 3"/>
          <p:cNvGrpSpPr/>
          <p:nvPr/>
        </p:nvGrpSpPr>
        <p:grpSpPr>
          <a:xfrm>
            <a:off x="522940" y="1183342"/>
            <a:ext cx="2523783" cy="2184709"/>
            <a:chOff x="482599" y="1264024"/>
            <a:chExt cx="2523783" cy="2184709"/>
          </a:xfrm>
        </p:grpSpPr>
        <p:pic>
          <p:nvPicPr>
            <p:cNvPr id="2097248" name="图片 7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/>
            <a:stretch>
              <a:fillRect/>
            </a:stretch>
          </p:blipFill>
          <p:spPr>
            <a:xfrm>
              <a:off x="482599" y="1264024"/>
              <a:ext cx="2523783" cy="2184709"/>
            </a:xfrm>
            <a:prstGeom prst="rect"/>
          </p:spPr>
        </p:pic>
        <p:sp>
          <p:nvSpPr>
            <p:cNvPr id="1048644" name="文本框 8"/>
            <p:cNvSpPr txBox="1"/>
            <p:nvPr/>
          </p:nvSpPr>
          <p:spPr>
            <a:xfrm>
              <a:off x="831419" y="2063990"/>
              <a:ext cx="1808480" cy="574040"/>
            </a:xfrm>
            <a:prstGeom prst="rect"/>
            <a:noFill/>
          </p:spPr>
          <p:txBody>
            <a:bodyPr rtlCol="0" wrap="none">
              <a:spAutoFit/>
            </a:bodyPr>
            <a:p>
              <a:pPr algn="l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altLang="en-US" dirty="0" sz="3200" lang="zh-CN">
                  <a:solidFill>
                    <a:schemeClr val="accent2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竞选</a:t>
              </a:r>
              <a:r>
                <a:rPr altLang="en-US" dirty="0" sz="3200" lang="zh-CN">
                  <a:solidFill>
                    <a:schemeClr val="accent2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宣</a:t>
              </a:r>
              <a:r>
                <a:rPr altLang="en-US" dirty="0" sz="3200" lang="zh-CN">
                  <a:solidFill>
                    <a:schemeClr val="accent2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言</a:t>
              </a:r>
              <a:endParaRPr altLang="en-US" baseline="0" b="0" cap="none" dirty="0" sz="3200" i="0" kern="1200" kumimoji="0" lang="zh-CN" noProof="0" normalizeH="0" spc="0" strike="noStrike" u="none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97249" name="图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/>
          <a:srcRect l="54595" t="5385" b="68700"/>
          <a:stretch>
            <a:fillRect/>
          </a:stretch>
        </p:blipFill>
        <p:spPr>
          <a:xfrm>
            <a:off x="3037852" y="1034833"/>
            <a:ext cx="7335896" cy="5597708"/>
          </a:xfrm>
          <a:prstGeom prst="rect"/>
        </p:spPr>
      </p:pic>
      <p:sp>
        <p:nvSpPr>
          <p:cNvPr id="1048645" name="文本框 13"/>
          <p:cNvSpPr txBox="1"/>
          <p:nvPr/>
        </p:nvSpPr>
        <p:spPr>
          <a:xfrm>
            <a:off x="4029118" y="2557347"/>
            <a:ext cx="5015752" cy="266954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en-US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竞选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大队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委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成员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不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仅仅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是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一种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荣誉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它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更是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一个人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责任心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的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体现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培养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。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假如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可以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加入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大队委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将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严以律己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以身作则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时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时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鞭策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自己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用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一颗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真诚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的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心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以及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行动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来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感染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同学们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我也会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出色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地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完成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老师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同学们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交给我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的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任务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全心全意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地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为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同学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服务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；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假如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/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没有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评选上，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/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/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也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不会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气馁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我会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继续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评选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中队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干部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来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为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班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集体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服务</a:t>
            </a:r>
            <a:r>
              <a:rPr altLang="zh-CN" dirty="0" sz="1600" lang="zh-CN">
                <a:solidFill>
                  <a:prstClr val="black">
                    <a:lumMod val="65000"/>
                    <a:lumOff val="35000"/>
                  </a:prst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。</a:t>
            </a:r>
            <a:endParaRPr altLang="en-US" lang="zh-CN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1000"/>
                            </p:stCondLst>
                            <p:childTnLst>
                              <p:par>
                                <p:cTn fill="hold" id="11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5"/>
                                        <p:tgtEl>
                                          <p:spTgt spid="209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17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dur="500" id="19"/>
                                        <p:tgtEl>
                                          <p:spTgt spid="104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0" name="图片 20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/>
        </p:spPr>
      </p:pic>
      <p:pic>
        <p:nvPicPr>
          <p:cNvPr id="2097251" name="图片 20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/>
        </p:spPr>
      </p:pic>
      <p:pic>
        <p:nvPicPr>
          <p:cNvPr id="2097252" name="图片 209" descr="图片包含 游戏机, 画, 食物, 花  描述已自动生成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044870" y="-931751"/>
            <a:ext cx="3869524" cy="3661538"/>
          </a:xfrm>
          <a:prstGeom prst="rect"/>
        </p:spPr>
      </p:pic>
      <p:pic>
        <p:nvPicPr>
          <p:cNvPr id="2097253" name="图片 2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>
          <a:xfrm rot="20686960">
            <a:off x="-137494" y="265233"/>
            <a:ext cx="2156504" cy="1014537"/>
          </a:xfrm>
          <a:prstGeom prst="rect"/>
        </p:spPr>
      </p:pic>
      <p:pic>
        <p:nvPicPr>
          <p:cNvPr id="2097254" name="图片 2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21029287">
            <a:off x="8071341" y="5241244"/>
            <a:ext cx="508851" cy="691374"/>
          </a:xfrm>
          <a:prstGeom prst="rect"/>
        </p:spPr>
      </p:pic>
      <p:pic>
        <p:nvPicPr>
          <p:cNvPr id="2097255" name="图片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/>
          <a:srcRect l="20398" r="66768"/>
          <a:stretch>
            <a:fillRect/>
          </a:stretch>
        </p:blipFill>
        <p:spPr>
          <a:xfrm>
            <a:off x="6502719" y="4494691"/>
            <a:ext cx="1210237" cy="2782425"/>
          </a:xfrm>
          <a:prstGeom prst="rect"/>
        </p:spPr>
      </p:pic>
      <p:grpSp>
        <p:nvGrpSpPr>
          <p:cNvPr id="95" name="组合 24"/>
          <p:cNvGrpSpPr/>
          <p:nvPr/>
        </p:nvGrpSpPr>
        <p:grpSpPr>
          <a:xfrm>
            <a:off x="0" y="4535133"/>
            <a:ext cx="12327119" cy="2819584"/>
            <a:chOff x="0" y="4535133"/>
            <a:chExt cx="12327119" cy="2819584"/>
          </a:xfrm>
        </p:grpSpPr>
        <p:pic>
          <p:nvPicPr>
            <p:cNvPr id="2097256" name="图片 2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6"/>
            <a:stretch>
              <a:fillRect/>
            </a:stretch>
          </p:blipFill>
          <p:spPr>
            <a:xfrm>
              <a:off x="0" y="4535133"/>
              <a:ext cx="9429812" cy="2782425"/>
            </a:xfrm>
            <a:prstGeom prst="rect"/>
          </p:spPr>
        </p:pic>
        <p:pic>
          <p:nvPicPr>
            <p:cNvPr id="2097257" name="图片 26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6"/>
            <a:srcRect l="83757"/>
            <a:stretch>
              <a:fillRect/>
            </a:stretch>
          </p:blipFill>
          <p:spPr>
            <a:xfrm>
              <a:off x="9692431" y="4572292"/>
              <a:ext cx="1531704" cy="2782425"/>
            </a:xfrm>
            <a:prstGeom prst="rect"/>
          </p:spPr>
        </p:pic>
        <p:pic>
          <p:nvPicPr>
            <p:cNvPr id="2097258" name="图片 27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6"/>
            <a:srcRect t="41577" r="91982"/>
            <a:stretch>
              <a:fillRect/>
            </a:stretch>
          </p:blipFill>
          <p:spPr>
            <a:xfrm flipH="1">
              <a:off x="11570995" y="5729145"/>
              <a:ext cx="756124" cy="1625572"/>
            </a:xfrm>
            <a:prstGeom prst="rect"/>
          </p:spPr>
        </p:pic>
      </p:grpSp>
      <p:pic>
        <p:nvPicPr>
          <p:cNvPr id="2097259" name="图片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/>
          <a:srcRect t="22549" b="27647"/>
          <a:stretch>
            <a:fillRect/>
          </a:stretch>
        </p:blipFill>
        <p:spPr>
          <a:xfrm>
            <a:off x="4996278" y="1871888"/>
            <a:ext cx="7330841" cy="3734033"/>
          </a:xfrm>
          <a:prstGeom prst="rect"/>
        </p:spPr>
      </p:pic>
      <p:sp>
        <p:nvSpPr>
          <p:cNvPr id="1048649" name="文本框 12"/>
          <p:cNvSpPr txBox="1"/>
          <p:nvPr/>
        </p:nvSpPr>
        <p:spPr>
          <a:xfrm>
            <a:off x="5901715" y="2943208"/>
            <a:ext cx="5669280" cy="1158240"/>
          </a:xfrm>
          <a:prstGeom prst="rect"/>
          <a:noFill/>
        </p:spPr>
        <p:txBody>
          <a:bodyPr rtlCol="0" wrap="none">
            <a:spAutoFit/>
          </a:bodyPr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zh-CN" dirty="0" sz="2400" lang="en-US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 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请大家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一如既往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地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信任我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、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支持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我</a:t>
            </a:r>
            <a:r>
              <a:rPr altLang="en-US" dirty="0" sz="2400" lang="zh-CN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，</a:t>
            </a:r>
            <a:endParaRPr altLang="zh-CN" dirty="0" sz="2400" lang="en-US">
              <a:solidFill>
                <a:srgbClr val="FEB0A1"/>
              </a:solidFill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  <a:reflection algn="bl" blurRad="6350" dir="5400000" endA="300" endPos="45500" rotWithShape="0" stA="55000" sy="-100000"/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altLang="zh-CN" dirty="0" sz="2400" lang="en-US">
              <a:solidFill>
                <a:srgbClr val="FEB0A1"/>
              </a:solidFill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  <a:reflection algn="bl" blurRad="6350" dir="5400000" endA="300" endPos="45500" rotWithShape="0" stA="55000" sy="-100000"/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投上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你们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宝贵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的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一票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吧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！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谢谢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大家</a:t>
            </a:r>
            <a:r>
              <a:rPr altLang="zh-CN" baseline="0" b="0" cap="none" dirty="0" sz="2400" i="0" kern="1200" kumimoji="0" lang="zh-CN" noProof="0" normalizeH="0" spc="0" strike="noStrike" u="none">
                <a:solidFill>
                  <a:srgbClr val="FEB0A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  <a:reflection algn="bl" blurRad="6350" dir="5400000" endA="300" endPos="45500" rotWithShape="0" stA="55000" sy="-10000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！</a:t>
            </a:r>
            <a:endParaRPr altLang="zh-CN" dirty="0" sz="2400" lang="en-US">
              <a:solidFill>
                <a:srgbClr val="FEB0A1"/>
              </a:solidFill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  <a:reflection algn="bl" blurRad="6350" dir="5400000" endA="300" endPos="45500" rotWithShape="0" stA="55000" sy="-100000"/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097260" name="图片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/>
          <a:srcRect l="37473" t="37069" r="41460" b="34623"/>
          <a:stretch>
            <a:fillRect/>
          </a:stretch>
        </p:blipFill>
        <p:spPr>
          <a:xfrm>
            <a:off x="10650413" y="3784633"/>
            <a:ext cx="658438" cy="749808"/>
          </a:xfrm>
          <a:prstGeom prst="rect"/>
        </p:spPr>
      </p:pic>
      <p:pic>
        <p:nvPicPr>
          <p:cNvPr id="2097261" name="图片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/>
          <a:srcRect l="16427" t="64648" r="56884" b="4150"/>
          <a:stretch>
            <a:fillRect/>
          </a:stretch>
        </p:blipFill>
        <p:spPr>
          <a:xfrm rot="20949769">
            <a:off x="6517620" y="4160175"/>
            <a:ext cx="544368" cy="539347"/>
          </a:xfrm>
          <a:prstGeom prst="rect"/>
        </p:spPr>
      </p:pic>
      <p:pic>
        <p:nvPicPr>
          <p:cNvPr id="2097262" name="图片 1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/>
          <a:srcRect l="58711" t="37092" r="12992" b="34122"/>
          <a:stretch>
            <a:fillRect/>
          </a:stretch>
        </p:blipFill>
        <p:spPr>
          <a:xfrm>
            <a:off x="7513641" y="2295197"/>
            <a:ext cx="504072" cy="434590"/>
          </a:xfrm>
          <a:prstGeom prst="rect"/>
        </p:spPr>
      </p:pic>
      <p:pic>
        <p:nvPicPr>
          <p:cNvPr id="2097274" name=""/>
          <p:cNvPicPr>
            <a:picLocks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 rot="0">
            <a:off x="2273228" y="736134"/>
            <a:ext cx="2723050" cy="514976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2097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dur="2000" id="11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2097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6"/>
                                        <p:tgtEl>
                                          <p:spTgt spid="209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7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2097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2097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209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2097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5"/>
                                        <p:tgtEl>
                                          <p:spTgt spid="2097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6"/>
                                        <p:tgtEl>
                                          <p:spTgt spid="209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有乐</dc:creator>
  <cp:lastModifiedBy>ma ruijiang1</cp:lastModifiedBy>
  <dcterms:created xsi:type="dcterms:W3CDTF">2020-01-15T07:53:11Z</dcterms:created>
  <dcterms:modified xsi:type="dcterms:W3CDTF">2021-09-25T07:02:01Z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  <property fmtid="{D5CDD505-2E9C-101B-9397-08002B2CF9AE}" pid="3" name="KSOTemplateUUID">
    <vt:lpwstr>v1.0_mb_uJOnn3yLK871cpeZvxllnQ==</vt:lpwstr>
  </property>
  <property fmtid="{D5CDD505-2E9C-101B-9397-08002B2CF9AE}" pid="4" name="ICV">
    <vt:lpwstr>a7f1f24e42c048b5a8df452547a66734</vt:lpwstr>
  </property>
</Properties>
</file>