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4" r:id="rId3"/>
    <p:sldId id="266" r:id="rId4"/>
    <p:sldId id="265" r:id="rId5"/>
    <p:sldId id="269" r:id="rId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98"/>
        <p:guide pos="38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3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4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5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6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t01ce16bc6095a1ec8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19380"/>
            <a:ext cx="12256770" cy="7481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DFE0DB">
                  <a:alpha val="100000"/>
                </a:srgbClr>
              </a:clrFrom>
              <a:clrTo>
                <a:srgbClr val="DFE0D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7580" y="0"/>
            <a:ext cx="8759190" cy="69792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08940" y="396875"/>
            <a:ext cx="2499360" cy="61855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>
              <a:lnSpc>
                <a:spcPct val="150000"/>
              </a:lnSpc>
            </a:pPr>
            <a:r>
              <a:rPr lang="zh-CN" altLang="en-US" sz="6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五</a:t>
            </a:r>
            <a:r>
              <a:rPr lang="en-US" altLang="zh-CN" sz="6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</a:t>
            </a:r>
            <a:r>
              <a:rPr lang="zh-CN" altLang="en-US" sz="6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班</a:t>
            </a:r>
            <a:endParaRPr lang="zh-CN" altLang="en-US" sz="660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en-US" altLang="zh-CN" sz="6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 </a:t>
            </a:r>
            <a:r>
              <a:rPr lang="zh-CN" altLang="en-US" sz="6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杨</a:t>
            </a:r>
            <a:endParaRPr lang="zh-CN" altLang="en-US" sz="660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en-US" altLang="zh-CN" sz="6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 </a:t>
            </a:r>
            <a:r>
              <a:rPr lang="zh-CN" altLang="en-US" sz="6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子</a:t>
            </a:r>
            <a:endParaRPr lang="zh-CN" altLang="en-US" sz="660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en-US" altLang="zh-CN" sz="6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 </a:t>
            </a:r>
            <a:r>
              <a:rPr lang="zh-CN" altLang="en-US" sz="6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豫</a:t>
            </a:r>
            <a:endParaRPr lang="zh-CN" altLang="en-US" sz="660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t01ce16bc6095a1ec8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0" y="-307975"/>
            <a:ext cx="12339955" cy="74739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32915" y="1612265"/>
            <a:ext cx="210502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0000"/>
                </a:highlight>
              </a:rPr>
              <a:t>自信</a:t>
            </a:r>
            <a:endParaRPr lang="zh-CN" altLang="en-US" sz="80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FF00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73675" y="1612265"/>
            <a:ext cx="191960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0000"/>
                </a:highlight>
              </a:rPr>
              <a:t>开朗</a:t>
            </a:r>
            <a:endParaRPr lang="zh-CN" altLang="en-US" sz="80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FF00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78900" y="1612265"/>
            <a:ext cx="210502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0000"/>
                </a:highlight>
              </a:rPr>
              <a:t>责任</a:t>
            </a:r>
            <a:endParaRPr lang="zh-CN" altLang="en-US" sz="80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FF00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t01ce16bc6095a1ec8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30175"/>
            <a:ext cx="12256770" cy="74815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48460" y="2188210"/>
            <a:ext cx="83108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8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0000"/>
                </a:highlight>
              </a:rPr>
              <a:t>竞选岗位：礼仪部</a:t>
            </a:r>
            <a:endParaRPr lang="zh-CN" altLang="en-US" sz="80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FF00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t01ce16bc6095a1ec8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30175"/>
            <a:ext cx="12256770" cy="74815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89075" y="921385"/>
            <a:ext cx="9506585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200000"/>
              </a:lnSpc>
            </a:pPr>
            <a:r>
              <a:rPr lang="zh-CN" altLang="en-US" sz="8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0000"/>
                </a:highlight>
              </a:rPr>
              <a:t>请大家投我一票</a:t>
            </a:r>
            <a:r>
              <a:rPr lang="en-US" altLang="zh-CN" sz="8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</a:t>
            </a:r>
            <a:endParaRPr lang="zh-CN" altLang="en-US" sz="80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altLang="zh-CN" sz="8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0000"/>
                </a:highlight>
              </a:rPr>
              <a:t> </a:t>
            </a:r>
            <a:r>
              <a:rPr lang="zh-CN" altLang="en-US" sz="8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0000"/>
                </a:highlight>
              </a:rPr>
              <a:t>谢谢</a:t>
            </a:r>
            <a:endParaRPr lang="zh-CN" altLang="en-US" sz="80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FF00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</Words>
  <Application>WPS 演示</Application>
  <PresentationFormat>宽屏</PresentationFormat>
  <Paragraphs>16</Paragraphs>
  <Slides>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2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卿雪艳红</cp:lastModifiedBy>
  <cp:revision>173</cp:revision>
  <dcterms:created xsi:type="dcterms:W3CDTF">2019-06-19T02:08:00Z</dcterms:created>
  <dcterms:modified xsi:type="dcterms:W3CDTF">2021-09-26T08:09:22Z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2052-11.1.0.10938</vt:lpwstr>
  </property>
  <property fmtid="{D5CDD505-2E9C-101B-9397-08002B2CF9AE}" pid="3" name="ICV">
    <vt:lpwstr>45A24988EEAE406CBE659537813BF5A7</vt:lpwstr>
  </property>
</Properties>
</file>