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60" r:id="rId7"/>
    <p:sldId id="263" r:id="rId8"/>
    <p:sldId id="269" r:id="rId9"/>
    <p:sldId id="268" r:id="rId10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F2657"/>
    <a:srgbClr val="FAE06F"/>
    <a:srgbClr val="FCEDAE"/>
    <a:srgbClr val="5B2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721"/>
    <p:restoredTop sz="94660"/>
  </p:normalViewPr>
  <p:slideViewPr>
    <p:cSldViewPr snapToGrid="0" showGuides="1">
      <p:cViewPr varScale="1">
        <p:scale>
          <a:sx n="91" d="100"/>
          <a:sy n="91" d="100"/>
        </p:scale>
        <p:origin x="96" y="126"/>
      </p:cViewPr>
      <p:guideLst>
        <p:guide orient="horz" pos="2139"/>
        <p:guide pos="29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F825593A-7D9C-4DBC-B371-90E3C5FE5414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1D1BEB58-E35E-4837-ADB1-210472619A72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3314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15362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741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p>
            <a:pPr lvl="0" algn="r"/>
            <a:fld id="{9A0DB2DC-4C9A-4742-B13C-FB6460FD3503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2860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A2D7AAAE-2C97-4024-B32E-D8B15F7CD6AF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AC8559D1-94BD-4402-AB0B-D7E0F3A55A6E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ags" Target="../tags/tag2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3674428" y="3316605"/>
            <a:ext cx="4548187" cy="596900"/>
            <a:chOff x="5828187" y="2664504"/>
            <a:chExt cx="2242868" cy="366072"/>
          </a:xfrm>
        </p:grpSpPr>
        <p:sp>
          <p:nvSpPr>
            <p:cNvPr id="7" name="圆角矩形 6"/>
            <p:cNvSpPr/>
            <p:nvPr/>
          </p:nvSpPr>
          <p:spPr>
            <a:xfrm>
              <a:off x="5828187" y="2664504"/>
              <a:ext cx="2242868" cy="366072"/>
            </a:xfrm>
            <a:prstGeom prst="roundRect">
              <a:avLst>
                <a:gd name="adj" fmla="val 50000"/>
              </a:avLst>
            </a:prstGeom>
            <a:solidFill>
              <a:srgbClr val="FAE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8195" name="文本框 7"/>
            <p:cNvSpPr txBox="1"/>
            <p:nvPr/>
          </p:nvSpPr>
          <p:spPr>
            <a:xfrm>
              <a:off x="5961782" y="2672682"/>
              <a:ext cx="1975051" cy="3578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3200" b="1">
                  <a:solidFill>
                    <a:srgbClr val="333F50"/>
                  </a:solidFill>
                  <a:latin typeface="汉仪糯米团W" pitchFamily="18" charset="-122"/>
                  <a:ea typeface="汉仪糯米团W" pitchFamily="18" charset="-122"/>
                </a:rPr>
                <a:t>五（三）班 李乐轩</a:t>
              </a:r>
              <a:endParaRPr lang="zh-CN" altLang="en-US" sz="3200" b="1" dirty="0">
                <a:solidFill>
                  <a:srgbClr val="333F50"/>
                </a:solidFill>
                <a:latin typeface="汉仪糯米团W" pitchFamily="18" charset="-122"/>
                <a:ea typeface="汉仪糯米团W" pitchFamily="18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1914">
            <a:off x="1612801" y="544737"/>
            <a:ext cx="977571" cy="917280"/>
          </a:xfrm>
          <a:prstGeom prst="rect">
            <a:avLst/>
          </a:prstGeom>
        </p:spPr>
      </p:pic>
      <p:grpSp>
        <p:nvGrpSpPr>
          <p:cNvPr id="8" name="组合 7" descr="7b0a202020202274657874626f78223a20227b5c2263617465676f72795f69645c223a31303431332c5c2269645c223a32303334303738327d220a7d0a"/>
          <p:cNvGrpSpPr/>
          <p:nvPr/>
        </p:nvGrpSpPr>
        <p:grpSpPr>
          <a:xfrm>
            <a:off x="2727325" y="394335"/>
            <a:ext cx="6997700" cy="3046730"/>
            <a:chOff x="4543" y="3006"/>
            <a:chExt cx="11020" cy="4798"/>
          </a:xfrm>
        </p:grpSpPr>
        <p:grpSp>
          <p:nvGrpSpPr>
            <p:cNvPr id="303" name="组合 302"/>
            <p:cNvGrpSpPr/>
            <p:nvPr/>
          </p:nvGrpSpPr>
          <p:grpSpPr>
            <a:xfrm>
              <a:off x="4543" y="3006"/>
              <a:ext cx="11020" cy="4798"/>
              <a:chOff x="6892914" y="3425176"/>
              <a:chExt cx="6703412" cy="2918275"/>
            </a:xfrm>
          </p:grpSpPr>
          <p:sp>
            <p:nvSpPr>
              <p:cNvPr id="293" name="任意多边形: 形状 292"/>
              <p:cNvSpPr/>
              <p:nvPr/>
            </p:nvSpPr>
            <p:spPr>
              <a:xfrm>
                <a:off x="6892914" y="4447955"/>
                <a:ext cx="1726805" cy="1895496"/>
              </a:xfrm>
              <a:custGeom>
                <a:avLst/>
                <a:gdLst>
                  <a:gd name="connsiteX0" fmla="*/ 1678265 w 1755868"/>
                  <a:gd name="connsiteY0" fmla="*/ 1327865 h 1913118"/>
                  <a:gd name="connsiteX1" fmla="*/ 1423622 w 1755868"/>
                  <a:gd name="connsiteY1" fmla="*/ 1802427 h 1913118"/>
                  <a:gd name="connsiteX2" fmla="*/ 740716 w 1755868"/>
                  <a:gd name="connsiteY2" fmla="*/ 1860301 h 1913118"/>
                  <a:gd name="connsiteX3" fmla="*/ 92534 w 1755868"/>
                  <a:gd name="connsiteY3" fmla="*/ 1154245 h 1913118"/>
                  <a:gd name="connsiteX4" fmla="*/ 11511 w 1755868"/>
                  <a:gd name="connsiteY4" fmla="*/ 205121 h 1913118"/>
                  <a:gd name="connsiteX5" fmla="*/ 161982 w 1755868"/>
                  <a:gd name="connsiteY5" fmla="*/ 89374 h 1913118"/>
                  <a:gd name="connsiteX6" fmla="*/ 416625 w 1755868"/>
                  <a:gd name="connsiteY6" fmla="*/ 1281567 h 1913118"/>
                  <a:gd name="connsiteX7" fmla="*/ 949060 w 1755868"/>
                  <a:gd name="connsiteY7" fmla="*/ 1721405 h 1913118"/>
                  <a:gd name="connsiteX8" fmla="*/ 1724564 w 1755868"/>
                  <a:gd name="connsiteY8" fmla="*/ 1304716 h 1913118"/>
                  <a:gd name="connsiteX9" fmla="*/ 1608817 w 1755868"/>
                  <a:gd name="connsiteY9" fmla="*/ 1327865 h 1913118"/>
                  <a:gd name="connsiteX10" fmla="*/ 1678265 w 1755868"/>
                  <a:gd name="connsiteY10" fmla="*/ 1327865 h 1913118"/>
                  <a:gd name="connsiteX0-1" fmla="*/ 1674398 w 1752001"/>
                  <a:gd name="connsiteY0-2" fmla="*/ 1271469 h 1856722"/>
                  <a:gd name="connsiteX1-3" fmla="*/ 1419755 w 1752001"/>
                  <a:gd name="connsiteY1-4" fmla="*/ 1746031 h 1856722"/>
                  <a:gd name="connsiteX2-5" fmla="*/ 736849 w 1752001"/>
                  <a:gd name="connsiteY2-6" fmla="*/ 1803905 h 1856722"/>
                  <a:gd name="connsiteX3-7" fmla="*/ 88667 w 1752001"/>
                  <a:gd name="connsiteY3-8" fmla="*/ 1097849 h 1856722"/>
                  <a:gd name="connsiteX4-9" fmla="*/ 7644 w 1752001"/>
                  <a:gd name="connsiteY4-10" fmla="*/ 148725 h 1856722"/>
                  <a:gd name="connsiteX5-11" fmla="*/ 104775 w 1752001"/>
                  <a:gd name="connsiteY5-12" fmla="*/ 112988 h 1856722"/>
                  <a:gd name="connsiteX6-13" fmla="*/ 412758 w 1752001"/>
                  <a:gd name="connsiteY6-14" fmla="*/ 1225171 h 1856722"/>
                  <a:gd name="connsiteX7-15" fmla="*/ 945193 w 1752001"/>
                  <a:gd name="connsiteY7-16" fmla="*/ 1665009 h 1856722"/>
                  <a:gd name="connsiteX8-17" fmla="*/ 1720697 w 1752001"/>
                  <a:gd name="connsiteY8-18" fmla="*/ 1248320 h 1856722"/>
                  <a:gd name="connsiteX9-19" fmla="*/ 1604950 w 1752001"/>
                  <a:gd name="connsiteY9-20" fmla="*/ 1271469 h 1856722"/>
                  <a:gd name="connsiteX10-21" fmla="*/ 1674398 w 1752001"/>
                  <a:gd name="connsiteY10-22" fmla="*/ 1271469 h 1856722"/>
                  <a:gd name="connsiteX0-23" fmla="*/ 1704583 w 1782186"/>
                  <a:gd name="connsiteY0-24" fmla="*/ 1281666 h 1866919"/>
                  <a:gd name="connsiteX1-25" fmla="*/ 1449940 w 1782186"/>
                  <a:gd name="connsiteY1-26" fmla="*/ 1756228 h 1866919"/>
                  <a:gd name="connsiteX2-27" fmla="*/ 767034 w 1782186"/>
                  <a:gd name="connsiteY2-28" fmla="*/ 1814102 h 1866919"/>
                  <a:gd name="connsiteX3-29" fmla="*/ 118852 w 1782186"/>
                  <a:gd name="connsiteY3-30" fmla="*/ 1108046 h 1866919"/>
                  <a:gd name="connsiteX4-31" fmla="*/ 37829 w 1782186"/>
                  <a:gd name="connsiteY4-32" fmla="*/ 158922 h 1866919"/>
                  <a:gd name="connsiteX5-33" fmla="*/ 134960 w 1782186"/>
                  <a:gd name="connsiteY5-34" fmla="*/ 123185 h 1866919"/>
                  <a:gd name="connsiteX6-35" fmla="*/ 442943 w 1782186"/>
                  <a:gd name="connsiteY6-36" fmla="*/ 1235368 h 1866919"/>
                  <a:gd name="connsiteX7-37" fmla="*/ 975378 w 1782186"/>
                  <a:gd name="connsiteY7-38" fmla="*/ 1675206 h 1866919"/>
                  <a:gd name="connsiteX8-39" fmla="*/ 1750882 w 1782186"/>
                  <a:gd name="connsiteY8-40" fmla="*/ 1258517 h 1866919"/>
                  <a:gd name="connsiteX9-41" fmla="*/ 1635135 w 1782186"/>
                  <a:gd name="connsiteY9-42" fmla="*/ 1281666 h 1866919"/>
                  <a:gd name="connsiteX10-43" fmla="*/ 1704583 w 1782186"/>
                  <a:gd name="connsiteY10-44" fmla="*/ 1281666 h 1866919"/>
                  <a:gd name="connsiteX0-45" fmla="*/ 1704583 w 1782186"/>
                  <a:gd name="connsiteY0-46" fmla="*/ 1300306 h 1885559"/>
                  <a:gd name="connsiteX1-47" fmla="*/ 1449940 w 1782186"/>
                  <a:gd name="connsiteY1-48" fmla="*/ 1774868 h 1885559"/>
                  <a:gd name="connsiteX2-49" fmla="*/ 767034 w 1782186"/>
                  <a:gd name="connsiteY2-50" fmla="*/ 1832742 h 1885559"/>
                  <a:gd name="connsiteX3-51" fmla="*/ 118852 w 1782186"/>
                  <a:gd name="connsiteY3-52" fmla="*/ 1126686 h 1885559"/>
                  <a:gd name="connsiteX4-53" fmla="*/ 37829 w 1782186"/>
                  <a:gd name="connsiteY4-54" fmla="*/ 177562 h 1885559"/>
                  <a:gd name="connsiteX5-55" fmla="*/ 134960 w 1782186"/>
                  <a:gd name="connsiteY5-56" fmla="*/ 141825 h 1885559"/>
                  <a:gd name="connsiteX6-57" fmla="*/ 442943 w 1782186"/>
                  <a:gd name="connsiteY6-58" fmla="*/ 1254008 h 1885559"/>
                  <a:gd name="connsiteX7-59" fmla="*/ 975378 w 1782186"/>
                  <a:gd name="connsiteY7-60" fmla="*/ 1693846 h 1885559"/>
                  <a:gd name="connsiteX8-61" fmla="*/ 1750882 w 1782186"/>
                  <a:gd name="connsiteY8-62" fmla="*/ 1277157 h 1885559"/>
                  <a:gd name="connsiteX9-63" fmla="*/ 1635135 w 1782186"/>
                  <a:gd name="connsiteY9-64" fmla="*/ 1300306 h 1885559"/>
                  <a:gd name="connsiteX10-65" fmla="*/ 1704583 w 1782186"/>
                  <a:gd name="connsiteY10-66" fmla="*/ 1300306 h 1885559"/>
                  <a:gd name="connsiteX0-67" fmla="*/ 1704583 w 1782186"/>
                  <a:gd name="connsiteY0-68" fmla="*/ 1276605 h 1861858"/>
                  <a:gd name="connsiteX1-69" fmla="*/ 1449940 w 1782186"/>
                  <a:gd name="connsiteY1-70" fmla="*/ 1751167 h 1861858"/>
                  <a:gd name="connsiteX2-71" fmla="*/ 767034 w 1782186"/>
                  <a:gd name="connsiteY2-72" fmla="*/ 1809041 h 1861858"/>
                  <a:gd name="connsiteX3-73" fmla="*/ 118852 w 1782186"/>
                  <a:gd name="connsiteY3-74" fmla="*/ 1102985 h 1861858"/>
                  <a:gd name="connsiteX4-75" fmla="*/ 37829 w 1782186"/>
                  <a:gd name="connsiteY4-76" fmla="*/ 153861 h 1861858"/>
                  <a:gd name="connsiteX5-77" fmla="*/ 134960 w 1782186"/>
                  <a:gd name="connsiteY5-78" fmla="*/ 118124 h 1861858"/>
                  <a:gd name="connsiteX6-79" fmla="*/ 328643 w 1782186"/>
                  <a:gd name="connsiteY6-80" fmla="*/ 1154107 h 1861858"/>
                  <a:gd name="connsiteX7-81" fmla="*/ 975378 w 1782186"/>
                  <a:gd name="connsiteY7-82" fmla="*/ 1670145 h 1861858"/>
                  <a:gd name="connsiteX8-83" fmla="*/ 1750882 w 1782186"/>
                  <a:gd name="connsiteY8-84" fmla="*/ 1253456 h 1861858"/>
                  <a:gd name="connsiteX9-85" fmla="*/ 1635135 w 1782186"/>
                  <a:gd name="connsiteY9-86" fmla="*/ 1276605 h 1861858"/>
                  <a:gd name="connsiteX10-87" fmla="*/ 1704583 w 1782186"/>
                  <a:gd name="connsiteY10-88" fmla="*/ 1276605 h 1861858"/>
                  <a:gd name="connsiteX0-89" fmla="*/ 1704583 w 1782186"/>
                  <a:gd name="connsiteY0-90" fmla="*/ 1271855 h 1857108"/>
                  <a:gd name="connsiteX1-91" fmla="*/ 1449940 w 1782186"/>
                  <a:gd name="connsiteY1-92" fmla="*/ 1746417 h 1857108"/>
                  <a:gd name="connsiteX2-93" fmla="*/ 767034 w 1782186"/>
                  <a:gd name="connsiteY2-94" fmla="*/ 1804291 h 1857108"/>
                  <a:gd name="connsiteX3-95" fmla="*/ 118852 w 1782186"/>
                  <a:gd name="connsiteY3-96" fmla="*/ 1098235 h 1857108"/>
                  <a:gd name="connsiteX4-97" fmla="*/ 37829 w 1782186"/>
                  <a:gd name="connsiteY4-98" fmla="*/ 149111 h 1857108"/>
                  <a:gd name="connsiteX5-99" fmla="*/ 134960 w 1782186"/>
                  <a:gd name="connsiteY5-100" fmla="*/ 113374 h 1857108"/>
                  <a:gd name="connsiteX6-101" fmla="*/ 271493 w 1782186"/>
                  <a:gd name="connsiteY6-102" fmla="*/ 1076967 h 1857108"/>
                  <a:gd name="connsiteX7-103" fmla="*/ 975378 w 1782186"/>
                  <a:gd name="connsiteY7-104" fmla="*/ 1665395 h 1857108"/>
                  <a:gd name="connsiteX8-105" fmla="*/ 1750882 w 1782186"/>
                  <a:gd name="connsiteY8-106" fmla="*/ 1248706 h 1857108"/>
                  <a:gd name="connsiteX9-107" fmla="*/ 1635135 w 1782186"/>
                  <a:gd name="connsiteY9-108" fmla="*/ 1271855 h 1857108"/>
                  <a:gd name="connsiteX10-109" fmla="*/ 1704583 w 1782186"/>
                  <a:gd name="connsiteY10-110" fmla="*/ 1271855 h 1857108"/>
                  <a:gd name="connsiteX0-111" fmla="*/ 1704583 w 1782186"/>
                  <a:gd name="connsiteY0-112" fmla="*/ 1271855 h 1857108"/>
                  <a:gd name="connsiteX1-113" fmla="*/ 1449940 w 1782186"/>
                  <a:gd name="connsiteY1-114" fmla="*/ 1746417 h 1857108"/>
                  <a:gd name="connsiteX2-115" fmla="*/ 767034 w 1782186"/>
                  <a:gd name="connsiteY2-116" fmla="*/ 1804291 h 1857108"/>
                  <a:gd name="connsiteX3-117" fmla="*/ 118852 w 1782186"/>
                  <a:gd name="connsiteY3-118" fmla="*/ 1098235 h 1857108"/>
                  <a:gd name="connsiteX4-119" fmla="*/ 37829 w 1782186"/>
                  <a:gd name="connsiteY4-120" fmla="*/ 149111 h 1857108"/>
                  <a:gd name="connsiteX5-121" fmla="*/ 134960 w 1782186"/>
                  <a:gd name="connsiteY5-122" fmla="*/ 113374 h 1857108"/>
                  <a:gd name="connsiteX6-123" fmla="*/ 271493 w 1782186"/>
                  <a:gd name="connsiteY6-124" fmla="*/ 1076967 h 1857108"/>
                  <a:gd name="connsiteX7-125" fmla="*/ 975378 w 1782186"/>
                  <a:gd name="connsiteY7-126" fmla="*/ 1665395 h 1857108"/>
                  <a:gd name="connsiteX8-127" fmla="*/ 1750882 w 1782186"/>
                  <a:gd name="connsiteY8-128" fmla="*/ 1248706 h 1857108"/>
                  <a:gd name="connsiteX9-129" fmla="*/ 1635135 w 1782186"/>
                  <a:gd name="connsiteY9-130" fmla="*/ 1271855 h 1857108"/>
                  <a:gd name="connsiteX10-131" fmla="*/ 1704583 w 1782186"/>
                  <a:gd name="connsiteY10-132" fmla="*/ 1271855 h 1857108"/>
                  <a:gd name="connsiteX0-133" fmla="*/ 1684669 w 1762272"/>
                  <a:gd name="connsiteY0-134" fmla="*/ 1226618 h 1811871"/>
                  <a:gd name="connsiteX1-135" fmla="*/ 1430026 w 1762272"/>
                  <a:gd name="connsiteY1-136" fmla="*/ 1701180 h 1811871"/>
                  <a:gd name="connsiteX2-137" fmla="*/ 747120 w 1762272"/>
                  <a:gd name="connsiteY2-138" fmla="*/ 1759054 h 1811871"/>
                  <a:gd name="connsiteX3-139" fmla="*/ 98938 w 1762272"/>
                  <a:gd name="connsiteY3-140" fmla="*/ 1052998 h 1811871"/>
                  <a:gd name="connsiteX4-141" fmla="*/ 17915 w 1762272"/>
                  <a:gd name="connsiteY4-142" fmla="*/ 103874 h 1811871"/>
                  <a:gd name="connsiteX5-143" fmla="*/ 256016 w 1762272"/>
                  <a:gd name="connsiteY5-144" fmla="*/ 129097 h 1811871"/>
                  <a:gd name="connsiteX6-145" fmla="*/ 251579 w 1762272"/>
                  <a:gd name="connsiteY6-146" fmla="*/ 1031730 h 1811871"/>
                  <a:gd name="connsiteX7-147" fmla="*/ 955464 w 1762272"/>
                  <a:gd name="connsiteY7-148" fmla="*/ 1620158 h 1811871"/>
                  <a:gd name="connsiteX8-149" fmla="*/ 1730968 w 1762272"/>
                  <a:gd name="connsiteY8-150" fmla="*/ 1203469 h 1811871"/>
                  <a:gd name="connsiteX9-151" fmla="*/ 1615221 w 1762272"/>
                  <a:gd name="connsiteY9-152" fmla="*/ 1226618 h 1811871"/>
                  <a:gd name="connsiteX10-153" fmla="*/ 1684669 w 1762272"/>
                  <a:gd name="connsiteY10-154" fmla="*/ 1226618 h 1811871"/>
                  <a:gd name="connsiteX0-155" fmla="*/ 1684669 w 1762272"/>
                  <a:gd name="connsiteY0-156" fmla="*/ 1234644 h 1819897"/>
                  <a:gd name="connsiteX1-157" fmla="*/ 1430026 w 1762272"/>
                  <a:gd name="connsiteY1-158" fmla="*/ 1709206 h 1819897"/>
                  <a:gd name="connsiteX2-159" fmla="*/ 747120 w 1762272"/>
                  <a:gd name="connsiteY2-160" fmla="*/ 1767080 h 1819897"/>
                  <a:gd name="connsiteX3-161" fmla="*/ 98938 w 1762272"/>
                  <a:gd name="connsiteY3-162" fmla="*/ 1061024 h 1819897"/>
                  <a:gd name="connsiteX4-163" fmla="*/ 17915 w 1762272"/>
                  <a:gd name="connsiteY4-164" fmla="*/ 111900 h 1819897"/>
                  <a:gd name="connsiteX5-165" fmla="*/ 256016 w 1762272"/>
                  <a:gd name="connsiteY5-166" fmla="*/ 137123 h 1819897"/>
                  <a:gd name="connsiteX6-167" fmla="*/ 251579 w 1762272"/>
                  <a:gd name="connsiteY6-168" fmla="*/ 1039756 h 1819897"/>
                  <a:gd name="connsiteX7-169" fmla="*/ 955464 w 1762272"/>
                  <a:gd name="connsiteY7-170" fmla="*/ 1628184 h 1819897"/>
                  <a:gd name="connsiteX8-171" fmla="*/ 1730968 w 1762272"/>
                  <a:gd name="connsiteY8-172" fmla="*/ 1211495 h 1819897"/>
                  <a:gd name="connsiteX9-173" fmla="*/ 1615221 w 1762272"/>
                  <a:gd name="connsiteY9-174" fmla="*/ 1234644 h 1819897"/>
                  <a:gd name="connsiteX10-175" fmla="*/ 1684669 w 1762272"/>
                  <a:gd name="connsiteY10-176" fmla="*/ 1234644 h 1819897"/>
                  <a:gd name="connsiteX0-177" fmla="*/ 1684669 w 1762272"/>
                  <a:gd name="connsiteY0-178" fmla="*/ 1226618 h 1811871"/>
                  <a:gd name="connsiteX1-179" fmla="*/ 1430026 w 1762272"/>
                  <a:gd name="connsiteY1-180" fmla="*/ 1701180 h 1811871"/>
                  <a:gd name="connsiteX2-181" fmla="*/ 747120 w 1762272"/>
                  <a:gd name="connsiteY2-182" fmla="*/ 1759054 h 1811871"/>
                  <a:gd name="connsiteX3-183" fmla="*/ 98938 w 1762272"/>
                  <a:gd name="connsiteY3-184" fmla="*/ 1052998 h 1811871"/>
                  <a:gd name="connsiteX4-185" fmla="*/ 17915 w 1762272"/>
                  <a:gd name="connsiteY4-186" fmla="*/ 103874 h 1811871"/>
                  <a:gd name="connsiteX5-187" fmla="*/ 256016 w 1762272"/>
                  <a:gd name="connsiteY5-188" fmla="*/ 129097 h 1811871"/>
                  <a:gd name="connsiteX6-189" fmla="*/ 251579 w 1762272"/>
                  <a:gd name="connsiteY6-190" fmla="*/ 1031730 h 1811871"/>
                  <a:gd name="connsiteX7-191" fmla="*/ 955464 w 1762272"/>
                  <a:gd name="connsiteY7-192" fmla="*/ 1620158 h 1811871"/>
                  <a:gd name="connsiteX8-193" fmla="*/ 1730968 w 1762272"/>
                  <a:gd name="connsiteY8-194" fmla="*/ 1203469 h 1811871"/>
                  <a:gd name="connsiteX9-195" fmla="*/ 1615221 w 1762272"/>
                  <a:gd name="connsiteY9-196" fmla="*/ 1226618 h 1811871"/>
                  <a:gd name="connsiteX10-197" fmla="*/ 1684669 w 1762272"/>
                  <a:gd name="connsiteY10-198" fmla="*/ 1226618 h 1811871"/>
                  <a:gd name="connsiteX0-199" fmla="*/ 1740356 w 1817959"/>
                  <a:gd name="connsiteY0-200" fmla="*/ 1240625 h 1825878"/>
                  <a:gd name="connsiteX1-201" fmla="*/ 1485713 w 1817959"/>
                  <a:gd name="connsiteY1-202" fmla="*/ 1715187 h 1825878"/>
                  <a:gd name="connsiteX2-203" fmla="*/ 802807 w 1817959"/>
                  <a:gd name="connsiteY2-204" fmla="*/ 1773061 h 1825878"/>
                  <a:gd name="connsiteX3-205" fmla="*/ 154625 w 1817959"/>
                  <a:gd name="connsiteY3-206" fmla="*/ 1067005 h 1825878"/>
                  <a:gd name="connsiteX4-207" fmla="*/ 73602 w 1817959"/>
                  <a:gd name="connsiteY4-208" fmla="*/ 117881 h 1825878"/>
                  <a:gd name="connsiteX5-209" fmla="*/ 311703 w 1817959"/>
                  <a:gd name="connsiteY5-210" fmla="*/ 143104 h 1825878"/>
                  <a:gd name="connsiteX6-211" fmla="*/ 307266 w 1817959"/>
                  <a:gd name="connsiteY6-212" fmla="*/ 1045737 h 1825878"/>
                  <a:gd name="connsiteX7-213" fmla="*/ 1011151 w 1817959"/>
                  <a:gd name="connsiteY7-214" fmla="*/ 1634165 h 1825878"/>
                  <a:gd name="connsiteX8-215" fmla="*/ 1786655 w 1817959"/>
                  <a:gd name="connsiteY8-216" fmla="*/ 1217476 h 1825878"/>
                  <a:gd name="connsiteX9-217" fmla="*/ 1670908 w 1817959"/>
                  <a:gd name="connsiteY9-218" fmla="*/ 1240625 h 1825878"/>
                  <a:gd name="connsiteX10-219" fmla="*/ 1740356 w 1817959"/>
                  <a:gd name="connsiteY10-220" fmla="*/ 1240625 h 1825878"/>
                  <a:gd name="connsiteX0-221" fmla="*/ 1668781 w 1746384"/>
                  <a:gd name="connsiteY0-222" fmla="*/ 1308365 h 1893618"/>
                  <a:gd name="connsiteX1-223" fmla="*/ 1414138 w 1746384"/>
                  <a:gd name="connsiteY1-224" fmla="*/ 1782927 h 1893618"/>
                  <a:gd name="connsiteX2-225" fmla="*/ 731232 w 1746384"/>
                  <a:gd name="connsiteY2-226" fmla="*/ 1840801 h 1893618"/>
                  <a:gd name="connsiteX3-227" fmla="*/ 83050 w 1746384"/>
                  <a:gd name="connsiteY3-228" fmla="*/ 1134745 h 1893618"/>
                  <a:gd name="connsiteX4-229" fmla="*/ 108707 w 1746384"/>
                  <a:gd name="connsiteY4-230" fmla="*/ 90371 h 1893618"/>
                  <a:gd name="connsiteX5-231" fmla="*/ 240128 w 1746384"/>
                  <a:gd name="connsiteY5-232" fmla="*/ 210844 h 1893618"/>
                  <a:gd name="connsiteX6-233" fmla="*/ 235691 w 1746384"/>
                  <a:gd name="connsiteY6-234" fmla="*/ 1113477 h 1893618"/>
                  <a:gd name="connsiteX7-235" fmla="*/ 939576 w 1746384"/>
                  <a:gd name="connsiteY7-236" fmla="*/ 1701905 h 1893618"/>
                  <a:gd name="connsiteX8-237" fmla="*/ 1715080 w 1746384"/>
                  <a:gd name="connsiteY8-238" fmla="*/ 1285216 h 1893618"/>
                  <a:gd name="connsiteX9-239" fmla="*/ 1599333 w 1746384"/>
                  <a:gd name="connsiteY9-240" fmla="*/ 1308365 h 1893618"/>
                  <a:gd name="connsiteX10-241" fmla="*/ 1668781 w 1746384"/>
                  <a:gd name="connsiteY10-242" fmla="*/ 1308365 h 1893618"/>
                  <a:gd name="connsiteX0-243" fmla="*/ 1631870 w 1709473"/>
                  <a:gd name="connsiteY0-244" fmla="*/ 1352357 h 1937610"/>
                  <a:gd name="connsiteX1-245" fmla="*/ 1377227 w 1709473"/>
                  <a:gd name="connsiteY1-246" fmla="*/ 1826919 h 1937610"/>
                  <a:gd name="connsiteX2-247" fmla="*/ 694321 w 1709473"/>
                  <a:gd name="connsiteY2-248" fmla="*/ 1884793 h 1937610"/>
                  <a:gd name="connsiteX3-249" fmla="*/ 46139 w 1709473"/>
                  <a:gd name="connsiteY3-250" fmla="*/ 1178737 h 1937610"/>
                  <a:gd name="connsiteX4-251" fmla="*/ 71796 w 1709473"/>
                  <a:gd name="connsiteY4-252" fmla="*/ 134363 h 1937610"/>
                  <a:gd name="connsiteX5-253" fmla="*/ 226077 w 1709473"/>
                  <a:gd name="connsiteY5-254" fmla="*/ 125296 h 1937610"/>
                  <a:gd name="connsiteX6-255" fmla="*/ 198780 w 1709473"/>
                  <a:gd name="connsiteY6-256" fmla="*/ 1157469 h 1937610"/>
                  <a:gd name="connsiteX7-257" fmla="*/ 902665 w 1709473"/>
                  <a:gd name="connsiteY7-258" fmla="*/ 1745897 h 1937610"/>
                  <a:gd name="connsiteX8-259" fmla="*/ 1678169 w 1709473"/>
                  <a:gd name="connsiteY8-260" fmla="*/ 1329208 h 1937610"/>
                  <a:gd name="connsiteX9-261" fmla="*/ 1562422 w 1709473"/>
                  <a:gd name="connsiteY9-262" fmla="*/ 1352357 h 1937610"/>
                  <a:gd name="connsiteX10-263" fmla="*/ 1631870 w 1709473"/>
                  <a:gd name="connsiteY10-264" fmla="*/ 1352357 h 1937610"/>
                  <a:gd name="connsiteX0-265" fmla="*/ 1666213 w 1743816"/>
                  <a:gd name="connsiteY0-266" fmla="*/ 1350962 h 1937905"/>
                  <a:gd name="connsiteX1-267" fmla="*/ 1411570 w 1743816"/>
                  <a:gd name="connsiteY1-268" fmla="*/ 1825524 h 1937905"/>
                  <a:gd name="connsiteX2-269" fmla="*/ 728664 w 1743816"/>
                  <a:gd name="connsiteY2-270" fmla="*/ 1883398 h 1937905"/>
                  <a:gd name="connsiteX3-271" fmla="*/ 38572 w 1743816"/>
                  <a:gd name="connsiteY3-272" fmla="*/ 1154482 h 1937905"/>
                  <a:gd name="connsiteX4-273" fmla="*/ 106139 w 1743816"/>
                  <a:gd name="connsiteY4-274" fmla="*/ 132968 h 1937905"/>
                  <a:gd name="connsiteX5-275" fmla="*/ 260420 w 1743816"/>
                  <a:gd name="connsiteY5-276" fmla="*/ 123901 h 1937905"/>
                  <a:gd name="connsiteX6-277" fmla="*/ 233123 w 1743816"/>
                  <a:gd name="connsiteY6-278" fmla="*/ 1156074 h 1937905"/>
                  <a:gd name="connsiteX7-279" fmla="*/ 937008 w 1743816"/>
                  <a:gd name="connsiteY7-280" fmla="*/ 1744502 h 1937905"/>
                  <a:gd name="connsiteX8-281" fmla="*/ 1712512 w 1743816"/>
                  <a:gd name="connsiteY8-282" fmla="*/ 1327813 h 1937905"/>
                  <a:gd name="connsiteX9-283" fmla="*/ 1596765 w 1743816"/>
                  <a:gd name="connsiteY9-284" fmla="*/ 1350962 h 1937905"/>
                  <a:gd name="connsiteX10-285" fmla="*/ 1666213 w 1743816"/>
                  <a:gd name="connsiteY10-286" fmla="*/ 1350962 h 1937905"/>
                  <a:gd name="connsiteX0-287" fmla="*/ 1649202 w 1726805"/>
                  <a:gd name="connsiteY0-288" fmla="*/ 1350962 h 1888977"/>
                  <a:gd name="connsiteX1-289" fmla="*/ 1394559 w 1726805"/>
                  <a:gd name="connsiteY1-290" fmla="*/ 1825524 h 1888977"/>
                  <a:gd name="connsiteX2-291" fmla="*/ 471623 w 1726805"/>
                  <a:gd name="connsiteY2-292" fmla="*/ 1811008 h 1888977"/>
                  <a:gd name="connsiteX3-293" fmla="*/ 21561 w 1726805"/>
                  <a:gd name="connsiteY3-294" fmla="*/ 1154482 h 1888977"/>
                  <a:gd name="connsiteX4-295" fmla="*/ 89128 w 1726805"/>
                  <a:gd name="connsiteY4-296" fmla="*/ 132968 h 1888977"/>
                  <a:gd name="connsiteX5-297" fmla="*/ 243409 w 1726805"/>
                  <a:gd name="connsiteY5-298" fmla="*/ 123901 h 1888977"/>
                  <a:gd name="connsiteX6-299" fmla="*/ 216112 w 1726805"/>
                  <a:gd name="connsiteY6-300" fmla="*/ 1156074 h 1888977"/>
                  <a:gd name="connsiteX7-301" fmla="*/ 919997 w 1726805"/>
                  <a:gd name="connsiteY7-302" fmla="*/ 1744502 h 1888977"/>
                  <a:gd name="connsiteX8-303" fmla="*/ 1695501 w 1726805"/>
                  <a:gd name="connsiteY8-304" fmla="*/ 1327813 h 1888977"/>
                  <a:gd name="connsiteX9-305" fmla="*/ 1579754 w 1726805"/>
                  <a:gd name="connsiteY9-306" fmla="*/ 1350962 h 1888977"/>
                  <a:gd name="connsiteX10-307" fmla="*/ 1649202 w 1726805"/>
                  <a:gd name="connsiteY10-308" fmla="*/ 1350962 h 1888977"/>
                  <a:gd name="connsiteX0-309" fmla="*/ 1649202 w 1726805"/>
                  <a:gd name="connsiteY0-310" fmla="*/ 1350962 h 1895496"/>
                  <a:gd name="connsiteX1-311" fmla="*/ 1314549 w 1726805"/>
                  <a:gd name="connsiteY1-312" fmla="*/ 1836954 h 1895496"/>
                  <a:gd name="connsiteX2-313" fmla="*/ 471623 w 1726805"/>
                  <a:gd name="connsiteY2-314" fmla="*/ 1811008 h 1895496"/>
                  <a:gd name="connsiteX3-315" fmla="*/ 21561 w 1726805"/>
                  <a:gd name="connsiteY3-316" fmla="*/ 1154482 h 1895496"/>
                  <a:gd name="connsiteX4-317" fmla="*/ 89128 w 1726805"/>
                  <a:gd name="connsiteY4-318" fmla="*/ 132968 h 1895496"/>
                  <a:gd name="connsiteX5-319" fmla="*/ 243409 w 1726805"/>
                  <a:gd name="connsiteY5-320" fmla="*/ 123901 h 1895496"/>
                  <a:gd name="connsiteX6-321" fmla="*/ 216112 w 1726805"/>
                  <a:gd name="connsiteY6-322" fmla="*/ 1156074 h 1895496"/>
                  <a:gd name="connsiteX7-323" fmla="*/ 919997 w 1726805"/>
                  <a:gd name="connsiteY7-324" fmla="*/ 1744502 h 1895496"/>
                  <a:gd name="connsiteX8-325" fmla="*/ 1695501 w 1726805"/>
                  <a:gd name="connsiteY8-326" fmla="*/ 1327813 h 1895496"/>
                  <a:gd name="connsiteX9-327" fmla="*/ 1579754 w 1726805"/>
                  <a:gd name="connsiteY9-328" fmla="*/ 1350962 h 1895496"/>
                  <a:gd name="connsiteX10-329" fmla="*/ 1649202 w 1726805"/>
                  <a:gd name="connsiteY10-330" fmla="*/ 1350962 h 189549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</a:cxnLst>
                <a:rect l="l" t="t" r="r" b="b"/>
                <a:pathLst>
                  <a:path w="1726805" h="1895496">
                    <a:moveTo>
                      <a:pt x="1649202" y="1350962"/>
                    </a:moveTo>
                    <a:cubicBezTo>
                      <a:pt x="1605001" y="1431961"/>
                      <a:pt x="1510812" y="1760280"/>
                      <a:pt x="1314549" y="1836954"/>
                    </a:cubicBezTo>
                    <a:cubicBezTo>
                      <a:pt x="1118286" y="1913628"/>
                      <a:pt x="687121" y="1924753"/>
                      <a:pt x="471623" y="1811008"/>
                    </a:cubicBezTo>
                    <a:cubicBezTo>
                      <a:pt x="256125" y="1697263"/>
                      <a:pt x="85310" y="1434155"/>
                      <a:pt x="21561" y="1154482"/>
                    </a:cubicBezTo>
                    <a:cubicBezTo>
                      <a:pt x="-42188" y="874809"/>
                      <a:pt x="52153" y="304732"/>
                      <a:pt x="89128" y="132968"/>
                    </a:cubicBezTo>
                    <a:cubicBezTo>
                      <a:pt x="126103" y="-38796"/>
                      <a:pt x="222245" y="-46617"/>
                      <a:pt x="243409" y="123901"/>
                    </a:cubicBezTo>
                    <a:cubicBezTo>
                      <a:pt x="264573" y="294419"/>
                      <a:pt x="103347" y="885974"/>
                      <a:pt x="216112" y="1156074"/>
                    </a:cubicBezTo>
                    <a:cubicBezTo>
                      <a:pt x="328877" y="1426174"/>
                      <a:pt x="673432" y="1715879"/>
                      <a:pt x="919997" y="1744502"/>
                    </a:cubicBezTo>
                    <a:cubicBezTo>
                      <a:pt x="1166562" y="1773125"/>
                      <a:pt x="1585541" y="1393403"/>
                      <a:pt x="1695501" y="1327813"/>
                    </a:cubicBezTo>
                    <a:cubicBezTo>
                      <a:pt x="1805461" y="1262223"/>
                      <a:pt x="1591329" y="1350962"/>
                      <a:pt x="1579754" y="1350962"/>
                    </a:cubicBezTo>
                    <a:cubicBezTo>
                      <a:pt x="1568179" y="1350962"/>
                      <a:pt x="1693403" y="1269963"/>
                      <a:pt x="1649202" y="1350962"/>
                    </a:cubicBezTo>
                    <a:close/>
                  </a:path>
                </a:pathLst>
              </a:custGeom>
              <a:solidFill>
                <a:srgbClr val="D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92" name="矩形 291"/>
              <p:cNvSpPr/>
              <p:nvPr/>
            </p:nvSpPr>
            <p:spPr>
              <a:xfrm>
                <a:off x="7014257" y="3540293"/>
                <a:ext cx="5928325" cy="2657447"/>
              </a:xfrm>
              <a:prstGeom prst="rect">
                <a:avLst/>
              </a:prstGeom>
              <a:gradFill>
                <a:gsLst>
                  <a:gs pos="46000">
                    <a:srgbClr val="FFDA2B"/>
                  </a:gs>
                  <a:gs pos="46000">
                    <a:srgbClr val="DA0000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95" name="矩形 294"/>
              <p:cNvSpPr/>
              <p:nvPr/>
            </p:nvSpPr>
            <p:spPr>
              <a:xfrm>
                <a:off x="7218115" y="3706456"/>
                <a:ext cx="5520609" cy="232512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294" name="任意多边形: 形状 293"/>
              <p:cNvSpPr/>
              <p:nvPr/>
            </p:nvSpPr>
            <p:spPr>
              <a:xfrm>
                <a:off x="6903535" y="3425176"/>
                <a:ext cx="1719719" cy="1930744"/>
              </a:xfrm>
              <a:custGeom>
                <a:avLst/>
                <a:gdLst>
                  <a:gd name="connsiteX0" fmla="*/ 363359 w 1719719"/>
                  <a:gd name="connsiteY0" fmla="*/ 679423 h 1930744"/>
                  <a:gd name="connsiteX1" fmla="*/ 53479 w 1719719"/>
                  <a:gd name="connsiteY1" fmla="*/ 1126463 h 1930744"/>
                  <a:gd name="connsiteX2" fmla="*/ 2679 w 1719719"/>
                  <a:gd name="connsiteY2" fmla="*/ 1924023 h 1930744"/>
                  <a:gd name="connsiteX3" fmla="*/ 83959 w 1719719"/>
                  <a:gd name="connsiteY3" fmla="*/ 1476983 h 1930744"/>
                  <a:gd name="connsiteX4" fmla="*/ 292239 w 1719719"/>
                  <a:gd name="connsiteY4" fmla="*/ 913103 h 1930744"/>
                  <a:gd name="connsiteX5" fmla="*/ 724039 w 1719719"/>
                  <a:gd name="connsiteY5" fmla="*/ 587983 h 1930744"/>
                  <a:gd name="connsiteX6" fmla="*/ 866279 w 1719719"/>
                  <a:gd name="connsiteY6" fmla="*/ 359383 h 1930744"/>
                  <a:gd name="connsiteX7" fmla="*/ 1298079 w 1719719"/>
                  <a:gd name="connsiteY7" fmla="*/ 130783 h 1930744"/>
                  <a:gd name="connsiteX8" fmla="*/ 1511439 w 1719719"/>
                  <a:gd name="connsiteY8" fmla="*/ 59663 h 1930744"/>
                  <a:gd name="connsiteX9" fmla="*/ 1719719 w 1719719"/>
                  <a:gd name="connsiteY9" fmla="*/ 135863 h 1930744"/>
                  <a:gd name="connsiteX10" fmla="*/ 1719719 w 1719719"/>
                  <a:gd name="connsiteY10" fmla="*/ 135863 h 1930744"/>
                  <a:gd name="connsiteX11" fmla="*/ 1562239 w 1719719"/>
                  <a:gd name="connsiteY11" fmla="*/ 8863 h 1930744"/>
                  <a:gd name="connsiteX12" fmla="*/ 1232039 w 1719719"/>
                  <a:gd name="connsiteY12" fmla="*/ 39343 h 1930744"/>
                  <a:gd name="connsiteX13" fmla="*/ 840879 w 1719719"/>
                  <a:gd name="connsiteY13" fmla="*/ 267943 h 1930744"/>
                  <a:gd name="connsiteX14" fmla="*/ 657999 w 1719719"/>
                  <a:gd name="connsiteY14" fmla="*/ 521943 h 1930744"/>
                  <a:gd name="connsiteX15" fmla="*/ 363359 w 1719719"/>
                  <a:gd name="connsiteY15" fmla="*/ 679423 h 193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19719" h="1930744">
                    <a:moveTo>
                      <a:pt x="363359" y="679423"/>
                    </a:moveTo>
                    <a:cubicBezTo>
                      <a:pt x="262606" y="780176"/>
                      <a:pt x="113592" y="919030"/>
                      <a:pt x="53479" y="1126463"/>
                    </a:cubicBezTo>
                    <a:cubicBezTo>
                      <a:pt x="-6634" y="1333896"/>
                      <a:pt x="-2401" y="1865603"/>
                      <a:pt x="2679" y="1924023"/>
                    </a:cubicBezTo>
                    <a:cubicBezTo>
                      <a:pt x="7759" y="1982443"/>
                      <a:pt x="35699" y="1645470"/>
                      <a:pt x="83959" y="1476983"/>
                    </a:cubicBezTo>
                    <a:cubicBezTo>
                      <a:pt x="132219" y="1308496"/>
                      <a:pt x="185559" y="1061270"/>
                      <a:pt x="292239" y="913103"/>
                    </a:cubicBezTo>
                    <a:cubicBezTo>
                      <a:pt x="398919" y="764936"/>
                      <a:pt x="628366" y="680270"/>
                      <a:pt x="724039" y="587983"/>
                    </a:cubicBezTo>
                    <a:cubicBezTo>
                      <a:pt x="819712" y="495696"/>
                      <a:pt x="770606" y="435583"/>
                      <a:pt x="866279" y="359383"/>
                    </a:cubicBezTo>
                    <a:cubicBezTo>
                      <a:pt x="961952" y="283183"/>
                      <a:pt x="1190552" y="180736"/>
                      <a:pt x="1298079" y="130783"/>
                    </a:cubicBezTo>
                    <a:cubicBezTo>
                      <a:pt x="1405606" y="80830"/>
                      <a:pt x="1441166" y="58816"/>
                      <a:pt x="1511439" y="59663"/>
                    </a:cubicBezTo>
                    <a:cubicBezTo>
                      <a:pt x="1581712" y="60510"/>
                      <a:pt x="1719719" y="135863"/>
                      <a:pt x="1719719" y="135863"/>
                    </a:cubicBezTo>
                    <a:lnTo>
                      <a:pt x="1719719" y="135863"/>
                    </a:lnTo>
                    <a:cubicBezTo>
                      <a:pt x="1693472" y="114696"/>
                      <a:pt x="1643519" y="24950"/>
                      <a:pt x="1562239" y="8863"/>
                    </a:cubicBezTo>
                    <a:cubicBezTo>
                      <a:pt x="1480959" y="-7224"/>
                      <a:pt x="1352266" y="-3837"/>
                      <a:pt x="1232039" y="39343"/>
                    </a:cubicBezTo>
                    <a:cubicBezTo>
                      <a:pt x="1111812" y="82523"/>
                      <a:pt x="936552" y="187510"/>
                      <a:pt x="840879" y="267943"/>
                    </a:cubicBezTo>
                    <a:cubicBezTo>
                      <a:pt x="745206" y="348376"/>
                      <a:pt x="740126" y="450823"/>
                      <a:pt x="657999" y="521943"/>
                    </a:cubicBezTo>
                    <a:cubicBezTo>
                      <a:pt x="575872" y="593063"/>
                      <a:pt x="464112" y="578670"/>
                      <a:pt x="363359" y="679423"/>
                    </a:cubicBezTo>
                    <a:close/>
                  </a:path>
                </a:pathLst>
              </a:custGeom>
              <a:solidFill>
                <a:srgbClr val="F640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302" name="矩形 301"/>
              <p:cNvSpPr/>
              <p:nvPr/>
            </p:nvSpPr>
            <p:spPr>
              <a:xfrm>
                <a:off x="8235090" y="5934848"/>
                <a:ext cx="4707492" cy="262892"/>
              </a:xfrm>
              <a:custGeom>
                <a:avLst/>
                <a:gdLst>
                  <a:gd name="connsiteX0" fmla="*/ 0 w 4548222"/>
                  <a:gd name="connsiteY0" fmla="*/ 0 h 235852"/>
                  <a:gd name="connsiteX1" fmla="*/ 4548222 w 4548222"/>
                  <a:gd name="connsiteY1" fmla="*/ 0 h 235852"/>
                  <a:gd name="connsiteX2" fmla="*/ 4548222 w 4548222"/>
                  <a:gd name="connsiteY2" fmla="*/ 235852 h 235852"/>
                  <a:gd name="connsiteX3" fmla="*/ 0 w 4548222"/>
                  <a:gd name="connsiteY3" fmla="*/ 235852 h 235852"/>
                  <a:gd name="connsiteX4" fmla="*/ 0 w 4548222"/>
                  <a:gd name="connsiteY4" fmla="*/ 0 h 235852"/>
                  <a:gd name="connsiteX0-1" fmla="*/ 18288 w 4548222"/>
                  <a:gd name="connsiteY0-2" fmla="*/ 121920 h 235852"/>
                  <a:gd name="connsiteX1-3" fmla="*/ 4548222 w 4548222"/>
                  <a:gd name="connsiteY1-4" fmla="*/ 0 h 235852"/>
                  <a:gd name="connsiteX2-5" fmla="*/ 4548222 w 4548222"/>
                  <a:gd name="connsiteY2-6" fmla="*/ 235852 h 235852"/>
                  <a:gd name="connsiteX3-7" fmla="*/ 0 w 4548222"/>
                  <a:gd name="connsiteY3-8" fmla="*/ 235852 h 235852"/>
                  <a:gd name="connsiteX4-9" fmla="*/ 18288 w 4548222"/>
                  <a:gd name="connsiteY4-10" fmla="*/ 121920 h 235852"/>
                  <a:gd name="connsiteX0-11" fmla="*/ 213360 w 4548222"/>
                  <a:gd name="connsiteY0-12" fmla="*/ 195072 h 235852"/>
                  <a:gd name="connsiteX1-13" fmla="*/ 4548222 w 4548222"/>
                  <a:gd name="connsiteY1-14" fmla="*/ 0 h 235852"/>
                  <a:gd name="connsiteX2-15" fmla="*/ 4548222 w 4548222"/>
                  <a:gd name="connsiteY2-16" fmla="*/ 235852 h 235852"/>
                  <a:gd name="connsiteX3-17" fmla="*/ 0 w 4548222"/>
                  <a:gd name="connsiteY3-18" fmla="*/ 235852 h 235852"/>
                  <a:gd name="connsiteX4-19" fmla="*/ 213360 w 4548222"/>
                  <a:gd name="connsiteY4-20" fmla="*/ 195072 h 235852"/>
                  <a:gd name="connsiteX0-21" fmla="*/ 213360 w 4548222"/>
                  <a:gd name="connsiteY0-22" fmla="*/ 195072 h 235852"/>
                  <a:gd name="connsiteX1-23" fmla="*/ 4548222 w 4548222"/>
                  <a:gd name="connsiteY1-24" fmla="*/ 0 h 235852"/>
                  <a:gd name="connsiteX2-25" fmla="*/ 4548222 w 4548222"/>
                  <a:gd name="connsiteY2-26" fmla="*/ 235852 h 235852"/>
                  <a:gd name="connsiteX3-27" fmla="*/ 0 w 4548222"/>
                  <a:gd name="connsiteY3-28" fmla="*/ 235852 h 235852"/>
                  <a:gd name="connsiteX4-29" fmla="*/ 213360 w 4548222"/>
                  <a:gd name="connsiteY4-30" fmla="*/ 195072 h 235852"/>
                  <a:gd name="connsiteX0-31" fmla="*/ 213360 w 4548222"/>
                  <a:gd name="connsiteY0-32" fmla="*/ 211639 h 252419"/>
                  <a:gd name="connsiteX1-33" fmla="*/ 2774286 w 4548222"/>
                  <a:gd name="connsiteY1-34" fmla="*/ 40951 h 252419"/>
                  <a:gd name="connsiteX2-35" fmla="*/ 4548222 w 4548222"/>
                  <a:gd name="connsiteY2-36" fmla="*/ 16567 h 252419"/>
                  <a:gd name="connsiteX3-37" fmla="*/ 4548222 w 4548222"/>
                  <a:gd name="connsiteY3-38" fmla="*/ 252419 h 252419"/>
                  <a:gd name="connsiteX4-39" fmla="*/ 0 w 4548222"/>
                  <a:gd name="connsiteY4-40" fmla="*/ 252419 h 252419"/>
                  <a:gd name="connsiteX5" fmla="*/ 213360 w 4548222"/>
                  <a:gd name="connsiteY5" fmla="*/ 211639 h 252419"/>
                  <a:gd name="connsiteX0-41" fmla="*/ 213360 w 4548222"/>
                  <a:gd name="connsiteY0-42" fmla="*/ 211639 h 252419"/>
                  <a:gd name="connsiteX1-43" fmla="*/ 2774286 w 4548222"/>
                  <a:gd name="connsiteY1-44" fmla="*/ 40951 h 252419"/>
                  <a:gd name="connsiteX2-45" fmla="*/ 4548222 w 4548222"/>
                  <a:gd name="connsiteY2-46" fmla="*/ 16567 h 252419"/>
                  <a:gd name="connsiteX3-47" fmla="*/ 4548222 w 4548222"/>
                  <a:gd name="connsiteY3-48" fmla="*/ 252419 h 252419"/>
                  <a:gd name="connsiteX4-49" fmla="*/ 0 w 4548222"/>
                  <a:gd name="connsiteY4-50" fmla="*/ 252419 h 252419"/>
                  <a:gd name="connsiteX5-51" fmla="*/ 213360 w 4548222"/>
                  <a:gd name="connsiteY5-52" fmla="*/ 211639 h 252419"/>
                  <a:gd name="connsiteX0-53" fmla="*/ 213360 w 4548222"/>
                  <a:gd name="connsiteY0-54" fmla="*/ 204436 h 245216"/>
                  <a:gd name="connsiteX1-55" fmla="*/ 2774286 w 4548222"/>
                  <a:gd name="connsiteY1-56" fmla="*/ 33748 h 245216"/>
                  <a:gd name="connsiteX2-57" fmla="*/ 4548222 w 4548222"/>
                  <a:gd name="connsiteY2-58" fmla="*/ 9364 h 245216"/>
                  <a:gd name="connsiteX3-59" fmla="*/ 4548222 w 4548222"/>
                  <a:gd name="connsiteY3-60" fmla="*/ 245216 h 245216"/>
                  <a:gd name="connsiteX4-61" fmla="*/ 0 w 4548222"/>
                  <a:gd name="connsiteY4-62" fmla="*/ 245216 h 245216"/>
                  <a:gd name="connsiteX5-63" fmla="*/ 213360 w 4548222"/>
                  <a:gd name="connsiteY5-64" fmla="*/ 204436 h 245216"/>
                  <a:gd name="connsiteX0-65" fmla="*/ 213360 w 4548222"/>
                  <a:gd name="connsiteY0-66" fmla="*/ 222112 h 262892"/>
                  <a:gd name="connsiteX1-67" fmla="*/ 2774286 w 4548222"/>
                  <a:gd name="connsiteY1-68" fmla="*/ 51424 h 262892"/>
                  <a:gd name="connsiteX2-69" fmla="*/ 4548222 w 4548222"/>
                  <a:gd name="connsiteY2-70" fmla="*/ 27040 h 262892"/>
                  <a:gd name="connsiteX3-71" fmla="*/ 4548222 w 4548222"/>
                  <a:gd name="connsiteY3-72" fmla="*/ 262892 h 262892"/>
                  <a:gd name="connsiteX4-73" fmla="*/ 0 w 4548222"/>
                  <a:gd name="connsiteY4-74" fmla="*/ 262892 h 262892"/>
                  <a:gd name="connsiteX5-75" fmla="*/ 213360 w 4548222"/>
                  <a:gd name="connsiteY5-76" fmla="*/ 222112 h 26289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51" y="connsiteY5-52"/>
                  </a:cxn>
                </a:cxnLst>
                <a:rect l="l" t="t" r="r" b="b"/>
                <a:pathLst>
                  <a:path w="4548222" h="262892">
                    <a:moveTo>
                      <a:pt x="213360" y="222112"/>
                    </a:moveTo>
                    <a:cubicBezTo>
                      <a:pt x="1067002" y="165216"/>
                      <a:pt x="1646324" y="-68464"/>
                      <a:pt x="2774286" y="51424"/>
                    </a:cubicBezTo>
                    <a:cubicBezTo>
                      <a:pt x="3508955" y="153024"/>
                      <a:pt x="4276950" y="-75261"/>
                      <a:pt x="4548222" y="27040"/>
                    </a:cubicBezTo>
                    <a:lnTo>
                      <a:pt x="4548222" y="262892"/>
                    </a:lnTo>
                    <a:lnTo>
                      <a:pt x="0" y="262892"/>
                    </a:lnTo>
                    <a:lnTo>
                      <a:pt x="213360" y="222112"/>
                    </a:lnTo>
                    <a:close/>
                  </a:path>
                </a:pathLst>
              </a:custGeom>
              <a:solidFill>
                <a:srgbClr val="DA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pic>
            <p:nvPicPr>
              <p:cNvPr id="301" name="图片 30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353" r="-1353"/>
              <a:stretch>
                <a:fillRect/>
              </a:stretch>
            </p:blipFill>
            <p:spPr>
              <a:xfrm>
                <a:off x="12108724" y="4213710"/>
                <a:ext cx="1487602" cy="1984030"/>
              </a:xfrm>
              <a:prstGeom prst="rect">
                <a:avLst/>
              </a:prstGeom>
            </p:spPr>
          </p:pic>
        </p:grpSp>
        <p:sp>
          <p:nvSpPr>
            <p:cNvPr id="9" name="文本框 8"/>
            <p:cNvSpPr txBox="1"/>
            <p:nvPr/>
          </p:nvSpPr>
          <p:spPr>
            <a:xfrm>
              <a:off x="5439" y="4037"/>
              <a:ext cx="8351" cy="2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4000" b="1">
                  <a:solidFill>
                    <a:schemeClr val="bg2">
                      <a:lumMod val="10000"/>
                    </a:schemeClr>
                  </a:solidFill>
                  <a:latin typeface="汉仪大黑简" panose="02010609000101010101" charset="-122"/>
                  <a:ea typeface="汉仪大黑简" panose="02010609000101010101" charset="-122"/>
                </a:rPr>
                <a:t>善真服务社纪检部干事</a:t>
              </a:r>
              <a:endParaRPr lang="zh-CN" altLang="en-US" sz="4000" b="1">
                <a:solidFill>
                  <a:schemeClr val="bg2">
                    <a:lumMod val="10000"/>
                  </a:schemeClr>
                </a:solidFill>
                <a:latin typeface="汉仪大黑简" panose="02010609000101010101" charset="-122"/>
                <a:ea typeface="汉仪大黑简" panose="02010609000101010101" charset="-122"/>
              </a:endParaRPr>
            </a:p>
            <a:p>
              <a:pPr algn="ctr"/>
              <a:r>
                <a:rPr lang="zh-CN" altLang="en-US" sz="4000" b="1">
                  <a:solidFill>
                    <a:schemeClr val="bg2">
                      <a:lumMod val="10000"/>
                    </a:schemeClr>
                  </a:solidFill>
                  <a:latin typeface="汉仪大黑简" panose="02010609000101010101" charset="-122"/>
                  <a:ea typeface="汉仪大黑简" panose="02010609000101010101" charset="-122"/>
                </a:rPr>
                <a:t>竞选</a:t>
              </a:r>
              <a:endParaRPr lang="zh-CN" altLang="en-US" sz="4000" b="1">
                <a:solidFill>
                  <a:schemeClr val="bg2">
                    <a:lumMod val="10000"/>
                  </a:schemeClr>
                </a:solidFill>
                <a:latin typeface="汉仪大黑简" panose="02010609000101010101" charset="-122"/>
                <a:ea typeface="汉仪大黑简" panose="02010609000101010101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41065"/>
            <a:ext cx="2435225" cy="342836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Scale>
                                      <p:cBhvr>
                                        <p:cTn id="21" dur="6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图片 1"/>
          <p:cNvPicPr>
            <a:picLocks noChangeAspect="1"/>
          </p:cNvPicPr>
          <p:nvPr/>
        </p:nvPicPr>
        <p:blipFill>
          <a:blip r:embed="rId1"/>
          <a:srcRect t="22797" r="20277"/>
          <a:stretch>
            <a:fillRect/>
          </a:stretch>
        </p:blipFill>
        <p:spPr>
          <a:xfrm>
            <a:off x="8683625" y="0"/>
            <a:ext cx="3508375" cy="604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文本框 3"/>
          <p:cNvSpPr txBox="1"/>
          <p:nvPr/>
        </p:nvSpPr>
        <p:spPr>
          <a:xfrm>
            <a:off x="479743" y="708343"/>
            <a:ext cx="1044575" cy="350996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pPr algn="dist"/>
            <a:r>
              <a:rPr lang="zh-CN" altLang="en-US" sz="2800">
                <a:solidFill>
                  <a:srgbClr val="FFC000"/>
                </a:solidFill>
                <a:latin typeface="汉仪糯米团W" pitchFamily="18" charset="-122"/>
                <a:ea typeface="汉仪糯米团W" pitchFamily="18" charset="-122"/>
              </a:rPr>
              <a:t>相信我，支持我，纪检部干事就是我</a:t>
            </a:r>
            <a:endParaRPr lang="zh-CN" altLang="en-US" sz="2800">
              <a:solidFill>
                <a:srgbClr val="FFC000"/>
              </a:solidFill>
              <a:latin typeface="汉仪糯米团W" pitchFamily="18" charset="-122"/>
              <a:ea typeface="汉仪糯米团W" pitchFamily="18" charset="-122"/>
            </a:endParaRPr>
          </a:p>
        </p:txBody>
      </p:sp>
      <p:sp>
        <p:nvSpPr>
          <p:cNvPr id="9" name="TextBox 12"/>
          <p:cNvSpPr txBox="1"/>
          <p:nvPr/>
        </p:nvSpPr>
        <p:spPr>
          <a:xfrm flipH="1">
            <a:off x="2327275" y="1009650"/>
            <a:ext cx="5410200" cy="3830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姓名：李乐轩</a:t>
            </a:r>
            <a:endParaRPr lang="en-US" altLang="zh-CN" dirty="0">
              <a:solidFill>
                <a:schemeClr val="bg1"/>
              </a:solidFill>
              <a:latin typeface="方正静蕾简体" pitchFamily="2" charset="-122"/>
              <a:ea typeface="方正静蕾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年龄：</a:t>
            </a:r>
            <a:r>
              <a:rPr lang="en-US" altLang="zh-CN" dirty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11</a:t>
            </a:r>
            <a:r>
              <a:rPr lang="zh-CN" altLang="en-US" dirty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岁</a:t>
            </a:r>
            <a:endParaRPr lang="en-US" altLang="zh-CN" dirty="0">
              <a:solidFill>
                <a:schemeClr val="bg1"/>
              </a:solidFill>
              <a:latin typeface="方正静蕾简体" pitchFamily="2" charset="-122"/>
              <a:ea typeface="方正静蕾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性别：女</a:t>
            </a:r>
            <a:endParaRPr lang="en-US" altLang="zh-CN" dirty="0">
              <a:solidFill>
                <a:schemeClr val="bg1"/>
              </a:solidFill>
              <a:latin typeface="方正静蕾简体" pitchFamily="2" charset="-122"/>
              <a:ea typeface="方正静蕾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dirty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班级：五（</a:t>
            </a:r>
            <a:r>
              <a:rPr lang="en-US" altLang="zh-CN" dirty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3</a:t>
            </a:r>
            <a:r>
              <a:rPr lang="zh-CN" dirty="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）班</a:t>
            </a:r>
            <a:r>
              <a:rPr lang="zh-CN" altLang="en-US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    </a:t>
            </a:r>
            <a:endParaRPr lang="zh-CN" altLang="en-US">
              <a:solidFill>
                <a:schemeClr val="bg1"/>
              </a:solidFill>
              <a:latin typeface="方正静蕾简体" pitchFamily="2" charset="-122"/>
              <a:ea typeface="方正静蕾简体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 </a:t>
            </a:r>
            <a:r>
              <a:rPr lang="en-US" altLang="zh-CN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     </a:t>
            </a:r>
            <a:r>
              <a:rPr lang="zh-CN" altLang="en-US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敬爱的老师们，亲爱的同学们，大家好！我是李乐轩，我要竞选的是善真服务社纪检部干事，因为我觉得这个岗位不仅能全方位的锻炼自己的个人能力，而且能够真诚、真心的为大家服务，从而为薛小营造良好的学习和生活氛围奉献自己的力量。</a:t>
            </a:r>
            <a:endParaRPr lang="zh-CN" altLang="en-US" dirty="0">
              <a:solidFill>
                <a:schemeClr val="bg1"/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Group 65"/>
          <p:cNvGrpSpPr/>
          <p:nvPr/>
        </p:nvGrpSpPr>
        <p:grpSpPr>
          <a:xfrm>
            <a:off x="2346325" y="-904875"/>
            <a:ext cx="1824038" cy="4632325"/>
            <a:chOff x="346652" y="-96562"/>
            <a:chExt cx="1192213" cy="3030261"/>
          </a:xfrm>
        </p:grpSpPr>
        <p:grpSp>
          <p:nvGrpSpPr>
            <p:cNvPr id="11266" name="Group 66"/>
            <p:cNvGrpSpPr/>
            <p:nvPr/>
          </p:nvGrpSpPr>
          <p:grpSpPr>
            <a:xfrm>
              <a:off x="346652" y="-96562"/>
              <a:ext cx="1192213" cy="3030261"/>
              <a:chOff x="346652" y="-96562"/>
              <a:chExt cx="1192213" cy="3030261"/>
            </a:xfrm>
          </p:grpSpPr>
          <p:cxnSp>
            <p:nvCxnSpPr>
              <p:cNvPr id="11267" name="Straight Connector 68"/>
              <p:cNvCxnSpPr/>
              <p:nvPr/>
            </p:nvCxnSpPr>
            <p:spPr>
              <a:xfrm flipH="1">
                <a:off x="942759" y="-96562"/>
                <a:ext cx="13493" cy="2473929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1268" name="Group 69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13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avLst/>
                  <a:gdLst/>
                  <a:ahLst/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l="0" t="0" r="r" b="b"/>
                  <a:pathLst>
                    <a:path w="162" h="195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汉仪糯米团W" pitchFamily="18" charset="-122"/>
                    <a:ea typeface="汉仪糯米团W" pitchFamily="18" charset="-122"/>
                  </a:endParaRPr>
                </a:p>
              </p:txBody>
            </p:sp>
            <p:sp>
              <p:nvSpPr>
                <p:cNvPr id="14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avLst/>
                  <a:gdLst/>
                  <a:ahLst/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l="0" t="0" r="r" b="b"/>
                  <a:pathLst>
                    <a:path w="155" h="199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汉仪糯米团W" pitchFamily="18" charset="-122"/>
                    <a:ea typeface="汉仪糯米团W" pitchFamily="18" charset="-122"/>
                  </a:endParaRPr>
                </a:p>
              </p:txBody>
            </p:sp>
          </p:grpSp>
        </p:grpSp>
        <p:sp>
          <p:nvSpPr>
            <p:cNvPr id="10" name="Rectangle 67"/>
            <p:cNvSpPr/>
            <p:nvPr/>
          </p:nvSpPr>
          <p:spPr>
            <a:xfrm>
              <a:off x="709076" y="2244775"/>
              <a:ext cx="496134" cy="463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汉仪糯米团W" pitchFamily="18" charset="-122"/>
                  <a:ea typeface="汉仪糯米团W" pitchFamily="18" charset="-122"/>
                  <a:cs typeface="+mn-cs"/>
                </a:rPr>
                <a:t>02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汉仪糯米团W" pitchFamily="18" charset="-122"/>
                <a:ea typeface="汉仪糯米团W" pitchFamily="18" charset="-122"/>
              </a:endParaRPr>
            </a:p>
          </p:txBody>
        </p:sp>
      </p:grpSp>
      <p:grpSp>
        <p:nvGrpSpPr>
          <p:cNvPr id="15" name="Group 64"/>
          <p:cNvGrpSpPr/>
          <p:nvPr/>
        </p:nvGrpSpPr>
        <p:grpSpPr>
          <a:xfrm>
            <a:off x="641350" y="-1135062"/>
            <a:ext cx="1824038" cy="3546475"/>
            <a:chOff x="346652" y="613112"/>
            <a:chExt cx="1192213" cy="2320587"/>
          </a:xfrm>
        </p:grpSpPr>
        <p:grpSp>
          <p:nvGrpSpPr>
            <p:cNvPr id="11273" name="Group 58"/>
            <p:cNvGrpSpPr/>
            <p:nvPr/>
          </p:nvGrpSpPr>
          <p:grpSpPr>
            <a:xfrm>
              <a:off x="346652" y="613112"/>
              <a:ext cx="1192213" cy="2320587"/>
              <a:chOff x="346652" y="613112"/>
              <a:chExt cx="1192213" cy="2320587"/>
            </a:xfrm>
          </p:grpSpPr>
          <p:cxnSp>
            <p:nvCxnSpPr>
              <p:cNvPr id="11274" name="Straight Connector 38"/>
              <p:cNvCxnSpPr/>
              <p:nvPr/>
            </p:nvCxnSpPr>
            <p:spPr>
              <a:xfrm>
                <a:off x="942759" y="613112"/>
                <a:ext cx="0" cy="1764255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1275" name="Group 56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20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avLst/>
                  <a:gdLst/>
                  <a:ahLst/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l="0" t="0" r="r" b="b"/>
                  <a:pathLst>
                    <a:path w="162" h="195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rgbClr val="E7E7E7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汉仪糯米团W" pitchFamily="18" charset="-122"/>
                    <a:ea typeface="汉仪糯米团W" pitchFamily="18" charset="-122"/>
                  </a:endParaRPr>
                </a:p>
              </p:txBody>
            </p:sp>
            <p:sp>
              <p:nvSpPr>
                <p:cNvPr id="21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avLst/>
                  <a:gdLst/>
                  <a:ahLst/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l="0" t="0" r="r" b="b"/>
                  <a:pathLst>
                    <a:path w="155" h="199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汉仪糯米团W" pitchFamily="18" charset="-122"/>
                    <a:ea typeface="汉仪糯米团W" pitchFamily="18" charset="-122"/>
                  </a:endParaRPr>
                </a:p>
              </p:txBody>
            </p:sp>
          </p:grpSp>
        </p:grpSp>
        <p:sp>
          <p:nvSpPr>
            <p:cNvPr id="17" name="Rectangle 57"/>
            <p:cNvSpPr/>
            <p:nvPr/>
          </p:nvSpPr>
          <p:spPr>
            <a:xfrm>
              <a:off x="709076" y="2341322"/>
              <a:ext cx="496134" cy="463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汉仪糯米团W" pitchFamily="18" charset="-122"/>
                  <a:ea typeface="汉仪糯米团W" pitchFamily="18" charset="-122"/>
                  <a:cs typeface="+mn-cs"/>
                </a:rPr>
                <a:t>01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汉仪糯米团W" pitchFamily="18" charset="-122"/>
                <a:ea typeface="汉仪糯米团W" pitchFamily="18" charset="-122"/>
              </a:endParaRPr>
            </a:p>
          </p:txBody>
        </p:sp>
      </p:grpSp>
      <p:sp>
        <p:nvSpPr>
          <p:cNvPr id="29" name="Text Placeholder 3"/>
          <p:cNvSpPr txBox="1"/>
          <p:nvPr/>
        </p:nvSpPr>
        <p:spPr>
          <a:xfrm>
            <a:off x="2087563" y="3957638"/>
            <a:ext cx="2341562" cy="6762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000" baseline="0">
                <a:solidFill>
                  <a:schemeClr val="bg1"/>
                </a:solidFill>
                <a:latin typeface="汉仪糯米团W" pitchFamily="18" charset="-122"/>
                <a:ea typeface="汉仪糯米团W" pitchFamily="18" charset="-122"/>
              </a:rPr>
              <a:t>积极向上</a:t>
            </a:r>
            <a:endParaRPr lang="en-US" altLang="zh-CN" sz="2000" baseline="0">
              <a:solidFill>
                <a:schemeClr val="bg1"/>
              </a:solidFill>
              <a:latin typeface="汉仪糯米团W" pitchFamily="18" charset="-122"/>
              <a:ea typeface="汉仪糯米团W" pitchFamily="18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000" baseline="0">
                <a:solidFill>
                  <a:schemeClr val="bg1"/>
                </a:solidFill>
                <a:latin typeface="汉仪糯米团W" pitchFamily="18" charset="-122"/>
                <a:ea typeface="汉仪糯米团W" pitchFamily="18" charset="-122"/>
              </a:rPr>
              <a:t>乐于帮助别人</a:t>
            </a:r>
            <a:endParaRPr lang="zh-CN" altLang="en-US" sz="2000" baseline="0" dirty="0">
              <a:solidFill>
                <a:schemeClr val="bg1"/>
              </a:solidFill>
              <a:latin typeface="汉仪糯米团W" pitchFamily="18" charset="-122"/>
              <a:ea typeface="汉仪糯米团W" pitchFamily="18" charset="-122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5764213" y="3976688"/>
            <a:ext cx="2352675" cy="67786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000" baseline="0">
                <a:solidFill>
                  <a:schemeClr val="bg1"/>
                </a:solidFill>
                <a:latin typeface="汉仪糯米团W" pitchFamily="18" charset="-122"/>
                <a:ea typeface="汉仪糯米团W" pitchFamily="18" charset="-122"/>
              </a:rPr>
              <a:t>执着进取</a:t>
            </a:r>
            <a:endParaRPr lang="en-US" altLang="zh-CN" sz="2000" baseline="0">
              <a:solidFill>
                <a:schemeClr val="bg1"/>
              </a:solidFill>
              <a:latin typeface="汉仪糯米团W" pitchFamily="18" charset="-122"/>
              <a:ea typeface="汉仪糯米团W" pitchFamily="18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000" baseline="0">
                <a:solidFill>
                  <a:schemeClr val="bg1"/>
                </a:solidFill>
                <a:latin typeface="汉仪糯米团W" pitchFamily="18" charset="-122"/>
                <a:ea typeface="汉仪糯米团W" pitchFamily="18" charset="-122"/>
              </a:rPr>
              <a:t>注重团结同学</a:t>
            </a:r>
            <a:endParaRPr lang="zh-CN" altLang="en-US" sz="2000" baseline="0" dirty="0">
              <a:solidFill>
                <a:schemeClr val="bg1"/>
              </a:solidFill>
              <a:latin typeface="汉仪糯米团W" pitchFamily="18" charset="-122"/>
              <a:ea typeface="汉仪糯米团W" pitchFamily="18" charset="-122"/>
            </a:endParaRPr>
          </a:p>
        </p:txBody>
      </p:sp>
      <p:sp>
        <p:nvSpPr>
          <p:cNvPr id="32" name="Text Placeholder 3"/>
          <p:cNvSpPr txBox="1"/>
          <p:nvPr/>
        </p:nvSpPr>
        <p:spPr>
          <a:xfrm>
            <a:off x="3992563" y="2524125"/>
            <a:ext cx="1960562" cy="6778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000" baseline="0">
                <a:solidFill>
                  <a:schemeClr val="bg1"/>
                </a:solidFill>
                <a:latin typeface="汉仪糯米团W" pitchFamily="18" charset="-122"/>
                <a:ea typeface="汉仪糯米团W" pitchFamily="18" charset="-122"/>
              </a:rPr>
              <a:t>学习态度好</a:t>
            </a:r>
            <a:endParaRPr lang="en-US" altLang="zh-CN" sz="2000" baseline="0">
              <a:solidFill>
                <a:schemeClr val="bg1"/>
              </a:solidFill>
              <a:latin typeface="汉仪糯米团W" pitchFamily="18" charset="-122"/>
              <a:ea typeface="汉仪糯米团W" pitchFamily="18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000" baseline="0">
                <a:solidFill>
                  <a:schemeClr val="bg1"/>
                </a:solidFill>
                <a:latin typeface="汉仪糯米团W" pitchFamily="18" charset="-122"/>
                <a:ea typeface="汉仪糯米团W" pitchFamily="18" charset="-122"/>
              </a:rPr>
              <a:t>喜欢挑战</a:t>
            </a:r>
            <a:endParaRPr lang="en-US" altLang="zh-CN" sz="2000" baseline="0">
              <a:solidFill>
                <a:schemeClr val="bg1"/>
              </a:solidFill>
              <a:latin typeface="汉仪糯米团W" pitchFamily="18" charset="-122"/>
              <a:ea typeface="汉仪糯米团W" pitchFamily="18" charset="-122"/>
            </a:endParaRPr>
          </a:p>
        </p:txBody>
      </p:sp>
      <p:sp>
        <p:nvSpPr>
          <p:cNvPr id="33" name="Text Placeholder 3"/>
          <p:cNvSpPr txBox="1"/>
          <p:nvPr/>
        </p:nvSpPr>
        <p:spPr>
          <a:xfrm>
            <a:off x="315913" y="2686050"/>
            <a:ext cx="2439987" cy="67786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ctr" anchorCtr="0">
            <a:spAutoFit/>
          </a:bodyPr>
          <a:p>
            <a:pPr algn="ctr">
              <a:spcBef>
                <a:spcPct val="20000"/>
              </a:spcBef>
            </a:pPr>
            <a:r>
              <a:rPr lang="zh-CN" altLang="en-US" sz="2000" baseline="0">
                <a:solidFill>
                  <a:schemeClr val="bg1"/>
                </a:solidFill>
                <a:latin typeface="汉仪糯米团W" pitchFamily="18" charset="-122"/>
                <a:ea typeface="汉仪糯米团W" pitchFamily="18" charset="-122"/>
              </a:rPr>
              <a:t>做事认真</a:t>
            </a:r>
            <a:endParaRPr lang="en-US" altLang="zh-CN" sz="2000" baseline="0">
              <a:solidFill>
                <a:schemeClr val="bg1"/>
              </a:solidFill>
              <a:latin typeface="汉仪糯米团W" pitchFamily="18" charset="-122"/>
              <a:ea typeface="汉仪糯米团W" pitchFamily="18" charset="-122"/>
            </a:endParaRPr>
          </a:p>
          <a:p>
            <a:pPr algn="ctr">
              <a:spcBef>
                <a:spcPct val="20000"/>
              </a:spcBef>
            </a:pPr>
            <a:r>
              <a:rPr lang="zh-CN" altLang="en-US" sz="2000" baseline="0">
                <a:solidFill>
                  <a:schemeClr val="bg1"/>
                </a:solidFill>
                <a:latin typeface="汉仪糯米团W" pitchFamily="18" charset="-122"/>
                <a:ea typeface="汉仪糯米团W" pitchFamily="18" charset="-122"/>
              </a:rPr>
              <a:t>组织能力强</a:t>
            </a:r>
            <a:endParaRPr lang="zh-CN" altLang="en-US" sz="2000" baseline="0" dirty="0">
              <a:solidFill>
                <a:schemeClr val="bg1"/>
              </a:solidFill>
              <a:latin typeface="汉仪糯米团W" pitchFamily="18" charset="-122"/>
              <a:ea typeface="汉仪糯米团W" pitchFamily="18" charset="-122"/>
            </a:endParaRPr>
          </a:p>
        </p:txBody>
      </p:sp>
      <p:grpSp>
        <p:nvGrpSpPr>
          <p:cNvPr id="34" name="Group 73"/>
          <p:cNvGrpSpPr/>
          <p:nvPr/>
        </p:nvGrpSpPr>
        <p:grpSpPr>
          <a:xfrm>
            <a:off x="4094163" y="-963612"/>
            <a:ext cx="1824037" cy="3195637"/>
            <a:chOff x="346652" y="843540"/>
            <a:chExt cx="1192213" cy="2090159"/>
          </a:xfrm>
        </p:grpSpPr>
        <p:grpSp>
          <p:nvGrpSpPr>
            <p:cNvPr id="11284" name="Group 74"/>
            <p:cNvGrpSpPr/>
            <p:nvPr/>
          </p:nvGrpSpPr>
          <p:grpSpPr>
            <a:xfrm>
              <a:off x="346652" y="843540"/>
              <a:ext cx="1192213" cy="2090159"/>
              <a:chOff x="346652" y="843540"/>
              <a:chExt cx="1192213" cy="2090159"/>
            </a:xfrm>
          </p:grpSpPr>
          <p:cxnSp>
            <p:nvCxnSpPr>
              <p:cNvPr id="11285" name="Straight Connector 80"/>
              <p:cNvCxnSpPr/>
              <p:nvPr/>
            </p:nvCxnSpPr>
            <p:spPr>
              <a:xfrm>
                <a:off x="942759" y="843540"/>
                <a:ext cx="0" cy="1533827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1286" name="Group 81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39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avLst/>
                  <a:gdLst/>
                  <a:ahLst/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l="0" t="0" r="r" b="b"/>
                  <a:pathLst>
                    <a:path w="162" h="195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汉仪糯米团W" pitchFamily="18" charset="-122"/>
                    <a:ea typeface="汉仪糯米团W" pitchFamily="18" charset="-122"/>
                  </a:endParaRPr>
                </a:p>
              </p:txBody>
            </p:sp>
            <p:sp>
              <p:nvSpPr>
                <p:cNvPr id="40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avLst/>
                  <a:gdLst/>
                  <a:ahLst/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l="0" t="0" r="r" b="b"/>
                  <a:pathLst>
                    <a:path w="155" h="199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汉仪糯米团W" pitchFamily="18" charset="-122"/>
                    <a:ea typeface="汉仪糯米团W" pitchFamily="18" charset="-122"/>
                  </a:endParaRPr>
                </a:p>
              </p:txBody>
            </p:sp>
          </p:grpSp>
        </p:grpSp>
        <p:sp>
          <p:nvSpPr>
            <p:cNvPr id="36" name="Rectangle 79"/>
            <p:cNvSpPr/>
            <p:nvPr/>
          </p:nvSpPr>
          <p:spPr>
            <a:xfrm>
              <a:off x="708556" y="2283715"/>
              <a:ext cx="496134" cy="463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汉仪糯米团W" pitchFamily="18" charset="-122"/>
                  <a:ea typeface="汉仪糯米团W" pitchFamily="18" charset="-122"/>
                  <a:cs typeface="+mn-cs"/>
                </a:rPr>
                <a:t>03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汉仪糯米团W" pitchFamily="18" charset="-122"/>
                <a:ea typeface="汉仪糯米团W" pitchFamily="18" charset="-122"/>
              </a:endParaRPr>
            </a:p>
          </p:txBody>
        </p:sp>
      </p:grpSp>
      <p:grpSp>
        <p:nvGrpSpPr>
          <p:cNvPr id="41" name="Group 89"/>
          <p:cNvGrpSpPr/>
          <p:nvPr/>
        </p:nvGrpSpPr>
        <p:grpSpPr>
          <a:xfrm>
            <a:off x="5922963" y="-904875"/>
            <a:ext cx="1824037" cy="4632325"/>
            <a:chOff x="346652" y="-96562"/>
            <a:chExt cx="1192213" cy="3030261"/>
          </a:xfrm>
        </p:grpSpPr>
        <p:grpSp>
          <p:nvGrpSpPr>
            <p:cNvPr id="11291" name="Group 90"/>
            <p:cNvGrpSpPr/>
            <p:nvPr/>
          </p:nvGrpSpPr>
          <p:grpSpPr>
            <a:xfrm>
              <a:off x="346652" y="-96562"/>
              <a:ext cx="1192213" cy="3030261"/>
              <a:chOff x="346652" y="-96562"/>
              <a:chExt cx="1192213" cy="3030261"/>
            </a:xfrm>
          </p:grpSpPr>
          <p:cxnSp>
            <p:nvCxnSpPr>
              <p:cNvPr id="11292" name="Straight Connector 92"/>
              <p:cNvCxnSpPr/>
              <p:nvPr/>
            </p:nvCxnSpPr>
            <p:spPr>
              <a:xfrm flipH="1">
                <a:off x="942759" y="-96562"/>
                <a:ext cx="13493" cy="2473929"/>
              </a:xfrm>
              <a:prstGeom prst="line">
                <a:avLst/>
              </a:prstGeom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1293" name="Group 93"/>
              <p:cNvGrpSpPr/>
              <p:nvPr/>
            </p:nvGrpSpPr>
            <p:grpSpPr>
              <a:xfrm>
                <a:off x="346652" y="2184398"/>
                <a:ext cx="1192213" cy="749301"/>
                <a:chOff x="2563018" y="2933699"/>
                <a:chExt cx="1192213" cy="749301"/>
              </a:xfrm>
            </p:grpSpPr>
            <p:sp>
              <p:nvSpPr>
                <p:cNvPr id="46" name="Freeform 7"/>
                <p:cNvSpPr>
                  <a:spLocks noEditPoints="1"/>
                </p:cNvSpPr>
                <p:nvPr/>
              </p:nvSpPr>
              <p:spPr bwMode="auto">
                <a:xfrm>
                  <a:off x="2563018" y="2947987"/>
                  <a:ext cx="609600" cy="735013"/>
                </a:xfrm>
                <a:custGeom>
                  <a:avLst/>
                  <a:gdLst/>
                  <a:ahLst/>
                  <a:cxnLst>
                    <a:cxn ang="0">
                      <a:pos x="128" y="28"/>
                    </a:cxn>
                    <a:cxn ang="0">
                      <a:pos x="94" y="16"/>
                    </a:cxn>
                    <a:cxn ang="0">
                      <a:pos x="39" y="70"/>
                    </a:cxn>
                    <a:cxn ang="0">
                      <a:pos x="40" y="80"/>
                    </a:cxn>
                    <a:cxn ang="0">
                      <a:pos x="0" y="136"/>
                    </a:cxn>
                    <a:cxn ang="0">
                      <a:pos x="59" y="195"/>
                    </a:cxn>
                    <a:cxn ang="0">
                      <a:pos x="67" y="194"/>
                    </a:cxn>
                    <a:cxn ang="0">
                      <a:pos x="162" y="194"/>
                    </a:cxn>
                    <a:cxn ang="0">
                      <a:pos x="162" y="0"/>
                    </a:cxn>
                    <a:cxn ang="0">
                      <a:pos x="128" y="28"/>
                    </a:cxn>
                    <a:cxn ang="0">
                      <a:pos x="134" y="107"/>
                    </a:cxn>
                    <a:cxn ang="0">
                      <a:pos x="134" y="106"/>
                    </a:cxn>
                    <a:cxn ang="0">
                      <a:pos x="134" y="107"/>
                    </a:cxn>
                  </a:cxnLst>
                  <a:rect l="0" t="0" r="r" b="b"/>
                  <a:pathLst>
                    <a:path w="162" h="195">
                      <a:moveTo>
                        <a:pt x="128" y="28"/>
                      </a:moveTo>
                      <a:cubicBezTo>
                        <a:pt x="119" y="20"/>
                        <a:pt x="107" y="16"/>
                        <a:pt x="94" y="16"/>
                      </a:cubicBezTo>
                      <a:cubicBezTo>
                        <a:pt x="64" y="16"/>
                        <a:pt x="39" y="40"/>
                        <a:pt x="39" y="70"/>
                      </a:cubicBezTo>
                      <a:cubicBezTo>
                        <a:pt x="39" y="73"/>
                        <a:pt x="40" y="77"/>
                        <a:pt x="40" y="80"/>
                      </a:cubicBezTo>
                      <a:cubicBezTo>
                        <a:pt x="17" y="88"/>
                        <a:pt x="0" y="110"/>
                        <a:pt x="0" y="136"/>
                      </a:cubicBezTo>
                      <a:cubicBezTo>
                        <a:pt x="0" y="169"/>
                        <a:pt x="26" y="195"/>
                        <a:pt x="59" y="195"/>
                      </a:cubicBezTo>
                      <a:cubicBezTo>
                        <a:pt x="61" y="195"/>
                        <a:pt x="64" y="195"/>
                        <a:pt x="67" y="194"/>
                      </a:cubicBezTo>
                      <a:cubicBezTo>
                        <a:pt x="162" y="194"/>
                        <a:pt x="162" y="194"/>
                        <a:pt x="162" y="194"/>
                      </a:cubicBezTo>
                      <a:cubicBezTo>
                        <a:pt x="162" y="0"/>
                        <a:pt x="162" y="0"/>
                        <a:pt x="162" y="0"/>
                      </a:cubicBezTo>
                      <a:cubicBezTo>
                        <a:pt x="148" y="5"/>
                        <a:pt x="136" y="15"/>
                        <a:pt x="128" y="28"/>
                      </a:cubicBezTo>
                      <a:close/>
                      <a:moveTo>
                        <a:pt x="134" y="107"/>
                      </a:moveTo>
                      <a:cubicBezTo>
                        <a:pt x="134" y="107"/>
                        <a:pt x="134" y="107"/>
                        <a:pt x="134" y="106"/>
                      </a:cubicBezTo>
                      <a:cubicBezTo>
                        <a:pt x="134" y="107"/>
                        <a:pt x="134" y="107"/>
                        <a:pt x="134" y="107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汉仪糯米团W" pitchFamily="18" charset="-122"/>
                    <a:ea typeface="汉仪糯米团W" pitchFamily="18" charset="-122"/>
                  </a:endParaRPr>
                </a:p>
              </p:txBody>
            </p:sp>
            <p:sp>
              <p:nvSpPr>
                <p:cNvPr id="47" name="Freeform 8"/>
                <p:cNvSpPr/>
                <p:nvPr/>
              </p:nvSpPr>
              <p:spPr bwMode="auto">
                <a:xfrm>
                  <a:off x="3172618" y="2933699"/>
                  <a:ext cx="582613" cy="749300"/>
                </a:xfrm>
                <a:custGeom>
                  <a:avLst/>
                  <a:gdLst/>
                  <a:ahLst/>
                  <a:cxnLst>
                    <a:cxn ang="0">
                      <a:pos x="90" y="65"/>
                    </a:cxn>
                    <a:cxn ang="0">
                      <a:pos x="23" y="0"/>
                    </a:cxn>
                    <a:cxn ang="0">
                      <a:pos x="1" y="4"/>
                    </a:cxn>
                    <a:cxn ang="0">
                      <a:pos x="0" y="4"/>
                    </a:cxn>
                    <a:cxn ang="0">
                      <a:pos x="0" y="198"/>
                    </a:cxn>
                    <a:cxn ang="0">
                      <a:pos x="1" y="198"/>
                    </a:cxn>
                    <a:cxn ang="0">
                      <a:pos x="81" y="198"/>
                    </a:cxn>
                    <a:cxn ang="0">
                      <a:pos x="88" y="199"/>
                    </a:cxn>
                    <a:cxn ang="0">
                      <a:pos x="155" y="132"/>
                    </a:cxn>
                    <a:cxn ang="0">
                      <a:pos x="90" y="65"/>
                    </a:cxn>
                  </a:cxnLst>
                  <a:rect l="0" t="0" r="r" b="b"/>
                  <a:pathLst>
                    <a:path w="155" h="199">
                      <a:moveTo>
                        <a:pt x="90" y="65"/>
                      </a:moveTo>
                      <a:cubicBezTo>
                        <a:pt x="89" y="29"/>
                        <a:pt x="60" y="0"/>
                        <a:pt x="23" y="0"/>
                      </a:cubicBezTo>
                      <a:cubicBezTo>
                        <a:pt x="15" y="0"/>
                        <a:pt x="8" y="1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98"/>
                        <a:pt x="0" y="198"/>
                        <a:pt x="0" y="198"/>
                      </a:cubicBezTo>
                      <a:cubicBezTo>
                        <a:pt x="1" y="198"/>
                        <a:pt x="1" y="198"/>
                        <a:pt x="1" y="198"/>
                      </a:cubicBezTo>
                      <a:cubicBezTo>
                        <a:pt x="81" y="198"/>
                        <a:pt x="81" y="198"/>
                        <a:pt x="81" y="198"/>
                      </a:cubicBezTo>
                      <a:cubicBezTo>
                        <a:pt x="83" y="199"/>
                        <a:pt x="85" y="199"/>
                        <a:pt x="88" y="199"/>
                      </a:cubicBezTo>
                      <a:cubicBezTo>
                        <a:pt x="125" y="199"/>
                        <a:pt x="155" y="169"/>
                        <a:pt x="155" y="132"/>
                      </a:cubicBezTo>
                      <a:cubicBezTo>
                        <a:pt x="155" y="95"/>
                        <a:pt x="126" y="66"/>
                        <a:pt x="90" y="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103187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4000" b="0" i="0" u="none" strike="noStrike" kern="0" cap="none" spc="0" normalizeH="0" baseline="0" noProof="0">
                    <a:ln>
                      <a:noFill/>
                    </a:ln>
                    <a:solidFill>
                      <a:srgbClr val="FF3399"/>
                    </a:solidFill>
                    <a:effectLst/>
                    <a:uLnTx/>
                    <a:uFillTx/>
                    <a:latin typeface="汉仪糯米团W" pitchFamily="18" charset="-122"/>
                    <a:ea typeface="汉仪糯米团W" pitchFamily="18" charset="-122"/>
                  </a:endParaRPr>
                </a:p>
              </p:txBody>
            </p:sp>
          </p:grpSp>
        </p:grpSp>
        <p:sp>
          <p:nvSpPr>
            <p:cNvPr id="43" name="Rectangle 91"/>
            <p:cNvSpPr/>
            <p:nvPr/>
          </p:nvSpPr>
          <p:spPr>
            <a:xfrm>
              <a:off x="709076" y="2314227"/>
              <a:ext cx="496134" cy="463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03187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汉仪糯米团W" pitchFamily="18" charset="-122"/>
                  <a:ea typeface="汉仪糯米团W" pitchFamily="18" charset="-122"/>
                  <a:cs typeface="+mn-cs"/>
                </a:rPr>
                <a:t>04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仪糯米团W" pitchFamily="18" charset="-122"/>
                <a:ea typeface="汉仪糯米团W" pitchFamily="18" charset="-122"/>
              </a:endParaRPr>
            </a:p>
          </p:txBody>
        </p:sp>
      </p:grpSp>
      <p:sp>
        <p:nvSpPr>
          <p:cNvPr id="11297" name="文本框 48"/>
          <p:cNvSpPr txBox="1"/>
          <p:nvPr/>
        </p:nvSpPr>
        <p:spPr>
          <a:xfrm>
            <a:off x="8293100" y="363538"/>
            <a:ext cx="1108075" cy="3392487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 anchorCtr="0">
            <a:spAutoFit/>
          </a:bodyPr>
          <a:p>
            <a:pPr algn="ctr"/>
            <a:r>
              <a:rPr lang="zh-CN" altLang="en-US" sz="6000">
                <a:solidFill>
                  <a:srgbClr val="FFC000"/>
                </a:solidFill>
                <a:latin typeface="汉仪糯米团W" pitchFamily="18" charset="-122"/>
                <a:ea typeface="汉仪糯米团W" pitchFamily="18" charset="-122"/>
              </a:rPr>
              <a:t>个人评价</a:t>
            </a:r>
            <a:endParaRPr lang="en-US" altLang="zh-CN" sz="6000" dirty="0">
              <a:solidFill>
                <a:srgbClr val="FFC000"/>
              </a:solidFill>
              <a:latin typeface="汉仪糯米团W" pitchFamily="18" charset="-122"/>
              <a:ea typeface="汉仪糯米团W" pitchFamily="18" charset="-122"/>
            </a:endParaRPr>
          </a:p>
        </p:txBody>
      </p:sp>
      <p:pic>
        <p:nvPicPr>
          <p:cNvPr id="11298" name="图片 1" descr="C:/Users/admin/AppData/Local/Temp/picturecompress_20201012203848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34513" y="993775"/>
            <a:ext cx="2757487" cy="49037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0" y="414338"/>
            <a:ext cx="1225550" cy="482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6" name="矩形 5"/>
          <p:cNvSpPr/>
          <p:nvPr/>
        </p:nvSpPr>
        <p:spPr>
          <a:xfrm>
            <a:off x="7764780" y="1101725"/>
            <a:ext cx="3766820" cy="4050665"/>
          </a:xfrm>
          <a:prstGeom prst="rect">
            <a:avLst/>
          </a:prstGeom>
          <a:solidFill>
            <a:srgbClr val="FAE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8" name="文本框 7"/>
          <p:cNvSpPr txBox="1"/>
          <p:nvPr/>
        </p:nvSpPr>
        <p:spPr>
          <a:xfrm>
            <a:off x="8107045" y="2301875"/>
            <a:ext cx="3425190" cy="2584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57200" algn="l">
              <a:lnSpc>
                <a:spcPct val="150000"/>
              </a:lnSpc>
              <a:buSzTx/>
            </a:pPr>
            <a:r>
              <a:rPr lang="zh-CN" altLang="en-US" b="1">
                <a:latin typeface="方正静蕾简体" pitchFamily="2" charset="-122"/>
                <a:ea typeface="方正静蕾简体" pitchFamily="2" charset="-122"/>
              </a:rPr>
              <a:t>善真服务社纪检部干事</a:t>
            </a:r>
            <a:endParaRPr lang="zh-CN" altLang="en-US" b="1">
              <a:latin typeface="方正静蕾简体" pitchFamily="2" charset="-122"/>
              <a:ea typeface="方正静蕾简体" pitchFamily="2" charset="-122"/>
            </a:endParaRPr>
          </a:p>
          <a:p>
            <a:pPr indent="457200">
              <a:lnSpc>
                <a:spcPct val="150000"/>
              </a:lnSpc>
              <a:buSzTx/>
            </a:pPr>
            <a:r>
              <a:rPr lang="zh-CN" altLang="en-US" b="1">
                <a:latin typeface="方正静蕾简体" pitchFamily="2" charset="-122"/>
                <a:ea typeface="方正静蕾简体" pitchFamily="2" charset="-122"/>
              </a:rPr>
              <a:t>     我非常的自律，严格遵守学校的各项纪律，严以律己，宽以待人，有一份热心和爱心。这些是我做好善真服务社纪检部干事的基本条件。</a:t>
            </a:r>
            <a:endParaRPr lang="zh-CN" altLang="en-US" b="1">
              <a:latin typeface="方正静蕾简体" pitchFamily="2" charset="-122"/>
              <a:ea typeface="方正静蕾简体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9120188" y="1249363"/>
            <a:ext cx="1052513" cy="10525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293" name="文本框 13"/>
          <p:cNvSpPr txBox="1"/>
          <p:nvPr/>
        </p:nvSpPr>
        <p:spPr>
          <a:xfrm>
            <a:off x="1335088" y="331788"/>
            <a:ext cx="2209800" cy="647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dist"/>
            <a:r>
              <a:rPr lang="zh-CN" altLang="en-US" sz="3600">
                <a:solidFill>
                  <a:srgbClr val="FFC000"/>
                </a:solidFill>
                <a:latin typeface="汉仪糯米团W" pitchFamily="18" charset="-122"/>
                <a:ea typeface="汉仪糯米团W" pitchFamily="18" charset="-122"/>
              </a:rPr>
              <a:t>我的爱好</a:t>
            </a:r>
            <a:endParaRPr lang="en-US" altLang="zh-CN" sz="3600" dirty="0">
              <a:solidFill>
                <a:srgbClr val="FFC000"/>
              </a:solidFill>
              <a:latin typeface="汉仪糯米团W" pitchFamily="18" charset="-122"/>
              <a:ea typeface="汉仪糯米团W" pitchFamily="18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476375" y="1101725"/>
            <a:ext cx="3155950" cy="211455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1" name="图形 30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023" y="14954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54575" y="2027238"/>
            <a:ext cx="2482850" cy="331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263" y="3395663"/>
            <a:ext cx="2187575" cy="2535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矩形 5"/>
          <p:cNvSpPr/>
          <p:nvPr/>
        </p:nvSpPr>
        <p:spPr>
          <a:xfrm>
            <a:off x="2767013" y="412750"/>
            <a:ext cx="3660775" cy="101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6000">
                <a:solidFill>
                  <a:srgbClr val="FFC000"/>
                </a:solidFill>
                <a:latin typeface="汉仪糯米团W" pitchFamily="18" charset="-122"/>
                <a:ea typeface="汉仪糯米团W" pitchFamily="18" charset="-122"/>
              </a:rPr>
              <a:t>竞选宣言</a:t>
            </a:r>
            <a:endParaRPr lang="zh-CN" altLang="en-US" sz="6000" dirty="0">
              <a:solidFill>
                <a:srgbClr val="FFC000"/>
              </a:solidFill>
              <a:latin typeface="汉仪糯米团W" pitchFamily="18" charset="-122"/>
              <a:ea typeface="汉仪糯米团W" pitchFamily="18" charset="-122"/>
            </a:endParaRPr>
          </a:p>
        </p:txBody>
      </p:sp>
      <p:sp>
        <p:nvSpPr>
          <p:cNvPr id="9" name="文本框 10"/>
          <p:cNvSpPr txBox="1"/>
          <p:nvPr/>
        </p:nvSpPr>
        <p:spPr>
          <a:xfrm>
            <a:off x="619125" y="1668463"/>
            <a:ext cx="7440613" cy="3521075"/>
          </a:xfrm>
          <a:prstGeom prst="rect">
            <a:avLst/>
          </a:prstGeom>
          <a:noFill/>
          <a:ln w="9525">
            <a:noFill/>
          </a:ln>
        </p:spPr>
        <p:txBody>
          <a:bodyPr lIns="65023" tIns="32511" rIns="65023" bIns="32511" anchor="t" anchorCtr="0"/>
          <a:p>
            <a:pPr indent="457200">
              <a:lnSpc>
                <a:spcPct val="150000"/>
              </a:lnSpc>
            </a:pPr>
            <a:r>
              <a:rPr lang="zh-CN" altLang="en-US" sz="2800">
                <a:solidFill>
                  <a:schemeClr val="bg1"/>
                </a:solidFill>
                <a:latin typeface="方正静蕾简体" pitchFamily="2" charset="-122"/>
                <a:ea typeface="方正静蕾简体" pitchFamily="2" charset="-122"/>
              </a:rPr>
              <a:t>假如我能当上善真服务社纪检部干事，请老师和同学们相信：我一定在保持优异成绩的同时，做好先锋模范作用，积极开展工作，团结同学，严格要求自己，做同学们的好榜样，老师的好帮手。请大家支持我，投我一票，谢谢大家！</a:t>
            </a:r>
            <a:endParaRPr lang="zh-CN" altLang="en-US" sz="2800" dirty="0">
              <a:solidFill>
                <a:schemeClr val="bg1"/>
              </a:solidFill>
              <a:latin typeface="方正静蕾简体" pitchFamily="2" charset="-122"/>
              <a:ea typeface="方正静蕾简体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336800" y="3463925"/>
            <a:ext cx="3705225" cy="554038"/>
            <a:chOff x="1991563" y="3642129"/>
            <a:chExt cx="2242868" cy="334876"/>
          </a:xfrm>
        </p:grpSpPr>
        <p:sp>
          <p:nvSpPr>
            <p:cNvPr id="7" name="圆角矩形 6"/>
            <p:cNvSpPr/>
            <p:nvPr/>
          </p:nvSpPr>
          <p:spPr>
            <a:xfrm>
              <a:off x="1991563" y="3660183"/>
              <a:ext cx="2242868" cy="316822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sp>
          <p:nvSpPr>
            <p:cNvPr id="16387" name="文本框 7"/>
            <p:cNvSpPr txBox="1"/>
            <p:nvPr/>
          </p:nvSpPr>
          <p:spPr>
            <a:xfrm>
              <a:off x="2189014" y="3642129"/>
              <a:ext cx="1975051" cy="316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pPr algn="ctr"/>
              <a:r>
                <a:rPr lang="zh-CN" altLang="en-US" sz="2800">
                  <a:solidFill>
                    <a:srgbClr val="1F2657"/>
                  </a:solidFill>
                  <a:latin typeface="汉仪糯米团W" pitchFamily="18" charset="-122"/>
                  <a:ea typeface="汉仪糯米团W" pitchFamily="18" charset="-122"/>
                </a:rPr>
                <a:t>请大家投我一票吧！</a:t>
              </a:r>
              <a:endParaRPr lang="zh-CN" altLang="en-US" sz="2800" dirty="0">
                <a:solidFill>
                  <a:srgbClr val="1F2657"/>
                </a:solidFill>
                <a:latin typeface="汉仪糯米团W" pitchFamily="18" charset="-122"/>
                <a:ea typeface="汉仪糯米团W" pitchFamily="18" charset="-122"/>
              </a:endParaRPr>
            </a:p>
          </p:txBody>
        </p:sp>
      </p:grpSp>
      <p:sp>
        <p:nvSpPr>
          <p:cNvPr id="10" name="TextBox 29"/>
          <p:cNvSpPr txBox="1"/>
          <p:nvPr/>
        </p:nvSpPr>
        <p:spPr>
          <a:xfrm>
            <a:off x="1015017" y="1793476"/>
            <a:ext cx="6348551" cy="132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14400" fontAlgn="auto"/>
            <a:r>
              <a:rPr lang="zh-CN" altLang="en-US" sz="8000" noProof="1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汉仪糯米团W" pitchFamily="18" charset="-122"/>
                <a:ea typeface="汉仪糯米团W" pitchFamily="18" charset="-122"/>
                <a:cs typeface="+mn-cs"/>
              </a:rPr>
              <a:t>我</a:t>
            </a:r>
            <a:r>
              <a:rPr lang="zh-CN" altLang="en-US" sz="8000" noProof="1">
                <a:ln w="19050">
                  <a:solidFill>
                    <a:schemeClr val="bg1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汉仪糯米团W" pitchFamily="18" charset="-122"/>
                <a:ea typeface="汉仪糯米团W" pitchFamily="18" charset="-122"/>
                <a:cs typeface="+mn-cs"/>
              </a:rPr>
              <a:t>的</a:t>
            </a:r>
            <a:r>
              <a:rPr lang="zh-CN" altLang="en-US" sz="8000" noProof="1">
                <a:ln w="1905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汉仪糯米团W" pitchFamily="18" charset="-122"/>
                <a:ea typeface="汉仪糯米团W" pitchFamily="18" charset="-122"/>
                <a:cs typeface="+mn-cs"/>
              </a:rPr>
              <a:t>演</a:t>
            </a:r>
            <a:r>
              <a:rPr lang="zh-CN" altLang="en-US" sz="8000" noProof="1">
                <a:ln w="1905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汉仪糯米团W" pitchFamily="18" charset="-122"/>
                <a:ea typeface="汉仪糯米团W" pitchFamily="18" charset="-122"/>
                <a:cs typeface="+mn-cs"/>
              </a:rPr>
              <a:t>讲</a:t>
            </a:r>
            <a:r>
              <a:rPr lang="zh-CN" altLang="en-US" sz="8000" noProof="1">
                <a:ln w="19050">
                  <a:solidFill>
                    <a:schemeClr val="bg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汉仪糯米团W" pitchFamily="18" charset="-122"/>
                <a:ea typeface="汉仪糯米团W" pitchFamily="18" charset="-122"/>
                <a:cs typeface="+mn-cs"/>
              </a:rPr>
              <a:t>完</a:t>
            </a:r>
            <a:r>
              <a:rPr lang="zh-CN" altLang="en-US" sz="8000" noProof="1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汉仪糯米团W" pitchFamily="18" charset="-122"/>
                <a:ea typeface="汉仪糯米团W" pitchFamily="18" charset="-122"/>
                <a:cs typeface="+mn-cs"/>
              </a:rPr>
              <a:t>毕</a:t>
            </a:r>
            <a:endParaRPr lang="zh-CN" altLang="en-US" sz="8000" noProof="1" dirty="0">
              <a:ln w="19050">
                <a:solidFill>
                  <a:schemeClr val="bg1"/>
                </a:solidFill>
              </a:ln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汉仪糯米团W" pitchFamily="18" charset="-122"/>
              <a:ea typeface="汉仪糯米团W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1914">
            <a:off x="1612801" y="544737"/>
            <a:ext cx="977571" cy="9172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330.4267716535433,&quot;width&quot;:4970.7858267716538}"/>
</p:tagLst>
</file>

<file path=ppt/tags/tag2.xml><?xml version="1.0" encoding="utf-8"?>
<p:tagLst xmlns:p="http://schemas.openxmlformats.org/presentationml/2006/main">
  <p:tag name="KSO_WM_UNIT_PLACING_PICTURE_USER_VIEWPORT" val="{&quot;height&quot;:21600,&quot;width&quot;:162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表格</Application>
  <PresentationFormat>宽屏</PresentationFormat>
  <Paragraphs>48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7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汉仪糯米团W</vt:lpstr>
      <vt:lpstr>苹方-简</vt:lpstr>
      <vt:lpstr>方正静蕾简体</vt:lpstr>
      <vt:lpstr>微软雅黑</vt:lpstr>
      <vt:lpstr>汉仪旗黑</vt:lpstr>
      <vt:lpstr>宋体</vt:lpstr>
      <vt:lpstr>Arial Unicode MS</vt:lpstr>
      <vt:lpstr>汉仪中黑简</vt:lpstr>
      <vt:lpstr>华文宋体</vt:lpstr>
      <vt:lpstr>汉仪粗宋简</vt:lpstr>
      <vt:lpstr>汉仪大黑简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落叶风秋</dc:creator>
  <cp:lastModifiedBy>lijian</cp:lastModifiedBy>
  <cp:revision>27</cp:revision>
  <dcterms:created xsi:type="dcterms:W3CDTF">2021-09-25T16:42:06Z</dcterms:created>
  <dcterms:modified xsi:type="dcterms:W3CDTF">2021-09-25T16:42:06Z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2052-3.9.0.6159</vt:lpwstr>
  </property>
  <property fmtid="{D5CDD505-2E9C-101B-9397-08002B2CF9AE}" pid="3" name="ICV">
    <vt:lpwstr>42AECB360FC348F39EFE08F071D90570</vt:lpwstr>
  </property>
</Properties>
</file>