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3"/>
    <p:sldId id="257" r:id="rId4"/>
    <p:sldId id="258" r:id="rId5"/>
    <p:sldId id="259" r:id="rId6"/>
    <p:sldId id="260" r:id="rId7"/>
    <p:sldId id="261" r:id="rId8"/>
    <p:sldId id="268" r:id="rId9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EAB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1692" y="906"/>
      </p:cViewPr>
      <p:guideLst>
        <p:guide orient="horz" pos="1648"/>
        <p:guide pos="28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1" d="100"/>
        <a:sy n="12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70FA6-367C-490D-AB1D-C389F51523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86805-76B6-4B50-B7B2-9D67FF0AEBE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9936-4D92-4CB5-BE9F-7F874E6009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824E-3ACE-4A7A-BEC2-AAF95E2F67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9936-4D92-4CB5-BE9F-7F874E6009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824E-3ACE-4A7A-BEC2-AAF95E2F67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9936-4D92-4CB5-BE9F-7F874E6009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824E-3ACE-4A7A-BEC2-AAF95E2F67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9936-4D92-4CB5-BE9F-7F874E6009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824E-3ACE-4A7A-BEC2-AAF95E2F67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9936-4D92-4CB5-BE9F-7F874E6009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824E-3ACE-4A7A-BEC2-AAF95E2F67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9936-4D92-4CB5-BE9F-7F874E6009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824E-3ACE-4A7A-BEC2-AAF95E2F67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9936-4D92-4CB5-BE9F-7F874E6009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824E-3ACE-4A7A-BEC2-AAF95E2F67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9936-4D92-4CB5-BE9F-7F874E6009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824E-3ACE-4A7A-BEC2-AAF95E2F67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9936-4D92-4CB5-BE9F-7F874E6009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824E-3ACE-4A7A-BEC2-AAF95E2F67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9936-4D92-4CB5-BE9F-7F874E6009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824E-3ACE-4A7A-BEC2-AAF95E2F67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9936-4D92-4CB5-BE9F-7F874E6009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3824E-3ACE-4A7A-BEC2-AAF95E2F67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E9936-4D92-4CB5-BE9F-7F874E6009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3824E-3ACE-4A7A-BEC2-AAF95E2F675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8.pn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26.jpeg"/><Relationship Id="rId14" Type="http://schemas.openxmlformats.org/officeDocument/2006/relationships/image" Target="../media/image25.png"/><Relationship Id="rId13" Type="http://schemas.openxmlformats.org/officeDocument/2006/relationships/image" Target="../media/image24.png"/><Relationship Id="rId12" Type="http://schemas.openxmlformats.org/officeDocument/2006/relationships/image" Target="../media/image23.jpe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E4EA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318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Freeform 22"/>
          <p:cNvSpPr/>
          <p:nvPr/>
        </p:nvSpPr>
        <p:spPr bwMode="auto">
          <a:xfrm rot="10800000">
            <a:off x="1590" y="-5472"/>
            <a:ext cx="9140825" cy="2382838"/>
          </a:xfrm>
          <a:custGeom>
            <a:avLst/>
            <a:gdLst/>
            <a:ahLst/>
            <a:cxnLst>
              <a:cxn ang="0">
                <a:pos x="7259" y="1534"/>
              </a:cxn>
              <a:cxn ang="0">
                <a:pos x="7363" y="1497"/>
              </a:cxn>
              <a:cxn ang="0">
                <a:pos x="7491" y="1557"/>
              </a:cxn>
              <a:cxn ang="0">
                <a:pos x="7536" y="1640"/>
              </a:cxn>
              <a:cxn ang="0">
                <a:pos x="7553" y="1617"/>
              </a:cxn>
              <a:cxn ang="0">
                <a:pos x="7578" y="1594"/>
              </a:cxn>
              <a:cxn ang="0">
                <a:pos x="7680" y="1557"/>
              </a:cxn>
              <a:cxn ang="0">
                <a:pos x="7680" y="2002"/>
              </a:cxn>
              <a:cxn ang="0">
                <a:pos x="0" y="2002"/>
              </a:cxn>
              <a:cxn ang="0">
                <a:pos x="0" y="317"/>
              </a:cxn>
              <a:cxn ang="0">
                <a:pos x="164" y="291"/>
              </a:cxn>
              <a:cxn ang="0">
                <a:pos x="501" y="421"/>
              </a:cxn>
              <a:cxn ang="0">
                <a:pos x="601" y="555"/>
              </a:cxn>
              <a:cxn ang="0">
                <a:pos x="642" y="491"/>
              </a:cxn>
              <a:cxn ang="0">
                <a:pos x="789" y="422"/>
              </a:cxn>
              <a:cxn ang="0">
                <a:pos x="896" y="455"/>
              </a:cxn>
              <a:cxn ang="0">
                <a:pos x="1029" y="273"/>
              </a:cxn>
              <a:cxn ang="0">
                <a:pos x="1480" y="93"/>
              </a:cxn>
              <a:cxn ang="0">
                <a:pos x="1932" y="270"/>
              </a:cxn>
              <a:cxn ang="0">
                <a:pos x="2086" y="500"/>
              </a:cxn>
              <a:cxn ang="0">
                <a:pos x="2254" y="259"/>
              </a:cxn>
              <a:cxn ang="0">
                <a:pos x="2858" y="0"/>
              </a:cxn>
              <a:cxn ang="0">
                <a:pos x="3463" y="259"/>
              </a:cxn>
              <a:cxn ang="0">
                <a:pos x="3683" y="644"/>
              </a:cxn>
              <a:cxn ang="0">
                <a:pos x="3834" y="618"/>
              </a:cxn>
              <a:cxn ang="0">
                <a:pos x="4165" y="773"/>
              </a:cxn>
              <a:cxn ang="0">
                <a:pos x="4258" y="919"/>
              </a:cxn>
              <a:cxn ang="0">
                <a:pos x="4839" y="704"/>
              </a:cxn>
              <a:cxn ang="0">
                <a:pos x="5442" y="938"/>
              </a:cxn>
              <a:cxn ang="0">
                <a:pos x="5673" y="1326"/>
              </a:cxn>
              <a:cxn ang="0">
                <a:pos x="6073" y="1168"/>
              </a:cxn>
              <a:cxn ang="0">
                <a:pos x="6495" y="1348"/>
              </a:cxn>
              <a:cxn ang="0">
                <a:pos x="6548" y="1410"/>
              </a:cxn>
              <a:cxn ang="0">
                <a:pos x="6587" y="1363"/>
              </a:cxn>
              <a:cxn ang="0">
                <a:pos x="6873" y="1242"/>
              </a:cxn>
              <a:cxn ang="0">
                <a:pos x="7158" y="1363"/>
              </a:cxn>
              <a:cxn ang="0">
                <a:pos x="7259" y="1534"/>
              </a:cxn>
            </a:cxnLst>
            <a:rect l="0" t="0" r="r" b="b"/>
            <a:pathLst>
              <a:path w="7680" h="2002">
                <a:moveTo>
                  <a:pt x="7259" y="1534"/>
                </a:moveTo>
                <a:cubicBezTo>
                  <a:pt x="7289" y="1509"/>
                  <a:pt x="7324" y="1497"/>
                  <a:pt x="7363" y="1497"/>
                </a:cubicBezTo>
                <a:cubicBezTo>
                  <a:pt x="7413" y="1497"/>
                  <a:pt x="7455" y="1517"/>
                  <a:pt x="7491" y="1557"/>
                </a:cubicBezTo>
                <a:cubicBezTo>
                  <a:pt x="7512" y="1582"/>
                  <a:pt x="7527" y="1609"/>
                  <a:pt x="7536" y="1640"/>
                </a:cubicBezTo>
                <a:cubicBezTo>
                  <a:pt x="7541" y="1632"/>
                  <a:pt x="7547" y="1625"/>
                  <a:pt x="7553" y="1617"/>
                </a:cubicBezTo>
                <a:cubicBezTo>
                  <a:pt x="7561" y="1609"/>
                  <a:pt x="7569" y="1601"/>
                  <a:pt x="7578" y="1594"/>
                </a:cubicBezTo>
                <a:cubicBezTo>
                  <a:pt x="7607" y="1570"/>
                  <a:pt x="7641" y="1557"/>
                  <a:pt x="7680" y="1557"/>
                </a:cubicBezTo>
                <a:cubicBezTo>
                  <a:pt x="7680" y="2002"/>
                  <a:pt x="7680" y="2002"/>
                  <a:pt x="7680" y="2002"/>
                </a:cubicBezTo>
                <a:cubicBezTo>
                  <a:pt x="0" y="2002"/>
                  <a:pt x="0" y="2002"/>
                  <a:pt x="0" y="2002"/>
                </a:cubicBezTo>
                <a:cubicBezTo>
                  <a:pt x="0" y="317"/>
                  <a:pt x="0" y="317"/>
                  <a:pt x="0" y="317"/>
                </a:cubicBezTo>
                <a:cubicBezTo>
                  <a:pt x="51" y="300"/>
                  <a:pt x="106" y="291"/>
                  <a:pt x="164" y="291"/>
                </a:cubicBezTo>
                <a:cubicBezTo>
                  <a:pt x="296" y="291"/>
                  <a:pt x="408" y="334"/>
                  <a:pt x="501" y="421"/>
                </a:cubicBezTo>
                <a:cubicBezTo>
                  <a:pt x="545" y="462"/>
                  <a:pt x="578" y="507"/>
                  <a:pt x="601" y="555"/>
                </a:cubicBezTo>
                <a:cubicBezTo>
                  <a:pt x="611" y="532"/>
                  <a:pt x="625" y="511"/>
                  <a:pt x="642" y="491"/>
                </a:cubicBezTo>
                <a:cubicBezTo>
                  <a:pt x="682" y="445"/>
                  <a:pt x="732" y="422"/>
                  <a:pt x="789" y="422"/>
                </a:cubicBezTo>
                <a:cubicBezTo>
                  <a:pt x="829" y="422"/>
                  <a:pt x="864" y="433"/>
                  <a:pt x="896" y="455"/>
                </a:cubicBezTo>
                <a:cubicBezTo>
                  <a:pt x="927" y="389"/>
                  <a:pt x="971" y="328"/>
                  <a:pt x="1029" y="273"/>
                </a:cubicBezTo>
                <a:cubicBezTo>
                  <a:pt x="1153" y="154"/>
                  <a:pt x="1304" y="94"/>
                  <a:pt x="1480" y="93"/>
                </a:cubicBezTo>
                <a:cubicBezTo>
                  <a:pt x="1657" y="92"/>
                  <a:pt x="1807" y="151"/>
                  <a:pt x="1932" y="270"/>
                </a:cubicBezTo>
                <a:cubicBezTo>
                  <a:pt x="2004" y="338"/>
                  <a:pt x="2055" y="415"/>
                  <a:pt x="2086" y="500"/>
                </a:cubicBezTo>
                <a:cubicBezTo>
                  <a:pt x="2127" y="413"/>
                  <a:pt x="2183" y="333"/>
                  <a:pt x="2254" y="259"/>
                </a:cubicBezTo>
                <a:cubicBezTo>
                  <a:pt x="2421" y="86"/>
                  <a:pt x="2622" y="0"/>
                  <a:pt x="2858" y="0"/>
                </a:cubicBezTo>
                <a:cubicBezTo>
                  <a:pt x="3095" y="0"/>
                  <a:pt x="3296" y="86"/>
                  <a:pt x="3463" y="259"/>
                </a:cubicBezTo>
                <a:cubicBezTo>
                  <a:pt x="3572" y="372"/>
                  <a:pt x="3646" y="501"/>
                  <a:pt x="3683" y="644"/>
                </a:cubicBezTo>
                <a:cubicBezTo>
                  <a:pt x="3730" y="626"/>
                  <a:pt x="3780" y="618"/>
                  <a:pt x="3834" y="618"/>
                </a:cubicBezTo>
                <a:cubicBezTo>
                  <a:pt x="3963" y="618"/>
                  <a:pt x="4074" y="670"/>
                  <a:pt x="4165" y="773"/>
                </a:cubicBezTo>
                <a:cubicBezTo>
                  <a:pt x="4204" y="818"/>
                  <a:pt x="4235" y="866"/>
                  <a:pt x="4258" y="919"/>
                </a:cubicBezTo>
                <a:cubicBezTo>
                  <a:pt x="4420" y="776"/>
                  <a:pt x="4614" y="704"/>
                  <a:pt x="4839" y="704"/>
                </a:cubicBezTo>
                <a:cubicBezTo>
                  <a:pt x="5075" y="704"/>
                  <a:pt x="5276" y="782"/>
                  <a:pt x="5442" y="938"/>
                </a:cubicBezTo>
                <a:cubicBezTo>
                  <a:pt x="5562" y="1051"/>
                  <a:pt x="5639" y="1180"/>
                  <a:pt x="5673" y="1326"/>
                </a:cubicBezTo>
                <a:cubicBezTo>
                  <a:pt x="5785" y="1221"/>
                  <a:pt x="5918" y="1168"/>
                  <a:pt x="6073" y="1168"/>
                </a:cubicBezTo>
                <a:cubicBezTo>
                  <a:pt x="6238" y="1168"/>
                  <a:pt x="6378" y="1228"/>
                  <a:pt x="6495" y="1348"/>
                </a:cubicBezTo>
                <a:cubicBezTo>
                  <a:pt x="6514" y="1368"/>
                  <a:pt x="6532" y="1388"/>
                  <a:pt x="6548" y="1410"/>
                </a:cubicBezTo>
                <a:cubicBezTo>
                  <a:pt x="6560" y="1393"/>
                  <a:pt x="6573" y="1378"/>
                  <a:pt x="6587" y="1363"/>
                </a:cubicBezTo>
                <a:cubicBezTo>
                  <a:pt x="6666" y="1282"/>
                  <a:pt x="6761" y="1242"/>
                  <a:pt x="6873" y="1242"/>
                </a:cubicBezTo>
                <a:cubicBezTo>
                  <a:pt x="6984" y="1242"/>
                  <a:pt x="7079" y="1282"/>
                  <a:pt x="7158" y="1363"/>
                </a:cubicBezTo>
                <a:cubicBezTo>
                  <a:pt x="7207" y="1414"/>
                  <a:pt x="7240" y="1470"/>
                  <a:pt x="7259" y="1534"/>
                </a:cubicBezTo>
                <a:close/>
              </a:path>
            </a:pathLst>
          </a:custGeom>
          <a:solidFill>
            <a:srgbClr val="00B0F0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0318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Freeform 23"/>
          <p:cNvSpPr/>
          <p:nvPr/>
        </p:nvSpPr>
        <p:spPr bwMode="auto">
          <a:xfrm rot="10800000">
            <a:off x="1590" y="-5471"/>
            <a:ext cx="9140825" cy="1789113"/>
          </a:xfrm>
          <a:custGeom>
            <a:avLst/>
            <a:gdLst/>
            <a:ahLst/>
            <a:cxnLst>
              <a:cxn ang="0">
                <a:pos x="7609" y="1134"/>
              </a:cxn>
              <a:cxn ang="0">
                <a:pos x="7680" y="1089"/>
              </a:cxn>
              <a:cxn ang="0">
                <a:pos x="7680" y="1503"/>
              </a:cxn>
              <a:cxn ang="0">
                <a:pos x="0" y="1503"/>
              </a:cxn>
              <a:cxn ang="0">
                <a:pos x="0" y="577"/>
              </a:cxn>
              <a:cxn ang="0">
                <a:pos x="32" y="576"/>
              </a:cxn>
              <a:cxn ang="0">
                <a:pos x="337" y="652"/>
              </a:cxn>
              <a:cxn ang="0">
                <a:pos x="411" y="572"/>
              </a:cxn>
              <a:cxn ang="0">
                <a:pos x="765" y="445"/>
              </a:cxn>
              <a:cxn ang="0">
                <a:pos x="892" y="458"/>
              </a:cxn>
              <a:cxn ang="0">
                <a:pos x="890" y="414"/>
              </a:cxn>
              <a:cxn ang="0">
                <a:pos x="1030" y="121"/>
              </a:cxn>
              <a:cxn ang="0">
                <a:pos x="1370" y="0"/>
              </a:cxn>
              <a:cxn ang="0">
                <a:pos x="1710" y="121"/>
              </a:cxn>
              <a:cxn ang="0">
                <a:pos x="1817" y="258"/>
              </a:cxn>
              <a:cxn ang="0">
                <a:pos x="1867" y="211"/>
              </a:cxn>
              <a:cxn ang="0">
                <a:pos x="2379" y="28"/>
              </a:cxn>
              <a:cxn ang="0">
                <a:pos x="2891" y="211"/>
              </a:cxn>
              <a:cxn ang="0">
                <a:pos x="3036" y="384"/>
              </a:cxn>
              <a:cxn ang="0">
                <a:pos x="3189" y="369"/>
              </a:cxn>
              <a:cxn ang="0">
                <a:pos x="3639" y="530"/>
              </a:cxn>
              <a:cxn ang="0">
                <a:pos x="3786" y="723"/>
              </a:cxn>
              <a:cxn ang="0">
                <a:pos x="4120" y="663"/>
              </a:cxn>
              <a:cxn ang="0">
                <a:pos x="4631" y="824"/>
              </a:cxn>
              <a:cxn ang="0">
                <a:pos x="4701" y="885"/>
              </a:cxn>
              <a:cxn ang="0">
                <a:pos x="4843" y="863"/>
              </a:cxn>
              <a:cxn ang="0">
                <a:pos x="5126" y="964"/>
              </a:cxn>
              <a:cxn ang="0">
                <a:pos x="5175" y="1014"/>
              </a:cxn>
              <a:cxn ang="0">
                <a:pos x="5256" y="1008"/>
              </a:cxn>
              <a:cxn ang="0">
                <a:pos x="5531" y="1086"/>
              </a:cxn>
              <a:cxn ang="0">
                <a:pos x="5600" y="1148"/>
              </a:cxn>
              <a:cxn ang="0">
                <a:pos x="5747" y="1115"/>
              </a:cxn>
              <a:cxn ang="0">
                <a:pos x="5950" y="1186"/>
              </a:cxn>
              <a:cxn ang="0">
                <a:pos x="5953" y="1184"/>
              </a:cxn>
              <a:cxn ang="0">
                <a:pos x="6263" y="1109"/>
              </a:cxn>
              <a:cxn ang="0">
                <a:pos x="6398" y="1120"/>
              </a:cxn>
              <a:cxn ang="0">
                <a:pos x="6479" y="1030"/>
              </a:cxn>
              <a:cxn ang="0">
                <a:pos x="6822" y="908"/>
              </a:cxn>
              <a:cxn ang="0">
                <a:pos x="7165" y="1030"/>
              </a:cxn>
              <a:cxn ang="0">
                <a:pos x="7289" y="1210"/>
              </a:cxn>
              <a:cxn ang="0">
                <a:pos x="7387" y="1191"/>
              </a:cxn>
              <a:cxn ang="0">
                <a:pos x="7537" y="1241"/>
              </a:cxn>
              <a:cxn ang="0">
                <a:pos x="7609" y="1134"/>
              </a:cxn>
            </a:cxnLst>
            <a:rect l="0" t="0" r="r" b="b"/>
            <a:pathLst>
              <a:path w="7680" h="1503">
                <a:moveTo>
                  <a:pt x="7609" y="1134"/>
                </a:moveTo>
                <a:cubicBezTo>
                  <a:pt x="7631" y="1115"/>
                  <a:pt x="7655" y="1100"/>
                  <a:pt x="7680" y="1089"/>
                </a:cubicBezTo>
                <a:cubicBezTo>
                  <a:pt x="7680" y="1503"/>
                  <a:pt x="7680" y="1503"/>
                  <a:pt x="7680" y="1503"/>
                </a:cubicBezTo>
                <a:cubicBezTo>
                  <a:pt x="0" y="1503"/>
                  <a:pt x="0" y="1503"/>
                  <a:pt x="0" y="1503"/>
                </a:cubicBezTo>
                <a:cubicBezTo>
                  <a:pt x="0" y="577"/>
                  <a:pt x="0" y="577"/>
                  <a:pt x="0" y="577"/>
                </a:cubicBezTo>
                <a:cubicBezTo>
                  <a:pt x="11" y="577"/>
                  <a:pt x="21" y="576"/>
                  <a:pt x="32" y="576"/>
                </a:cubicBezTo>
                <a:cubicBezTo>
                  <a:pt x="146" y="576"/>
                  <a:pt x="247" y="602"/>
                  <a:pt x="337" y="652"/>
                </a:cubicBezTo>
                <a:cubicBezTo>
                  <a:pt x="357" y="624"/>
                  <a:pt x="382" y="597"/>
                  <a:pt x="411" y="572"/>
                </a:cubicBezTo>
                <a:cubicBezTo>
                  <a:pt x="509" y="487"/>
                  <a:pt x="627" y="445"/>
                  <a:pt x="765" y="445"/>
                </a:cubicBezTo>
                <a:cubicBezTo>
                  <a:pt x="810" y="445"/>
                  <a:pt x="852" y="450"/>
                  <a:pt x="892" y="458"/>
                </a:cubicBezTo>
                <a:cubicBezTo>
                  <a:pt x="890" y="444"/>
                  <a:pt x="890" y="429"/>
                  <a:pt x="890" y="414"/>
                </a:cubicBezTo>
                <a:cubicBezTo>
                  <a:pt x="890" y="300"/>
                  <a:pt x="937" y="202"/>
                  <a:pt x="1030" y="121"/>
                </a:cubicBezTo>
                <a:cubicBezTo>
                  <a:pt x="1124" y="40"/>
                  <a:pt x="1238" y="0"/>
                  <a:pt x="1370" y="0"/>
                </a:cubicBezTo>
                <a:cubicBezTo>
                  <a:pt x="1503" y="0"/>
                  <a:pt x="1616" y="40"/>
                  <a:pt x="1710" y="121"/>
                </a:cubicBezTo>
                <a:cubicBezTo>
                  <a:pt x="1758" y="162"/>
                  <a:pt x="1794" y="208"/>
                  <a:pt x="1817" y="258"/>
                </a:cubicBezTo>
                <a:cubicBezTo>
                  <a:pt x="1833" y="242"/>
                  <a:pt x="1849" y="226"/>
                  <a:pt x="1867" y="211"/>
                </a:cubicBezTo>
                <a:cubicBezTo>
                  <a:pt x="2009" y="89"/>
                  <a:pt x="2179" y="28"/>
                  <a:pt x="2379" y="28"/>
                </a:cubicBezTo>
                <a:cubicBezTo>
                  <a:pt x="2579" y="28"/>
                  <a:pt x="2750" y="89"/>
                  <a:pt x="2891" y="211"/>
                </a:cubicBezTo>
                <a:cubicBezTo>
                  <a:pt x="2953" y="264"/>
                  <a:pt x="3001" y="321"/>
                  <a:pt x="3036" y="384"/>
                </a:cubicBezTo>
                <a:cubicBezTo>
                  <a:pt x="3084" y="374"/>
                  <a:pt x="3135" y="369"/>
                  <a:pt x="3189" y="369"/>
                </a:cubicBezTo>
                <a:cubicBezTo>
                  <a:pt x="3365" y="369"/>
                  <a:pt x="3515" y="423"/>
                  <a:pt x="3639" y="530"/>
                </a:cubicBezTo>
                <a:cubicBezTo>
                  <a:pt x="3706" y="588"/>
                  <a:pt x="3755" y="652"/>
                  <a:pt x="3786" y="723"/>
                </a:cubicBezTo>
                <a:cubicBezTo>
                  <a:pt x="3887" y="683"/>
                  <a:pt x="3998" y="663"/>
                  <a:pt x="4120" y="663"/>
                </a:cubicBezTo>
                <a:cubicBezTo>
                  <a:pt x="4320" y="663"/>
                  <a:pt x="4490" y="717"/>
                  <a:pt x="4631" y="824"/>
                </a:cubicBezTo>
                <a:cubicBezTo>
                  <a:pt x="4657" y="844"/>
                  <a:pt x="4680" y="864"/>
                  <a:pt x="4701" y="885"/>
                </a:cubicBezTo>
                <a:cubicBezTo>
                  <a:pt x="4745" y="870"/>
                  <a:pt x="4792" y="863"/>
                  <a:pt x="4843" y="863"/>
                </a:cubicBezTo>
                <a:cubicBezTo>
                  <a:pt x="4954" y="863"/>
                  <a:pt x="5048" y="897"/>
                  <a:pt x="5126" y="964"/>
                </a:cubicBezTo>
                <a:cubicBezTo>
                  <a:pt x="5144" y="980"/>
                  <a:pt x="5161" y="997"/>
                  <a:pt x="5175" y="1014"/>
                </a:cubicBezTo>
                <a:cubicBezTo>
                  <a:pt x="5201" y="1010"/>
                  <a:pt x="5228" y="1008"/>
                  <a:pt x="5256" y="1008"/>
                </a:cubicBezTo>
                <a:cubicBezTo>
                  <a:pt x="5363" y="1008"/>
                  <a:pt x="5455" y="1034"/>
                  <a:pt x="5531" y="1086"/>
                </a:cubicBezTo>
                <a:cubicBezTo>
                  <a:pt x="5559" y="1105"/>
                  <a:pt x="5582" y="1126"/>
                  <a:pt x="5600" y="1148"/>
                </a:cubicBezTo>
                <a:cubicBezTo>
                  <a:pt x="5644" y="1126"/>
                  <a:pt x="5692" y="1115"/>
                  <a:pt x="5747" y="1115"/>
                </a:cubicBezTo>
                <a:cubicBezTo>
                  <a:pt x="5826" y="1115"/>
                  <a:pt x="5894" y="1139"/>
                  <a:pt x="5950" y="1186"/>
                </a:cubicBezTo>
                <a:cubicBezTo>
                  <a:pt x="5951" y="1185"/>
                  <a:pt x="5952" y="1185"/>
                  <a:pt x="5953" y="1184"/>
                </a:cubicBezTo>
                <a:cubicBezTo>
                  <a:pt x="6039" y="1134"/>
                  <a:pt x="6142" y="1109"/>
                  <a:pt x="6263" y="1109"/>
                </a:cubicBezTo>
                <a:cubicBezTo>
                  <a:pt x="6311" y="1109"/>
                  <a:pt x="6356" y="1113"/>
                  <a:pt x="6398" y="1120"/>
                </a:cubicBezTo>
                <a:cubicBezTo>
                  <a:pt x="6420" y="1088"/>
                  <a:pt x="6447" y="1058"/>
                  <a:pt x="6479" y="1030"/>
                </a:cubicBezTo>
                <a:cubicBezTo>
                  <a:pt x="6574" y="949"/>
                  <a:pt x="6688" y="908"/>
                  <a:pt x="6822" y="908"/>
                </a:cubicBezTo>
                <a:cubicBezTo>
                  <a:pt x="6956" y="908"/>
                  <a:pt x="7070" y="949"/>
                  <a:pt x="7165" y="1030"/>
                </a:cubicBezTo>
                <a:cubicBezTo>
                  <a:pt x="7226" y="1083"/>
                  <a:pt x="7267" y="1143"/>
                  <a:pt x="7289" y="1210"/>
                </a:cubicBezTo>
                <a:cubicBezTo>
                  <a:pt x="7319" y="1197"/>
                  <a:pt x="7351" y="1191"/>
                  <a:pt x="7387" y="1191"/>
                </a:cubicBezTo>
                <a:cubicBezTo>
                  <a:pt x="7445" y="1191"/>
                  <a:pt x="7495" y="1208"/>
                  <a:pt x="7537" y="1241"/>
                </a:cubicBezTo>
                <a:cubicBezTo>
                  <a:pt x="7549" y="1201"/>
                  <a:pt x="7573" y="1165"/>
                  <a:pt x="7609" y="1134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defTabSz="1031875"/>
            <a:endParaRPr lang="en-US" sz="200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0800000">
            <a:off x="-1587" y="4012304"/>
            <a:ext cx="9144000" cy="3547043"/>
          </a:xfrm>
          <a:prstGeom prst="rect">
            <a:avLst/>
          </a:prstGeom>
        </p:spPr>
      </p:pic>
      <p:sp>
        <p:nvSpPr>
          <p:cNvPr id="10" name="TextBox 29"/>
          <p:cNvSpPr txBox="1"/>
          <p:nvPr/>
        </p:nvSpPr>
        <p:spPr>
          <a:xfrm>
            <a:off x="2809952" y="2388126"/>
            <a:ext cx="3449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400"/>
            <a:r>
              <a:rPr lang="zh-CN" altLang="en-US" sz="6000" dirty="0">
                <a:solidFill>
                  <a:schemeClr val="bg1"/>
                </a:solidFill>
                <a:latin typeface="方正大标宋简体" panose="02010601030101010101" pitchFamily="65" charset="-122"/>
                <a:ea typeface="方正大标宋简体" panose="02010601030101010101" pitchFamily="65" charset="-122"/>
              </a:rPr>
              <a:t>自我介绍</a:t>
            </a:r>
            <a:endParaRPr lang="zh-CN" altLang="en-US" sz="6000" dirty="0">
              <a:solidFill>
                <a:schemeClr val="bg1"/>
              </a:solidFill>
              <a:latin typeface="方正大标宋简体" panose="02010601030101010101" pitchFamily="65" charset="-122"/>
              <a:ea typeface="方正大标宋简体" panose="02010601030101010101" pitchFamily="65" charset="-122"/>
            </a:endParaRPr>
          </a:p>
        </p:txBody>
      </p:sp>
      <p:sp>
        <p:nvSpPr>
          <p:cNvPr id="11" name="TextBox 30"/>
          <p:cNvSpPr txBox="1"/>
          <p:nvPr/>
        </p:nvSpPr>
        <p:spPr>
          <a:xfrm>
            <a:off x="2972916" y="3427529"/>
            <a:ext cx="312383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3200" dirty="0">
                <a:solidFill>
                  <a:schemeClr val="bg1"/>
                </a:solidFill>
                <a:latin typeface="方正大标宋简体" panose="02010601030101010101" pitchFamily="65" charset="-122"/>
                <a:ea typeface="方正大标宋简体" panose="02010601030101010101" pitchFamily="65" charset="-122"/>
              </a:rPr>
              <a:t>三九班    葛宇</a:t>
            </a:r>
            <a:endParaRPr lang="zh-CN" altLang="en-US" sz="3200" dirty="0">
              <a:solidFill>
                <a:schemeClr val="bg1"/>
              </a:solidFill>
              <a:latin typeface="方正大标宋简体" panose="02010601030101010101" pitchFamily="65" charset="-122"/>
              <a:ea typeface="方正大标宋简体" panose="02010601030101010101" pitchFamily="65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0271914">
            <a:off x="643203" y="1497307"/>
            <a:ext cx="977571" cy="917280"/>
          </a:xfrm>
          <a:prstGeom prst="rect">
            <a:avLst/>
          </a:prstGeom>
        </p:spPr>
      </p:pic>
      <p:pic>
        <p:nvPicPr>
          <p:cNvPr id="13" name="Picture 7" descr="C:\Users\Administrator\Desktop\t\a12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964488" y="-507950"/>
            <a:ext cx="2626132" cy="195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0" fill="hold">
                                              <p:stCondLst>
                                                <p:cond delay="60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0" fill="hold">
                                              <p:stCondLst>
                                                <p:cond delay="80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accel="31000" fill="hold" grpId="0" nodeType="withEffect" p14:presetBounceEnd="41000">
                                      <p:stCondLst>
                                        <p:cond delay="7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6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fill="hold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6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10" grpId="0"/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0" fill="hold">
                                              <p:stCondLst>
                                                <p:cond delay="20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0" fill="hold">
                                              <p:stCondLst>
                                                <p:cond delay="40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0" fill="hold">
                                              <p:stCondLst>
                                                <p:cond delay="60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0" fill="hold">
                                              <p:stCondLst>
                                                <p:cond delay="80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accel="31000" fill="hold" grpId="0" nodeType="withEffect">
                                      <p:stCondLst>
                                        <p:cond delay="7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6" presetClass="entr" presetSubtype="0" fill="hold" grpId="0" nodeType="withEffect">
                                      <p:stCondLst>
                                        <p:cond delay="22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38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39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fill="hold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6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10" grpId="0"/>
          <p:bldP spid="11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E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2"/>
          <p:cNvSpPr/>
          <p:nvPr/>
        </p:nvSpPr>
        <p:spPr bwMode="auto">
          <a:xfrm>
            <a:off x="2" y="2760663"/>
            <a:ext cx="9140825" cy="2382838"/>
          </a:xfrm>
          <a:custGeom>
            <a:avLst/>
            <a:gdLst/>
            <a:ahLst/>
            <a:cxnLst>
              <a:cxn ang="0">
                <a:pos x="7259" y="1534"/>
              </a:cxn>
              <a:cxn ang="0">
                <a:pos x="7363" y="1497"/>
              </a:cxn>
              <a:cxn ang="0">
                <a:pos x="7491" y="1557"/>
              </a:cxn>
              <a:cxn ang="0">
                <a:pos x="7536" y="1640"/>
              </a:cxn>
              <a:cxn ang="0">
                <a:pos x="7553" y="1617"/>
              </a:cxn>
              <a:cxn ang="0">
                <a:pos x="7578" y="1594"/>
              </a:cxn>
              <a:cxn ang="0">
                <a:pos x="7680" y="1557"/>
              </a:cxn>
              <a:cxn ang="0">
                <a:pos x="7680" y="2002"/>
              </a:cxn>
              <a:cxn ang="0">
                <a:pos x="0" y="2002"/>
              </a:cxn>
              <a:cxn ang="0">
                <a:pos x="0" y="317"/>
              </a:cxn>
              <a:cxn ang="0">
                <a:pos x="164" y="291"/>
              </a:cxn>
              <a:cxn ang="0">
                <a:pos x="501" y="421"/>
              </a:cxn>
              <a:cxn ang="0">
                <a:pos x="601" y="555"/>
              </a:cxn>
              <a:cxn ang="0">
                <a:pos x="642" y="491"/>
              </a:cxn>
              <a:cxn ang="0">
                <a:pos x="789" y="422"/>
              </a:cxn>
              <a:cxn ang="0">
                <a:pos x="896" y="455"/>
              </a:cxn>
              <a:cxn ang="0">
                <a:pos x="1029" y="273"/>
              </a:cxn>
              <a:cxn ang="0">
                <a:pos x="1480" y="93"/>
              </a:cxn>
              <a:cxn ang="0">
                <a:pos x="1932" y="270"/>
              </a:cxn>
              <a:cxn ang="0">
                <a:pos x="2086" y="500"/>
              </a:cxn>
              <a:cxn ang="0">
                <a:pos x="2254" y="259"/>
              </a:cxn>
              <a:cxn ang="0">
                <a:pos x="2858" y="0"/>
              </a:cxn>
              <a:cxn ang="0">
                <a:pos x="3463" y="259"/>
              </a:cxn>
              <a:cxn ang="0">
                <a:pos x="3683" y="644"/>
              </a:cxn>
              <a:cxn ang="0">
                <a:pos x="3834" y="618"/>
              </a:cxn>
              <a:cxn ang="0">
                <a:pos x="4165" y="773"/>
              </a:cxn>
              <a:cxn ang="0">
                <a:pos x="4258" y="919"/>
              </a:cxn>
              <a:cxn ang="0">
                <a:pos x="4839" y="704"/>
              </a:cxn>
              <a:cxn ang="0">
                <a:pos x="5442" y="938"/>
              </a:cxn>
              <a:cxn ang="0">
                <a:pos x="5673" y="1326"/>
              </a:cxn>
              <a:cxn ang="0">
                <a:pos x="6073" y="1168"/>
              </a:cxn>
              <a:cxn ang="0">
                <a:pos x="6495" y="1348"/>
              </a:cxn>
              <a:cxn ang="0">
                <a:pos x="6548" y="1410"/>
              </a:cxn>
              <a:cxn ang="0">
                <a:pos x="6587" y="1363"/>
              </a:cxn>
              <a:cxn ang="0">
                <a:pos x="6873" y="1242"/>
              </a:cxn>
              <a:cxn ang="0">
                <a:pos x="7158" y="1363"/>
              </a:cxn>
              <a:cxn ang="0">
                <a:pos x="7259" y="1534"/>
              </a:cxn>
            </a:cxnLst>
            <a:rect l="0" t="0" r="r" b="b"/>
            <a:pathLst>
              <a:path w="7680" h="2002">
                <a:moveTo>
                  <a:pt x="7259" y="1534"/>
                </a:moveTo>
                <a:cubicBezTo>
                  <a:pt x="7289" y="1509"/>
                  <a:pt x="7324" y="1497"/>
                  <a:pt x="7363" y="1497"/>
                </a:cubicBezTo>
                <a:cubicBezTo>
                  <a:pt x="7413" y="1497"/>
                  <a:pt x="7455" y="1517"/>
                  <a:pt x="7491" y="1557"/>
                </a:cubicBezTo>
                <a:cubicBezTo>
                  <a:pt x="7512" y="1582"/>
                  <a:pt x="7527" y="1609"/>
                  <a:pt x="7536" y="1640"/>
                </a:cubicBezTo>
                <a:cubicBezTo>
                  <a:pt x="7541" y="1632"/>
                  <a:pt x="7547" y="1625"/>
                  <a:pt x="7553" y="1617"/>
                </a:cubicBezTo>
                <a:cubicBezTo>
                  <a:pt x="7561" y="1609"/>
                  <a:pt x="7569" y="1601"/>
                  <a:pt x="7578" y="1594"/>
                </a:cubicBezTo>
                <a:cubicBezTo>
                  <a:pt x="7607" y="1570"/>
                  <a:pt x="7641" y="1557"/>
                  <a:pt x="7680" y="1557"/>
                </a:cubicBezTo>
                <a:cubicBezTo>
                  <a:pt x="7680" y="2002"/>
                  <a:pt x="7680" y="2002"/>
                  <a:pt x="7680" y="2002"/>
                </a:cubicBezTo>
                <a:cubicBezTo>
                  <a:pt x="0" y="2002"/>
                  <a:pt x="0" y="2002"/>
                  <a:pt x="0" y="2002"/>
                </a:cubicBezTo>
                <a:cubicBezTo>
                  <a:pt x="0" y="317"/>
                  <a:pt x="0" y="317"/>
                  <a:pt x="0" y="317"/>
                </a:cubicBezTo>
                <a:cubicBezTo>
                  <a:pt x="51" y="300"/>
                  <a:pt x="106" y="291"/>
                  <a:pt x="164" y="291"/>
                </a:cubicBezTo>
                <a:cubicBezTo>
                  <a:pt x="296" y="291"/>
                  <a:pt x="408" y="334"/>
                  <a:pt x="501" y="421"/>
                </a:cubicBezTo>
                <a:cubicBezTo>
                  <a:pt x="545" y="462"/>
                  <a:pt x="578" y="507"/>
                  <a:pt x="601" y="555"/>
                </a:cubicBezTo>
                <a:cubicBezTo>
                  <a:pt x="611" y="532"/>
                  <a:pt x="625" y="511"/>
                  <a:pt x="642" y="491"/>
                </a:cubicBezTo>
                <a:cubicBezTo>
                  <a:pt x="682" y="445"/>
                  <a:pt x="732" y="422"/>
                  <a:pt x="789" y="422"/>
                </a:cubicBezTo>
                <a:cubicBezTo>
                  <a:pt x="829" y="422"/>
                  <a:pt x="864" y="433"/>
                  <a:pt x="896" y="455"/>
                </a:cubicBezTo>
                <a:cubicBezTo>
                  <a:pt x="927" y="389"/>
                  <a:pt x="971" y="328"/>
                  <a:pt x="1029" y="273"/>
                </a:cubicBezTo>
                <a:cubicBezTo>
                  <a:pt x="1153" y="154"/>
                  <a:pt x="1304" y="94"/>
                  <a:pt x="1480" y="93"/>
                </a:cubicBezTo>
                <a:cubicBezTo>
                  <a:pt x="1657" y="92"/>
                  <a:pt x="1807" y="151"/>
                  <a:pt x="1932" y="270"/>
                </a:cubicBezTo>
                <a:cubicBezTo>
                  <a:pt x="2004" y="338"/>
                  <a:pt x="2055" y="415"/>
                  <a:pt x="2086" y="500"/>
                </a:cubicBezTo>
                <a:cubicBezTo>
                  <a:pt x="2127" y="413"/>
                  <a:pt x="2183" y="333"/>
                  <a:pt x="2254" y="259"/>
                </a:cubicBezTo>
                <a:cubicBezTo>
                  <a:pt x="2421" y="86"/>
                  <a:pt x="2622" y="0"/>
                  <a:pt x="2858" y="0"/>
                </a:cubicBezTo>
                <a:cubicBezTo>
                  <a:pt x="3095" y="0"/>
                  <a:pt x="3296" y="86"/>
                  <a:pt x="3463" y="259"/>
                </a:cubicBezTo>
                <a:cubicBezTo>
                  <a:pt x="3572" y="372"/>
                  <a:pt x="3646" y="501"/>
                  <a:pt x="3683" y="644"/>
                </a:cubicBezTo>
                <a:cubicBezTo>
                  <a:pt x="3730" y="626"/>
                  <a:pt x="3780" y="618"/>
                  <a:pt x="3834" y="618"/>
                </a:cubicBezTo>
                <a:cubicBezTo>
                  <a:pt x="3963" y="618"/>
                  <a:pt x="4074" y="670"/>
                  <a:pt x="4165" y="773"/>
                </a:cubicBezTo>
                <a:cubicBezTo>
                  <a:pt x="4204" y="818"/>
                  <a:pt x="4235" y="866"/>
                  <a:pt x="4258" y="919"/>
                </a:cubicBezTo>
                <a:cubicBezTo>
                  <a:pt x="4420" y="776"/>
                  <a:pt x="4614" y="704"/>
                  <a:pt x="4839" y="704"/>
                </a:cubicBezTo>
                <a:cubicBezTo>
                  <a:pt x="5075" y="704"/>
                  <a:pt x="5276" y="782"/>
                  <a:pt x="5442" y="938"/>
                </a:cubicBezTo>
                <a:cubicBezTo>
                  <a:pt x="5562" y="1051"/>
                  <a:pt x="5639" y="1180"/>
                  <a:pt x="5673" y="1326"/>
                </a:cubicBezTo>
                <a:cubicBezTo>
                  <a:pt x="5785" y="1221"/>
                  <a:pt x="5918" y="1168"/>
                  <a:pt x="6073" y="1168"/>
                </a:cubicBezTo>
                <a:cubicBezTo>
                  <a:pt x="6238" y="1168"/>
                  <a:pt x="6378" y="1228"/>
                  <a:pt x="6495" y="1348"/>
                </a:cubicBezTo>
                <a:cubicBezTo>
                  <a:pt x="6514" y="1368"/>
                  <a:pt x="6532" y="1388"/>
                  <a:pt x="6548" y="1410"/>
                </a:cubicBezTo>
                <a:cubicBezTo>
                  <a:pt x="6560" y="1393"/>
                  <a:pt x="6573" y="1378"/>
                  <a:pt x="6587" y="1363"/>
                </a:cubicBezTo>
                <a:cubicBezTo>
                  <a:pt x="6666" y="1282"/>
                  <a:pt x="6761" y="1242"/>
                  <a:pt x="6873" y="1242"/>
                </a:cubicBezTo>
                <a:cubicBezTo>
                  <a:pt x="6984" y="1242"/>
                  <a:pt x="7079" y="1282"/>
                  <a:pt x="7158" y="1363"/>
                </a:cubicBezTo>
                <a:cubicBezTo>
                  <a:pt x="7207" y="1414"/>
                  <a:pt x="7240" y="1470"/>
                  <a:pt x="7259" y="1534"/>
                </a:cubicBezTo>
                <a:close/>
              </a:path>
            </a:pathLst>
          </a:custGeom>
          <a:solidFill>
            <a:srgbClr val="00B0F0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0318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Freeform 23"/>
          <p:cNvSpPr/>
          <p:nvPr/>
        </p:nvSpPr>
        <p:spPr bwMode="auto">
          <a:xfrm>
            <a:off x="2" y="3354388"/>
            <a:ext cx="9140825" cy="1789113"/>
          </a:xfrm>
          <a:custGeom>
            <a:avLst/>
            <a:gdLst/>
            <a:ahLst/>
            <a:cxnLst>
              <a:cxn ang="0">
                <a:pos x="7609" y="1134"/>
              </a:cxn>
              <a:cxn ang="0">
                <a:pos x="7680" y="1089"/>
              </a:cxn>
              <a:cxn ang="0">
                <a:pos x="7680" y="1503"/>
              </a:cxn>
              <a:cxn ang="0">
                <a:pos x="0" y="1503"/>
              </a:cxn>
              <a:cxn ang="0">
                <a:pos x="0" y="577"/>
              </a:cxn>
              <a:cxn ang="0">
                <a:pos x="32" y="576"/>
              </a:cxn>
              <a:cxn ang="0">
                <a:pos x="337" y="652"/>
              </a:cxn>
              <a:cxn ang="0">
                <a:pos x="411" y="572"/>
              </a:cxn>
              <a:cxn ang="0">
                <a:pos x="765" y="445"/>
              </a:cxn>
              <a:cxn ang="0">
                <a:pos x="892" y="458"/>
              </a:cxn>
              <a:cxn ang="0">
                <a:pos x="890" y="414"/>
              </a:cxn>
              <a:cxn ang="0">
                <a:pos x="1030" y="121"/>
              </a:cxn>
              <a:cxn ang="0">
                <a:pos x="1370" y="0"/>
              </a:cxn>
              <a:cxn ang="0">
                <a:pos x="1710" y="121"/>
              </a:cxn>
              <a:cxn ang="0">
                <a:pos x="1817" y="258"/>
              </a:cxn>
              <a:cxn ang="0">
                <a:pos x="1867" y="211"/>
              </a:cxn>
              <a:cxn ang="0">
                <a:pos x="2379" y="28"/>
              </a:cxn>
              <a:cxn ang="0">
                <a:pos x="2891" y="211"/>
              </a:cxn>
              <a:cxn ang="0">
                <a:pos x="3036" y="384"/>
              </a:cxn>
              <a:cxn ang="0">
                <a:pos x="3189" y="369"/>
              </a:cxn>
              <a:cxn ang="0">
                <a:pos x="3639" y="530"/>
              </a:cxn>
              <a:cxn ang="0">
                <a:pos x="3786" y="723"/>
              </a:cxn>
              <a:cxn ang="0">
                <a:pos x="4120" y="663"/>
              </a:cxn>
              <a:cxn ang="0">
                <a:pos x="4631" y="824"/>
              </a:cxn>
              <a:cxn ang="0">
                <a:pos x="4701" y="885"/>
              </a:cxn>
              <a:cxn ang="0">
                <a:pos x="4843" y="863"/>
              </a:cxn>
              <a:cxn ang="0">
                <a:pos x="5126" y="964"/>
              </a:cxn>
              <a:cxn ang="0">
                <a:pos x="5175" y="1014"/>
              </a:cxn>
              <a:cxn ang="0">
                <a:pos x="5256" y="1008"/>
              </a:cxn>
              <a:cxn ang="0">
                <a:pos x="5531" y="1086"/>
              </a:cxn>
              <a:cxn ang="0">
                <a:pos x="5600" y="1148"/>
              </a:cxn>
              <a:cxn ang="0">
                <a:pos x="5747" y="1115"/>
              </a:cxn>
              <a:cxn ang="0">
                <a:pos x="5950" y="1186"/>
              </a:cxn>
              <a:cxn ang="0">
                <a:pos x="5953" y="1184"/>
              </a:cxn>
              <a:cxn ang="0">
                <a:pos x="6263" y="1109"/>
              </a:cxn>
              <a:cxn ang="0">
                <a:pos x="6398" y="1120"/>
              </a:cxn>
              <a:cxn ang="0">
                <a:pos x="6479" y="1030"/>
              </a:cxn>
              <a:cxn ang="0">
                <a:pos x="6822" y="908"/>
              </a:cxn>
              <a:cxn ang="0">
                <a:pos x="7165" y="1030"/>
              </a:cxn>
              <a:cxn ang="0">
                <a:pos x="7289" y="1210"/>
              </a:cxn>
              <a:cxn ang="0">
                <a:pos x="7387" y="1191"/>
              </a:cxn>
              <a:cxn ang="0">
                <a:pos x="7537" y="1241"/>
              </a:cxn>
              <a:cxn ang="0">
                <a:pos x="7609" y="1134"/>
              </a:cxn>
            </a:cxnLst>
            <a:rect l="0" t="0" r="r" b="b"/>
            <a:pathLst>
              <a:path w="7680" h="1503">
                <a:moveTo>
                  <a:pt x="7609" y="1134"/>
                </a:moveTo>
                <a:cubicBezTo>
                  <a:pt x="7631" y="1115"/>
                  <a:pt x="7655" y="1100"/>
                  <a:pt x="7680" y="1089"/>
                </a:cubicBezTo>
                <a:cubicBezTo>
                  <a:pt x="7680" y="1503"/>
                  <a:pt x="7680" y="1503"/>
                  <a:pt x="7680" y="1503"/>
                </a:cubicBezTo>
                <a:cubicBezTo>
                  <a:pt x="0" y="1503"/>
                  <a:pt x="0" y="1503"/>
                  <a:pt x="0" y="1503"/>
                </a:cubicBezTo>
                <a:cubicBezTo>
                  <a:pt x="0" y="577"/>
                  <a:pt x="0" y="577"/>
                  <a:pt x="0" y="577"/>
                </a:cubicBezTo>
                <a:cubicBezTo>
                  <a:pt x="11" y="577"/>
                  <a:pt x="21" y="576"/>
                  <a:pt x="32" y="576"/>
                </a:cubicBezTo>
                <a:cubicBezTo>
                  <a:pt x="146" y="576"/>
                  <a:pt x="247" y="602"/>
                  <a:pt x="337" y="652"/>
                </a:cubicBezTo>
                <a:cubicBezTo>
                  <a:pt x="357" y="624"/>
                  <a:pt x="382" y="597"/>
                  <a:pt x="411" y="572"/>
                </a:cubicBezTo>
                <a:cubicBezTo>
                  <a:pt x="509" y="487"/>
                  <a:pt x="627" y="445"/>
                  <a:pt x="765" y="445"/>
                </a:cubicBezTo>
                <a:cubicBezTo>
                  <a:pt x="810" y="445"/>
                  <a:pt x="852" y="450"/>
                  <a:pt x="892" y="458"/>
                </a:cubicBezTo>
                <a:cubicBezTo>
                  <a:pt x="890" y="444"/>
                  <a:pt x="890" y="429"/>
                  <a:pt x="890" y="414"/>
                </a:cubicBezTo>
                <a:cubicBezTo>
                  <a:pt x="890" y="300"/>
                  <a:pt x="937" y="202"/>
                  <a:pt x="1030" y="121"/>
                </a:cubicBezTo>
                <a:cubicBezTo>
                  <a:pt x="1124" y="40"/>
                  <a:pt x="1238" y="0"/>
                  <a:pt x="1370" y="0"/>
                </a:cubicBezTo>
                <a:cubicBezTo>
                  <a:pt x="1503" y="0"/>
                  <a:pt x="1616" y="40"/>
                  <a:pt x="1710" y="121"/>
                </a:cubicBezTo>
                <a:cubicBezTo>
                  <a:pt x="1758" y="162"/>
                  <a:pt x="1794" y="208"/>
                  <a:pt x="1817" y="258"/>
                </a:cubicBezTo>
                <a:cubicBezTo>
                  <a:pt x="1833" y="242"/>
                  <a:pt x="1849" y="226"/>
                  <a:pt x="1867" y="211"/>
                </a:cubicBezTo>
                <a:cubicBezTo>
                  <a:pt x="2009" y="89"/>
                  <a:pt x="2179" y="28"/>
                  <a:pt x="2379" y="28"/>
                </a:cubicBezTo>
                <a:cubicBezTo>
                  <a:pt x="2579" y="28"/>
                  <a:pt x="2750" y="89"/>
                  <a:pt x="2891" y="211"/>
                </a:cubicBezTo>
                <a:cubicBezTo>
                  <a:pt x="2953" y="264"/>
                  <a:pt x="3001" y="321"/>
                  <a:pt x="3036" y="384"/>
                </a:cubicBezTo>
                <a:cubicBezTo>
                  <a:pt x="3084" y="374"/>
                  <a:pt x="3135" y="369"/>
                  <a:pt x="3189" y="369"/>
                </a:cubicBezTo>
                <a:cubicBezTo>
                  <a:pt x="3365" y="369"/>
                  <a:pt x="3515" y="423"/>
                  <a:pt x="3639" y="530"/>
                </a:cubicBezTo>
                <a:cubicBezTo>
                  <a:pt x="3706" y="588"/>
                  <a:pt x="3755" y="652"/>
                  <a:pt x="3786" y="723"/>
                </a:cubicBezTo>
                <a:cubicBezTo>
                  <a:pt x="3887" y="683"/>
                  <a:pt x="3998" y="663"/>
                  <a:pt x="4120" y="663"/>
                </a:cubicBezTo>
                <a:cubicBezTo>
                  <a:pt x="4320" y="663"/>
                  <a:pt x="4490" y="717"/>
                  <a:pt x="4631" y="824"/>
                </a:cubicBezTo>
                <a:cubicBezTo>
                  <a:pt x="4657" y="844"/>
                  <a:pt x="4680" y="864"/>
                  <a:pt x="4701" y="885"/>
                </a:cubicBezTo>
                <a:cubicBezTo>
                  <a:pt x="4745" y="870"/>
                  <a:pt x="4792" y="863"/>
                  <a:pt x="4843" y="863"/>
                </a:cubicBezTo>
                <a:cubicBezTo>
                  <a:pt x="4954" y="863"/>
                  <a:pt x="5048" y="897"/>
                  <a:pt x="5126" y="964"/>
                </a:cubicBezTo>
                <a:cubicBezTo>
                  <a:pt x="5144" y="980"/>
                  <a:pt x="5161" y="997"/>
                  <a:pt x="5175" y="1014"/>
                </a:cubicBezTo>
                <a:cubicBezTo>
                  <a:pt x="5201" y="1010"/>
                  <a:pt x="5228" y="1008"/>
                  <a:pt x="5256" y="1008"/>
                </a:cubicBezTo>
                <a:cubicBezTo>
                  <a:pt x="5363" y="1008"/>
                  <a:pt x="5455" y="1034"/>
                  <a:pt x="5531" y="1086"/>
                </a:cubicBezTo>
                <a:cubicBezTo>
                  <a:pt x="5559" y="1105"/>
                  <a:pt x="5582" y="1126"/>
                  <a:pt x="5600" y="1148"/>
                </a:cubicBezTo>
                <a:cubicBezTo>
                  <a:pt x="5644" y="1126"/>
                  <a:pt x="5692" y="1115"/>
                  <a:pt x="5747" y="1115"/>
                </a:cubicBezTo>
                <a:cubicBezTo>
                  <a:pt x="5826" y="1115"/>
                  <a:pt x="5894" y="1139"/>
                  <a:pt x="5950" y="1186"/>
                </a:cubicBezTo>
                <a:cubicBezTo>
                  <a:pt x="5951" y="1185"/>
                  <a:pt x="5952" y="1185"/>
                  <a:pt x="5953" y="1184"/>
                </a:cubicBezTo>
                <a:cubicBezTo>
                  <a:pt x="6039" y="1134"/>
                  <a:pt x="6142" y="1109"/>
                  <a:pt x="6263" y="1109"/>
                </a:cubicBezTo>
                <a:cubicBezTo>
                  <a:pt x="6311" y="1109"/>
                  <a:pt x="6356" y="1113"/>
                  <a:pt x="6398" y="1120"/>
                </a:cubicBezTo>
                <a:cubicBezTo>
                  <a:pt x="6420" y="1088"/>
                  <a:pt x="6447" y="1058"/>
                  <a:pt x="6479" y="1030"/>
                </a:cubicBezTo>
                <a:cubicBezTo>
                  <a:pt x="6574" y="949"/>
                  <a:pt x="6688" y="908"/>
                  <a:pt x="6822" y="908"/>
                </a:cubicBezTo>
                <a:cubicBezTo>
                  <a:pt x="6956" y="908"/>
                  <a:pt x="7070" y="949"/>
                  <a:pt x="7165" y="1030"/>
                </a:cubicBezTo>
                <a:cubicBezTo>
                  <a:pt x="7226" y="1083"/>
                  <a:pt x="7267" y="1143"/>
                  <a:pt x="7289" y="1210"/>
                </a:cubicBezTo>
                <a:cubicBezTo>
                  <a:pt x="7319" y="1197"/>
                  <a:pt x="7351" y="1191"/>
                  <a:pt x="7387" y="1191"/>
                </a:cubicBezTo>
                <a:cubicBezTo>
                  <a:pt x="7445" y="1191"/>
                  <a:pt x="7495" y="1208"/>
                  <a:pt x="7537" y="1241"/>
                </a:cubicBezTo>
                <a:cubicBezTo>
                  <a:pt x="7549" y="1201"/>
                  <a:pt x="7573" y="1165"/>
                  <a:pt x="7609" y="1134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defTabSz="1031875"/>
            <a:endParaRPr lang="en-US" sz="200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 rot="190874" flipH="1">
            <a:off x="4678641" y="1353563"/>
            <a:ext cx="2667000" cy="163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zh-CN" altLang="en-US" sz="20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rPr>
              <a:t>姓名</a:t>
            </a:r>
            <a:r>
              <a:rPr lang="zh-CN" altLang="en-US" sz="2000" dirty="0" smtClean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rPr>
              <a:t>：葛宇</a:t>
            </a:r>
            <a:endParaRPr lang="en-US" altLang="zh-CN" sz="2000" dirty="0" smtClean="0">
              <a:solidFill>
                <a:schemeClr val="bg1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Times New Roman" panose="02020603050405020304" pitchFamily="18" charset="0"/>
            </a:endParaRPr>
          </a:p>
          <a:p>
            <a:pPr defTabSz="914400"/>
            <a:r>
              <a:rPr lang="zh-CN" altLang="en-US" sz="2000" dirty="0" smtClean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rPr>
              <a:t>年龄</a:t>
            </a:r>
            <a:r>
              <a:rPr lang="zh-CN" altLang="en-US" sz="20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rPr>
              <a:t>9</a:t>
            </a:r>
            <a:r>
              <a:rPr lang="zh-CN" altLang="en-US" sz="20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rPr>
              <a:t>岁</a:t>
            </a:r>
            <a:endParaRPr lang="en-US" altLang="zh-CN" sz="2000" dirty="0">
              <a:solidFill>
                <a:schemeClr val="bg1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Times New Roman" panose="02020603050405020304" pitchFamily="18" charset="0"/>
            </a:endParaRPr>
          </a:p>
          <a:p>
            <a:pPr defTabSz="914400"/>
            <a:r>
              <a:rPr lang="zh-CN" altLang="en-US" sz="20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rPr>
              <a:t>性别：男</a:t>
            </a:r>
            <a:endParaRPr lang="en-US" altLang="zh-CN" sz="2000" dirty="0">
              <a:solidFill>
                <a:schemeClr val="bg1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Times New Roman" panose="02020603050405020304" pitchFamily="18" charset="0"/>
            </a:endParaRPr>
          </a:p>
          <a:p>
            <a:pPr defTabSz="914400"/>
            <a:r>
              <a:rPr lang="zh-CN" altLang="en-US" sz="20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rPr>
              <a:t>生日：</a:t>
            </a:r>
            <a:r>
              <a:rPr lang="en-US" altLang="zh-CN" sz="20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rPr>
              <a:t>2013</a:t>
            </a:r>
            <a:r>
              <a:rPr lang="zh-CN" altLang="en-US" sz="20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rPr>
              <a:t>年</a:t>
            </a:r>
            <a:r>
              <a:rPr lang="en-US" altLang="zh-CN" sz="20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rPr>
              <a:t>8</a:t>
            </a:r>
            <a:r>
              <a:rPr lang="zh-CN" altLang="en-US" sz="20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rPr>
              <a:t>月</a:t>
            </a:r>
            <a:r>
              <a:rPr lang="en-US" altLang="zh-CN" sz="20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rPr>
              <a:t>5</a:t>
            </a:r>
            <a:r>
              <a:rPr lang="zh-CN" altLang="en-US" sz="20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rPr>
              <a:t>日</a:t>
            </a:r>
            <a:endParaRPr lang="en-US" altLang="zh-CN" sz="2000" dirty="0">
              <a:solidFill>
                <a:schemeClr val="bg1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Times New Roman" panose="02020603050405020304" pitchFamily="18" charset="0"/>
            </a:endParaRPr>
          </a:p>
          <a:p>
            <a:pPr defTabSz="914400"/>
            <a:r>
              <a:rPr lang="zh-CN" altLang="en-US" sz="2000" dirty="0">
                <a:solidFill>
                  <a:schemeClr val="bg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rPr>
              <a:t>星座：狮子座</a:t>
            </a:r>
            <a:endParaRPr lang="zh-CN" altLang="en-US" sz="2000" dirty="0">
              <a:solidFill>
                <a:schemeClr val="bg1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4" descr="E:\我图PPT\00001PNG素材\儿童卡通\fgu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6718745" y="725347"/>
            <a:ext cx="2343150" cy="17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609891" y="580282"/>
            <a:ext cx="588393" cy="588393"/>
          </a:xfrm>
          <a:prstGeom prst="rect">
            <a:avLst/>
          </a:prstGeom>
        </p:spPr>
      </p:pic>
      <p:pic>
        <p:nvPicPr>
          <p:cNvPr id="3" name="图片 2" descr="b0ac49b6b36ea040f21ca2214eb72e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0000">
            <a:off x="1640840" y="814070"/>
            <a:ext cx="1665605" cy="2439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E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261364" y="1234970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www.1ppt.com/hangye/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srgbClr val="1E4EAB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www.1ppt.com/sucai/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srgbClr val="1E4EAB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www.1ppt.com/tubiao/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srgbClr val="1E4EAB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www.1ppt.com/powerpoint/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srgbClr val="1E4EAB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www.1ppt.com/excel/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srgbClr val="1E4EAB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www.1ppt.com/kejian/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srgbClr val="1E4EAB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www.1ppt.com/shiti/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srgbClr val="1E4EAB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www.1ppt.com/jiaoan/  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srgbClr val="1E4EAB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www.1ppt.com/ziti/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srgbClr val="1E4EAB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 smtClean="0">
              <a:ln>
                <a:noFill/>
              </a:ln>
              <a:solidFill>
                <a:srgbClr val="1E4EAB"/>
              </a:solidFill>
              <a:effectLst/>
              <a:uLnTx/>
              <a:uFillTx/>
            </a:endParaRPr>
          </a:p>
        </p:txBody>
      </p:sp>
      <p:sp>
        <p:nvSpPr>
          <p:cNvPr id="5" name="Freeform 22"/>
          <p:cNvSpPr/>
          <p:nvPr/>
        </p:nvSpPr>
        <p:spPr bwMode="auto">
          <a:xfrm>
            <a:off x="3177" y="543674"/>
            <a:ext cx="9140825" cy="2382838"/>
          </a:xfrm>
          <a:custGeom>
            <a:avLst/>
            <a:gdLst/>
            <a:ahLst/>
            <a:cxnLst>
              <a:cxn ang="0">
                <a:pos x="7259" y="1534"/>
              </a:cxn>
              <a:cxn ang="0">
                <a:pos x="7363" y="1497"/>
              </a:cxn>
              <a:cxn ang="0">
                <a:pos x="7491" y="1557"/>
              </a:cxn>
              <a:cxn ang="0">
                <a:pos x="7536" y="1640"/>
              </a:cxn>
              <a:cxn ang="0">
                <a:pos x="7553" y="1617"/>
              </a:cxn>
              <a:cxn ang="0">
                <a:pos x="7578" y="1594"/>
              </a:cxn>
              <a:cxn ang="0">
                <a:pos x="7680" y="1557"/>
              </a:cxn>
              <a:cxn ang="0">
                <a:pos x="7680" y="2002"/>
              </a:cxn>
              <a:cxn ang="0">
                <a:pos x="0" y="2002"/>
              </a:cxn>
              <a:cxn ang="0">
                <a:pos x="0" y="317"/>
              </a:cxn>
              <a:cxn ang="0">
                <a:pos x="164" y="291"/>
              </a:cxn>
              <a:cxn ang="0">
                <a:pos x="501" y="421"/>
              </a:cxn>
              <a:cxn ang="0">
                <a:pos x="601" y="555"/>
              </a:cxn>
              <a:cxn ang="0">
                <a:pos x="642" y="491"/>
              </a:cxn>
              <a:cxn ang="0">
                <a:pos x="789" y="422"/>
              </a:cxn>
              <a:cxn ang="0">
                <a:pos x="896" y="455"/>
              </a:cxn>
              <a:cxn ang="0">
                <a:pos x="1029" y="273"/>
              </a:cxn>
              <a:cxn ang="0">
                <a:pos x="1480" y="93"/>
              </a:cxn>
              <a:cxn ang="0">
                <a:pos x="1932" y="270"/>
              </a:cxn>
              <a:cxn ang="0">
                <a:pos x="2086" y="500"/>
              </a:cxn>
              <a:cxn ang="0">
                <a:pos x="2254" y="259"/>
              </a:cxn>
              <a:cxn ang="0">
                <a:pos x="2858" y="0"/>
              </a:cxn>
              <a:cxn ang="0">
                <a:pos x="3463" y="259"/>
              </a:cxn>
              <a:cxn ang="0">
                <a:pos x="3683" y="644"/>
              </a:cxn>
              <a:cxn ang="0">
                <a:pos x="3834" y="618"/>
              </a:cxn>
              <a:cxn ang="0">
                <a:pos x="4165" y="773"/>
              </a:cxn>
              <a:cxn ang="0">
                <a:pos x="4258" y="919"/>
              </a:cxn>
              <a:cxn ang="0">
                <a:pos x="4839" y="704"/>
              </a:cxn>
              <a:cxn ang="0">
                <a:pos x="5442" y="938"/>
              </a:cxn>
              <a:cxn ang="0">
                <a:pos x="5673" y="1326"/>
              </a:cxn>
              <a:cxn ang="0">
                <a:pos x="6073" y="1168"/>
              </a:cxn>
              <a:cxn ang="0">
                <a:pos x="6495" y="1348"/>
              </a:cxn>
              <a:cxn ang="0">
                <a:pos x="6548" y="1410"/>
              </a:cxn>
              <a:cxn ang="0">
                <a:pos x="6587" y="1363"/>
              </a:cxn>
              <a:cxn ang="0">
                <a:pos x="6873" y="1242"/>
              </a:cxn>
              <a:cxn ang="0">
                <a:pos x="7158" y="1363"/>
              </a:cxn>
              <a:cxn ang="0">
                <a:pos x="7259" y="1534"/>
              </a:cxn>
            </a:cxnLst>
            <a:rect l="0" t="0" r="r" b="b"/>
            <a:pathLst>
              <a:path w="7680" h="2002">
                <a:moveTo>
                  <a:pt x="7259" y="1534"/>
                </a:moveTo>
                <a:cubicBezTo>
                  <a:pt x="7289" y="1509"/>
                  <a:pt x="7324" y="1497"/>
                  <a:pt x="7363" y="1497"/>
                </a:cubicBezTo>
                <a:cubicBezTo>
                  <a:pt x="7413" y="1497"/>
                  <a:pt x="7455" y="1517"/>
                  <a:pt x="7491" y="1557"/>
                </a:cubicBezTo>
                <a:cubicBezTo>
                  <a:pt x="7512" y="1582"/>
                  <a:pt x="7527" y="1609"/>
                  <a:pt x="7536" y="1640"/>
                </a:cubicBezTo>
                <a:cubicBezTo>
                  <a:pt x="7541" y="1632"/>
                  <a:pt x="7547" y="1625"/>
                  <a:pt x="7553" y="1617"/>
                </a:cubicBezTo>
                <a:cubicBezTo>
                  <a:pt x="7561" y="1609"/>
                  <a:pt x="7569" y="1601"/>
                  <a:pt x="7578" y="1594"/>
                </a:cubicBezTo>
                <a:cubicBezTo>
                  <a:pt x="7607" y="1570"/>
                  <a:pt x="7641" y="1557"/>
                  <a:pt x="7680" y="1557"/>
                </a:cubicBezTo>
                <a:cubicBezTo>
                  <a:pt x="7680" y="2002"/>
                  <a:pt x="7680" y="2002"/>
                  <a:pt x="7680" y="2002"/>
                </a:cubicBezTo>
                <a:cubicBezTo>
                  <a:pt x="0" y="2002"/>
                  <a:pt x="0" y="2002"/>
                  <a:pt x="0" y="2002"/>
                </a:cubicBezTo>
                <a:cubicBezTo>
                  <a:pt x="0" y="317"/>
                  <a:pt x="0" y="317"/>
                  <a:pt x="0" y="317"/>
                </a:cubicBezTo>
                <a:cubicBezTo>
                  <a:pt x="51" y="300"/>
                  <a:pt x="106" y="291"/>
                  <a:pt x="164" y="291"/>
                </a:cubicBezTo>
                <a:cubicBezTo>
                  <a:pt x="296" y="291"/>
                  <a:pt x="408" y="334"/>
                  <a:pt x="501" y="421"/>
                </a:cubicBezTo>
                <a:cubicBezTo>
                  <a:pt x="545" y="462"/>
                  <a:pt x="578" y="507"/>
                  <a:pt x="601" y="555"/>
                </a:cubicBezTo>
                <a:cubicBezTo>
                  <a:pt x="611" y="532"/>
                  <a:pt x="625" y="511"/>
                  <a:pt x="642" y="491"/>
                </a:cubicBezTo>
                <a:cubicBezTo>
                  <a:pt x="682" y="445"/>
                  <a:pt x="732" y="422"/>
                  <a:pt x="789" y="422"/>
                </a:cubicBezTo>
                <a:cubicBezTo>
                  <a:pt x="829" y="422"/>
                  <a:pt x="864" y="433"/>
                  <a:pt x="896" y="455"/>
                </a:cubicBezTo>
                <a:cubicBezTo>
                  <a:pt x="927" y="389"/>
                  <a:pt x="971" y="328"/>
                  <a:pt x="1029" y="273"/>
                </a:cubicBezTo>
                <a:cubicBezTo>
                  <a:pt x="1153" y="154"/>
                  <a:pt x="1304" y="94"/>
                  <a:pt x="1480" y="93"/>
                </a:cubicBezTo>
                <a:cubicBezTo>
                  <a:pt x="1657" y="92"/>
                  <a:pt x="1807" y="151"/>
                  <a:pt x="1932" y="270"/>
                </a:cubicBezTo>
                <a:cubicBezTo>
                  <a:pt x="2004" y="338"/>
                  <a:pt x="2055" y="415"/>
                  <a:pt x="2086" y="500"/>
                </a:cubicBezTo>
                <a:cubicBezTo>
                  <a:pt x="2127" y="413"/>
                  <a:pt x="2183" y="333"/>
                  <a:pt x="2254" y="259"/>
                </a:cubicBezTo>
                <a:cubicBezTo>
                  <a:pt x="2421" y="86"/>
                  <a:pt x="2622" y="0"/>
                  <a:pt x="2858" y="0"/>
                </a:cubicBezTo>
                <a:cubicBezTo>
                  <a:pt x="3095" y="0"/>
                  <a:pt x="3296" y="86"/>
                  <a:pt x="3463" y="259"/>
                </a:cubicBezTo>
                <a:cubicBezTo>
                  <a:pt x="3572" y="372"/>
                  <a:pt x="3646" y="501"/>
                  <a:pt x="3683" y="644"/>
                </a:cubicBezTo>
                <a:cubicBezTo>
                  <a:pt x="3730" y="626"/>
                  <a:pt x="3780" y="618"/>
                  <a:pt x="3834" y="618"/>
                </a:cubicBezTo>
                <a:cubicBezTo>
                  <a:pt x="3963" y="618"/>
                  <a:pt x="4074" y="670"/>
                  <a:pt x="4165" y="773"/>
                </a:cubicBezTo>
                <a:cubicBezTo>
                  <a:pt x="4204" y="818"/>
                  <a:pt x="4235" y="866"/>
                  <a:pt x="4258" y="919"/>
                </a:cubicBezTo>
                <a:cubicBezTo>
                  <a:pt x="4420" y="776"/>
                  <a:pt x="4614" y="704"/>
                  <a:pt x="4839" y="704"/>
                </a:cubicBezTo>
                <a:cubicBezTo>
                  <a:pt x="5075" y="704"/>
                  <a:pt x="5276" y="782"/>
                  <a:pt x="5442" y="938"/>
                </a:cubicBezTo>
                <a:cubicBezTo>
                  <a:pt x="5562" y="1051"/>
                  <a:pt x="5639" y="1180"/>
                  <a:pt x="5673" y="1326"/>
                </a:cubicBezTo>
                <a:cubicBezTo>
                  <a:pt x="5785" y="1221"/>
                  <a:pt x="5918" y="1168"/>
                  <a:pt x="6073" y="1168"/>
                </a:cubicBezTo>
                <a:cubicBezTo>
                  <a:pt x="6238" y="1168"/>
                  <a:pt x="6378" y="1228"/>
                  <a:pt x="6495" y="1348"/>
                </a:cubicBezTo>
                <a:cubicBezTo>
                  <a:pt x="6514" y="1368"/>
                  <a:pt x="6532" y="1388"/>
                  <a:pt x="6548" y="1410"/>
                </a:cubicBezTo>
                <a:cubicBezTo>
                  <a:pt x="6560" y="1393"/>
                  <a:pt x="6573" y="1378"/>
                  <a:pt x="6587" y="1363"/>
                </a:cubicBezTo>
                <a:cubicBezTo>
                  <a:pt x="6666" y="1282"/>
                  <a:pt x="6761" y="1242"/>
                  <a:pt x="6873" y="1242"/>
                </a:cubicBezTo>
                <a:cubicBezTo>
                  <a:pt x="6984" y="1242"/>
                  <a:pt x="7079" y="1282"/>
                  <a:pt x="7158" y="1363"/>
                </a:cubicBezTo>
                <a:cubicBezTo>
                  <a:pt x="7207" y="1414"/>
                  <a:pt x="7240" y="1470"/>
                  <a:pt x="7259" y="1534"/>
                </a:cubicBezTo>
                <a:close/>
              </a:path>
            </a:pathLst>
          </a:custGeom>
          <a:solidFill>
            <a:srgbClr val="00B0F0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0318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5533436" y="578300"/>
            <a:ext cx="2420771" cy="2420771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0" y="1137399"/>
            <a:ext cx="9144000" cy="4006102"/>
            <a:chOff x="0" y="1137398"/>
            <a:chExt cx="9144000" cy="4006102"/>
          </a:xfrm>
        </p:grpSpPr>
        <p:sp>
          <p:nvSpPr>
            <p:cNvPr id="6" name="Freeform 23"/>
            <p:cNvSpPr/>
            <p:nvPr/>
          </p:nvSpPr>
          <p:spPr bwMode="auto">
            <a:xfrm>
              <a:off x="3175" y="1137398"/>
              <a:ext cx="9140825" cy="1789113"/>
            </a:xfrm>
            <a:custGeom>
              <a:avLst/>
              <a:gdLst/>
              <a:ahLst/>
              <a:cxnLst>
                <a:cxn ang="0">
                  <a:pos x="7609" y="1134"/>
                </a:cxn>
                <a:cxn ang="0">
                  <a:pos x="7680" y="1089"/>
                </a:cxn>
                <a:cxn ang="0">
                  <a:pos x="7680" y="1503"/>
                </a:cxn>
                <a:cxn ang="0">
                  <a:pos x="0" y="1503"/>
                </a:cxn>
                <a:cxn ang="0">
                  <a:pos x="0" y="577"/>
                </a:cxn>
                <a:cxn ang="0">
                  <a:pos x="32" y="576"/>
                </a:cxn>
                <a:cxn ang="0">
                  <a:pos x="337" y="652"/>
                </a:cxn>
                <a:cxn ang="0">
                  <a:pos x="411" y="572"/>
                </a:cxn>
                <a:cxn ang="0">
                  <a:pos x="765" y="445"/>
                </a:cxn>
                <a:cxn ang="0">
                  <a:pos x="892" y="458"/>
                </a:cxn>
                <a:cxn ang="0">
                  <a:pos x="890" y="414"/>
                </a:cxn>
                <a:cxn ang="0">
                  <a:pos x="1030" y="121"/>
                </a:cxn>
                <a:cxn ang="0">
                  <a:pos x="1370" y="0"/>
                </a:cxn>
                <a:cxn ang="0">
                  <a:pos x="1710" y="121"/>
                </a:cxn>
                <a:cxn ang="0">
                  <a:pos x="1817" y="258"/>
                </a:cxn>
                <a:cxn ang="0">
                  <a:pos x="1867" y="211"/>
                </a:cxn>
                <a:cxn ang="0">
                  <a:pos x="2379" y="28"/>
                </a:cxn>
                <a:cxn ang="0">
                  <a:pos x="2891" y="211"/>
                </a:cxn>
                <a:cxn ang="0">
                  <a:pos x="3036" y="384"/>
                </a:cxn>
                <a:cxn ang="0">
                  <a:pos x="3189" y="369"/>
                </a:cxn>
                <a:cxn ang="0">
                  <a:pos x="3639" y="530"/>
                </a:cxn>
                <a:cxn ang="0">
                  <a:pos x="3786" y="723"/>
                </a:cxn>
                <a:cxn ang="0">
                  <a:pos x="4120" y="663"/>
                </a:cxn>
                <a:cxn ang="0">
                  <a:pos x="4631" y="824"/>
                </a:cxn>
                <a:cxn ang="0">
                  <a:pos x="4701" y="885"/>
                </a:cxn>
                <a:cxn ang="0">
                  <a:pos x="4843" y="863"/>
                </a:cxn>
                <a:cxn ang="0">
                  <a:pos x="5126" y="964"/>
                </a:cxn>
                <a:cxn ang="0">
                  <a:pos x="5175" y="1014"/>
                </a:cxn>
                <a:cxn ang="0">
                  <a:pos x="5256" y="1008"/>
                </a:cxn>
                <a:cxn ang="0">
                  <a:pos x="5531" y="1086"/>
                </a:cxn>
                <a:cxn ang="0">
                  <a:pos x="5600" y="1148"/>
                </a:cxn>
                <a:cxn ang="0">
                  <a:pos x="5747" y="1115"/>
                </a:cxn>
                <a:cxn ang="0">
                  <a:pos x="5950" y="1186"/>
                </a:cxn>
                <a:cxn ang="0">
                  <a:pos x="5953" y="1184"/>
                </a:cxn>
                <a:cxn ang="0">
                  <a:pos x="6263" y="1109"/>
                </a:cxn>
                <a:cxn ang="0">
                  <a:pos x="6398" y="1120"/>
                </a:cxn>
                <a:cxn ang="0">
                  <a:pos x="6479" y="1030"/>
                </a:cxn>
                <a:cxn ang="0">
                  <a:pos x="6822" y="908"/>
                </a:cxn>
                <a:cxn ang="0">
                  <a:pos x="7165" y="1030"/>
                </a:cxn>
                <a:cxn ang="0">
                  <a:pos x="7289" y="1210"/>
                </a:cxn>
                <a:cxn ang="0">
                  <a:pos x="7387" y="1191"/>
                </a:cxn>
                <a:cxn ang="0">
                  <a:pos x="7537" y="1241"/>
                </a:cxn>
                <a:cxn ang="0">
                  <a:pos x="7609" y="1134"/>
                </a:cxn>
              </a:cxnLst>
              <a:rect l="0" t="0" r="r" b="b"/>
              <a:pathLst>
                <a:path w="7680" h="1503">
                  <a:moveTo>
                    <a:pt x="7609" y="1134"/>
                  </a:moveTo>
                  <a:cubicBezTo>
                    <a:pt x="7631" y="1115"/>
                    <a:pt x="7655" y="1100"/>
                    <a:pt x="7680" y="1089"/>
                  </a:cubicBezTo>
                  <a:cubicBezTo>
                    <a:pt x="7680" y="1503"/>
                    <a:pt x="7680" y="1503"/>
                    <a:pt x="7680" y="1503"/>
                  </a:cubicBezTo>
                  <a:cubicBezTo>
                    <a:pt x="0" y="1503"/>
                    <a:pt x="0" y="1503"/>
                    <a:pt x="0" y="1503"/>
                  </a:cubicBezTo>
                  <a:cubicBezTo>
                    <a:pt x="0" y="577"/>
                    <a:pt x="0" y="577"/>
                    <a:pt x="0" y="577"/>
                  </a:cubicBezTo>
                  <a:cubicBezTo>
                    <a:pt x="11" y="577"/>
                    <a:pt x="21" y="576"/>
                    <a:pt x="32" y="576"/>
                  </a:cubicBezTo>
                  <a:cubicBezTo>
                    <a:pt x="146" y="576"/>
                    <a:pt x="247" y="602"/>
                    <a:pt x="337" y="652"/>
                  </a:cubicBezTo>
                  <a:cubicBezTo>
                    <a:pt x="357" y="624"/>
                    <a:pt x="382" y="597"/>
                    <a:pt x="411" y="572"/>
                  </a:cubicBezTo>
                  <a:cubicBezTo>
                    <a:pt x="509" y="487"/>
                    <a:pt x="627" y="445"/>
                    <a:pt x="765" y="445"/>
                  </a:cubicBezTo>
                  <a:cubicBezTo>
                    <a:pt x="810" y="445"/>
                    <a:pt x="852" y="450"/>
                    <a:pt x="892" y="458"/>
                  </a:cubicBezTo>
                  <a:cubicBezTo>
                    <a:pt x="890" y="444"/>
                    <a:pt x="890" y="429"/>
                    <a:pt x="890" y="414"/>
                  </a:cubicBezTo>
                  <a:cubicBezTo>
                    <a:pt x="890" y="300"/>
                    <a:pt x="937" y="202"/>
                    <a:pt x="1030" y="121"/>
                  </a:cubicBezTo>
                  <a:cubicBezTo>
                    <a:pt x="1124" y="40"/>
                    <a:pt x="1238" y="0"/>
                    <a:pt x="1370" y="0"/>
                  </a:cubicBezTo>
                  <a:cubicBezTo>
                    <a:pt x="1503" y="0"/>
                    <a:pt x="1616" y="40"/>
                    <a:pt x="1710" y="121"/>
                  </a:cubicBezTo>
                  <a:cubicBezTo>
                    <a:pt x="1758" y="162"/>
                    <a:pt x="1794" y="208"/>
                    <a:pt x="1817" y="258"/>
                  </a:cubicBezTo>
                  <a:cubicBezTo>
                    <a:pt x="1833" y="242"/>
                    <a:pt x="1849" y="226"/>
                    <a:pt x="1867" y="211"/>
                  </a:cubicBezTo>
                  <a:cubicBezTo>
                    <a:pt x="2009" y="89"/>
                    <a:pt x="2179" y="28"/>
                    <a:pt x="2379" y="28"/>
                  </a:cubicBezTo>
                  <a:cubicBezTo>
                    <a:pt x="2579" y="28"/>
                    <a:pt x="2750" y="89"/>
                    <a:pt x="2891" y="211"/>
                  </a:cubicBezTo>
                  <a:cubicBezTo>
                    <a:pt x="2953" y="264"/>
                    <a:pt x="3001" y="321"/>
                    <a:pt x="3036" y="384"/>
                  </a:cubicBezTo>
                  <a:cubicBezTo>
                    <a:pt x="3084" y="374"/>
                    <a:pt x="3135" y="369"/>
                    <a:pt x="3189" y="369"/>
                  </a:cubicBezTo>
                  <a:cubicBezTo>
                    <a:pt x="3365" y="369"/>
                    <a:pt x="3515" y="423"/>
                    <a:pt x="3639" y="530"/>
                  </a:cubicBezTo>
                  <a:cubicBezTo>
                    <a:pt x="3706" y="588"/>
                    <a:pt x="3755" y="652"/>
                    <a:pt x="3786" y="723"/>
                  </a:cubicBezTo>
                  <a:cubicBezTo>
                    <a:pt x="3887" y="683"/>
                    <a:pt x="3998" y="663"/>
                    <a:pt x="4120" y="663"/>
                  </a:cubicBezTo>
                  <a:cubicBezTo>
                    <a:pt x="4320" y="663"/>
                    <a:pt x="4490" y="717"/>
                    <a:pt x="4631" y="824"/>
                  </a:cubicBezTo>
                  <a:cubicBezTo>
                    <a:pt x="4657" y="844"/>
                    <a:pt x="4680" y="864"/>
                    <a:pt x="4701" y="885"/>
                  </a:cubicBezTo>
                  <a:cubicBezTo>
                    <a:pt x="4745" y="870"/>
                    <a:pt x="4792" y="863"/>
                    <a:pt x="4843" y="863"/>
                  </a:cubicBezTo>
                  <a:cubicBezTo>
                    <a:pt x="4954" y="863"/>
                    <a:pt x="5048" y="897"/>
                    <a:pt x="5126" y="964"/>
                  </a:cubicBezTo>
                  <a:cubicBezTo>
                    <a:pt x="5144" y="980"/>
                    <a:pt x="5161" y="997"/>
                    <a:pt x="5175" y="1014"/>
                  </a:cubicBezTo>
                  <a:cubicBezTo>
                    <a:pt x="5201" y="1010"/>
                    <a:pt x="5228" y="1008"/>
                    <a:pt x="5256" y="1008"/>
                  </a:cubicBezTo>
                  <a:cubicBezTo>
                    <a:pt x="5363" y="1008"/>
                    <a:pt x="5455" y="1034"/>
                    <a:pt x="5531" y="1086"/>
                  </a:cubicBezTo>
                  <a:cubicBezTo>
                    <a:pt x="5559" y="1105"/>
                    <a:pt x="5582" y="1126"/>
                    <a:pt x="5600" y="1148"/>
                  </a:cubicBezTo>
                  <a:cubicBezTo>
                    <a:pt x="5644" y="1126"/>
                    <a:pt x="5692" y="1115"/>
                    <a:pt x="5747" y="1115"/>
                  </a:cubicBezTo>
                  <a:cubicBezTo>
                    <a:pt x="5826" y="1115"/>
                    <a:pt x="5894" y="1139"/>
                    <a:pt x="5950" y="1186"/>
                  </a:cubicBezTo>
                  <a:cubicBezTo>
                    <a:pt x="5951" y="1185"/>
                    <a:pt x="5952" y="1185"/>
                    <a:pt x="5953" y="1184"/>
                  </a:cubicBezTo>
                  <a:cubicBezTo>
                    <a:pt x="6039" y="1134"/>
                    <a:pt x="6142" y="1109"/>
                    <a:pt x="6263" y="1109"/>
                  </a:cubicBezTo>
                  <a:cubicBezTo>
                    <a:pt x="6311" y="1109"/>
                    <a:pt x="6356" y="1113"/>
                    <a:pt x="6398" y="1120"/>
                  </a:cubicBezTo>
                  <a:cubicBezTo>
                    <a:pt x="6420" y="1088"/>
                    <a:pt x="6447" y="1058"/>
                    <a:pt x="6479" y="1030"/>
                  </a:cubicBezTo>
                  <a:cubicBezTo>
                    <a:pt x="6574" y="949"/>
                    <a:pt x="6688" y="908"/>
                    <a:pt x="6822" y="908"/>
                  </a:cubicBezTo>
                  <a:cubicBezTo>
                    <a:pt x="6956" y="908"/>
                    <a:pt x="7070" y="949"/>
                    <a:pt x="7165" y="1030"/>
                  </a:cubicBezTo>
                  <a:cubicBezTo>
                    <a:pt x="7226" y="1083"/>
                    <a:pt x="7267" y="1143"/>
                    <a:pt x="7289" y="1210"/>
                  </a:cubicBezTo>
                  <a:cubicBezTo>
                    <a:pt x="7319" y="1197"/>
                    <a:pt x="7351" y="1191"/>
                    <a:pt x="7387" y="1191"/>
                  </a:cubicBezTo>
                  <a:cubicBezTo>
                    <a:pt x="7445" y="1191"/>
                    <a:pt x="7495" y="1208"/>
                    <a:pt x="7537" y="1241"/>
                  </a:cubicBezTo>
                  <a:cubicBezTo>
                    <a:pt x="7549" y="1201"/>
                    <a:pt x="7573" y="1165"/>
                    <a:pt x="7609" y="113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031875"/>
              <a:endParaRPr lang="en-US" sz="20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915728"/>
              <a:ext cx="9144000" cy="2227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10"/>
          <p:cNvSpPr txBox="1"/>
          <p:nvPr/>
        </p:nvSpPr>
        <p:spPr>
          <a:xfrm>
            <a:off x="434340" y="2199005"/>
            <a:ext cx="8060690" cy="3047365"/>
          </a:xfrm>
          <a:prstGeom prst="rect">
            <a:avLst/>
          </a:prstGeom>
          <a:noFill/>
        </p:spPr>
        <p:txBody>
          <a:bodyPr lIns="65023" tIns="32511" rIns="65023" bIns="32511"/>
          <a:lstStyle/>
          <a:p>
            <a:pPr defTabSz="6858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gradFill>
                  <a:gsLst>
                    <a:gs pos="0">
                      <a:srgbClr val="FF3399"/>
                    </a:gs>
                    <a:gs pos="100000">
                      <a:srgbClr val="FF3399"/>
                    </a:gs>
                  </a:gsLst>
                  <a:lin ang="5400000" scaled="1"/>
                </a:gradFill>
                <a:latin typeface="方正卡通简体" panose="03000509000000000000" pitchFamily="65" charset="-122"/>
                <a:ea typeface="方正卡通简体" panose="03000509000000000000" pitchFamily="65" charset="-122"/>
                <a:sym typeface="Arial" panose="020B0604020202020204" pitchFamily="34" charset="0"/>
              </a:rPr>
              <a:t>同学们好！老师好！</a:t>
            </a:r>
            <a:endParaRPr lang="zh-CN" altLang="en-US" dirty="0">
              <a:gradFill>
                <a:gsLst>
                  <a:gs pos="0">
                    <a:srgbClr val="FF3399"/>
                  </a:gs>
                  <a:gs pos="100000">
                    <a:srgbClr val="FF3399"/>
                  </a:gs>
                </a:gsLst>
                <a:lin ang="5400000" scaled="1"/>
              </a:gradFill>
              <a:latin typeface="方正卡通简体" panose="03000509000000000000" pitchFamily="65" charset="-122"/>
              <a:ea typeface="方正卡通简体" panose="03000509000000000000" pitchFamily="65" charset="-122"/>
              <a:sym typeface="Arial" panose="020B0604020202020204" pitchFamily="34" charset="0"/>
            </a:endParaRPr>
          </a:p>
          <a:p>
            <a:pPr defTabSz="6858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gradFill>
                  <a:gsLst>
                    <a:gs pos="0">
                      <a:srgbClr val="FF3399"/>
                    </a:gs>
                    <a:gs pos="100000">
                      <a:srgbClr val="FF3399"/>
                    </a:gs>
                  </a:gsLst>
                  <a:lin ang="5400000" scaled="1"/>
                </a:gradFill>
                <a:latin typeface="方正卡通简体" panose="03000509000000000000" pitchFamily="65" charset="-122"/>
                <a:ea typeface="方正卡通简体" panose="03000509000000000000" pitchFamily="65" charset="-122"/>
                <a:sym typeface="Arial" panose="020B0604020202020204" pitchFamily="34" charset="0"/>
              </a:rPr>
              <a:t>          </a:t>
            </a:r>
            <a:r>
              <a:rPr lang="zh-CN" altLang="en-US" sz="1200" dirty="0">
                <a:gradFill>
                  <a:gsLst>
                    <a:gs pos="0">
                      <a:srgbClr val="FF3399"/>
                    </a:gs>
                    <a:gs pos="100000">
                      <a:srgbClr val="FF3399"/>
                    </a:gs>
                  </a:gsLst>
                  <a:lin ang="5400000" scaled="1"/>
                </a:gradFill>
                <a:latin typeface="方正卡通简体" panose="03000509000000000000" pitchFamily="65" charset="-122"/>
                <a:ea typeface="方正卡通简体" panose="03000509000000000000" pitchFamily="65" charset="-122"/>
                <a:sym typeface="Arial" panose="020B0604020202020204" pitchFamily="34" charset="0"/>
              </a:rPr>
              <a:t>我是三(9)班的葛宇，今年9岁，我性格开朗、活泼、热情，在班级里和每个同学都是好朋友，班级外也有很多好朋友，我们经常一起玩耍，一起快乐成长！</a:t>
            </a:r>
            <a:endParaRPr lang="zh-CN" altLang="en-US" sz="1200" dirty="0">
              <a:gradFill>
                <a:gsLst>
                  <a:gs pos="0">
                    <a:srgbClr val="FF3399"/>
                  </a:gs>
                  <a:gs pos="100000">
                    <a:srgbClr val="FF3399"/>
                  </a:gs>
                </a:gsLst>
                <a:lin ang="5400000" scaled="1"/>
              </a:gradFill>
              <a:latin typeface="方正卡通简体" panose="03000509000000000000" pitchFamily="65" charset="-122"/>
              <a:ea typeface="方正卡通简体" panose="03000509000000000000" pitchFamily="65" charset="-122"/>
              <a:sym typeface="Arial" panose="020B0604020202020204" pitchFamily="34" charset="0"/>
            </a:endParaRPr>
          </a:p>
          <a:p>
            <a:pPr defTabSz="6858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gradFill>
                  <a:gsLst>
                    <a:gs pos="0">
                      <a:srgbClr val="FF3399"/>
                    </a:gs>
                    <a:gs pos="100000">
                      <a:srgbClr val="FF3399"/>
                    </a:gs>
                  </a:gsLst>
                  <a:lin ang="5400000" scaled="1"/>
                </a:gradFill>
                <a:latin typeface="方正卡通简体" panose="03000509000000000000" pitchFamily="65" charset="-122"/>
                <a:ea typeface="方正卡通简体" panose="03000509000000000000" pitchFamily="65" charset="-122"/>
                <a:sym typeface="Arial" panose="020B0604020202020204" pitchFamily="34" charset="0"/>
              </a:rPr>
              <a:t>         我喜欢唱歌、听音乐，每天洗澡时听音乐是必不可少的。还喜欢看课外书，现在我每天都会花近一个小时左右看课外书，能让我学到很多书本上学不到的知识。我还热爱运动，经常和姑姑家的两个哥哥一起打篮球，还有跳绳、跑步等等，运动可开心了，身体也越来越好了！</a:t>
            </a:r>
            <a:endParaRPr lang="zh-CN" altLang="en-US" sz="1200" dirty="0">
              <a:gradFill>
                <a:gsLst>
                  <a:gs pos="0">
                    <a:srgbClr val="FF3399"/>
                  </a:gs>
                  <a:gs pos="100000">
                    <a:srgbClr val="FF3399"/>
                  </a:gs>
                </a:gsLst>
                <a:lin ang="5400000" scaled="1"/>
              </a:gradFill>
              <a:latin typeface="方正卡通简体" panose="03000509000000000000" pitchFamily="65" charset="-122"/>
              <a:ea typeface="方正卡通简体" panose="03000509000000000000" pitchFamily="65" charset="-122"/>
              <a:sym typeface="Arial" panose="020B0604020202020204" pitchFamily="34" charset="0"/>
            </a:endParaRPr>
          </a:p>
          <a:p>
            <a:pPr defTabSz="6858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gradFill>
                  <a:gsLst>
                    <a:gs pos="0">
                      <a:srgbClr val="FF3399"/>
                    </a:gs>
                    <a:gs pos="100000">
                      <a:srgbClr val="FF3399"/>
                    </a:gs>
                  </a:gsLst>
                  <a:lin ang="5400000" scaled="1"/>
                </a:gradFill>
                <a:latin typeface="方正卡通简体" panose="03000509000000000000" pitchFamily="65" charset="-122"/>
                <a:ea typeface="方正卡通简体" panose="03000509000000000000" pitchFamily="65" charset="-122"/>
                <a:sym typeface="Arial" panose="020B0604020202020204" pitchFamily="34" charset="0"/>
              </a:rPr>
              <a:t>         我还有很多爱好就不一一介绍了，我希望在接下来的日子里能和大家成为好朋友，共同努力，共同取得优秀的成绩！</a:t>
            </a:r>
            <a:endParaRPr lang="zh-CN" altLang="en-US" sz="1200" dirty="0">
              <a:gradFill>
                <a:gsLst>
                  <a:gs pos="0">
                    <a:srgbClr val="FF3399"/>
                  </a:gs>
                  <a:gs pos="100000">
                    <a:srgbClr val="FF3399"/>
                  </a:gs>
                </a:gsLst>
                <a:lin ang="5400000" scaled="1"/>
              </a:gradFill>
              <a:latin typeface="方正卡通简体" panose="03000509000000000000" pitchFamily="65" charset="-122"/>
              <a:ea typeface="方正卡通简体" panose="03000509000000000000" pitchFamily="65" charset="-122"/>
              <a:sym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3791264">
            <a:off x="2796986" y="1613700"/>
            <a:ext cx="588393" cy="588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3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E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65"/>
          <p:cNvGrpSpPr/>
          <p:nvPr/>
        </p:nvGrpSpPr>
        <p:grpSpPr>
          <a:xfrm>
            <a:off x="2363907" y="843541"/>
            <a:ext cx="1192213" cy="3049223"/>
            <a:chOff x="346652" y="-96562"/>
            <a:chExt cx="1192213" cy="3049223"/>
          </a:xfrm>
        </p:grpSpPr>
        <p:grpSp>
          <p:nvGrpSpPr>
            <p:cNvPr id="59" name="Group 66"/>
            <p:cNvGrpSpPr/>
            <p:nvPr/>
          </p:nvGrpSpPr>
          <p:grpSpPr>
            <a:xfrm>
              <a:off x="346652" y="-96562"/>
              <a:ext cx="1192213" cy="3030261"/>
              <a:chOff x="346652" y="-96562"/>
              <a:chExt cx="1192213" cy="3030261"/>
            </a:xfrm>
          </p:grpSpPr>
          <p:cxnSp>
            <p:nvCxnSpPr>
              <p:cNvPr id="61" name="Straight Connector 68"/>
              <p:cNvCxnSpPr/>
              <p:nvPr/>
            </p:nvCxnSpPr>
            <p:spPr>
              <a:xfrm flipH="1">
                <a:off x="942759" y="-96562"/>
                <a:ext cx="13493" cy="2473929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grpSp>
            <p:nvGrpSpPr>
              <p:cNvPr id="62" name="Group 69"/>
              <p:cNvGrpSpPr/>
              <p:nvPr/>
            </p:nvGrpSpPr>
            <p:grpSpPr>
              <a:xfrm>
                <a:off x="346652" y="2184398"/>
                <a:ext cx="1192213" cy="749301"/>
                <a:chOff x="2563018" y="2933699"/>
                <a:chExt cx="1192213" cy="749301"/>
              </a:xfrm>
            </p:grpSpPr>
            <p:sp>
              <p:nvSpPr>
                <p:cNvPr id="63" name="Freeform 7"/>
                <p:cNvSpPr>
                  <a:spLocks noEditPoints="1"/>
                </p:cNvSpPr>
                <p:nvPr/>
              </p:nvSpPr>
              <p:spPr bwMode="auto">
                <a:xfrm>
                  <a:off x="2563018" y="2947987"/>
                  <a:ext cx="609600" cy="735013"/>
                </a:xfrm>
                <a:custGeom>
                  <a:avLst/>
                  <a:gdLst/>
                  <a:ahLst/>
                  <a:cxnLst>
                    <a:cxn ang="0">
                      <a:pos x="128" y="28"/>
                    </a:cxn>
                    <a:cxn ang="0">
                      <a:pos x="94" y="16"/>
                    </a:cxn>
                    <a:cxn ang="0">
                      <a:pos x="39" y="70"/>
                    </a:cxn>
                    <a:cxn ang="0">
                      <a:pos x="40" y="80"/>
                    </a:cxn>
                    <a:cxn ang="0">
                      <a:pos x="0" y="136"/>
                    </a:cxn>
                    <a:cxn ang="0">
                      <a:pos x="59" y="195"/>
                    </a:cxn>
                    <a:cxn ang="0">
                      <a:pos x="67" y="194"/>
                    </a:cxn>
                    <a:cxn ang="0">
                      <a:pos x="162" y="194"/>
                    </a:cxn>
                    <a:cxn ang="0">
                      <a:pos x="162" y="0"/>
                    </a:cxn>
                    <a:cxn ang="0">
                      <a:pos x="128" y="28"/>
                    </a:cxn>
                    <a:cxn ang="0">
                      <a:pos x="134" y="107"/>
                    </a:cxn>
                    <a:cxn ang="0">
                      <a:pos x="134" y="106"/>
                    </a:cxn>
                    <a:cxn ang="0">
                      <a:pos x="134" y="107"/>
                    </a:cxn>
                  </a:cxnLst>
                  <a:rect l="0" t="0" r="r" b="b"/>
                  <a:pathLst>
                    <a:path w="162" h="195">
                      <a:moveTo>
                        <a:pt x="128" y="28"/>
                      </a:moveTo>
                      <a:cubicBezTo>
                        <a:pt x="119" y="20"/>
                        <a:pt x="107" y="16"/>
                        <a:pt x="94" y="16"/>
                      </a:cubicBezTo>
                      <a:cubicBezTo>
                        <a:pt x="64" y="16"/>
                        <a:pt x="39" y="40"/>
                        <a:pt x="39" y="70"/>
                      </a:cubicBezTo>
                      <a:cubicBezTo>
                        <a:pt x="39" y="73"/>
                        <a:pt x="40" y="77"/>
                        <a:pt x="40" y="80"/>
                      </a:cubicBezTo>
                      <a:cubicBezTo>
                        <a:pt x="17" y="88"/>
                        <a:pt x="0" y="110"/>
                        <a:pt x="0" y="136"/>
                      </a:cubicBezTo>
                      <a:cubicBezTo>
                        <a:pt x="0" y="169"/>
                        <a:pt x="26" y="195"/>
                        <a:pt x="59" y="195"/>
                      </a:cubicBezTo>
                      <a:cubicBezTo>
                        <a:pt x="61" y="195"/>
                        <a:pt x="64" y="195"/>
                        <a:pt x="67" y="194"/>
                      </a:cubicBezTo>
                      <a:cubicBezTo>
                        <a:pt x="162" y="194"/>
                        <a:pt x="162" y="194"/>
                        <a:pt x="162" y="194"/>
                      </a:cubicBezTo>
                      <a:cubicBezTo>
                        <a:pt x="162" y="0"/>
                        <a:pt x="162" y="0"/>
                        <a:pt x="162" y="0"/>
                      </a:cubicBezTo>
                      <a:cubicBezTo>
                        <a:pt x="148" y="5"/>
                        <a:pt x="136" y="15"/>
                        <a:pt x="128" y="28"/>
                      </a:cubicBezTo>
                      <a:close/>
                      <a:moveTo>
                        <a:pt x="134" y="107"/>
                      </a:moveTo>
                      <a:cubicBezTo>
                        <a:pt x="134" y="107"/>
                        <a:pt x="134" y="107"/>
                        <a:pt x="134" y="106"/>
                      </a:cubicBezTo>
                      <a:cubicBezTo>
                        <a:pt x="134" y="107"/>
                        <a:pt x="134" y="107"/>
                        <a:pt x="134" y="107"/>
                      </a:cubicBezTo>
                      <a:close/>
                    </a:path>
                  </a:pathLst>
                </a:custGeom>
                <a:solidFill>
                  <a:srgbClr val="E7E7E7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103187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3172618" y="2933699"/>
                  <a:ext cx="582613" cy="749300"/>
                </a:xfrm>
                <a:custGeom>
                  <a:avLst/>
                  <a:gdLst/>
                  <a:ahLst/>
                  <a:cxnLst>
                    <a:cxn ang="0">
                      <a:pos x="90" y="65"/>
                    </a:cxn>
                    <a:cxn ang="0">
                      <a:pos x="23" y="0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0" y="198"/>
                    </a:cxn>
                    <a:cxn ang="0">
                      <a:pos x="1" y="198"/>
                    </a:cxn>
                    <a:cxn ang="0">
                      <a:pos x="81" y="198"/>
                    </a:cxn>
                    <a:cxn ang="0">
                      <a:pos x="88" y="199"/>
                    </a:cxn>
                    <a:cxn ang="0">
                      <a:pos x="155" y="132"/>
                    </a:cxn>
                    <a:cxn ang="0">
                      <a:pos x="90" y="65"/>
                    </a:cxn>
                  </a:cxnLst>
                  <a:rect l="0" t="0" r="r" b="b"/>
                  <a:pathLst>
                    <a:path w="155" h="199">
                      <a:moveTo>
                        <a:pt x="90" y="65"/>
                      </a:moveTo>
                      <a:cubicBezTo>
                        <a:pt x="89" y="29"/>
                        <a:pt x="60" y="0"/>
                        <a:pt x="23" y="0"/>
                      </a:cubicBezTo>
                      <a:cubicBezTo>
                        <a:pt x="15" y="0"/>
                        <a:pt x="8" y="1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1" y="198"/>
                        <a:pt x="1" y="198"/>
                        <a:pt x="1" y="198"/>
                      </a:cubicBezTo>
                      <a:cubicBezTo>
                        <a:pt x="81" y="198"/>
                        <a:pt x="81" y="198"/>
                        <a:pt x="81" y="198"/>
                      </a:cubicBezTo>
                      <a:cubicBezTo>
                        <a:pt x="83" y="199"/>
                        <a:pt x="85" y="199"/>
                        <a:pt x="88" y="199"/>
                      </a:cubicBezTo>
                      <a:cubicBezTo>
                        <a:pt x="125" y="199"/>
                        <a:pt x="155" y="169"/>
                        <a:pt x="155" y="132"/>
                      </a:cubicBezTo>
                      <a:cubicBezTo>
                        <a:pt x="155" y="95"/>
                        <a:pt x="126" y="66"/>
                        <a:pt x="90" y="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103187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</p:grpSp>
        </p:grpSp>
        <p:sp>
          <p:nvSpPr>
            <p:cNvPr id="60" name="Rectangle 67"/>
            <p:cNvSpPr/>
            <p:nvPr/>
          </p:nvSpPr>
          <p:spPr>
            <a:xfrm>
              <a:off x="524173" y="2244775"/>
              <a:ext cx="86594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0318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02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sp>
        <p:nvSpPr>
          <p:cNvPr id="4" name="Freeform 22"/>
          <p:cNvSpPr/>
          <p:nvPr/>
        </p:nvSpPr>
        <p:spPr bwMode="auto">
          <a:xfrm rot="10800000">
            <a:off x="1590" y="-5472"/>
            <a:ext cx="9140825" cy="2382838"/>
          </a:xfrm>
          <a:custGeom>
            <a:avLst/>
            <a:gdLst/>
            <a:ahLst/>
            <a:cxnLst>
              <a:cxn ang="0">
                <a:pos x="7259" y="1534"/>
              </a:cxn>
              <a:cxn ang="0">
                <a:pos x="7363" y="1497"/>
              </a:cxn>
              <a:cxn ang="0">
                <a:pos x="7491" y="1557"/>
              </a:cxn>
              <a:cxn ang="0">
                <a:pos x="7536" y="1640"/>
              </a:cxn>
              <a:cxn ang="0">
                <a:pos x="7553" y="1617"/>
              </a:cxn>
              <a:cxn ang="0">
                <a:pos x="7578" y="1594"/>
              </a:cxn>
              <a:cxn ang="0">
                <a:pos x="7680" y="1557"/>
              </a:cxn>
              <a:cxn ang="0">
                <a:pos x="7680" y="2002"/>
              </a:cxn>
              <a:cxn ang="0">
                <a:pos x="0" y="2002"/>
              </a:cxn>
              <a:cxn ang="0">
                <a:pos x="0" y="317"/>
              </a:cxn>
              <a:cxn ang="0">
                <a:pos x="164" y="291"/>
              </a:cxn>
              <a:cxn ang="0">
                <a:pos x="501" y="421"/>
              </a:cxn>
              <a:cxn ang="0">
                <a:pos x="601" y="555"/>
              </a:cxn>
              <a:cxn ang="0">
                <a:pos x="642" y="491"/>
              </a:cxn>
              <a:cxn ang="0">
                <a:pos x="789" y="422"/>
              </a:cxn>
              <a:cxn ang="0">
                <a:pos x="896" y="455"/>
              </a:cxn>
              <a:cxn ang="0">
                <a:pos x="1029" y="273"/>
              </a:cxn>
              <a:cxn ang="0">
                <a:pos x="1480" y="93"/>
              </a:cxn>
              <a:cxn ang="0">
                <a:pos x="1932" y="270"/>
              </a:cxn>
              <a:cxn ang="0">
                <a:pos x="2086" y="500"/>
              </a:cxn>
              <a:cxn ang="0">
                <a:pos x="2254" y="259"/>
              </a:cxn>
              <a:cxn ang="0">
                <a:pos x="2858" y="0"/>
              </a:cxn>
              <a:cxn ang="0">
                <a:pos x="3463" y="259"/>
              </a:cxn>
              <a:cxn ang="0">
                <a:pos x="3683" y="644"/>
              </a:cxn>
              <a:cxn ang="0">
                <a:pos x="3834" y="618"/>
              </a:cxn>
              <a:cxn ang="0">
                <a:pos x="4165" y="773"/>
              </a:cxn>
              <a:cxn ang="0">
                <a:pos x="4258" y="919"/>
              </a:cxn>
              <a:cxn ang="0">
                <a:pos x="4839" y="704"/>
              </a:cxn>
              <a:cxn ang="0">
                <a:pos x="5442" y="938"/>
              </a:cxn>
              <a:cxn ang="0">
                <a:pos x="5673" y="1326"/>
              </a:cxn>
              <a:cxn ang="0">
                <a:pos x="6073" y="1168"/>
              </a:cxn>
              <a:cxn ang="0">
                <a:pos x="6495" y="1348"/>
              </a:cxn>
              <a:cxn ang="0">
                <a:pos x="6548" y="1410"/>
              </a:cxn>
              <a:cxn ang="0">
                <a:pos x="6587" y="1363"/>
              </a:cxn>
              <a:cxn ang="0">
                <a:pos x="6873" y="1242"/>
              </a:cxn>
              <a:cxn ang="0">
                <a:pos x="7158" y="1363"/>
              </a:cxn>
              <a:cxn ang="0">
                <a:pos x="7259" y="1534"/>
              </a:cxn>
            </a:cxnLst>
            <a:rect l="0" t="0" r="r" b="b"/>
            <a:pathLst>
              <a:path w="7680" h="2002">
                <a:moveTo>
                  <a:pt x="7259" y="1534"/>
                </a:moveTo>
                <a:cubicBezTo>
                  <a:pt x="7289" y="1509"/>
                  <a:pt x="7324" y="1497"/>
                  <a:pt x="7363" y="1497"/>
                </a:cubicBezTo>
                <a:cubicBezTo>
                  <a:pt x="7413" y="1497"/>
                  <a:pt x="7455" y="1517"/>
                  <a:pt x="7491" y="1557"/>
                </a:cubicBezTo>
                <a:cubicBezTo>
                  <a:pt x="7512" y="1582"/>
                  <a:pt x="7527" y="1609"/>
                  <a:pt x="7536" y="1640"/>
                </a:cubicBezTo>
                <a:cubicBezTo>
                  <a:pt x="7541" y="1632"/>
                  <a:pt x="7547" y="1625"/>
                  <a:pt x="7553" y="1617"/>
                </a:cubicBezTo>
                <a:cubicBezTo>
                  <a:pt x="7561" y="1609"/>
                  <a:pt x="7569" y="1601"/>
                  <a:pt x="7578" y="1594"/>
                </a:cubicBezTo>
                <a:cubicBezTo>
                  <a:pt x="7607" y="1570"/>
                  <a:pt x="7641" y="1557"/>
                  <a:pt x="7680" y="1557"/>
                </a:cubicBezTo>
                <a:cubicBezTo>
                  <a:pt x="7680" y="2002"/>
                  <a:pt x="7680" y="2002"/>
                  <a:pt x="7680" y="2002"/>
                </a:cubicBezTo>
                <a:cubicBezTo>
                  <a:pt x="0" y="2002"/>
                  <a:pt x="0" y="2002"/>
                  <a:pt x="0" y="2002"/>
                </a:cubicBezTo>
                <a:cubicBezTo>
                  <a:pt x="0" y="317"/>
                  <a:pt x="0" y="317"/>
                  <a:pt x="0" y="317"/>
                </a:cubicBezTo>
                <a:cubicBezTo>
                  <a:pt x="51" y="300"/>
                  <a:pt x="106" y="291"/>
                  <a:pt x="164" y="291"/>
                </a:cubicBezTo>
                <a:cubicBezTo>
                  <a:pt x="296" y="291"/>
                  <a:pt x="408" y="334"/>
                  <a:pt x="501" y="421"/>
                </a:cubicBezTo>
                <a:cubicBezTo>
                  <a:pt x="545" y="462"/>
                  <a:pt x="578" y="507"/>
                  <a:pt x="601" y="555"/>
                </a:cubicBezTo>
                <a:cubicBezTo>
                  <a:pt x="611" y="532"/>
                  <a:pt x="625" y="511"/>
                  <a:pt x="642" y="491"/>
                </a:cubicBezTo>
                <a:cubicBezTo>
                  <a:pt x="682" y="445"/>
                  <a:pt x="732" y="422"/>
                  <a:pt x="789" y="422"/>
                </a:cubicBezTo>
                <a:cubicBezTo>
                  <a:pt x="829" y="422"/>
                  <a:pt x="864" y="433"/>
                  <a:pt x="896" y="455"/>
                </a:cubicBezTo>
                <a:cubicBezTo>
                  <a:pt x="927" y="389"/>
                  <a:pt x="971" y="328"/>
                  <a:pt x="1029" y="273"/>
                </a:cubicBezTo>
                <a:cubicBezTo>
                  <a:pt x="1153" y="154"/>
                  <a:pt x="1304" y="94"/>
                  <a:pt x="1480" y="93"/>
                </a:cubicBezTo>
                <a:cubicBezTo>
                  <a:pt x="1657" y="92"/>
                  <a:pt x="1807" y="151"/>
                  <a:pt x="1932" y="270"/>
                </a:cubicBezTo>
                <a:cubicBezTo>
                  <a:pt x="2004" y="338"/>
                  <a:pt x="2055" y="415"/>
                  <a:pt x="2086" y="500"/>
                </a:cubicBezTo>
                <a:cubicBezTo>
                  <a:pt x="2127" y="413"/>
                  <a:pt x="2183" y="333"/>
                  <a:pt x="2254" y="259"/>
                </a:cubicBezTo>
                <a:cubicBezTo>
                  <a:pt x="2421" y="86"/>
                  <a:pt x="2622" y="0"/>
                  <a:pt x="2858" y="0"/>
                </a:cubicBezTo>
                <a:cubicBezTo>
                  <a:pt x="3095" y="0"/>
                  <a:pt x="3296" y="86"/>
                  <a:pt x="3463" y="259"/>
                </a:cubicBezTo>
                <a:cubicBezTo>
                  <a:pt x="3572" y="372"/>
                  <a:pt x="3646" y="501"/>
                  <a:pt x="3683" y="644"/>
                </a:cubicBezTo>
                <a:cubicBezTo>
                  <a:pt x="3730" y="626"/>
                  <a:pt x="3780" y="618"/>
                  <a:pt x="3834" y="618"/>
                </a:cubicBezTo>
                <a:cubicBezTo>
                  <a:pt x="3963" y="618"/>
                  <a:pt x="4074" y="670"/>
                  <a:pt x="4165" y="773"/>
                </a:cubicBezTo>
                <a:cubicBezTo>
                  <a:pt x="4204" y="818"/>
                  <a:pt x="4235" y="866"/>
                  <a:pt x="4258" y="919"/>
                </a:cubicBezTo>
                <a:cubicBezTo>
                  <a:pt x="4420" y="776"/>
                  <a:pt x="4614" y="704"/>
                  <a:pt x="4839" y="704"/>
                </a:cubicBezTo>
                <a:cubicBezTo>
                  <a:pt x="5075" y="704"/>
                  <a:pt x="5276" y="782"/>
                  <a:pt x="5442" y="938"/>
                </a:cubicBezTo>
                <a:cubicBezTo>
                  <a:pt x="5562" y="1051"/>
                  <a:pt x="5639" y="1180"/>
                  <a:pt x="5673" y="1326"/>
                </a:cubicBezTo>
                <a:cubicBezTo>
                  <a:pt x="5785" y="1221"/>
                  <a:pt x="5918" y="1168"/>
                  <a:pt x="6073" y="1168"/>
                </a:cubicBezTo>
                <a:cubicBezTo>
                  <a:pt x="6238" y="1168"/>
                  <a:pt x="6378" y="1228"/>
                  <a:pt x="6495" y="1348"/>
                </a:cubicBezTo>
                <a:cubicBezTo>
                  <a:pt x="6514" y="1368"/>
                  <a:pt x="6532" y="1388"/>
                  <a:pt x="6548" y="1410"/>
                </a:cubicBezTo>
                <a:cubicBezTo>
                  <a:pt x="6560" y="1393"/>
                  <a:pt x="6573" y="1378"/>
                  <a:pt x="6587" y="1363"/>
                </a:cubicBezTo>
                <a:cubicBezTo>
                  <a:pt x="6666" y="1282"/>
                  <a:pt x="6761" y="1242"/>
                  <a:pt x="6873" y="1242"/>
                </a:cubicBezTo>
                <a:cubicBezTo>
                  <a:pt x="6984" y="1242"/>
                  <a:pt x="7079" y="1282"/>
                  <a:pt x="7158" y="1363"/>
                </a:cubicBezTo>
                <a:cubicBezTo>
                  <a:pt x="7207" y="1414"/>
                  <a:pt x="7240" y="1470"/>
                  <a:pt x="7259" y="1534"/>
                </a:cubicBezTo>
                <a:close/>
              </a:path>
            </a:pathLst>
          </a:custGeom>
          <a:solidFill>
            <a:srgbClr val="00B0F0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0318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Freeform 23"/>
          <p:cNvSpPr/>
          <p:nvPr/>
        </p:nvSpPr>
        <p:spPr bwMode="auto">
          <a:xfrm rot="10800000">
            <a:off x="1590" y="-5471"/>
            <a:ext cx="9140825" cy="1789113"/>
          </a:xfrm>
          <a:custGeom>
            <a:avLst/>
            <a:gdLst/>
            <a:ahLst/>
            <a:cxnLst>
              <a:cxn ang="0">
                <a:pos x="7609" y="1134"/>
              </a:cxn>
              <a:cxn ang="0">
                <a:pos x="7680" y="1089"/>
              </a:cxn>
              <a:cxn ang="0">
                <a:pos x="7680" y="1503"/>
              </a:cxn>
              <a:cxn ang="0">
                <a:pos x="0" y="1503"/>
              </a:cxn>
              <a:cxn ang="0">
                <a:pos x="0" y="577"/>
              </a:cxn>
              <a:cxn ang="0">
                <a:pos x="32" y="576"/>
              </a:cxn>
              <a:cxn ang="0">
                <a:pos x="337" y="652"/>
              </a:cxn>
              <a:cxn ang="0">
                <a:pos x="411" y="572"/>
              </a:cxn>
              <a:cxn ang="0">
                <a:pos x="765" y="445"/>
              </a:cxn>
              <a:cxn ang="0">
                <a:pos x="892" y="458"/>
              </a:cxn>
              <a:cxn ang="0">
                <a:pos x="890" y="414"/>
              </a:cxn>
              <a:cxn ang="0">
                <a:pos x="1030" y="121"/>
              </a:cxn>
              <a:cxn ang="0">
                <a:pos x="1370" y="0"/>
              </a:cxn>
              <a:cxn ang="0">
                <a:pos x="1710" y="121"/>
              </a:cxn>
              <a:cxn ang="0">
                <a:pos x="1817" y="258"/>
              </a:cxn>
              <a:cxn ang="0">
                <a:pos x="1867" y="211"/>
              </a:cxn>
              <a:cxn ang="0">
                <a:pos x="2379" y="28"/>
              </a:cxn>
              <a:cxn ang="0">
                <a:pos x="2891" y="211"/>
              </a:cxn>
              <a:cxn ang="0">
                <a:pos x="3036" y="384"/>
              </a:cxn>
              <a:cxn ang="0">
                <a:pos x="3189" y="369"/>
              </a:cxn>
              <a:cxn ang="0">
                <a:pos x="3639" y="530"/>
              </a:cxn>
              <a:cxn ang="0">
                <a:pos x="3786" y="723"/>
              </a:cxn>
              <a:cxn ang="0">
                <a:pos x="4120" y="663"/>
              </a:cxn>
              <a:cxn ang="0">
                <a:pos x="4631" y="824"/>
              </a:cxn>
              <a:cxn ang="0">
                <a:pos x="4701" y="885"/>
              </a:cxn>
              <a:cxn ang="0">
                <a:pos x="4843" y="863"/>
              </a:cxn>
              <a:cxn ang="0">
                <a:pos x="5126" y="964"/>
              </a:cxn>
              <a:cxn ang="0">
                <a:pos x="5175" y="1014"/>
              </a:cxn>
              <a:cxn ang="0">
                <a:pos x="5256" y="1008"/>
              </a:cxn>
              <a:cxn ang="0">
                <a:pos x="5531" y="1086"/>
              </a:cxn>
              <a:cxn ang="0">
                <a:pos x="5600" y="1148"/>
              </a:cxn>
              <a:cxn ang="0">
                <a:pos x="5747" y="1115"/>
              </a:cxn>
              <a:cxn ang="0">
                <a:pos x="5950" y="1186"/>
              </a:cxn>
              <a:cxn ang="0">
                <a:pos x="5953" y="1184"/>
              </a:cxn>
              <a:cxn ang="0">
                <a:pos x="6263" y="1109"/>
              </a:cxn>
              <a:cxn ang="0">
                <a:pos x="6398" y="1120"/>
              </a:cxn>
              <a:cxn ang="0">
                <a:pos x="6479" y="1030"/>
              </a:cxn>
              <a:cxn ang="0">
                <a:pos x="6822" y="908"/>
              </a:cxn>
              <a:cxn ang="0">
                <a:pos x="7165" y="1030"/>
              </a:cxn>
              <a:cxn ang="0">
                <a:pos x="7289" y="1210"/>
              </a:cxn>
              <a:cxn ang="0">
                <a:pos x="7387" y="1191"/>
              </a:cxn>
              <a:cxn ang="0">
                <a:pos x="7537" y="1241"/>
              </a:cxn>
              <a:cxn ang="0">
                <a:pos x="7609" y="1134"/>
              </a:cxn>
            </a:cxnLst>
            <a:rect l="0" t="0" r="r" b="b"/>
            <a:pathLst>
              <a:path w="7680" h="1503">
                <a:moveTo>
                  <a:pt x="7609" y="1134"/>
                </a:moveTo>
                <a:cubicBezTo>
                  <a:pt x="7631" y="1115"/>
                  <a:pt x="7655" y="1100"/>
                  <a:pt x="7680" y="1089"/>
                </a:cubicBezTo>
                <a:cubicBezTo>
                  <a:pt x="7680" y="1503"/>
                  <a:pt x="7680" y="1503"/>
                  <a:pt x="7680" y="1503"/>
                </a:cubicBezTo>
                <a:cubicBezTo>
                  <a:pt x="0" y="1503"/>
                  <a:pt x="0" y="1503"/>
                  <a:pt x="0" y="1503"/>
                </a:cubicBezTo>
                <a:cubicBezTo>
                  <a:pt x="0" y="577"/>
                  <a:pt x="0" y="577"/>
                  <a:pt x="0" y="577"/>
                </a:cubicBezTo>
                <a:cubicBezTo>
                  <a:pt x="11" y="577"/>
                  <a:pt x="21" y="576"/>
                  <a:pt x="32" y="576"/>
                </a:cubicBezTo>
                <a:cubicBezTo>
                  <a:pt x="146" y="576"/>
                  <a:pt x="247" y="602"/>
                  <a:pt x="337" y="652"/>
                </a:cubicBezTo>
                <a:cubicBezTo>
                  <a:pt x="357" y="624"/>
                  <a:pt x="382" y="597"/>
                  <a:pt x="411" y="572"/>
                </a:cubicBezTo>
                <a:cubicBezTo>
                  <a:pt x="509" y="487"/>
                  <a:pt x="627" y="445"/>
                  <a:pt x="765" y="445"/>
                </a:cubicBezTo>
                <a:cubicBezTo>
                  <a:pt x="810" y="445"/>
                  <a:pt x="852" y="450"/>
                  <a:pt x="892" y="458"/>
                </a:cubicBezTo>
                <a:cubicBezTo>
                  <a:pt x="890" y="444"/>
                  <a:pt x="890" y="429"/>
                  <a:pt x="890" y="414"/>
                </a:cubicBezTo>
                <a:cubicBezTo>
                  <a:pt x="890" y="300"/>
                  <a:pt x="937" y="202"/>
                  <a:pt x="1030" y="121"/>
                </a:cubicBezTo>
                <a:cubicBezTo>
                  <a:pt x="1124" y="40"/>
                  <a:pt x="1238" y="0"/>
                  <a:pt x="1370" y="0"/>
                </a:cubicBezTo>
                <a:cubicBezTo>
                  <a:pt x="1503" y="0"/>
                  <a:pt x="1616" y="40"/>
                  <a:pt x="1710" y="121"/>
                </a:cubicBezTo>
                <a:cubicBezTo>
                  <a:pt x="1758" y="162"/>
                  <a:pt x="1794" y="208"/>
                  <a:pt x="1817" y="258"/>
                </a:cubicBezTo>
                <a:cubicBezTo>
                  <a:pt x="1833" y="242"/>
                  <a:pt x="1849" y="226"/>
                  <a:pt x="1867" y="211"/>
                </a:cubicBezTo>
                <a:cubicBezTo>
                  <a:pt x="2009" y="89"/>
                  <a:pt x="2179" y="28"/>
                  <a:pt x="2379" y="28"/>
                </a:cubicBezTo>
                <a:cubicBezTo>
                  <a:pt x="2579" y="28"/>
                  <a:pt x="2750" y="89"/>
                  <a:pt x="2891" y="211"/>
                </a:cubicBezTo>
                <a:cubicBezTo>
                  <a:pt x="2953" y="264"/>
                  <a:pt x="3001" y="321"/>
                  <a:pt x="3036" y="384"/>
                </a:cubicBezTo>
                <a:cubicBezTo>
                  <a:pt x="3084" y="374"/>
                  <a:pt x="3135" y="369"/>
                  <a:pt x="3189" y="369"/>
                </a:cubicBezTo>
                <a:cubicBezTo>
                  <a:pt x="3365" y="369"/>
                  <a:pt x="3515" y="423"/>
                  <a:pt x="3639" y="530"/>
                </a:cubicBezTo>
                <a:cubicBezTo>
                  <a:pt x="3706" y="588"/>
                  <a:pt x="3755" y="652"/>
                  <a:pt x="3786" y="723"/>
                </a:cubicBezTo>
                <a:cubicBezTo>
                  <a:pt x="3887" y="683"/>
                  <a:pt x="3998" y="663"/>
                  <a:pt x="4120" y="663"/>
                </a:cubicBezTo>
                <a:cubicBezTo>
                  <a:pt x="4320" y="663"/>
                  <a:pt x="4490" y="717"/>
                  <a:pt x="4631" y="824"/>
                </a:cubicBezTo>
                <a:cubicBezTo>
                  <a:pt x="4657" y="844"/>
                  <a:pt x="4680" y="864"/>
                  <a:pt x="4701" y="885"/>
                </a:cubicBezTo>
                <a:cubicBezTo>
                  <a:pt x="4745" y="870"/>
                  <a:pt x="4792" y="863"/>
                  <a:pt x="4843" y="863"/>
                </a:cubicBezTo>
                <a:cubicBezTo>
                  <a:pt x="4954" y="863"/>
                  <a:pt x="5048" y="897"/>
                  <a:pt x="5126" y="964"/>
                </a:cubicBezTo>
                <a:cubicBezTo>
                  <a:pt x="5144" y="980"/>
                  <a:pt x="5161" y="997"/>
                  <a:pt x="5175" y="1014"/>
                </a:cubicBezTo>
                <a:cubicBezTo>
                  <a:pt x="5201" y="1010"/>
                  <a:pt x="5228" y="1008"/>
                  <a:pt x="5256" y="1008"/>
                </a:cubicBezTo>
                <a:cubicBezTo>
                  <a:pt x="5363" y="1008"/>
                  <a:pt x="5455" y="1034"/>
                  <a:pt x="5531" y="1086"/>
                </a:cubicBezTo>
                <a:cubicBezTo>
                  <a:pt x="5559" y="1105"/>
                  <a:pt x="5582" y="1126"/>
                  <a:pt x="5600" y="1148"/>
                </a:cubicBezTo>
                <a:cubicBezTo>
                  <a:pt x="5644" y="1126"/>
                  <a:pt x="5692" y="1115"/>
                  <a:pt x="5747" y="1115"/>
                </a:cubicBezTo>
                <a:cubicBezTo>
                  <a:pt x="5826" y="1115"/>
                  <a:pt x="5894" y="1139"/>
                  <a:pt x="5950" y="1186"/>
                </a:cubicBezTo>
                <a:cubicBezTo>
                  <a:pt x="5951" y="1185"/>
                  <a:pt x="5952" y="1185"/>
                  <a:pt x="5953" y="1184"/>
                </a:cubicBezTo>
                <a:cubicBezTo>
                  <a:pt x="6039" y="1134"/>
                  <a:pt x="6142" y="1109"/>
                  <a:pt x="6263" y="1109"/>
                </a:cubicBezTo>
                <a:cubicBezTo>
                  <a:pt x="6311" y="1109"/>
                  <a:pt x="6356" y="1113"/>
                  <a:pt x="6398" y="1120"/>
                </a:cubicBezTo>
                <a:cubicBezTo>
                  <a:pt x="6420" y="1088"/>
                  <a:pt x="6447" y="1058"/>
                  <a:pt x="6479" y="1030"/>
                </a:cubicBezTo>
                <a:cubicBezTo>
                  <a:pt x="6574" y="949"/>
                  <a:pt x="6688" y="908"/>
                  <a:pt x="6822" y="908"/>
                </a:cubicBezTo>
                <a:cubicBezTo>
                  <a:pt x="6956" y="908"/>
                  <a:pt x="7070" y="949"/>
                  <a:pt x="7165" y="1030"/>
                </a:cubicBezTo>
                <a:cubicBezTo>
                  <a:pt x="7226" y="1083"/>
                  <a:pt x="7267" y="1143"/>
                  <a:pt x="7289" y="1210"/>
                </a:cubicBezTo>
                <a:cubicBezTo>
                  <a:pt x="7319" y="1197"/>
                  <a:pt x="7351" y="1191"/>
                  <a:pt x="7387" y="1191"/>
                </a:cubicBezTo>
                <a:cubicBezTo>
                  <a:pt x="7445" y="1191"/>
                  <a:pt x="7495" y="1208"/>
                  <a:pt x="7537" y="1241"/>
                </a:cubicBezTo>
                <a:cubicBezTo>
                  <a:pt x="7549" y="1201"/>
                  <a:pt x="7573" y="1165"/>
                  <a:pt x="7609" y="1134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defTabSz="1031875"/>
            <a:endParaRPr lang="en-US" sz="200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1" name="Group 64"/>
          <p:cNvGrpSpPr/>
          <p:nvPr/>
        </p:nvGrpSpPr>
        <p:grpSpPr>
          <a:xfrm>
            <a:off x="686840" y="613112"/>
            <a:ext cx="1192213" cy="2436096"/>
            <a:chOff x="346652" y="613112"/>
            <a:chExt cx="1192213" cy="2436096"/>
          </a:xfrm>
        </p:grpSpPr>
        <p:grpSp>
          <p:nvGrpSpPr>
            <p:cNvPr id="52" name="Group 58"/>
            <p:cNvGrpSpPr/>
            <p:nvPr/>
          </p:nvGrpSpPr>
          <p:grpSpPr>
            <a:xfrm>
              <a:off x="346652" y="613112"/>
              <a:ext cx="1192213" cy="2320587"/>
              <a:chOff x="346652" y="613112"/>
              <a:chExt cx="1192213" cy="2320587"/>
            </a:xfrm>
          </p:grpSpPr>
          <p:cxnSp>
            <p:nvCxnSpPr>
              <p:cNvPr id="54" name="Straight Connector 38"/>
              <p:cNvCxnSpPr/>
              <p:nvPr/>
            </p:nvCxnSpPr>
            <p:spPr>
              <a:xfrm>
                <a:off x="942759" y="613112"/>
                <a:ext cx="0" cy="1764255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grpSp>
            <p:nvGrpSpPr>
              <p:cNvPr id="55" name="Group 56"/>
              <p:cNvGrpSpPr/>
              <p:nvPr/>
            </p:nvGrpSpPr>
            <p:grpSpPr>
              <a:xfrm>
                <a:off x="346652" y="2184398"/>
                <a:ext cx="1192213" cy="749301"/>
                <a:chOff x="2563018" y="2933699"/>
                <a:chExt cx="1192213" cy="749301"/>
              </a:xfrm>
            </p:grpSpPr>
            <p:sp>
              <p:nvSpPr>
                <p:cNvPr id="56" name="Freeform 7"/>
                <p:cNvSpPr>
                  <a:spLocks noEditPoints="1"/>
                </p:cNvSpPr>
                <p:nvPr/>
              </p:nvSpPr>
              <p:spPr bwMode="auto">
                <a:xfrm>
                  <a:off x="2563018" y="2947987"/>
                  <a:ext cx="609600" cy="735013"/>
                </a:xfrm>
                <a:custGeom>
                  <a:avLst/>
                  <a:gdLst/>
                  <a:ahLst/>
                  <a:cxnLst>
                    <a:cxn ang="0">
                      <a:pos x="128" y="28"/>
                    </a:cxn>
                    <a:cxn ang="0">
                      <a:pos x="94" y="16"/>
                    </a:cxn>
                    <a:cxn ang="0">
                      <a:pos x="39" y="70"/>
                    </a:cxn>
                    <a:cxn ang="0">
                      <a:pos x="40" y="80"/>
                    </a:cxn>
                    <a:cxn ang="0">
                      <a:pos x="0" y="136"/>
                    </a:cxn>
                    <a:cxn ang="0">
                      <a:pos x="59" y="195"/>
                    </a:cxn>
                    <a:cxn ang="0">
                      <a:pos x="67" y="194"/>
                    </a:cxn>
                    <a:cxn ang="0">
                      <a:pos x="162" y="194"/>
                    </a:cxn>
                    <a:cxn ang="0">
                      <a:pos x="162" y="0"/>
                    </a:cxn>
                    <a:cxn ang="0">
                      <a:pos x="128" y="28"/>
                    </a:cxn>
                    <a:cxn ang="0">
                      <a:pos x="134" y="107"/>
                    </a:cxn>
                    <a:cxn ang="0">
                      <a:pos x="134" y="106"/>
                    </a:cxn>
                    <a:cxn ang="0">
                      <a:pos x="134" y="107"/>
                    </a:cxn>
                  </a:cxnLst>
                  <a:rect l="0" t="0" r="r" b="b"/>
                  <a:pathLst>
                    <a:path w="162" h="195">
                      <a:moveTo>
                        <a:pt x="128" y="28"/>
                      </a:moveTo>
                      <a:cubicBezTo>
                        <a:pt x="119" y="20"/>
                        <a:pt x="107" y="16"/>
                        <a:pt x="94" y="16"/>
                      </a:cubicBezTo>
                      <a:cubicBezTo>
                        <a:pt x="64" y="16"/>
                        <a:pt x="39" y="40"/>
                        <a:pt x="39" y="70"/>
                      </a:cubicBezTo>
                      <a:cubicBezTo>
                        <a:pt x="39" y="73"/>
                        <a:pt x="40" y="77"/>
                        <a:pt x="40" y="80"/>
                      </a:cubicBezTo>
                      <a:cubicBezTo>
                        <a:pt x="17" y="88"/>
                        <a:pt x="0" y="110"/>
                        <a:pt x="0" y="136"/>
                      </a:cubicBezTo>
                      <a:cubicBezTo>
                        <a:pt x="0" y="169"/>
                        <a:pt x="26" y="195"/>
                        <a:pt x="59" y="195"/>
                      </a:cubicBezTo>
                      <a:cubicBezTo>
                        <a:pt x="61" y="195"/>
                        <a:pt x="64" y="195"/>
                        <a:pt x="67" y="194"/>
                      </a:cubicBezTo>
                      <a:cubicBezTo>
                        <a:pt x="162" y="194"/>
                        <a:pt x="162" y="194"/>
                        <a:pt x="162" y="194"/>
                      </a:cubicBezTo>
                      <a:cubicBezTo>
                        <a:pt x="162" y="0"/>
                        <a:pt x="162" y="0"/>
                        <a:pt x="162" y="0"/>
                      </a:cubicBezTo>
                      <a:cubicBezTo>
                        <a:pt x="148" y="5"/>
                        <a:pt x="136" y="15"/>
                        <a:pt x="128" y="28"/>
                      </a:cubicBezTo>
                      <a:close/>
                      <a:moveTo>
                        <a:pt x="134" y="107"/>
                      </a:moveTo>
                      <a:cubicBezTo>
                        <a:pt x="134" y="107"/>
                        <a:pt x="134" y="107"/>
                        <a:pt x="134" y="106"/>
                      </a:cubicBezTo>
                      <a:cubicBezTo>
                        <a:pt x="134" y="107"/>
                        <a:pt x="134" y="107"/>
                        <a:pt x="134" y="107"/>
                      </a:cubicBezTo>
                      <a:close/>
                    </a:path>
                  </a:pathLst>
                </a:custGeom>
                <a:solidFill>
                  <a:srgbClr val="E7E7E7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103187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57" name="Freeform 8"/>
                <p:cNvSpPr/>
                <p:nvPr/>
              </p:nvSpPr>
              <p:spPr bwMode="auto">
                <a:xfrm>
                  <a:off x="3172618" y="2933699"/>
                  <a:ext cx="582613" cy="749300"/>
                </a:xfrm>
                <a:custGeom>
                  <a:avLst/>
                  <a:gdLst/>
                  <a:ahLst/>
                  <a:cxnLst>
                    <a:cxn ang="0">
                      <a:pos x="90" y="65"/>
                    </a:cxn>
                    <a:cxn ang="0">
                      <a:pos x="23" y="0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0" y="198"/>
                    </a:cxn>
                    <a:cxn ang="0">
                      <a:pos x="1" y="198"/>
                    </a:cxn>
                    <a:cxn ang="0">
                      <a:pos x="81" y="198"/>
                    </a:cxn>
                    <a:cxn ang="0">
                      <a:pos x="88" y="199"/>
                    </a:cxn>
                    <a:cxn ang="0">
                      <a:pos x="155" y="132"/>
                    </a:cxn>
                    <a:cxn ang="0">
                      <a:pos x="90" y="65"/>
                    </a:cxn>
                  </a:cxnLst>
                  <a:rect l="0" t="0" r="r" b="b"/>
                  <a:pathLst>
                    <a:path w="155" h="199">
                      <a:moveTo>
                        <a:pt x="90" y="65"/>
                      </a:moveTo>
                      <a:cubicBezTo>
                        <a:pt x="89" y="29"/>
                        <a:pt x="60" y="0"/>
                        <a:pt x="23" y="0"/>
                      </a:cubicBezTo>
                      <a:cubicBezTo>
                        <a:pt x="15" y="0"/>
                        <a:pt x="8" y="1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1" y="198"/>
                        <a:pt x="1" y="198"/>
                        <a:pt x="1" y="198"/>
                      </a:cubicBezTo>
                      <a:cubicBezTo>
                        <a:pt x="81" y="198"/>
                        <a:pt x="81" y="198"/>
                        <a:pt x="81" y="198"/>
                      </a:cubicBezTo>
                      <a:cubicBezTo>
                        <a:pt x="83" y="199"/>
                        <a:pt x="85" y="199"/>
                        <a:pt x="88" y="199"/>
                      </a:cubicBezTo>
                      <a:cubicBezTo>
                        <a:pt x="125" y="199"/>
                        <a:pt x="155" y="169"/>
                        <a:pt x="155" y="132"/>
                      </a:cubicBezTo>
                      <a:cubicBezTo>
                        <a:pt x="155" y="95"/>
                        <a:pt x="126" y="66"/>
                        <a:pt x="90" y="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103187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</p:grpSp>
        </p:grpSp>
        <p:sp>
          <p:nvSpPr>
            <p:cNvPr id="53" name="Rectangle 57"/>
            <p:cNvSpPr/>
            <p:nvPr/>
          </p:nvSpPr>
          <p:spPr>
            <a:xfrm>
              <a:off x="515356" y="2341322"/>
              <a:ext cx="88357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0318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01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65" name="Group 104"/>
          <p:cNvGrpSpPr/>
          <p:nvPr/>
        </p:nvGrpSpPr>
        <p:grpSpPr>
          <a:xfrm>
            <a:off x="7426859" y="1304397"/>
            <a:ext cx="1192213" cy="2173769"/>
            <a:chOff x="346652" y="843540"/>
            <a:chExt cx="1192213" cy="2173769"/>
          </a:xfrm>
        </p:grpSpPr>
        <p:grpSp>
          <p:nvGrpSpPr>
            <p:cNvPr id="66" name="Group 105"/>
            <p:cNvGrpSpPr/>
            <p:nvPr/>
          </p:nvGrpSpPr>
          <p:grpSpPr>
            <a:xfrm>
              <a:off x="346652" y="843540"/>
              <a:ext cx="1192213" cy="2090159"/>
              <a:chOff x="346652" y="843540"/>
              <a:chExt cx="1192213" cy="2090159"/>
            </a:xfrm>
          </p:grpSpPr>
          <p:cxnSp>
            <p:nvCxnSpPr>
              <p:cNvPr id="68" name="Straight Connector 107"/>
              <p:cNvCxnSpPr/>
              <p:nvPr/>
            </p:nvCxnSpPr>
            <p:spPr>
              <a:xfrm>
                <a:off x="942759" y="843540"/>
                <a:ext cx="0" cy="1533827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grpSp>
            <p:nvGrpSpPr>
              <p:cNvPr id="69" name="Group 108"/>
              <p:cNvGrpSpPr/>
              <p:nvPr/>
            </p:nvGrpSpPr>
            <p:grpSpPr>
              <a:xfrm>
                <a:off x="346652" y="2184398"/>
                <a:ext cx="1192213" cy="749301"/>
                <a:chOff x="2563018" y="2933699"/>
                <a:chExt cx="1192213" cy="749301"/>
              </a:xfrm>
            </p:grpSpPr>
            <p:sp>
              <p:nvSpPr>
                <p:cNvPr id="70" name="Freeform 7"/>
                <p:cNvSpPr>
                  <a:spLocks noEditPoints="1"/>
                </p:cNvSpPr>
                <p:nvPr/>
              </p:nvSpPr>
              <p:spPr bwMode="auto">
                <a:xfrm>
                  <a:off x="2563018" y="2947987"/>
                  <a:ext cx="609600" cy="735013"/>
                </a:xfrm>
                <a:custGeom>
                  <a:avLst/>
                  <a:gdLst/>
                  <a:ahLst/>
                  <a:cxnLst>
                    <a:cxn ang="0">
                      <a:pos x="128" y="28"/>
                    </a:cxn>
                    <a:cxn ang="0">
                      <a:pos x="94" y="16"/>
                    </a:cxn>
                    <a:cxn ang="0">
                      <a:pos x="39" y="70"/>
                    </a:cxn>
                    <a:cxn ang="0">
                      <a:pos x="40" y="80"/>
                    </a:cxn>
                    <a:cxn ang="0">
                      <a:pos x="0" y="136"/>
                    </a:cxn>
                    <a:cxn ang="0">
                      <a:pos x="59" y="195"/>
                    </a:cxn>
                    <a:cxn ang="0">
                      <a:pos x="67" y="194"/>
                    </a:cxn>
                    <a:cxn ang="0">
                      <a:pos x="162" y="194"/>
                    </a:cxn>
                    <a:cxn ang="0">
                      <a:pos x="162" y="0"/>
                    </a:cxn>
                    <a:cxn ang="0">
                      <a:pos x="128" y="28"/>
                    </a:cxn>
                    <a:cxn ang="0">
                      <a:pos x="134" y="107"/>
                    </a:cxn>
                    <a:cxn ang="0">
                      <a:pos x="134" y="106"/>
                    </a:cxn>
                    <a:cxn ang="0">
                      <a:pos x="134" y="107"/>
                    </a:cxn>
                  </a:cxnLst>
                  <a:rect l="0" t="0" r="r" b="b"/>
                  <a:pathLst>
                    <a:path w="162" h="195">
                      <a:moveTo>
                        <a:pt x="128" y="28"/>
                      </a:moveTo>
                      <a:cubicBezTo>
                        <a:pt x="119" y="20"/>
                        <a:pt x="107" y="16"/>
                        <a:pt x="94" y="16"/>
                      </a:cubicBezTo>
                      <a:cubicBezTo>
                        <a:pt x="64" y="16"/>
                        <a:pt x="39" y="40"/>
                        <a:pt x="39" y="70"/>
                      </a:cubicBezTo>
                      <a:cubicBezTo>
                        <a:pt x="39" y="73"/>
                        <a:pt x="40" y="77"/>
                        <a:pt x="40" y="80"/>
                      </a:cubicBezTo>
                      <a:cubicBezTo>
                        <a:pt x="17" y="88"/>
                        <a:pt x="0" y="110"/>
                        <a:pt x="0" y="136"/>
                      </a:cubicBezTo>
                      <a:cubicBezTo>
                        <a:pt x="0" y="169"/>
                        <a:pt x="26" y="195"/>
                        <a:pt x="59" y="195"/>
                      </a:cubicBezTo>
                      <a:cubicBezTo>
                        <a:pt x="61" y="195"/>
                        <a:pt x="64" y="195"/>
                        <a:pt x="67" y="194"/>
                      </a:cubicBezTo>
                      <a:cubicBezTo>
                        <a:pt x="162" y="194"/>
                        <a:pt x="162" y="194"/>
                        <a:pt x="162" y="194"/>
                      </a:cubicBezTo>
                      <a:cubicBezTo>
                        <a:pt x="162" y="0"/>
                        <a:pt x="162" y="0"/>
                        <a:pt x="162" y="0"/>
                      </a:cubicBezTo>
                      <a:cubicBezTo>
                        <a:pt x="148" y="5"/>
                        <a:pt x="136" y="15"/>
                        <a:pt x="128" y="28"/>
                      </a:cubicBezTo>
                      <a:close/>
                      <a:moveTo>
                        <a:pt x="134" y="107"/>
                      </a:moveTo>
                      <a:cubicBezTo>
                        <a:pt x="134" y="107"/>
                        <a:pt x="134" y="107"/>
                        <a:pt x="134" y="106"/>
                      </a:cubicBezTo>
                      <a:cubicBezTo>
                        <a:pt x="134" y="107"/>
                        <a:pt x="134" y="107"/>
                        <a:pt x="134" y="107"/>
                      </a:cubicBezTo>
                      <a:close/>
                    </a:path>
                  </a:pathLst>
                </a:custGeom>
                <a:solidFill>
                  <a:srgbClr val="E7E7E7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103187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71" name="Freeform 8"/>
                <p:cNvSpPr/>
                <p:nvPr/>
              </p:nvSpPr>
              <p:spPr bwMode="auto">
                <a:xfrm>
                  <a:off x="3172618" y="2933699"/>
                  <a:ext cx="582613" cy="749300"/>
                </a:xfrm>
                <a:custGeom>
                  <a:avLst/>
                  <a:gdLst/>
                  <a:ahLst/>
                  <a:cxnLst>
                    <a:cxn ang="0">
                      <a:pos x="90" y="65"/>
                    </a:cxn>
                    <a:cxn ang="0">
                      <a:pos x="23" y="0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0" y="198"/>
                    </a:cxn>
                    <a:cxn ang="0">
                      <a:pos x="1" y="198"/>
                    </a:cxn>
                    <a:cxn ang="0">
                      <a:pos x="81" y="198"/>
                    </a:cxn>
                    <a:cxn ang="0">
                      <a:pos x="88" y="199"/>
                    </a:cxn>
                    <a:cxn ang="0">
                      <a:pos x="155" y="132"/>
                    </a:cxn>
                    <a:cxn ang="0">
                      <a:pos x="90" y="65"/>
                    </a:cxn>
                  </a:cxnLst>
                  <a:rect l="0" t="0" r="r" b="b"/>
                  <a:pathLst>
                    <a:path w="155" h="199">
                      <a:moveTo>
                        <a:pt x="90" y="65"/>
                      </a:moveTo>
                      <a:cubicBezTo>
                        <a:pt x="89" y="29"/>
                        <a:pt x="60" y="0"/>
                        <a:pt x="23" y="0"/>
                      </a:cubicBezTo>
                      <a:cubicBezTo>
                        <a:pt x="15" y="0"/>
                        <a:pt x="8" y="1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1" y="198"/>
                        <a:pt x="1" y="198"/>
                        <a:pt x="1" y="198"/>
                      </a:cubicBezTo>
                      <a:cubicBezTo>
                        <a:pt x="81" y="198"/>
                        <a:pt x="81" y="198"/>
                        <a:pt x="81" y="198"/>
                      </a:cubicBezTo>
                      <a:cubicBezTo>
                        <a:pt x="83" y="199"/>
                        <a:pt x="85" y="199"/>
                        <a:pt x="88" y="199"/>
                      </a:cubicBezTo>
                      <a:cubicBezTo>
                        <a:pt x="125" y="199"/>
                        <a:pt x="155" y="169"/>
                        <a:pt x="155" y="132"/>
                      </a:cubicBezTo>
                      <a:cubicBezTo>
                        <a:pt x="155" y="95"/>
                        <a:pt x="126" y="66"/>
                        <a:pt x="90" y="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103187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</p:grpSp>
        </p:grpSp>
        <p:sp>
          <p:nvSpPr>
            <p:cNvPr id="67" name="Rectangle 106"/>
            <p:cNvSpPr/>
            <p:nvPr/>
          </p:nvSpPr>
          <p:spPr>
            <a:xfrm>
              <a:off x="512150" y="2309423"/>
              <a:ext cx="88998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0318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1E4EAB"/>
                  </a:solidFill>
                  <a:effectLst/>
                  <a:uLnTx/>
                  <a:uFillTx/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05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E4EAB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990597" y="3912926"/>
            <a:ext cx="1947726" cy="724483"/>
            <a:chOff x="5603652" y="1617351"/>
            <a:chExt cx="1947726" cy="724483"/>
          </a:xfrm>
        </p:grpSpPr>
        <p:sp>
          <p:nvSpPr>
            <p:cNvPr id="73" name="Text Placeholder 3"/>
            <p:cNvSpPr txBox="1"/>
            <p:nvPr/>
          </p:nvSpPr>
          <p:spPr>
            <a:xfrm>
              <a:off x="5894753" y="1617351"/>
              <a:ext cx="1348130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defTabSz="914400">
                <a:spcBef>
                  <a:spcPct val="20000"/>
                </a:spcBef>
                <a:defRPr/>
              </a:pPr>
              <a:r>
                <a:rPr lang="zh-CN" altLang="en-US" sz="2000" dirty="0">
                  <a:solidFill>
                    <a:prstClr val="white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积极向上</a:t>
              </a:r>
              <a:endParaRPr lang="zh-CN" altLang="en-US" sz="2000" dirty="0">
                <a:solidFill>
                  <a:prstClr val="white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4" name="Text Placeholder 3"/>
            <p:cNvSpPr txBox="1"/>
            <p:nvPr/>
          </p:nvSpPr>
          <p:spPr>
            <a:xfrm>
              <a:off x="5603652" y="2003280"/>
              <a:ext cx="1947726" cy="338554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914400">
                <a:spcBef>
                  <a:spcPct val="20000"/>
                </a:spcBef>
                <a:defRPr/>
              </a:pPr>
              <a:r>
                <a:rPr lang="zh-CN" altLang="en-US" sz="110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这里填写具体的案例描述自己，实实在在展示自己才是真</a:t>
              </a:r>
              <a:r>
                <a:rPr lang="en-US" altLang="zh-CN" sz="110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……</a:t>
              </a:r>
              <a:endParaRPr lang="en-US" altLang="zh-CN" sz="1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75" name="Group 72"/>
          <p:cNvGrpSpPr/>
          <p:nvPr/>
        </p:nvGrpSpPr>
        <p:grpSpPr>
          <a:xfrm>
            <a:off x="5216589" y="3912926"/>
            <a:ext cx="1947726" cy="724483"/>
            <a:chOff x="5603652" y="1617351"/>
            <a:chExt cx="1947726" cy="724483"/>
          </a:xfrm>
        </p:grpSpPr>
        <p:sp>
          <p:nvSpPr>
            <p:cNvPr id="76" name="Text Placeholder 3"/>
            <p:cNvSpPr txBox="1"/>
            <p:nvPr/>
          </p:nvSpPr>
          <p:spPr>
            <a:xfrm>
              <a:off x="6064554" y="1617351"/>
              <a:ext cx="1025922" cy="307777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914400">
                <a:spcBef>
                  <a:spcPct val="20000"/>
                </a:spcBef>
                <a:defRPr/>
              </a:pPr>
              <a:r>
                <a:rPr lang="zh-CN" altLang="en-US" sz="2000" dirty="0">
                  <a:solidFill>
                    <a:prstClr val="white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执着进取</a:t>
              </a:r>
              <a:endParaRPr lang="zh-CN" altLang="en-US" sz="2000" dirty="0">
                <a:solidFill>
                  <a:prstClr val="white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77" name="Text Placeholder 3"/>
            <p:cNvSpPr txBox="1"/>
            <p:nvPr/>
          </p:nvSpPr>
          <p:spPr>
            <a:xfrm>
              <a:off x="5603652" y="2003280"/>
              <a:ext cx="1947726" cy="338554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914400">
                <a:spcBef>
                  <a:spcPct val="20000"/>
                </a:spcBef>
                <a:defRPr/>
              </a:pPr>
              <a:r>
                <a:rPr lang="zh-CN" altLang="en-US" sz="110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这里填写具体的案例描述自己，实实在在展示自己才是真</a:t>
              </a:r>
              <a:r>
                <a:rPr lang="en-US" altLang="zh-CN" sz="110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……</a:t>
              </a:r>
              <a:endParaRPr lang="en-US" altLang="zh-CN" sz="1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78" name="Group 72"/>
          <p:cNvGrpSpPr/>
          <p:nvPr/>
        </p:nvGrpSpPr>
        <p:grpSpPr>
          <a:xfrm>
            <a:off x="7069421" y="3454385"/>
            <a:ext cx="1947726" cy="691689"/>
            <a:chOff x="5603652" y="1650146"/>
            <a:chExt cx="1947726" cy="691689"/>
          </a:xfrm>
        </p:grpSpPr>
        <p:sp>
          <p:nvSpPr>
            <p:cNvPr id="79" name="Text Placeholder 3"/>
            <p:cNvSpPr txBox="1"/>
            <p:nvPr/>
          </p:nvSpPr>
          <p:spPr>
            <a:xfrm>
              <a:off x="6064554" y="1650146"/>
              <a:ext cx="1025922" cy="307777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914400">
                <a:spcBef>
                  <a:spcPct val="20000"/>
                </a:spcBef>
                <a:defRPr/>
              </a:pPr>
              <a:r>
                <a:rPr lang="zh-CN" altLang="en-US" sz="2000" dirty="0">
                  <a:solidFill>
                    <a:prstClr val="white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诚实可爱</a:t>
              </a:r>
              <a:endParaRPr lang="zh-CN" altLang="en-US" sz="2000" dirty="0">
                <a:solidFill>
                  <a:prstClr val="white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80" name="Text Placeholder 3"/>
            <p:cNvSpPr txBox="1"/>
            <p:nvPr/>
          </p:nvSpPr>
          <p:spPr>
            <a:xfrm>
              <a:off x="5603652" y="2003281"/>
              <a:ext cx="1947726" cy="338554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914400">
                <a:spcBef>
                  <a:spcPct val="20000"/>
                </a:spcBef>
                <a:defRPr/>
              </a:pPr>
              <a:r>
                <a:rPr lang="zh-CN" altLang="en-US" sz="110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这里填写具体的案例描述自己，实实在在展示自己才是真</a:t>
              </a:r>
              <a:r>
                <a:rPr lang="en-US" altLang="zh-CN" sz="110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……</a:t>
              </a:r>
              <a:r>
                <a:rPr lang="en-US" sz="1000" dirty="0">
                  <a:solidFill>
                    <a:prstClr val="white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endParaRPr lang="en-US" sz="1000" dirty="0">
                <a:solidFill>
                  <a:prstClr val="white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81" name="Group 72"/>
          <p:cNvGrpSpPr/>
          <p:nvPr/>
        </p:nvGrpSpPr>
        <p:grpSpPr>
          <a:xfrm>
            <a:off x="3707371" y="2988189"/>
            <a:ext cx="1515731" cy="841020"/>
            <a:chOff x="5805675" y="1585452"/>
            <a:chExt cx="1515731" cy="841020"/>
          </a:xfrm>
        </p:grpSpPr>
        <p:sp>
          <p:nvSpPr>
            <p:cNvPr id="82" name="Text Placeholder 3"/>
            <p:cNvSpPr txBox="1"/>
            <p:nvPr/>
          </p:nvSpPr>
          <p:spPr>
            <a:xfrm>
              <a:off x="6128674" y="1585452"/>
              <a:ext cx="1025922" cy="307777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914400">
                <a:spcBef>
                  <a:spcPct val="20000"/>
                </a:spcBef>
                <a:defRPr/>
              </a:pPr>
              <a:r>
                <a:rPr lang="zh-CN" altLang="en-US" sz="2000" dirty="0">
                  <a:solidFill>
                    <a:prstClr val="white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助人为乐</a:t>
              </a:r>
              <a:endParaRPr lang="zh-CN" altLang="en-US" sz="2000" dirty="0">
                <a:solidFill>
                  <a:prstClr val="white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83" name="Text Placeholder 3"/>
            <p:cNvSpPr txBox="1"/>
            <p:nvPr/>
          </p:nvSpPr>
          <p:spPr>
            <a:xfrm>
              <a:off x="5805675" y="1918641"/>
              <a:ext cx="1515731" cy="507831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defTabSz="914400">
                <a:spcBef>
                  <a:spcPct val="20000"/>
                </a:spcBef>
                <a:defRPr/>
              </a:pPr>
              <a:r>
                <a:rPr lang="zh-CN" altLang="en-US" sz="110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这里填写具体的案例描述自己，实实在在展示自己才是真</a:t>
              </a:r>
              <a:r>
                <a:rPr lang="en-US" altLang="zh-CN" sz="110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……</a:t>
              </a:r>
              <a:endParaRPr lang="en-US" altLang="zh-CN" sz="11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84" name="Group 72"/>
          <p:cNvGrpSpPr/>
          <p:nvPr/>
        </p:nvGrpSpPr>
        <p:grpSpPr>
          <a:xfrm>
            <a:off x="474297" y="3082752"/>
            <a:ext cx="1595473" cy="858332"/>
            <a:chOff x="5768865" y="1739372"/>
            <a:chExt cx="1595473" cy="858332"/>
          </a:xfrm>
        </p:grpSpPr>
        <p:sp>
          <p:nvSpPr>
            <p:cNvPr id="85" name="Text Placeholder 3"/>
            <p:cNvSpPr txBox="1"/>
            <p:nvPr/>
          </p:nvSpPr>
          <p:spPr>
            <a:xfrm>
              <a:off x="5768865" y="1739372"/>
              <a:ext cx="1595473" cy="30777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914400">
                <a:spcBef>
                  <a:spcPct val="20000"/>
                </a:spcBef>
                <a:defRPr/>
              </a:pPr>
              <a:r>
                <a:rPr lang="zh-CN" altLang="en-US" sz="2000" dirty="0">
                  <a:solidFill>
                    <a:prstClr val="white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乐观做人</a:t>
              </a:r>
              <a:endParaRPr lang="zh-CN" altLang="en-US" sz="2000" dirty="0">
                <a:solidFill>
                  <a:prstClr val="white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  <p:sp>
          <p:nvSpPr>
            <p:cNvPr id="86" name="Text Placeholder 3"/>
            <p:cNvSpPr txBox="1"/>
            <p:nvPr/>
          </p:nvSpPr>
          <p:spPr>
            <a:xfrm>
              <a:off x="5904081" y="2089873"/>
              <a:ext cx="1363752" cy="507831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defTabSz="914400">
                <a:spcBef>
                  <a:spcPct val="20000"/>
                </a:spcBef>
                <a:defRPr/>
              </a:pPr>
              <a:r>
                <a:rPr lang="zh-CN" altLang="en-US" sz="11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这里填写具体的案例描述自己，实实在在展示自己才是真</a:t>
              </a:r>
              <a:r>
                <a:rPr lang="en-US" altLang="zh-CN" sz="11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……</a:t>
              </a:r>
              <a:endParaRPr lang="en-US" sz="11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87" name="Group 73"/>
          <p:cNvGrpSpPr/>
          <p:nvPr/>
        </p:nvGrpSpPr>
        <p:grpSpPr>
          <a:xfrm>
            <a:off x="3863751" y="785934"/>
            <a:ext cx="1192213" cy="2148061"/>
            <a:chOff x="346652" y="843540"/>
            <a:chExt cx="1192213" cy="2148061"/>
          </a:xfrm>
        </p:grpSpPr>
        <p:grpSp>
          <p:nvGrpSpPr>
            <p:cNvPr id="88" name="Group 74"/>
            <p:cNvGrpSpPr/>
            <p:nvPr/>
          </p:nvGrpSpPr>
          <p:grpSpPr>
            <a:xfrm>
              <a:off x="346652" y="843540"/>
              <a:ext cx="1192213" cy="2090159"/>
              <a:chOff x="346652" y="843540"/>
              <a:chExt cx="1192213" cy="2090159"/>
            </a:xfrm>
          </p:grpSpPr>
          <p:cxnSp>
            <p:nvCxnSpPr>
              <p:cNvPr id="90" name="Straight Connector 80"/>
              <p:cNvCxnSpPr/>
              <p:nvPr/>
            </p:nvCxnSpPr>
            <p:spPr>
              <a:xfrm>
                <a:off x="942759" y="843540"/>
                <a:ext cx="0" cy="1533827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grpSp>
            <p:nvGrpSpPr>
              <p:cNvPr id="91" name="Group 81"/>
              <p:cNvGrpSpPr/>
              <p:nvPr/>
            </p:nvGrpSpPr>
            <p:grpSpPr>
              <a:xfrm>
                <a:off x="346652" y="2184398"/>
                <a:ext cx="1192213" cy="749301"/>
                <a:chOff x="2563018" y="2933699"/>
                <a:chExt cx="1192213" cy="749301"/>
              </a:xfrm>
            </p:grpSpPr>
            <p:sp>
              <p:nvSpPr>
                <p:cNvPr id="92" name="Freeform 7"/>
                <p:cNvSpPr>
                  <a:spLocks noEditPoints="1"/>
                </p:cNvSpPr>
                <p:nvPr/>
              </p:nvSpPr>
              <p:spPr bwMode="auto">
                <a:xfrm>
                  <a:off x="2563018" y="2947987"/>
                  <a:ext cx="609600" cy="735013"/>
                </a:xfrm>
                <a:custGeom>
                  <a:avLst/>
                  <a:gdLst/>
                  <a:ahLst/>
                  <a:cxnLst>
                    <a:cxn ang="0">
                      <a:pos x="128" y="28"/>
                    </a:cxn>
                    <a:cxn ang="0">
                      <a:pos x="94" y="16"/>
                    </a:cxn>
                    <a:cxn ang="0">
                      <a:pos x="39" y="70"/>
                    </a:cxn>
                    <a:cxn ang="0">
                      <a:pos x="40" y="80"/>
                    </a:cxn>
                    <a:cxn ang="0">
                      <a:pos x="0" y="136"/>
                    </a:cxn>
                    <a:cxn ang="0">
                      <a:pos x="59" y="195"/>
                    </a:cxn>
                    <a:cxn ang="0">
                      <a:pos x="67" y="194"/>
                    </a:cxn>
                    <a:cxn ang="0">
                      <a:pos x="162" y="194"/>
                    </a:cxn>
                    <a:cxn ang="0">
                      <a:pos x="162" y="0"/>
                    </a:cxn>
                    <a:cxn ang="0">
                      <a:pos x="128" y="28"/>
                    </a:cxn>
                    <a:cxn ang="0">
                      <a:pos x="134" y="107"/>
                    </a:cxn>
                    <a:cxn ang="0">
                      <a:pos x="134" y="106"/>
                    </a:cxn>
                    <a:cxn ang="0">
                      <a:pos x="134" y="107"/>
                    </a:cxn>
                  </a:cxnLst>
                  <a:rect l="0" t="0" r="r" b="b"/>
                  <a:pathLst>
                    <a:path w="162" h="195">
                      <a:moveTo>
                        <a:pt x="128" y="28"/>
                      </a:moveTo>
                      <a:cubicBezTo>
                        <a:pt x="119" y="20"/>
                        <a:pt x="107" y="16"/>
                        <a:pt x="94" y="16"/>
                      </a:cubicBezTo>
                      <a:cubicBezTo>
                        <a:pt x="64" y="16"/>
                        <a:pt x="39" y="40"/>
                        <a:pt x="39" y="70"/>
                      </a:cubicBezTo>
                      <a:cubicBezTo>
                        <a:pt x="39" y="73"/>
                        <a:pt x="40" y="77"/>
                        <a:pt x="40" y="80"/>
                      </a:cubicBezTo>
                      <a:cubicBezTo>
                        <a:pt x="17" y="88"/>
                        <a:pt x="0" y="110"/>
                        <a:pt x="0" y="136"/>
                      </a:cubicBezTo>
                      <a:cubicBezTo>
                        <a:pt x="0" y="169"/>
                        <a:pt x="26" y="195"/>
                        <a:pt x="59" y="195"/>
                      </a:cubicBezTo>
                      <a:cubicBezTo>
                        <a:pt x="61" y="195"/>
                        <a:pt x="64" y="195"/>
                        <a:pt x="67" y="194"/>
                      </a:cubicBezTo>
                      <a:cubicBezTo>
                        <a:pt x="162" y="194"/>
                        <a:pt x="162" y="194"/>
                        <a:pt x="162" y="194"/>
                      </a:cubicBezTo>
                      <a:cubicBezTo>
                        <a:pt x="162" y="0"/>
                        <a:pt x="162" y="0"/>
                        <a:pt x="162" y="0"/>
                      </a:cubicBezTo>
                      <a:cubicBezTo>
                        <a:pt x="148" y="5"/>
                        <a:pt x="136" y="15"/>
                        <a:pt x="128" y="28"/>
                      </a:cubicBezTo>
                      <a:close/>
                      <a:moveTo>
                        <a:pt x="134" y="107"/>
                      </a:moveTo>
                      <a:cubicBezTo>
                        <a:pt x="134" y="107"/>
                        <a:pt x="134" y="107"/>
                        <a:pt x="134" y="106"/>
                      </a:cubicBezTo>
                      <a:cubicBezTo>
                        <a:pt x="134" y="107"/>
                        <a:pt x="134" y="107"/>
                        <a:pt x="134" y="107"/>
                      </a:cubicBezTo>
                      <a:close/>
                    </a:path>
                  </a:pathLst>
                </a:custGeom>
                <a:solidFill>
                  <a:srgbClr val="E7E7E7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103187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93" name="Freeform 8"/>
                <p:cNvSpPr/>
                <p:nvPr/>
              </p:nvSpPr>
              <p:spPr bwMode="auto">
                <a:xfrm>
                  <a:off x="3172618" y="2933699"/>
                  <a:ext cx="582613" cy="749300"/>
                </a:xfrm>
                <a:custGeom>
                  <a:avLst/>
                  <a:gdLst/>
                  <a:ahLst/>
                  <a:cxnLst>
                    <a:cxn ang="0">
                      <a:pos x="90" y="65"/>
                    </a:cxn>
                    <a:cxn ang="0">
                      <a:pos x="23" y="0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0" y="198"/>
                    </a:cxn>
                    <a:cxn ang="0">
                      <a:pos x="1" y="198"/>
                    </a:cxn>
                    <a:cxn ang="0">
                      <a:pos x="81" y="198"/>
                    </a:cxn>
                    <a:cxn ang="0">
                      <a:pos x="88" y="199"/>
                    </a:cxn>
                    <a:cxn ang="0">
                      <a:pos x="155" y="132"/>
                    </a:cxn>
                    <a:cxn ang="0">
                      <a:pos x="90" y="65"/>
                    </a:cxn>
                  </a:cxnLst>
                  <a:rect l="0" t="0" r="r" b="b"/>
                  <a:pathLst>
                    <a:path w="155" h="199">
                      <a:moveTo>
                        <a:pt x="90" y="65"/>
                      </a:moveTo>
                      <a:cubicBezTo>
                        <a:pt x="89" y="29"/>
                        <a:pt x="60" y="0"/>
                        <a:pt x="23" y="0"/>
                      </a:cubicBezTo>
                      <a:cubicBezTo>
                        <a:pt x="15" y="0"/>
                        <a:pt x="8" y="1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1" y="198"/>
                        <a:pt x="1" y="198"/>
                        <a:pt x="1" y="198"/>
                      </a:cubicBezTo>
                      <a:cubicBezTo>
                        <a:pt x="81" y="198"/>
                        <a:pt x="81" y="198"/>
                        <a:pt x="81" y="198"/>
                      </a:cubicBezTo>
                      <a:cubicBezTo>
                        <a:pt x="83" y="199"/>
                        <a:pt x="85" y="199"/>
                        <a:pt x="88" y="199"/>
                      </a:cubicBezTo>
                      <a:cubicBezTo>
                        <a:pt x="125" y="199"/>
                        <a:pt x="155" y="169"/>
                        <a:pt x="155" y="132"/>
                      </a:cubicBezTo>
                      <a:cubicBezTo>
                        <a:pt x="155" y="95"/>
                        <a:pt x="126" y="66"/>
                        <a:pt x="90" y="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103187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</p:grpSp>
        </p:grpSp>
        <p:sp>
          <p:nvSpPr>
            <p:cNvPr id="89" name="Rectangle 79"/>
            <p:cNvSpPr/>
            <p:nvPr/>
          </p:nvSpPr>
          <p:spPr>
            <a:xfrm>
              <a:off x="527660" y="2283715"/>
              <a:ext cx="85792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0318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03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94" name="Group 89"/>
          <p:cNvGrpSpPr/>
          <p:nvPr/>
        </p:nvGrpSpPr>
        <p:grpSpPr>
          <a:xfrm>
            <a:off x="5580854" y="843541"/>
            <a:ext cx="1192213" cy="3118675"/>
            <a:chOff x="346652" y="-96562"/>
            <a:chExt cx="1192213" cy="3118675"/>
          </a:xfrm>
        </p:grpSpPr>
        <p:grpSp>
          <p:nvGrpSpPr>
            <p:cNvPr id="95" name="Group 90"/>
            <p:cNvGrpSpPr/>
            <p:nvPr/>
          </p:nvGrpSpPr>
          <p:grpSpPr>
            <a:xfrm>
              <a:off x="346652" y="-96562"/>
              <a:ext cx="1192213" cy="3030261"/>
              <a:chOff x="346652" y="-96562"/>
              <a:chExt cx="1192213" cy="3030261"/>
            </a:xfrm>
          </p:grpSpPr>
          <p:cxnSp>
            <p:nvCxnSpPr>
              <p:cNvPr id="97" name="Straight Connector 92"/>
              <p:cNvCxnSpPr/>
              <p:nvPr/>
            </p:nvCxnSpPr>
            <p:spPr>
              <a:xfrm flipH="1">
                <a:off x="942759" y="-96562"/>
                <a:ext cx="13493" cy="2473929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grpSp>
            <p:nvGrpSpPr>
              <p:cNvPr id="98" name="Group 93"/>
              <p:cNvGrpSpPr/>
              <p:nvPr/>
            </p:nvGrpSpPr>
            <p:grpSpPr>
              <a:xfrm>
                <a:off x="346652" y="2184398"/>
                <a:ext cx="1192213" cy="749301"/>
                <a:chOff x="2563018" y="2933699"/>
                <a:chExt cx="1192213" cy="749301"/>
              </a:xfrm>
            </p:grpSpPr>
            <p:sp>
              <p:nvSpPr>
                <p:cNvPr id="99" name="Freeform 7"/>
                <p:cNvSpPr>
                  <a:spLocks noEditPoints="1"/>
                </p:cNvSpPr>
                <p:nvPr/>
              </p:nvSpPr>
              <p:spPr bwMode="auto">
                <a:xfrm>
                  <a:off x="2563018" y="2947987"/>
                  <a:ext cx="609600" cy="735013"/>
                </a:xfrm>
                <a:custGeom>
                  <a:avLst/>
                  <a:gdLst/>
                  <a:ahLst/>
                  <a:cxnLst>
                    <a:cxn ang="0">
                      <a:pos x="128" y="28"/>
                    </a:cxn>
                    <a:cxn ang="0">
                      <a:pos x="94" y="16"/>
                    </a:cxn>
                    <a:cxn ang="0">
                      <a:pos x="39" y="70"/>
                    </a:cxn>
                    <a:cxn ang="0">
                      <a:pos x="40" y="80"/>
                    </a:cxn>
                    <a:cxn ang="0">
                      <a:pos x="0" y="136"/>
                    </a:cxn>
                    <a:cxn ang="0">
                      <a:pos x="59" y="195"/>
                    </a:cxn>
                    <a:cxn ang="0">
                      <a:pos x="67" y="194"/>
                    </a:cxn>
                    <a:cxn ang="0">
                      <a:pos x="162" y="194"/>
                    </a:cxn>
                    <a:cxn ang="0">
                      <a:pos x="162" y="0"/>
                    </a:cxn>
                    <a:cxn ang="0">
                      <a:pos x="128" y="28"/>
                    </a:cxn>
                    <a:cxn ang="0">
                      <a:pos x="134" y="107"/>
                    </a:cxn>
                    <a:cxn ang="0">
                      <a:pos x="134" y="106"/>
                    </a:cxn>
                    <a:cxn ang="0">
                      <a:pos x="134" y="107"/>
                    </a:cxn>
                  </a:cxnLst>
                  <a:rect l="0" t="0" r="r" b="b"/>
                  <a:pathLst>
                    <a:path w="162" h="195">
                      <a:moveTo>
                        <a:pt x="128" y="28"/>
                      </a:moveTo>
                      <a:cubicBezTo>
                        <a:pt x="119" y="20"/>
                        <a:pt x="107" y="16"/>
                        <a:pt x="94" y="16"/>
                      </a:cubicBezTo>
                      <a:cubicBezTo>
                        <a:pt x="64" y="16"/>
                        <a:pt x="39" y="40"/>
                        <a:pt x="39" y="70"/>
                      </a:cubicBezTo>
                      <a:cubicBezTo>
                        <a:pt x="39" y="73"/>
                        <a:pt x="40" y="77"/>
                        <a:pt x="40" y="80"/>
                      </a:cubicBezTo>
                      <a:cubicBezTo>
                        <a:pt x="17" y="88"/>
                        <a:pt x="0" y="110"/>
                        <a:pt x="0" y="136"/>
                      </a:cubicBezTo>
                      <a:cubicBezTo>
                        <a:pt x="0" y="169"/>
                        <a:pt x="26" y="195"/>
                        <a:pt x="59" y="195"/>
                      </a:cubicBezTo>
                      <a:cubicBezTo>
                        <a:pt x="61" y="195"/>
                        <a:pt x="64" y="195"/>
                        <a:pt x="67" y="194"/>
                      </a:cubicBezTo>
                      <a:cubicBezTo>
                        <a:pt x="162" y="194"/>
                        <a:pt x="162" y="194"/>
                        <a:pt x="162" y="194"/>
                      </a:cubicBezTo>
                      <a:cubicBezTo>
                        <a:pt x="162" y="0"/>
                        <a:pt x="162" y="0"/>
                        <a:pt x="162" y="0"/>
                      </a:cubicBezTo>
                      <a:cubicBezTo>
                        <a:pt x="148" y="5"/>
                        <a:pt x="136" y="15"/>
                        <a:pt x="128" y="28"/>
                      </a:cubicBezTo>
                      <a:close/>
                      <a:moveTo>
                        <a:pt x="134" y="107"/>
                      </a:moveTo>
                      <a:cubicBezTo>
                        <a:pt x="134" y="107"/>
                        <a:pt x="134" y="107"/>
                        <a:pt x="134" y="106"/>
                      </a:cubicBezTo>
                      <a:cubicBezTo>
                        <a:pt x="134" y="107"/>
                        <a:pt x="134" y="107"/>
                        <a:pt x="134" y="107"/>
                      </a:cubicBezTo>
                      <a:close/>
                    </a:path>
                  </a:pathLst>
                </a:custGeom>
                <a:solidFill>
                  <a:srgbClr val="E7E7E7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103187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  <p:sp>
              <p:nvSpPr>
                <p:cNvPr id="100" name="Freeform 8"/>
                <p:cNvSpPr/>
                <p:nvPr/>
              </p:nvSpPr>
              <p:spPr bwMode="auto">
                <a:xfrm>
                  <a:off x="3172618" y="2933699"/>
                  <a:ext cx="582613" cy="749300"/>
                </a:xfrm>
                <a:custGeom>
                  <a:avLst/>
                  <a:gdLst/>
                  <a:ahLst/>
                  <a:cxnLst>
                    <a:cxn ang="0">
                      <a:pos x="90" y="65"/>
                    </a:cxn>
                    <a:cxn ang="0">
                      <a:pos x="23" y="0"/>
                    </a:cxn>
                    <a:cxn ang="0">
                      <a:pos x="1" y="4"/>
                    </a:cxn>
                    <a:cxn ang="0">
                      <a:pos x="0" y="4"/>
                    </a:cxn>
                    <a:cxn ang="0">
                      <a:pos x="0" y="198"/>
                    </a:cxn>
                    <a:cxn ang="0">
                      <a:pos x="1" y="198"/>
                    </a:cxn>
                    <a:cxn ang="0">
                      <a:pos x="81" y="198"/>
                    </a:cxn>
                    <a:cxn ang="0">
                      <a:pos x="88" y="199"/>
                    </a:cxn>
                    <a:cxn ang="0">
                      <a:pos x="155" y="132"/>
                    </a:cxn>
                    <a:cxn ang="0">
                      <a:pos x="90" y="65"/>
                    </a:cxn>
                  </a:cxnLst>
                  <a:rect l="0" t="0" r="r" b="b"/>
                  <a:pathLst>
                    <a:path w="155" h="199">
                      <a:moveTo>
                        <a:pt x="90" y="65"/>
                      </a:moveTo>
                      <a:cubicBezTo>
                        <a:pt x="89" y="29"/>
                        <a:pt x="60" y="0"/>
                        <a:pt x="23" y="0"/>
                      </a:cubicBezTo>
                      <a:cubicBezTo>
                        <a:pt x="15" y="0"/>
                        <a:pt x="8" y="1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1" y="198"/>
                        <a:pt x="1" y="198"/>
                        <a:pt x="1" y="198"/>
                      </a:cubicBezTo>
                      <a:cubicBezTo>
                        <a:pt x="81" y="198"/>
                        <a:pt x="81" y="198"/>
                        <a:pt x="81" y="198"/>
                      </a:cubicBezTo>
                      <a:cubicBezTo>
                        <a:pt x="83" y="199"/>
                        <a:pt x="85" y="199"/>
                        <a:pt x="88" y="199"/>
                      </a:cubicBezTo>
                      <a:cubicBezTo>
                        <a:pt x="125" y="199"/>
                        <a:pt x="155" y="169"/>
                        <a:pt x="155" y="132"/>
                      </a:cubicBezTo>
                      <a:cubicBezTo>
                        <a:pt x="155" y="95"/>
                        <a:pt x="126" y="66"/>
                        <a:pt x="90" y="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103187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方正卡通简体" panose="03000509000000000000" pitchFamily="65" charset="-122"/>
                    <a:ea typeface="方正卡通简体" panose="03000509000000000000" pitchFamily="65" charset="-122"/>
                  </a:endParaRPr>
                </a:p>
              </p:txBody>
            </p:sp>
          </p:grpSp>
        </p:grpSp>
        <p:sp>
          <p:nvSpPr>
            <p:cNvPr id="96" name="Rectangle 91"/>
            <p:cNvSpPr/>
            <p:nvPr/>
          </p:nvSpPr>
          <p:spPr>
            <a:xfrm>
              <a:off x="501731" y="2314227"/>
              <a:ext cx="91082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0318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04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082360" y="-2527134"/>
            <a:ext cx="3063604" cy="4052150"/>
            <a:chOff x="2803796" y="-2305050"/>
            <a:chExt cx="3063604" cy="4052150"/>
          </a:xfrm>
        </p:grpSpPr>
        <p:pic>
          <p:nvPicPr>
            <p:cNvPr id="49" name="Picture 6" descr="C:\Users\Administrator\Desktop\4354.png"/>
            <p:cNvPicPr>
              <a:picLocks noChangeAspect="1" noChangeArrowheads="1"/>
            </p:cNvPicPr>
            <p:nvPr/>
          </p:nvPicPr>
          <p:blipFill rotWithShape="1">
            <a:blip r:embed="rId1" cstate="screen"/>
            <a:srcRect t="-87806" b="-2"/>
            <a:stretch>
              <a:fillRect/>
            </a:stretch>
          </p:blipFill>
          <p:spPr bwMode="auto">
            <a:xfrm>
              <a:off x="2803796" y="-2305050"/>
              <a:ext cx="3063604" cy="405215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12"/>
            <p:cNvSpPr txBox="1">
              <a:spLocks noChangeArrowheads="1"/>
            </p:cNvSpPr>
            <p:nvPr/>
          </p:nvSpPr>
          <p:spPr bwMode="auto">
            <a:xfrm>
              <a:off x="3813891" y="982468"/>
              <a:ext cx="1582556" cy="38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prstTxWarp prst="textArchUp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>
                <a:lnSpc>
                  <a:spcPct val="80000"/>
                </a:lnSpc>
              </a:pPr>
              <a:r>
                <a:rPr lang="zh-CN" altLang="en-US" sz="2400" dirty="0">
                  <a:solidFill>
                    <a:srgbClr val="C00000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  <a:cs typeface="Times New Roman" panose="02020603050405020304" pitchFamily="18" charset="0"/>
                </a:rPr>
                <a:t>我的性格</a:t>
              </a:r>
              <a:endParaRPr lang="zh-CN" altLang="en-US" sz="2400" dirty="0">
                <a:solidFill>
                  <a:srgbClr val="C0000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500"/>
                            </p:stCondLst>
                            <p:childTnLst>
                              <p:par>
                                <p:cTn id="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E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2"/>
          <p:cNvSpPr/>
          <p:nvPr/>
        </p:nvSpPr>
        <p:spPr bwMode="auto">
          <a:xfrm>
            <a:off x="3177" y="543674"/>
            <a:ext cx="9140825" cy="2382838"/>
          </a:xfrm>
          <a:custGeom>
            <a:avLst/>
            <a:gdLst/>
            <a:ahLst/>
            <a:cxnLst>
              <a:cxn ang="0">
                <a:pos x="7259" y="1534"/>
              </a:cxn>
              <a:cxn ang="0">
                <a:pos x="7363" y="1497"/>
              </a:cxn>
              <a:cxn ang="0">
                <a:pos x="7491" y="1557"/>
              </a:cxn>
              <a:cxn ang="0">
                <a:pos x="7536" y="1640"/>
              </a:cxn>
              <a:cxn ang="0">
                <a:pos x="7553" y="1617"/>
              </a:cxn>
              <a:cxn ang="0">
                <a:pos x="7578" y="1594"/>
              </a:cxn>
              <a:cxn ang="0">
                <a:pos x="7680" y="1557"/>
              </a:cxn>
              <a:cxn ang="0">
                <a:pos x="7680" y="2002"/>
              </a:cxn>
              <a:cxn ang="0">
                <a:pos x="0" y="2002"/>
              </a:cxn>
              <a:cxn ang="0">
                <a:pos x="0" y="317"/>
              </a:cxn>
              <a:cxn ang="0">
                <a:pos x="164" y="291"/>
              </a:cxn>
              <a:cxn ang="0">
                <a:pos x="501" y="421"/>
              </a:cxn>
              <a:cxn ang="0">
                <a:pos x="601" y="555"/>
              </a:cxn>
              <a:cxn ang="0">
                <a:pos x="642" y="491"/>
              </a:cxn>
              <a:cxn ang="0">
                <a:pos x="789" y="422"/>
              </a:cxn>
              <a:cxn ang="0">
                <a:pos x="896" y="455"/>
              </a:cxn>
              <a:cxn ang="0">
                <a:pos x="1029" y="273"/>
              </a:cxn>
              <a:cxn ang="0">
                <a:pos x="1480" y="93"/>
              </a:cxn>
              <a:cxn ang="0">
                <a:pos x="1932" y="270"/>
              </a:cxn>
              <a:cxn ang="0">
                <a:pos x="2086" y="500"/>
              </a:cxn>
              <a:cxn ang="0">
                <a:pos x="2254" y="259"/>
              </a:cxn>
              <a:cxn ang="0">
                <a:pos x="2858" y="0"/>
              </a:cxn>
              <a:cxn ang="0">
                <a:pos x="3463" y="259"/>
              </a:cxn>
              <a:cxn ang="0">
                <a:pos x="3683" y="644"/>
              </a:cxn>
              <a:cxn ang="0">
                <a:pos x="3834" y="618"/>
              </a:cxn>
              <a:cxn ang="0">
                <a:pos x="4165" y="773"/>
              </a:cxn>
              <a:cxn ang="0">
                <a:pos x="4258" y="919"/>
              </a:cxn>
              <a:cxn ang="0">
                <a:pos x="4839" y="704"/>
              </a:cxn>
              <a:cxn ang="0">
                <a:pos x="5442" y="938"/>
              </a:cxn>
              <a:cxn ang="0">
                <a:pos x="5673" y="1326"/>
              </a:cxn>
              <a:cxn ang="0">
                <a:pos x="6073" y="1168"/>
              </a:cxn>
              <a:cxn ang="0">
                <a:pos x="6495" y="1348"/>
              </a:cxn>
              <a:cxn ang="0">
                <a:pos x="6548" y="1410"/>
              </a:cxn>
              <a:cxn ang="0">
                <a:pos x="6587" y="1363"/>
              </a:cxn>
              <a:cxn ang="0">
                <a:pos x="6873" y="1242"/>
              </a:cxn>
              <a:cxn ang="0">
                <a:pos x="7158" y="1363"/>
              </a:cxn>
              <a:cxn ang="0">
                <a:pos x="7259" y="1534"/>
              </a:cxn>
            </a:cxnLst>
            <a:rect l="0" t="0" r="r" b="b"/>
            <a:pathLst>
              <a:path w="7680" h="2002">
                <a:moveTo>
                  <a:pt x="7259" y="1534"/>
                </a:moveTo>
                <a:cubicBezTo>
                  <a:pt x="7289" y="1509"/>
                  <a:pt x="7324" y="1497"/>
                  <a:pt x="7363" y="1497"/>
                </a:cubicBezTo>
                <a:cubicBezTo>
                  <a:pt x="7413" y="1497"/>
                  <a:pt x="7455" y="1517"/>
                  <a:pt x="7491" y="1557"/>
                </a:cubicBezTo>
                <a:cubicBezTo>
                  <a:pt x="7512" y="1582"/>
                  <a:pt x="7527" y="1609"/>
                  <a:pt x="7536" y="1640"/>
                </a:cubicBezTo>
                <a:cubicBezTo>
                  <a:pt x="7541" y="1632"/>
                  <a:pt x="7547" y="1625"/>
                  <a:pt x="7553" y="1617"/>
                </a:cubicBezTo>
                <a:cubicBezTo>
                  <a:pt x="7561" y="1609"/>
                  <a:pt x="7569" y="1601"/>
                  <a:pt x="7578" y="1594"/>
                </a:cubicBezTo>
                <a:cubicBezTo>
                  <a:pt x="7607" y="1570"/>
                  <a:pt x="7641" y="1557"/>
                  <a:pt x="7680" y="1557"/>
                </a:cubicBezTo>
                <a:cubicBezTo>
                  <a:pt x="7680" y="2002"/>
                  <a:pt x="7680" y="2002"/>
                  <a:pt x="7680" y="2002"/>
                </a:cubicBezTo>
                <a:cubicBezTo>
                  <a:pt x="0" y="2002"/>
                  <a:pt x="0" y="2002"/>
                  <a:pt x="0" y="2002"/>
                </a:cubicBezTo>
                <a:cubicBezTo>
                  <a:pt x="0" y="317"/>
                  <a:pt x="0" y="317"/>
                  <a:pt x="0" y="317"/>
                </a:cubicBezTo>
                <a:cubicBezTo>
                  <a:pt x="51" y="300"/>
                  <a:pt x="106" y="291"/>
                  <a:pt x="164" y="291"/>
                </a:cubicBezTo>
                <a:cubicBezTo>
                  <a:pt x="296" y="291"/>
                  <a:pt x="408" y="334"/>
                  <a:pt x="501" y="421"/>
                </a:cubicBezTo>
                <a:cubicBezTo>
                  <a:pt x="545" y="462"/>
                  <a:pt x="578" y="507"/>
                  <a:pt x="601" y="555"/>
                </a:cubicBezTo>
                <a:cubicBezTo>
                  <a:pt x="611" y="532"/>
                  <a:pt x="625" y="511"/>
                  <a:pt x="642" y="491"/>
                </a:cubicBezTo>
                <a:cubicBezTo>
                  <a:pt x="682" y="445"/>
                  <a:pt x="732" y="422"/>
                  <a:pt x="789" y="422"/>
                </a:cubicBezTo>
                <a:cubicBezTo>
                  <a:pt x="829" y="422"/>
                  <a:pt x="864" y="433"/>
                  <a:pt x="896" y="455"/>
                </a:cubicBezTo>
                <a:cubicBezTo>
                  <a:pt x="927" y="389"/>
                  <a:pt x="971" y="328"/>
                  <a:pt x="1029" y="273"/>
                </a:cubicBezTo>
                <a:cubicBezTo>
                  <a:pt x="1153" y="154"/>
                  <a:pt x="1304" y="94"/>
                  <a:pt x="1480" y="93"/>
                </a:cubicBezTo>
                <a:cubicBezTo>
                  <a:pt x="1657" y="92"/>
                  <a:pt x="1807" y="151"/>
                  <a:pt x="1932" y="270"/>
                </a:cubicBezTo>
                <a:cubicBezTo>
                  <a:pt x="2004" y="338"/>
                  <a:pt x="2055" y="415"/>
                  <a:pt x="2086" y="500"/>
                </a:cubicBezTo>
                <a:cubicBezTo>
                  <a:pt x="2127" y="413"/>
                  <a:pt x="2183" y="333"/>
                  <a:pt x="2254" y="259"/>
                </a:cubicBezTo>
                <a:cubicBezTo>
                  <a:pt x="2421" y="86"/>
                  <a:pt x="2622" y="0"/>
                  <a:pt x="2858" y="0"/>
                </a:cubicBezTo>
                <a:cubicBezTo>
                  <a:pt x="3095" y="0"/>
                  <a:pt x="3296" y="86"/>
                  <a:pt x="3463" y="259"/>
                </a:cubicBezTo>
                <a:cubicBezTo>
                  <a:pt x="3572" y="372"/>
                  <a:pt x="3646" y="501"/>
                  <a:pt x="3683" y="644"/>
                </a:cubicBezTo>
                <a:cubicBezTo>
                  <a:pt x="3730" y="626"/>
                  <a:pt x="3780" y="618"/>
                  <a:pt x="3834" y="618"/>
                </a:cubicBezTo>
                <a:cubicBezTo>
                  <a:pt x="3963" y="618"/>
                  <a:pt x="4074" y="670"/>
                  <a:pt x="4165" y="773"/>
                </a:cubicBezTo>
                <a:cubicBezTo>
                  <a:pt x="4204" y="818"/>
                  <a:pt x="4235" y="866"/>
                  <a:pt x="4258" y="919"/>
                </a:cubicBezTo>
                <a:cubicBezTo>
                  <a:pt x="4420" y="776"/>
                  <a:pt x="4614" y="704"/>
                  <a:pt x="4839" y="704"/>
                </a:cubicBezTo>
                <a:cubicBezTo>
                  <a:pt x="5075" y="704"/>
                  <a:pt x="5276" y="782"/>
                  <a:pt x="5442" y="938"/>
                </a:cubicBezTo>
                <a:cubicBezTo>
                  <a:pt x="5562" y="1051"/>
                  <a:pt x="5639" y="1180"/>
                  <a:pt x="5673" y="1326"/>
                </a:cubicBezTo>
                <a:cubicBezTo>
                  <a:pt x="5785" y="1221"/>
                  <a:pt x="5918" y="1168"/>
                  <a:pt x="6073" y="1168"/>
                </a:cubicBezTo>
                <a:cubicBezTo>
                  <a:pt x="6238" y="1168"/>
                  <a:pt x="6378" y="1228"/>
                  <a:pt x="6495" y="1348"/>
                </a:cubicBezTo>
                <a:cubicBezTo>
                  <a:pt x="6514" y="1368"/>
                  <a:pt x="6532" y="1388"/>
                  <a:pt x="6548" y="1410"/>
                </a:cubicBezTo>
                <a:cubicBezTo>
                  <a:pt x="6560" y="1393"/>
                  <a:pt x="6573" y="1378"/>
                  <a:pt x="6587" y="1363"/>
                </a:cubicBezTo>
                <a:cubicBezTo>
                  <a:pt x="6666" y="1282"/>
                  <a:pt x="6761" y="1242"/>
                  <a:pt x="6873" y="1242"/>
                </a:cubicBezTo>
                <a:cubicBezTo>
                  <a:pt x="6984" y="1242"/>
                  <a:pt x="7079" y="1282"/>
                  <a:pt x="7158" y="1363"/>
                </a:cubicBezTo>
                <a:cubicBezTo>
                  <a:pt x="7207" y="1414"/>
                  <a:pt x="7240" y="1470"/>
                  <a:pt x="7259" y="153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0318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Freeform 23"/>
          <p:cNvSpPr/>
          <p:nvPr/>
        </p:nvSpPr>
        <p:spPr bwMode="auto">
          <a:xfrm>
            <a:off x="3177" y="1137398"/>
            <a:ext cx="9140825" cy="1789113"/>
          </a:xfrm>
          <a:custGeom>
            <a:avLst/>
            <a:gdLst/>
            <a:ahLst/>
            <a:cxnLst>
              <a:cxn ang="0">
                <a:pos x="7609" y="1134"/>
              </a:cxn>
              <a:cxn ang="0">
                <a:pos x="7680" y="1089"/>
              </a:cxn>
              <a:cxn ang="0">
                <a:pos x="7680" y="1503"/>
              </a:cxn>
              <a:cxn ang="0">
                <a:pos x="0" y="1503"/>
              </a:cxn>
              <a:cxn ang="0">
                <a:pos x="0" y="577"/>
              </a:cxn>
              <a:cxn ang="0">
                <a:pos x="32" y="576"/>
              </a:cxn>
              <a:cxn ang="0">
                <a:pos x="337" y="652"/>
              </a:cxn>
              <a:cxn ang="0">
                <a:pos x="411" y="572"/>
              </a:cxn>
              <a:cxn ang="0">
                <a:pos x="765" y="445"/>
              </a:cxn>
              <a:cxn ang="0">
                <a:pos x="892" y="458"/>
              </a:cxn>
              <a:cxn ang="0">
                <a:pos x="890" y="414"/>
              </a:cxn>
              <a:cxn ang="0">
                <a:pos x="1030" y="121"/>
              </a:cxn>
              <a:cxn ang="0">
                <a:pos x="1370" y="0"/>
              </a:cxn>
              <a:cxn ang="0">
                <a:pos x="1710" y="121"/>
              </a:cxn>
              <a:cxn ang="0">
                <a:pos x="1817" y="258"/>
              </a:cxn>
              <a:cxn ang="0">
                <a:pos x="1867" y="211"/>
              </a:cxn>
              <a:cxn ang="0">
                <a:pos x="2379" y="28"/>
              </a:cxn>
              <a:cxn ang="0">
                <a:pos x="2891" y="211"/>
              </a:cxn>
              <a:cxn ang="0">
                <a:pos x="3036" y="384"/>
              </a:cxn>
              <a:cxn ang="0">
                <a:pos x="3189" y="369"/>
              </a:cxn>
              <a:cxn ang="0">
                <a:pos x="3639" y="530"/>
              </a:cxn>
              <a:cxn ang="0">
                <a:pos x="3786" y="723"/>
              </a:cxn>
              <a:cxn ang="0">
                <a:pos x="4120" y="663"/>
              </a:cxn>
              <a:cxn ang="0">
                <a:pos x="4631" y="824"/>
              </a:cxn>
              <a:cxn ang="0">
                <a:pos x="4701" y="885"/>
              </a:cxn>
              <a:cxn ang="0">
                <a:pos x="4843" y="863"/>
              </a:cxn>
              <a:cxn ang="0">
                <a:pos x="5126" y="964"/>
              </a:cxn>
              <a:cxn ang="0">
                <a:pos x="5175" y="1014"/>
              </a:cxn>
              <a:cxn ang="0">
                <a:pos x="5256" y="1008"/>
              </a:cxn>
              <a:cxn ang="0">
                <a:pos x="5531" y="1086"/>
              </a:cxn>
              <a:cxn ang="0">
                <a:pos x="5600" y="1148"/>
              </a:cxn>
              <a:cxn ang="0">
                <a:pos x="5747" y="1115"/>
              </a:cxn>
              <a:cxn ang="0">
                <a:pos x="5950" y="1186"/>
              </a:cxn>
              <a:cxn ang="0">
                <a:pos x="5953" y="1184"/>
              </a:cxn>
              <a:cxn ang="0">
                <a:pos x="6263" y="1109"/>
              </a:cxn>
              <a:cxn ang="0">
                <a:pos x="6398" y="1120"/>
              </a:cxn>
              <a:cxn ang="0">
                <a:pos x="6479" y="1030"/>
              </a:cxn>
              <a:cxn ang="0">
                <a:pos x="6822" y="908"/>
              </a:cxn>
              <a:cxn ang="0">
                <a:pos x="7165" y="1030"/>
              </a:cxn>
              <a:cxn ang="0">
                <a:pos x="7289" y="1210"/>
              </a:cxn>
              <a:cxn ang="0">
                <a:pos x="7387" y="1191"/>
              </a:cxn>
              <a:cxn ang="0">
                <a:pos x="7537" y="1241"/>
              </a:cxn>
              <a:cxn ang="0">
                <a:pos x="7609" y="1134"/>
              </a:cxn>
            </a:cxnLst>
            <a:rect l="0" t="0" r="r" b="b"/>
            <a:pathLst>
              <a:path w="7680" h="1503">
                <a:moveTo>
                  <a:pt x="7609" y="1134"/>
                </a:moveTo>
                <a:cubicBezTo>
                  <a:pt x="7631" y="1115"/>
                  <a:pt x="7655" y="1100"/>
                  <a:pt x="7680" y="1089"/>
                </a:cubicBezTo>
                <a:cubicBezTo>
                  <a:pt x="7680" y="1503"/>
                  <a:pt x="7680" y="1503"/>
                  <a:pt x="7680" y="1503"/>
                </a:cubicBezTo>
                <a:cubicBezTo>
                  <a:pt x="0" y="1503"/>
                  <a:pt x="0" y="1503"/>
                  <a:pt x="0" y="1503"/>
                </a:cubicBezTo>
                <a:cubicBezTo>
                  <a:pt x="0" y="577"/>
                  <a:pt x="0" y="577"/>
                  <a:pt x="0" y="577"/>
                </a:cubicBezTo>
                <a:cubicBezTo>
                  <a:pt x="11" y="577"/>
                  <a:pt x="21" y="576"/>
                  <a:pt x="32" y="576"/>
                </a:cubicBezTo>
                <a:cubicBezTo>
                  <a:pt x="146" y="576"/>
                  <a:pt x="247" y="602"/>
                  <a:pt x="337" y="652"/>
                </a:cubicBezTo>
                <a:cubicBezTo>
                  <a:pt x="357" y="624"/>
                  <a:pt x="382" y="597"/>
                  <a:pt x="411" y="572"/>
                </a:cubicBezTo>
                <a:cubicBezTo>
                  <a:pt x="509" y="487"/>
                  <a:pt x="627" y="445"/>
                  <a:pt x="765" y="445"/>
                </a:cubicBezTo>
                <a:cubicBezTo>
                  <a:pt x="810" y="445"/>
                  <a:pt x="852" y="450"/>
                  <a:pt x="892" y="458"/>
                </a:cubicBezTo>
                <a:cubicBezTo>
                  <a:pt x="890" y="444"/>
                  <a:pt x="890" y="429"/>
                  <a:pt x="890" y="414"/>
                </a:cubicBezTo>
                <a:cubicBezTo>
                  <a:pt x="890" y="300"/>
                  <a:pt x="937" y="202"/>
                  <a:pt x="1030" y="121"/>
                </a:cubicBezTo>
                <a:cubicBezTo>
                  <a:pt x="1124" y="40"/>
                  <a:pt x="1238" y="0"/>
                  <a:pt x="1370" y="0"/>
                </a:cubicBezTo>
                <a:cubicBezTo>
                  <a:pt x="1503" y="0"/>
                  <a:pt x="1616" y="40"/>
                  <a:pt x="1710" y="121"/>
                </a:cubicBezTo>
                <a:cubicBezTo>
                  <a:pt x="1758" y="162"/>
                  <a:pt x="1794" y="208"/>
                  <a:pt x="1817" y="258"/>
                </a:cubicBezTo>
                <a:cubicBezTo>
                  <a:pt x="1833" y="242"/>
                  <a:pt x="1849" y="226"/>
                  <a:pt x="1867" y="211"/>
                </a:cubicBezTo>
                <a:cubicBezTo>
                  <a:pt x="2009" y="89"/>
                  <a:pt x="2179" y="28"/>
                  <a:pt x="2379" y="28"/>
                </a:cubicBezTo>
                <a:cubicBezTo>
                  <a:pt x="2579" y="28"/>
                  <a:pt x="2750" y="89"/>
                  <a:pt x="2891" y="211"/>
                </a:cubicBezTo>
                <a:cubicBezTo>
                  <a:pt x="2953" y="264"/>
                  <a:pt x="3001" y="321"/>
                  <a:pt x="3036" y="384"/>
                </a:cubicBezTo>
                <a:cubicBezTo>
                  <a:pt x="3084" y="374"/>
                  <a:pt x="3135" y="369"/>
                  <a:pt x="3189" y="369"/>
                </a:cubicBezTo>
                <a:cubicBezTo>
                  <a:pt x="3365" y="369"/>
                  <a:pt x="3515" y="423"/>
                  <a:pt x="3639" y="530"/>
                </a:cubicBezTo>
                <a:cubicBezTo>
                  <a:pt x="3706" y="588"/>
                  <a:pt x="3755" y="652"/>
                  <a:pt x="3786" y="723"/>
                </a:cubicBezTo>
                <a:cubicBezTo>
                  <a:pt x="3887" y="683"/>
                  <a:pt x="3998" y="663"/>
                  <a:pt x="4120" y="663"/>
                </a:cubicBezTo>
                <a:cubicBezTo>
                  <a:pt x="4320" y="663"/>
                  <a:pt x="4490" y="717"/>
                  <a:pt x="4631" y="824"/>
                </a:cubicBezTo>
                <a:cubicBezTo>
                  <a:pt x="4657" y="844"/>
                  <a:pt x="4680" y="864"/>
                  <a:pt x="4701" y="885"/>
                </a:cubicBezTo>
                <a:cubicBezTo>
                  <a:pt x="4745" y="870"/>
                  <a:pt x="4792" y="863"/>
                  <a:pt x="4843" y="863"/>
                </a:cubicBezTo>
                <a:cubicBezTo>
                  <a:pt x="4954" y="863"/>
                  <a:pt x="5048" y="897"/>
                  <a:pt x="5126" y="964"/>
                </a:cubicBezTo>
                <a:cubicBezTo>
                  <a:pt x="5144" y="980"/>
                  <a:pt x="5161" y="997"/>
                  <a:pt x="5175" y="1014"/>
                </a:cubicBezTo>
                <a:cubicBezTo>
                  <a:pt x="5201" y="1010"/>
                  <a:pt x="5228" y="1008"/>
                  <a:pt x="5256" y="1008"/>
                </a:cubicBezTo>
                <a:cubicBezTo>
                  <a:pt x="5363" y="1008"/>
                  <a:pt x="5455" y="1034"/>
                  <a:pt x="5531" y="1086"/>
                </a:cubicBezTo>
                <a:cubicBezTo>
                  <a:pt x="5559" y="1105"/>
                  <a:pt x="5582" y="1126"/>
                  <a:pt x="5600" y="1148"/>
                </a:cubicBezTo>
                <a:cubicBezTo>
                  <a:pt x="5644" y="1126"/>
                  <a:pt x="5692" y="1115"/>
                  <a:pt x="5747" y="1115"/>
                </a:cubicBezTo>
                <a:cubicBezTo>
                  <a:pt x="5826" y="1115"/>
                  <a:pt x="5894" y="1139"/>
                  <a:pt x="5950" y="1186"/>
                </a:cubicBezTo>
                <a:cubicBezTo>
                  <a:pt x="5951" y="1185"/>
                  <a:pt x="5952" y="1185"/>
                  <a:pt x="5953" y="1184"/>
                </a:cubicBezTo>
                <a:cubicBezTo>
                  <a:pt x="6039" y="1134"/>
                  <a:pt x="6142" y="1109"/>
                  <a:pt x="6263" y="1109"/>
                </a:cubicBezTo>
                <a:cubicBezTo>
                  <a:pt x="6311" y="1109"/>
                  <a:pt x="6356" y="1113"/>
                  <a:pt x="6398" y="1120"/>
                </a:cubicBezTo>
                <a:cubicBezTo>
                  <a:pt x="6420" y="1088"/>
                  <a:pt x="6447" y="1058"/>
                  <a:pt x="6479" y="1030"/>
                </a:cubicBezTo>
                <a:cubicBezTo>
                  <a:pt x="6574" y="949"/>
                  <a:pt x="6688" y="908"/>
                  <a:pt x="6822" y="908"/>
                </a:cubicBezTo>
                <a:cubicBezTo>
                  <a:pt x="6956" y="908"/>
                  <a:pt x="7070" y="949"/>
                  <a:pt x="7165" y="1030"/>
                </a:cubicBezTo>
                <a:cubicBezTo>
                  <a:pt x="7226" y="1083"/>
                  <a:pt x="7267" y="1143"/>
                  <a:pt x="7289" y="1210"/>
                </a:cubicBezTo>
                <a:cubicBezTo>
                  <a:pt x="7319" y="1197"/>
                  <a:pt x="7351" y="1191"/>
                  <a:pt x="7387" y="1191"/>
                </a:cubicBezTo>
                <a:cubicBezTo>
                  <a:pt x="7445" y="1191"/>
                  <a:pt x="7495" y="1208"/>
                  <a:pt x="7537" y="1241"/>
                </a:cubicBezTo>
                <a:cubicBezTo>
                  <a:pt x="7549" y="1201"/>
                  <a:pt x="7573" y="1165"/>
                  <a:pt x="7609" y="1134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defTabSz="1031875"/>
            <a:endParaRPr lang="en-US" sz="200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915728"/>
            <a:ext cx="9144000" cy="2227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082360" y="-2527134"/>
            <a:ext cx="3063604" cy="4052150"/>
            <a:chOff x="2803796" y="-2305050"/>
            <a:chExt cx="3063604" cy="4052150"/>
          </a:xfrm>
        </p:grpSpPr>
        <p:pic>
          <p:nvPicPr>
            <p:cNvPr id="8" name="Picture 6" descr="C:\Users\Administrator\Desktop\4354.png"/>
            <p:cNvPicPr>
              <a:picLocks noChangeAspect="1" noChangeArrowheads="1"/>
            </p:cNvPicPr>
            <p:nvPr/>
          </p:nvPicPr>
          <p:blipFill rotWithShape="1">
            <a:blip r:embed="rId1" cstate="screen"/>
            <a:srcRect t="-87806" b="-2"/>
            <a:stretch>
              <a:fillRect/>
            </a:stretch>
          </p:blipFill>
          <p:spPr bwMode="auto">
            <a:xfrm>
              <a:off x="2803796" y="-2305050"/>
              <a:ext cx="3063604" cy="405215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12"/>
            <p:cNvSpPr txBox="1">
              <a:spLocks noChangeArrowheads="1"/>
            </p:cNvSpPr>
            <p:nvPr/>
          </p:nvSpPr>
          <p:spPr bwMode="auto">
            <a:xfrm>
              <a:off x="3813891" y="982468"/>
              <a:ext cx="1582556" cy="38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prstTxWarp prst="textArchUp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>
                <a:lnSpc>
                  <a:spcPct val="80000"/>
                </a:lnSpc>
              </a:pPr>
              <a:r>
                <a:rPr lang="zh-CN" altLang="en-US" sz="2400" dirty="0">
                  <a:solidFill>
                    <a:srgbClr val="C00000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  <a:cs typeface="Times New Roman" panose="02020603050405020304" pitchFamily="18" charset="0"/>
                </a:rPr>
                <a:t>我的爱好</a:t>
              </a:r>
              <a:endParaRPr lang="zh-CN" altLang="en-US" sz="2400" dirty="0">
                <a:solidFill>
                  <a:srgbClr val="C0000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68784" y="1257696"/>
            <a:ext cx="1873983" cy="9440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91384" y="426051"/>
            <a:ext cx="3487482" cy="61999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020167" y="760384"/>
            <a:ext cx="3232300" cy="574630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014590" y="1291324"/>
            <a:ext cx="2893219" cy="5143500"/>
          </a:xfrm>
          <a:prstGeom prst="rect">
            <a:avLst/>
          </a:prstGeom>
        </p:spPr>
      </p:pic>
      <p:sp>
        <p:nvSpPr>
          <p:cNvPr id="14" name="TextBox 8"/>
          <p:cNvSpPr txBox="1">
            <a:spLocks noChangeArrowheads="1"/>
          </p:cNvSpPr>
          <p:nvPr/>
        </p:nvSpPr>
        <p:spPr bwMode="auto">
          <a:xfrm flipH="1">
            <a:off x="979128" y="3248643"/>
            <a:ext cx="191298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zh-CN" altLang="en-US" sz="5400" dirty="0">
                <a:solidFill>
                  <a:srgbClr val="FF3399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rPr>
              <a:t>阅读</a:t>
            </a:r>
            <a:endParaRPr lang="zh-CN" altLang="en-US" sz="5400" dirty="0">
              <a:solidFill>
                <a:srgbClr val="FF3399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 flipH="1">
            <a:off x="3707940" y="3401043"/>
            <a:ext cx="191298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zh-CN" altLang="en-US" sz="5400" dirty="0">
                <a:solidFill>
                  <a:srgbClr val="F79646">
                    <a:lumMod val="75000"/>
                  </a:srgb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rPr>
              <a:t>运动</a:t>
            </a:r>
            <a:endParaRPr lang="zh-CN" altLang="en-US" sz="5400" dirty="0">
              <a:solidFill>
                <a:srgbClr val="F79646">
                  <a:lumMod val="75000"/>
                </a:srgbClr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 flipH="1">
            <a:off x="6512116" y="3657448"/>
            <a:ext cx="1912982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zh-CN" altLang="en-US" sz="5400" dirty="0">
                <a:solidFill>
                  <a:srgbClr val="0070C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rPr>
              <a:t>唱歌</a:t>
            </a:r>
            <a:endParaRPr lang="zh-CN" altLang="en-US" sz="5400" dirty="0">
              <a:solidFill>
                <a:srgbClr val="0070C0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" presetClass="entr" presetSubtype="6" accel="44000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accel="44000" fill="hold" nodeType="withEffect" p14:presetBounceEnd="4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accel="44000" fill="hold" nodeType="withEffect" p14:presetBounceEnd="44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6" presetClass="entr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5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6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8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0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2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ntr" presetSubtype="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1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2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3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64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5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6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7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8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ntr" presetSubtype="0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77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78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9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0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1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82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3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84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1"/>
          <p:bldP spid="15" grpId="1"/>
          <p:bldP spid="16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" presetClass="entr" presetSubtype="6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accel="44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accel="44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6" presetClass="entr" presetSubtype="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5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6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7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8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0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2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6" presetClass="entr" presetSubtype="0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1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2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3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64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5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6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7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8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ntr" presetSubtype="0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77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78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9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0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1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82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3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84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1"/>
          <p:bldP spid="15" grpId="1"/>
          <p:bldP spid="16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E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 rot="1388080">
            <a:off x="2066297" y="1515078"/>
            <a:ext cx="1764084" cy="1806768"/>
            <a:chOff x="2473512" y="1733024"/>
            <a:chExt cx="1457922" cy="1493196"/>
          </a:xfrm>
        </p:grpSpPr>
        <p:grpSp>
          <p:nvGrpSpPr>
            <p:cNvPr id="20" name="组合 19"/>
            <p:cNvGrpSpPr/>
            <p:nvPr/>
          </p:nvGrpSpPr>
          <p:grpSpPr>
            <a:xfrm>
              <a:off x="2473512" y="1944408"/>
              <a:ext cx="1457922" cy="1281812"/>
              <a:chOff x="2473512" y="1944408"/>
              <a:chExt cx="1457922" cy="1281812"/>
            </a:xfrm>
          </p:grpSpPr>
          <p:sp>
            <p:nvSpPr>
              <p:cNvPr id="22" name="矩形 21"/>
              <p:cNvSpPr/>
              <p:nvPr/>
            </p:nvSpPr>
            <p:spPr>
              <a:xfrm rot="20211173">
                <a:off x="2473512" y="1944408"/>
                <a:ext cx="1457922" cy="128181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1" cstate="screen"/>
              <a:stretch>
                <a:fillRect/>
              </a:stretch>
            </p:blipFill>
            <p:spPr bwMode="auto">
              <a:xfrm rot="20257517">
                <a:off x="2617003" y="2203566"/>
                <a:ext cx="1172928" cy="7889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2" descr="C:\Users\jsj\Downloads\44MRedocn_2011011912540106_322215\9.png"/>
            <p:cNvPicPr>
              <a:picLocks noChangeAspect="1" noChangeArrowheads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 bwMode="auto">
            <a:xfrm>
              <a:off x="2627784" y="1733024"/>
              <a:ext cx="734402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8"/>
          <p:cNvGrpSpPr/>
          <p:nvPr/>
        </p:nvGrpSpPr>
        <p:grpSpPr>
          <a:xfrm rot="3078703">
            <a:off x="89110" y="1562098"/>
            <a:ext cx="1764086" cy="1798405"/>
            <a:chOff x="2472097" y="1733024"/>
            <a:chExt cx="1457922" cy="1486285"/>
          </a:xfrm>
        </p:grpSpPr>
        <p:grpSp>
          <p:nvGrpSpPr>
            <p:cNvPr id="10" name="组合 9"/>
            <p:cNvGrpSpPr/>
            <p:nvPr/>
          </p:nvGrpSpPr>
          <p:grpSpPr>
            <a:xfrm>
              <a:off x="2472097" y="1944698"/>
              <a:ext cx="1457922" cy="1274611"/>
              <a:chOff x="2472097" y="1944698"/>
              <a:chExt cx="1457922" cy="1274611"/>
            </a:xfrm>
          </p:grpSpPr>
          <p:sp>
            <p:nvSpPr>
              <p:cNvPr id="12" name="矩形 11"/>
              <p:cNvSpPr/>
              <p:nvPr/>
            </p:nvSpPr>
            <p:spPr>
              <a:xfrm rot="20211173">
                <a:off x="2472097" y="1944698"/>
                <a:ext cx="1457922" cy="1274611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screen"/>
              <a:stretch>
                <a:fillRect/>
              </a:stretch>
            </p:blipFill>
            <p:spPr bwMode="auto">
              <a:xfrm rot="20257517">
                <a:off x="2594107" y="2170558"/>
                <a:ext cx="1218251" cy="815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2" descr="C:\Users\jsj\Downloads\44MRedocn_2011011912540106_322215\9.png"/>
            <p:cNvPicPr>
              <a:picLocks noChangeAspect="1" noChangeArrowheads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 bwMode="auto">
            <a:xfrm>
              <a:off x="2627784" y="1733024"/>
              <a:ext cx="734402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 rot="1308946">
            <a:off x="3918446" y="1886060"/>
            <a:ext cx="1764087" cy="1798594"/>
            <a:chOff x="2472128" y="1733024"/>
            <a:chExt cx="1457922" cy="1486441"/>
          </a:xfrm>
        </p:grpSpPr>
        <p:grpSp>
          <p:nvGrpSpPr>
            <p:cNvPr id="15" name="组合 14"/>
            <p:cNvGrpSpPr/>
            <p:nvPr/>
          </p:nvGrpSpPr>
          <p:grpSpPr>
            <a:xfrm>
              <a:off x="2472128" y="1944692"/>
              <a:ext cx="1457922" cy="1274773"/>
              <a:chOff x="2472128" y="1944692"/>
              <a:chExt cx="1457922" cy="1274773"/>
            </a:xfrm>
          </p:grpSpPr>
          <p:sp>
            <p:nvSpPr>
              <p:cNvPr id="17" name="矩形 16"/>
              <p:cNvSpPr/>
              <p:nvPr/>
            </p:nvSpPr>
            <p:spPr>
              <a:xfrm rot="20211173">
                <a:off x="2472128" y="1944692"/>
                <a:ext cx="1457922" cy="1274773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18" name="Picture 6"/>
              <p:cNvPicPr>
                <a:picLocks noChangeAspect="1" noChangeArrowheads="1"/>
              </p:cNvPicPr>
              <p:nvPr/>
            </p:nvPicPr>
            <p:blipFill>
              <a:blip r:embed="rId4" cstate="screen"/>
              <a:stretch>
                <a:fillRect/>
              </a:stretch>
            </p:blipFill>
            <p:spPr bwMode="auto">
              <a:xfrm rot="20161162">
                <a:off x="2652792" y="2147395"/>
                <a:ext cx="1078205" cy="815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Picture 2" descr="C:\Users\jsj\Downloads\44MRedocn_2011011912540106_322215\9.png"/>
            <p:cNvPicPr>
              <a:picLocks noChangeAspect="1" noChangeArrowheads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 bwMode="auto">
            <a:xfrm>
              <a:off x="2627784" y="1733024"/>
              <a:ext cx="734402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组合 23"/>
          <p:cNvGrpSpPr/>
          <p:nvPr/>
        </p:nvGrpSpPr>
        <p:grpSpPr>
          <a:xfrm rot="2169248">
            <a:off x="5540463" y="2552412"/>
            <a:ext cx="1764087" cy="1785786"/>
            <a:chOff x="2469961" y="1733024"/>
            <a:chExt cx="1457922" cy="1475856"/>
          </a:xfrm>
        </p:grpSpPr>
        <p:grpSp>
          <p:nvGrpSpPr>
            <p:cNvPr id="25" name="组合 24"/>
            <p:cNvGrpSpPr/>
            <p:nvPr/>
          </p:nvGrpSpPr>
          <p:grpSpPr>
            <a:xfrm>
              <a:off x="2469961" y="1945137"/>
              <a:ext cx="1457922" cy="1263743"/>
              <a:chOff x="2469961" y="1945137"/>
              <a:chExt cx="1457922" cy="1263743"/>
            </a:xfrm>
          </p:grpSpPr>
          <p:sp>
            <p:nvSpPr>
              <p:cNvPr id="27" name="矩形 26"/>
              <p:cNvSpPr/>
              <p:nvPr/>
            </p:nvSpPr>
            <p:spPr>
              <a:xfrm rot="20211173">
                <a:off x="2469961" y="1945137"/>
                <a:ext cx="1457922" cy="1263743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28" name="Picture 6"/>
              <p:cNvPicPr>
                <a:picLocks noChangeAspect="1" noChangeArrowheads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 bwMode="auto">
              <a:xfrm rot="20257517">
                <a:off x="2677678" y="2264738"/>
                <a:ext cx="1049534" cy="6564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6" name="Picture 2" descr="C:\Users\jsj\Downloads\44MRedocn_2011011912540106_322215\9.png"/>
            <p:cNvPicPr>
              <a:picLocks noChangeAspect="1" noChangeArrowheads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 bwMode="auto">
            <a:xfrm>
              <a:off x="2627784" y="1733024"/>
              <a:ext cx="734402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组合 28"/>
          <p:cNvGrpSpPr/>
          <p:nvPr/>
        </p:nvGrpSpPr>
        <p:grpSpPr>
          <a:xfrm rot="2979359">
            <a:off x="7287410" y="2960664"/>
            <a:ext cx="1764087" cy="1785786"/>
            <a:chOff x="2469961" y="1733024"/>
            <a:chExt cx="1457922" cy="1475856"/>
          </a:xfrm>
        </p:grpSpPr>
        <p:grpSp>
          <p:nvGrpSpPr>
            <p:cNvPr id="30" name="组合 29"/>
            <p:cNvGrpSpPr/>
            <p:nvPr/>
          </p:nvGrpSpPr>
          <p:grpSpPr>
            <a:xfrm>
              <a:off x="2469961" y="1945137"/>
              <a:ext cx="1457922" cy="1263743"/>
              <a:chOff x="2469961" y="1945137"/>
              <a:chExt cx="1457922" cy="1263743"/>
            </a:xfrm>
          </p:grpSpPr>
          <p:sp>
            <p:nvSpPr>
              <p:cNvPr id="32" name="矩形 31"/>
              <p:cNvSpPr/>
              <p:nvPr/>
            </p:nvSpPr>
            <p:spPr>
              <a:xfrm rot="20211173">
                <a:off x="2469961" y="1945137"/>
                <a:ext cx="1457922" cy="1263743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33" name="Picture 6"/>
              <p:cNvPicPr>
                <a:picLocks noChangeAspect="1" noChangeArrowheads="1"/>
              </p:cNvPicPr>
              <p:nvPr/>
            </p:nvPicPr>
            <p:blipFill>
              <a:blip r:embed="rId6" cstate="screen"/>
              <a:stretch>
                <a:fillRect/>
              </a:stretch>
            </p:blipFill>
            <p:spPr bwMode="auto">
              <a:xfrm rot="20257517">
                <a:off x="2677678" y="2266969"/>
                <a:ext cx="1049534" cy="6520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1" name="Picture 2" descr="C:\Users\jsj\Downloads\44MRedocn_2011011912540106_322215\9.png"/>
            <p:cNvPicPr>
              <a:picLocks noChangeAspect="1" noChangeArrowheads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 bwMode="auto">
            <a:xfrm>
              <a:off x="2627784" y="1733024"/>
              <a:ext cx="734402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组合 36"/>
          <p:cNvGrpSpPr/>
          <p:nvPr/>
        </p:nvGrpSpPr>
        <p:grpSpPr>
          <a:xfrm>
            <a:off x="5082360" y="-2527134"/>
            <a:ext cx="3063604" cy="4052150"/>
            <a:chOff x="2803796" y="-2305050"/>
            <a:chExt cx="3063604" cy="4052150"/>
          </a:xfrm>
        </p:grpSpPr>
        <p:pic>
          <p:nvPicPr>
            <p:cNvPr id="38" name="Picture 6" descr="C:\Users\Administrator\Desktop\4354.png"/>
            <p:cNvPicPr>
              <a:picLocks noChangeAspect="1" noChangeArrowheads="1"/>
            </p:cNvPicPr>
            <p:nvPr/>
          </p:nvPicPr>
          <p:blipFill rotWithShape="1">
            <a:blip r:embed="rId7" cstate="screen"/>
            <a:srcRect t="-87806" b="-2"/>
            <a:stretch>
              <a:fillRect/>
            </a:stretch>
          </p:blipFill>
          <p:spPr bwMode="auto">
            <a:xfrm>
              <a:off x="2803796" y="-2305050"/>
              <a:ext cx="3063604" cy="405215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12"/>
            <p:cNvSpPr txBox="1">
              <a:spLocks noChangeArrowheads="1"/>
            </p:cNvSpPr>
            <p:nvPr/>
          </p:nvSpPr>
          <p:spPr bwMode="auto">
            <a:xfrm>
              <a:off x="3813891" y="982468"/>
              <a:ext cx="1582556" cy="38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prstTxWarp prst="textArchUp">
                <a:avLst/>
              </a:prstTxWarp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>
                <a:lnSpc>
                  <a:spcPct val="80000"/>
                </a:lnSpc>
              </a:pPr>
              <a:r>
                <a:rPr lang="zh-CN" altLang="en-US" sz="2400" dirty="0">
                  <a:solidFill>
                    <a:srgbClr val="C00000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  <a:cs typeface="Times New Roman" panose="02020603050405020304" pitchFamily="18" charset="0"/>
                </a:rPr>
                <a:t>我的生活</a:t>
              </a:r>
              <a:endParaRPr lang="zh-CN" altLang="en-US" sz="2400" dirty="0">
                <a:solidFill>
                  <a:srgbClr val="C00000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0" name="Picture 6" descr="C:\Users\Administrator\Desktop\t\a9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43062" y="82223"/>
            <a:ext cx="2718905" cy="161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9" cstate="screen"/>
          <a:stretch>
            <a:fillRect/>
          </a:stretch>
        </p:blipFill>
        <p:spPr bwMode="auto">
          <a:xfrm>
            <a:off x="7150960" y="1208566"/>
            <a:ext cx="1433944" cy="140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3587165" y="421599"/>
            <a:ext cx="1446955" cy="1446955"/>
          </a:xfrm>
          <a:prstGeom prst="rect">
            <a:avLst/>
          </a:prstGeom>
        </p:spPr>
      </p:pic>
      <p:pic>
        <p:nvPicPr>
          <p:cNvPr id="2" name="图片 1" descr="0d09d9087b867e5fff73cce891b41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00000">
            <a:off x="-17780" y="2042795"/>
            <a:ext cx="1778000" cy="1001395"/>
          </a:xfrm>
          <a:prstGeom prst="rect">
            <a:avLst/>
          </a:prstGeom>
        </p:spPr>
      </p:pic>
      <p:pic>
        <p:nvPicPr>
          <p:cNvPr id="3" name="图片 2" descr="1bac2bd804ac3d6b2e492cb21560ab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80000">
            <a:off x="7394575" y="3524885"/>
            <a:ext cx="1330960" cy="855345"/>
          </a:xfrm>
          <a:prstGeom prst="rect">
            <a:avLst/>
          </a:prstGeom>
        </p:spPr>
      </p:pic>
      <p:pic>
        <p:nvPicPr>
          <p:cNvPr id="4" name="图片 3" descr="7c3cd9a0b695800c4f15c828bb572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">
            <a:off x="5638800" y="3120390"/>
            <a:ext cx="1492250" cy="839470"/>
          </a:xfrm>
          <a:prstGeom prst="rect">
            <a:avLst/>
          </a:prstGeom>
        </p:spPr>
      </p:pic>
      <p:pic>
        <p:nvPicPr>
          <p:cNvPr id="5" name="图片 4" descr="fd27d2d436454ca4cd265f86dca944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420000">
            <a:off x="3949700" y="2359660"/>
            <a:ext cx="1680210" cy="1019175"/>
          </a:xfrm>
          <a:prstGeom prst="rect">
            <a:avLst/>
          </a:prstGeom>
        </p:spPr>
      </p:pic>
      <p:pic>
        <p:nvPicPr>
          <p:cNvPr id="6" name="图片 5" descr="ff39f27448e6c1edf85d9e647e775f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77415" y="2054225"/>
            <a:ext cx="1518285" cy="975995"/>
          </a:xfrm>
          <a:prstGeom prst="rect">
            <a:avLst/>
          </a:prstGeom>
        </p:spPr>
      </p:pic>
      <p:sp>
        <p:nvSpPr>
          <p:cNvPr id="35" name="Freeform 22"/>
          <p:cNvSpPr/>
          <p:nvPr/>
        </p:nvSpPr>
        <p:spPr bwMode="auto">
          <a:xfrm>
            <a:off x="2" y="2760663"/>
            <a:ext cx="9140825" cy="2382838"/>
          </a:xfrm>
          <a:custGeom>
            <a:avLst/>
            <a:gdLst/>
            <a:ahLst/>
            <a:cxnLst>
              <a:cxn ang="0">
                <a:pos x="7259" y="1534"/>
              </a:cxn>
              <a:cxn ang="0">
                <a:pos x="7363" y="1497"/>
              </a:cxn>
              <a:cxn ang="0">
                <a:pos x="7491" y="1557"/>
              </a:cxn>
              <a:cxn ang="0">
                <a:pos x="7536" y="1640"/>
              </a:cxn>
              <a:cxn ang="0">
                <a:pos x="7553" y="1617"/>
              </a:cxn>
              <a:cxn ang="0">
                <a:pos x="7578" y="1594"/>
              </a:cxn>
              <a:cxn ang="0">
                <a:pos x="7680" y="1557"/>
              </a:cxn>
              <a:cxn ang="0">
                <a:pos x="7680" y="2002"/>
              </a:cxn>
              <a:cxn ang="0">
                <a:pos x="0" y="2002"/>
              </a:cxn>
              <a:cxn ang="0">
                <a:pos x="0" y="317"/>
              </a:cxn>
              <a:cxn ang="0">
                <a:pos x="164" y="291"/>
              </a:cxn>
              <a:cxn ang="0">
                <a:pos x="501" y="421"/>
              </a:cxn>
              <a:cxn ang="0">
                <a:pos x="601" y="555"/>
              </a:cxn>
              <a:cxn ang="0">
                <a:pos x="642" y="491"/>
              </a:cxn>
              <a:cxn ang="0">
                <a:pos x="789" y="422"/>
              </a:cxn>
              <a:cxn ang="0">
                <a:pos x="896" y="455"/>
              </a:cxn>
              <a:cxn ang="0">
                <a:pos x="1029" y="273"/>
              </a:cxn>
              <a:cxn ang="0">
                <a:pos x="1480" y="93"/>
              </a:cxn>
              <a:cxn ang="0">
                <a:pos x="1932" y="270"/>
              </a:cxn>
              <a:cxn ang="0">
                <a:pos x="2086" y="500"/>
              </a:cxn>
              <a:cxn ang="0">
                <a:pos x="2254" y="259"/>
              </a:cxn>
              <a:cxn ang="0">
                <a:pos x="2858" y="0"/>
              </a:cxn>
              <a:cxn ang="0">
                <a:pos x="3463" y="259"/>
              </a:cxn>
              <a:cxn ang="0">
                <a:pos x="3683" y="644"/>
              </a:cxn>
              <a:cxn ang="0">
                <a:pos x="3834" y="618"/>
              </a:cxn>
              <a:cxn ang="0">
                <a:pos x="4165" y="773"/>
              </a:cxn>
              <a:cxn ang="0">
                <a:pos x="4258" y="919"/>
              </a:cxn>
              <a:cxn ang="0">
                <a:pos x="4839" y="704"/>
              </a:cxn>
              <a:cxn ang="0">
                <a:pos x="5442" y="938"/>
              </a:cxn>
              <a:cxn ang="0">
                <a:pos x="5673" y="1326"/>
              </a:cxn>
              <a:cxn ang="0">
                <a:pos x="6073" y="1168"/>
              </a:cxn>
              <a:cxn ang="0">
                <a:pos x="6495" y="1348"/>
              </a:cxn>
              <a:cxn ang="0">
                <a:pos x="6548" y="1410"/>
              </a:cxn>
              <a:cxn ang="0">
                <a:pos x="6587" y="1363"/>
              </a:cxn>
              <a:cxn ang="0">
                <a:pos x="6873" y="1242"/>
              </a:cxn>
              <a:cxn ang="0">
                <a:pos x="7158" y="1363"/>
              </a:cxn>
              <a:cxn ang="0">
                <a:pos x="7259" y="1534"/>
              </a:cxn>
            </a:cxnLst>
            <a:rect l="0" t="0" r="r" b="b"/>
            <a:pathLst>
              <a:path w="7680" h="2002">
                <a:moveTo>
                  <a:pt x="7259" y="1534"/>
                </a:moveTo>
                <a:cubicBezTo>
                  <a:pt x="7289" y="1509"/>
                  <a:pt x="7324" y="1497"/>
                  <a:pt x="7363" y="1497"/>
                </a:cubicBezTo>
                <a:cubicBezTo>
                  <a:pt x="7413" y="1497"/>
                  <a:pt x="7455" y="1517"/>
                  <a:pt x="7491" y="1557"/>
                </a:cubicBezTo>
                <a:cubicBezTo>
                  <a:pt x="7512" y="1582"/>
                  <a:pt x="7527" y="1609"/>
                  <a:pt x="7536" y="1640"/>
                </a:cubicBezTo>
                <a:cubicBezTo>
                  <a:pt x="7541" y="1632"/>
                  <a:pt x="7547" y="1625"/>
                  <a:pt x="7553" y="1617"/>
                </a:cubicBezTo>
                <a:cubicBezTo>
                  <a:pt x="7561" y="1609"/>
                  <a:pt x="7569" y="1601"/>
                  <a:pt x="7578" y="1594"/>
                </a:cubicBezTo>
                <a:cubicBezTo>
                  <a:pt x="7607" y="1570"/>
                  <a:pt x="7641" y="1557"/>
                  <a:pt x="7680" y="1557"/>
                </a:cubicBezTo>
                <a:cubicBezTo>
                  <a:pt x="7680" y="2002"/>
                  <a:pt x="7680" y="2002"/>
                  <a:pt x="7680" y="2002"/>
                </a:cubicBezTo>
                <a:cubicBezTo>
                  <a:pt x="0" y="2002"/>
                  <a:pt x="0" y="2002"/>
                  <a:pt x="0" y="2002"/>
                </a:cubicBezTo>
                <a:cubicBezTo>
                  <a:pt x="0" y="317"/>
                  <a:pt x="0" y="317"/>
                  <a:pt x="0" y="317"/>
                </a:cubicBezTo>
                <a:cubicBezTo>
                  <a:pt x="51" y="300"/>
                  <a:pt x="106" y="291"/>
                  <a:pt x="164" y="291"/>
                </a:cubicBezTo>
                <a:cubicBezTo>
                  <a:pt x="296" y="291"/>
                  <a:pt x="408" y="334"/>
                  <a:pt x="501" y="421"/>
                </a:cubicBezTo>
                <a:cubicBezTo>
                  <a:pt x="545" y="462"/>
                  <a:pt x="578" y="507"/>
                  <a:pt x="601" y="555"/>
                </a:cubicBezTo>
                <a:cubicBezTo>
                  <a:pt x="611" y="532"/>
                  <a:pt x="625" y="511"/>
                  <a:pt x="642" y="491"/>
                </a:cubicBezTo>
                <a:cubicBezTo>
                  <a:pt x="682" y="445"/>
                  <a:pt x="732" y="422"/>
                  <a:pt x="789" y="422"/>
                </a:cubicBezTo>
                <a:cubicBezTo>
                  <a:pt x="829" y="422"/>
                  <a:pt x="864" y="433"/>
                  <a:pt x="896" y="455"/>
                </a:cubicBezTo>
                <a:cubicBezTo>
                  <a:pt x="927" y="389"/>
                  <a:pt x="971" y="328"/>
                  <a:pt x="1029" y="273"/>
                </a:cubicBezTo>
                <a:cubicBezTo>
                  <a:pt x="1153" y="154"/>
                  <a:pt x="1304" y="94"/>
                  <a:pt x="1480" y="93"/>
                </a:cubicBezTo>
                <a:cubicBezTo>
                  <a:pt x="1657" y="92"/>
                  <a:pt x="1807" y="151"/>
                  <a:pt x="1932" y="270"/>
                </a:cubicBezTo>
                <a:cubicBezTo>
                  <a:pt x="2004" y="338"/>
                  <a:pt x="2055" y="415"/>
                  <a:pt x="2086" y="500"/>
                </a:cubicBezTo>
                <a:cubicBezTo>
                  <a:pt x="2127" y="413"/>
                  <a:pt x="2183" y="333"/>
                  <a:pt x="2254" y="259"/>
                </a:cubicBezTo>
                <a:cubicBezTo>
                  <a:pt x="2421" y="86"/>
                  <a:pt x="2622" y="0"/>
                  <a:pt x="2858" y="0"/>
                </a:cubicBezTo>
                <a:cubicBezTo>
                  <a:pt x="3095" y="0"/>
                  <a:pt x="3296" y="86"/>
                  <a:pt x="3463" y="259"/>
                </a:cubicBezTo>
                <a:cubicBezTo>
                  <a:pt x="3572" y="372"/>
                  <a:pt x="3646" y="501"/>
                  <a:pt x="3683" y="644"/>
                </a:cubicBezTo>
                <a:cubicBezTo>
                  <a:pt x="3730" y="626"/>
                  <a:pt x="3780" y="618"/>
                  <a:pt x="3834" y="618"/>
                </a:cubicBezTo>
                <a:cubicBezTo>
                  <a:pt x="3963" y="618"/>
                  <a:pt x="4074" y="670"/>
                  <a:pt x="4165" y="773"/>
                </a:cubicBezTo>
                <a:cubicBezTo>
                  <a:pt x="4204" y="818"/>
                  <a:pt x="4235" y="866"/>
                  <a:pt x="4258" y="919"/>
                </a:cubicBezTo>
                <a:cubicBezTo>
                  <a:pt x="4420" y="776"/>
                  <a:pt x="4614" y="704"/>
                  <a:pt x="4839" y="704"/>
                </a:cubicBezTo>
                <a:cubicBezTo>
                  <a:pt x="5075" y="704"/>
                  <a:pt x="5276" y="782"/>
                  <a:pt x="5442" y="938"/>
                </a:cubicBezTo>
                <a:cubicBezTo>
                  <a:pt x="5562" y="1051"/>
                  <a:pt x="5639" y="1180"/>
                  <a:pt x="5673" y="1326"/>
                </a:cubicBezTo>
                <a:cubicBezTo>
                  <a:pt x="5785" y="1221"/>
                  <a:pt x="5918" y="1168"/>
                  <a:pt x="6073" y="1168"/>
                </a:cubicBezTo>
                <a:cubicBezTo>
                  <a:pt x="6238" y="1168"/>
                  <a:pt x="6378" y="1228"/>
                  <a:pt x="6495" y="1348"/>
                </a:cubicBezTo>
                <a:cubicBezTo>
                  <a:pt x="6514" y="1368"/>
                  <a:pt x="6532" y="1388"/>
                  <a:pt x="6548" y="1410"/>
                </a:cubicBezTo>
                <a:cubicBezTo>
                  <a:pt x="6560" y="1393"/>
                  <a:pt x="6573" y="1378"/>
                  <a:pt x="6587" y="1363"/>
                </a:cubicBezTo>
                <a:cubicBezTo>
                  <a:pt x="6666" y="1282"/>
                  <a:pt x="6761" y="1242"/>
                  <a:pt x="6873" y="1242"/>
                </a:cubicBezTo>
                <a:cubicBezTo>
                  <a:pt x="6984" y="1242"/>
                  <a:pt x="7079" y="1282"/>
                  <a:pt x="7158" y="1363"/>
                </a:cubicBezTo>
                <a:cubicBezTo>
                  <a:pt x="7207" y="1414"/>
                  <a:pt x="7240" y="1470"/>
                  <a:pt x="7259" y="1534"/>
                </a:cubicBezTo>
                <a:close/>
              </a:path>
            </a:pathLst>
          </a:custGeom>
          <a:solidFill>
            <a:srgbClr val="00B0F0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0318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Freeform 23"/>
          <p:cNvSpPr/>
          <p:nvPr/>
        </p:nvSpPr>
        <p:spPr bwMode="auto">
          <a:xfrm>
            <a:off x="2" y="3354388"/>
            <a:ext cx="9140825" cy="1789113"/>
          </a:xfrm>
          <a:custGeom>
            <a:avLst/>
            <a:gdLst/>
            <a:ahLst/>
            <a:cxnLst>
              <a:cxn ang="0">
                <a:pos x="7609" y="1134"/>
              </a:cxn>
              <a:cxn ang="0">
                <a:pos x="7680" y="1089"/>
              </a:cxn>
              <a:cxn ang="0">
                <a:pos x="7680" y="1503"/>
              </a:cxn>
              <a:cxn ang="0">
                <a:pos x="0" y="1503"/>
              </a:cxn>
              <a:cxn ang="0">
                <a:pos x="0" y="577"/>
              </a:cxn>
              <a:cxn ang="0">
                <a:pos x="32" y="576"/>
              </a:cxn>
              <a:cxn ang="0">
                <a:pos x="337" y="652"/>
              </a:cxn>
              <a:cxn ang="0">
                <a:pos x="411" y="572"/>
              </a:cxn>
              <a:cxn ang="0">
                <a:pos x="765" y="445"/>
              </a:cxn>
              <a:cxn ang="0">
                <a:pos x="892" y="458"/>
              </a:cxn>
              <a:cxn ang="0">
                <a:pos x="890" y="414"/>
              </a:cxn>
              <a:cxn ang="0">
                <a:pos x="1030" y="121"/>
              </a:cxn>
              <a:cxn ang="0">
                <a:pos x="1370" y="0"/>
              </a:cxn>
              <a:cxn ang="0">
                <a:pos x="1710" y="121"/>
              </a:cxn>
              <a:cxn ang="0">
                <a:pos x="1817" y="258"/>
              </a:cxn>
              <a:cxn ang="0">
                <a:pos x="1867" y="211"/>
              </a:cxn>
              <a:cxn ang="0">
                <a:pos x="2379" y="28"/>
              </a:cxn>
              <a:cxn ang="0">
                <a:pos x="2891" y="211"/>
              </a:cxn>
              <a:cxn ang="0">
                <a:pos x="3036" y="384"/>
              </a:cxn>
              <a:cxn ang="0">
                <a:pos x="3189" y="369"/>
              </a:cxn>
              <a:cxn ang="0">
                <a:pos x="3639" y="530"/>
              </a:cxn>
              <a:cxn ang="0">
                <a:pos x="3786" y="723"/>
              </a:cxn>
              <a:cxn ang="0">
                <a:pos x="4120" y="663"/>
              </a:cxn>
              <a:cxn ang="0">
                <a:pos x="4631" y="824"/>
              </a:cxn>
              <a:cxn ang="0">
                <a:pos x="4701" y="885"/>
              </a:cxn>
              <a:cxn ang="0">
                <a:pos x="4843" y="863"/>
              </a:cxn>
              <a:cxn ang="0">
                <a:pos x="5126" y="964"/>
              </a:cxn>
              <a:cxn ang="0">
                <a:pos x="5175" y="1014"/>
              </a:cxn>
              <a:cxn ang="0">
                <a:pos x="5256" y="1008"/>
              </a:cxn>
              <a:cxn ang="0">
                <a:pos x="5531" y="1086"/>
              </a:cxn>
              <a:cxn ang="0">
                <a:pos x="5600" y="1148"/>
              </a:cxn>
              <a:cxn ang="0">
                <a:pos x="5747" y="1115"/>
              </a:cxn>
              <a:cxn ang="0">
                <a:pos x="5950" y="1186"/>
              </a:cxn>
              <a:cxn ang="0">
                <a:pos x="5953" y="1184"/>
              </a:cxn>
              <a:cxn ang="0">
                <a:pos x="6263" y="1109"/>
              </a:cxn>
              <a:cxn ang="0">
                <a:pos x="6398" y="1120"/>
              </a:cxn>
              <a:cxn ang="0">
                <a:pos x="6479" y="1030"/>
              </a:cxn>
              <a:cxn ang="0">
                <a:pos x="6822" y="908"/>
              </a:cxn>
              <a:cxn ang="0">
                <a:pos x="7165" y="1030"/>
              </a:cxn>
              <a:cxn ang="0">
                <a:pos x="7289" y="1210"/>
              </a:cxn>
              <a:cxn ang="0">
                <a:pos x="7387" y="1191"/>
              </a:cxn>
              <a:cxn ang="0">
                <a:pos x="7537" y="1241"/>
              </a:cxn>
              <a:cxn ang="0">
                <a:pos x="7609" y="1134"/>
              </a:cxn>
            </a:cxnLst>
            <a:rect l="0" t="0" r="r" b="b"/>
            <a:pathLst>
              <a:path w="7680" h="1503">
                <a:moveTo>
                  <a:pt x="7609" y="1134"/>
                </a:moveTo>
                <a:cubicBezTo>
                  <a:pt x="7631" y="1115"/>
                  <a:pt x="7655" y="1100"/>
                  <a:pt x="7680" y="1089"/>
                </a:cubicBezTo>
                <a:cubicBezTo>
                  <a:pt x="7680" y="1503"/>
                  <a:pt x="7680" y="1503"/>
                  <a:pt x="7680" y="1503"/>
                </a:cubicBezTo>
                <a:cubicBezTo>
                  <a:pt x="0" y="1503"/>
                  <a:pt x="0" y="1503"/>
                  <a:pt x="0" y="1503"/>
                </a:cubicBezTo>
                <a:cubicBezTo>
                  <a:pt x="0" y="577"/>
                  <a:pt x="0" y="577"/>
                  <a:pt x="0" y="577"/>
                </a:cubicBezTo>
                <a:cubicBezTo>
                  <a:pt x="11" y="577"/>
                  <a:pt x="21" y="576"/>
                  <a:pt x="32" y="576"/>
                </a:cubicBezTo>
                <a:cubicBezTo>
                  <a:pt x="146" y="576"/>
                  <a:pt x="247" y="602"/>
                  <a:pt x="337" y="652"/>
                </a:cubicBezTo>
                <a:cubicBezTo>
                  <a:pt x="357" y="624"/>
                  <a:pt x="382" y="597"/>
                  <a:pt x="411" y="572"/>
                </a:cubicBezTo>
                <a:cubicBezTo>
                  <a:pt x="509" y="487"/>
                  <a:pt x="627" y="445"/>
                  <a:pt x="765" y="445"/>
                </a:cubicBezTo>
                <a:cubicBezTo>
                  <a:pt x="810" y="445"/>
                  <a:pt x="852" y="450"/>
                  <a:pt x="892" y="458"/>
                </a:cubicBezTo>
                <a:cubicBezTo>
                  <a:pt x="890" y="444"/>
                  <a:pt x="890" y="429"/>
                  <a:pt x="890" y="414"/>
                </a:cubicBezTo>
                <a:cubicBezTo>
                  <a:pt x="890" y="300"/>
                  <a:pt x="937" y="202"/>
                  <a:pt x="1030" y="121"/>
                </a:cubicBezTo>
                <a:cubicBezTo>
                  <a:pt x="1124" y="40"/>
                  <a:pt x="1238" y="0"/>
                  <a:pt x="1370" y="0"/>
                </a:cubicBezTo>
                <a:cubicBezTo>
                  <a:pt x="1503" y="0"/>
                  <a:pt x="1616" y="40"/>
                  <a:pt x="1710" y="121"/>
                </a:cubicBezTo>
                <a:cubicBezTo>
                  <a:pt x="1758" y="162"/>
                  <a:pt x="1794" y="208"/>
                  <a:pt x="1817" y="258"/>
                </a:cubicBezTo>
                <a:cubicBezTo>
                  <a:pt x="1833" y="242"/>
                  <a:pt x="1849" y="226"/>
                  <a:pt x="1867" y="211"/>
                </a:cubicBezTo>
                <a:cubicBezTo>
                  <a:pt x="2009" y="89"/>
                  <a:pt x="2179" y="28"/>
                  <a:pt x="2379" y="28"/>
                </a:cubicBezTo>
                <a:cubicBezTo>
                  <a:pt x="2579" y="28"/>
                  <a:pt x="2750" y="89"/>
                  <a:pt x="2891" y="211"/>
                </a:cubicBezTo>
                <a:cubicBezTo>
                  <a:pt x="2953" y="264"/>
                  <a:pt x="3001" y="321"/>
                  <a:pt x="3036" y="384"/>
                </a:cubicBezTo>
                <a:cubicBezTo>
                  <a:pt x="3084" y="374"/>
                  <a:pt x="3135" y="369"/>
                  <a:pt x="3189" y="369"/>
                </a:cubicBezTo>
                <a:cubicBezTo>
                  <a:pt x="3365" y="369"/>
                  <a:pt x="3515" y="423"/>
                  <a:pt x="3639" y="530"/>
                </a:cubicBezTo>
                <a:cubicBezTo>
                  <a:pt x="3706" y="588"/>
                  <a:pt x="3755" y="652"/>
                  <a:pt x="3786" y="723"/>
                </a:cubicBezTo>
                <a:cubicBezTo>
                  <a:pt x="3887" y="683"/>
                  <a:pt x="3998" y="663"/>
                  <a:pt x="4120" y="663"/>
                </a:cubicBezTo>
                <a:cubicBezTo>
                  <a:pt x="4320" y="663"/>
                  <a:pt x="4490" y="717"/>
                  <a:pt x="4631" y="824"/>
                </a:cubicBezTo>
                <a:cubicBezTo>
                  <a:pt x="4657" y="844"/>
                  <a:pt x="4680" y="864"/>
                  <a:pt x="4701" y="885"/>
                </a:cubicBezTo>
                <a:cubicBezTo>
                  <a:pt x="4745" y="870"/>
                  <a:pt x="4792" y="863"/>
                  <a:pt x="4843" y="863"/>
                </a:cubicBezTo>
                <a:cubicBezTo>
                  <a:pt x="4954" y="863"/>
                  <a:pt x="5048" y="897"/>
                  <a:pt x="5126" y="964"/>
                </a:cubicBezTo>
                <a:cubicBezTo>
                  <a:pt x="5144" y="980"/>
                  <a:pt x="5161" y="997"/>
                  <a:pt x="5175" y="1014"/>
                </a:cubicBezTo>
                <a:cubicBezTo>
                  <a:pt x="5201" y="1010"/>
                  <a:pt x="5228" y="1008"/>
                  <a:pt x="5256" y="1008"/>
                </a:cubicBezTo>
                <a:cubicBezTo>
                  <a:pt x="5363" y="1008"/>
                  <a:pt x="5455" y="1034"/>
                  <a:pt x="5531" y="1086"/>
                </a:cubicBezTo>
                <a:cubicBezTo>
                  <a:pt x="5559" y="1105"/>
                  <a:pt x="5582" y="1126"/>
                  <a:pt x="5600" y="1148"/>
                </a:cubicBezTo>
                <a:cubicBezTo>
                  <a:pt x="5644" y="1126"/>
                  <a:pt x="5692" y="1115"/>
                  <a:pt x="5747" y="1115"/>
                </a:cubicBezTo>
                <a:cubicBezTo>
                  <a:pt x="5826" y="1115"/>
                  <a:pt x="5894" y="1139"/>
                  <a:pt x="5950" y="1186"/>
                </a:cubicBezTo>
                <a:cubicBezTo>
                  <a:pt x="5951" y="1185"/>
                  <a:pt x="5952" y="1185"/>
                  <a:pt x="5953" y="1184"/>
                </a:cubicBezTo>
                <a:cubicBezTo>
                  <a:pt x="6039" y="1134"/>
                  <a:pt x="6142" y="1109"/>
                  <a:pt x="6263" y="1109"/>
                </a:cubicBezTo>
                <a:cubicBezTo>
                  <a:pt x="6311" y="1109"/>
                  <a:pt x="6356" y="1113"/>
                  <a:pt x="6398" y="1120"/>
                </a:cubicBezTo>
                <a:cubicBezTo>
                  <a:pt x="6420" y="1088"/>
                  <a:pt x="6447" y="1058"/>
                  <a:pt x="6479" y="1030"/>
                </a:cubicBezTo>
                <a:cubicBezTo>
                  <a:pt x="6574" y="949"/>
                  <a:pt x="6688" y="908"/>
                  <a:pt x="6822" y="908"/>
                </a:cubicBezTo>
                <a:cubicBezTo>
                  <a:pt x="6956" y="908"/>
                  <a:pt x="7070" y="949"/>
                  <a:pt x="7165" y="1030"/>
                </a:cubicBezTo>
                <a:cubicBezTo>
                  <a:pt x="7226" y="1083"/>
                  <a:pt x="7267" y="1143"/>
                  <a:pt x="7289" y="1210"/>
                </a:cubicBezTo>
                <a:cubicBezTo>
                  <a:pt x="7319" y="1197"/>
                  <a:pt x="7351" y="1191"/>
                  <a:pt x="7387" y="1191"/>
                </a:cubicBezTo>
                <a:cubicBezTo>
                  <a:pt x="7445" y="1191"/>
                  <a:pt x="7495" y="1208"/>
                  <a:pt x="7537" y="1241"/>
                </a:cubicBezTo>
                <a:cubicBezTo>
                  <a:pt x="7549" y="1201"/>
                  <a:pt x="7573" y="1165"/>
                  <a:pt x="7609" y="1134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defTabSz="1031875"/>
            <a:endParaRPr lang="en-US" sz="200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accel="56000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7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8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accel="67000" fill="hold" nodeType="withEffect" p14:presetBounceEnd="5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41" dur="1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42" dur="1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49" presetClass="entr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1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1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49" presetClass="entr" presetSubtype="0" decel="100000" fill="hold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1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5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32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32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9" presetID="32" presetClass="emph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accel="56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accel="67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4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49" presetClass="entr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1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1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49" presetClass="entr" presetSubtype="0" decel="100000" fill="hold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1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5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1" presetID="32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7" presetID="32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32" presetClass="emph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9" presetID="32" presetClass="emph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E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2"/>
          <p:cNvSpPr/>
          <p:nvPr/>
        </p:nvSpPr>
        <p:spPr bwMode="auto">
          <a:xfrm rot="10800000">
            <a:off x="1590" y="-5472"/>
            <a:ext cx="9140825" cy="2382838"/>
          </a:xfrm>
          <a:custGeom>
            <a:avLst/>
            <a:gdLst/>
            <a:ahLst/>
            <a:cxnLst>
              <a:cxn ang="0">
                <a:pos x="7259" y="1534"/>
              </a:cxn>
              <a:cxn ang="0">
                <a:pos x="7363" y="1497"/>
              </a:cxn>
              <a:cxn ang="0">
                <a:pos x="7491" y="1557"/>
              </a:cxn>
              <a:cxn ang="0">
                <a:pos x="7536" y="1640"/>
              </a:cxn>
              <a:cxn ang="0">
                <a:pos x="7553" y="1617"/>
              </a:cxn>
              <a:cxn ang="0">
                <a:pos x="7578" y="1594"/>
              </a:cxn>
              <a:cxn ang="0">
                <a:pos x="7680" y="1557"/>
              </a:cxn>
              <a:cxn ang="0">
                <a:pos x="7680" y="2002"/>
              </a:cxn>
              <a:cxn ang="0">
                <a:pos x="0" y="2002"/>
              </a:cxn>
              <a:cxn ang="0">
                <a:pos x="0" y="317"/>
              </a:cxn>
              <a:cxn ang="0">
                <a:pos x="164" y="291"/>
              </a:cxn>
              <a:cxn ang="0">
                <a:pos x="501" y="421"/>
              </a:cxn>
              <a:cxn ang="0">
                <a:pos x="601" y="555"/>
              </a:cxn>
              <a:cxn ang="0">
                <a:pos x="642" y="491"/>
              </a:cxn>
              <a:cxn ang="0">
                <a:pos x="789" y="422"/>
              </a:cxn>
              <a:cxn ang="0">
                <a:pos x="896" y="455"/>
              </a:cxn>
              <a:cxn ang="0">
                <a:pos x="1029" y="273"/>
              </a:cxn>
              <a:cxn ang="0">
                <a:pos x="1480" y="93"/>
              </a:cxn>
              <a:cxn ang="0">
                <a:pos x="1932" y="270"/>
              </a:cxn>
              <a:cxn ang="0">
                <a:pos x="2086" y="500"/>
              </a:cxn>
              <a:cxn ang="0">
                <a:pos x="2254" y="259"/>
              </a:cxn>
              <a:cxn ang="0">
                <a:pos x="2858" y="0"/>
              </a:cxn>
              <a:cxn ang="0">
                <a:pos x="3463" y="259"/>
              </a:cxn>
              <a:cxn ang="0">
                <a:pos x="3683" y="644"/>
              </a:cxn>
              <a:cxn ang="0">
                <a:pos x="3834" y="618"/>
              </a:cxn>
              <a:cxn ang="0">
                <a:pos x="4165" y="773"/>
              </a:cxn>
              <a:cxn ang="0">
                <a:pos x="4258" y="919"/>
              </a:cxn>
              <a:cxn ang="0">
                <a:pos x="4839" y="704"/>
              </a:cxn>
              <a:cxn ang="0">
                <a:pos x="5442" y="938"/>
              </a:cxn>
              <a:cxn ang="0">
                <a:pos x="5673" y="1326"/>
              </a:cxn>
              <a:cxn ang="0">
                <a:pos x="6073" y="1168"/>
              </a:cxn>
              <a:cxn ang="0">
                <a:pos x="6495" y="1348"/>
              </a:cxn>
              <a:cxn ang="0">
                <a:pos x="6548" y="1410"/>
              </a:cxn>
              <a:cxn ang="0">
                <a:pos x="6587" y="1363"/>
              </a:cxn>
              <a:cxn ang="0">
                <a:pos x="6873" y="1242"/>
              </a:cxn>
              <a:cxn ang="0">
                <a:pos x="7158" y="1363"/>
              </a:cxn>
              <a:cxn ang="0">
                <a:pos x="7259" y="1534"/>
              </a:cxn>
            </a:cxnLst>
            <a:rect l="0" t="0" r="r" b="b"/>
            <a:pathLst>
              <a:path w="7680" h="2002">
                <a:moveTo>
                  <a:pt x="7259" y="1534"/>
                </a:moveTo>
                <a:cubicBezTo>
                  <a:pt x="7289" y="1509"/>
                  <a:pt x="7324" y="1497"/>
                  <a:pt x="7363" y="1497"/>
                </a:cubicBezTo>
                <a:cubicBezTo>
                  <a:pt x="7413" y="1497"/>
                  <a:pt x="7455" y="1517"/>
                  <a:pt x="7491" y="1557"/>
                </a:cubicBezTo>
                <a:cubicBezTo>
                  <a:pt x="7512" y="1582"/>
                  <a:pt x="7527" y="1609"/>
                  <a:pt x="7536" y="1640"/>
                </a:cubicBezTo>
                <a:cubicBezTo>
                  <a:pt x="7541" y="1632"/>
                  <a:pt x="7547" y="1625"/>
                  <a:pt x="7553" y="1617"/>
                </a:cubicBezTo>
                <a:cubicBezTo>
                  <a:pt x="7561" y="1609"/>
                  <a:pt x="7569" y="1601"/>
                  <a:pt x="7578" y="1594"/>
                </a:cubicBezTo>
                <a:cubicBezTo>
                  <a:pt x="7607" y="1570"/>
                  <a:pt x="7641" y="1557"/>
                  <a:pt x="7680" y="1557"/>
                </a:cubicBezTo>
                <a:cubicBezTo>
                  <a:pt x="7680" y="2002"/>
                  <a:pt x="7680" y="2002"/>
                  <a:pt x="7680" y="2002"/>
                </a:cubicBezTo>
                <a:cubicBezTo>
                  <a:pt x="0" y="2002"/>
                  <a:pt x="0" y="2002"/>
                  <a:pt x="0" y="2002"/>
                </a:cubicBezTo>
                <a:cubicBezTo>
                  <a:pt x="0" y="317"/>
                  <a:pt x="0" y="317"/>
                  <a:pt x="0" y="317"/>
                </a:cubicBezTo>
                <a:cubicBezTo>
                  <a:pt x="51" y="300"/>
                  <a:pt x="106" y="291"/>
                  <a:pt x="164" y="291"/>
                </a:cubicBezTo>
                <a:cubicBezTo>
                  <a:pt x="296" y="291"/>
                  <a:pt x="408" y="334"/>
                  <a:pt x="501" y="421"/>
                </a:cubicBezTo>
                <a:cubicBezTo>
                  <a:pt x="545" y="462"/>
                  <a:pt x="578" y="507"/>
                  <a:pt x="601" y="555"/>
                </a:cubicBezTo>
                <a:cubicBezTo>
                  <a:pt x="611" y="532"/>
                  <a:pt x="625" y="511"/>
                  <a:pt x="642" y="491"/>
                </a:cubicBezTo>
                <a:cubicBezTo>
                  <a:pt x="682" y="445"/>
                  <a:pt x="732" y="422"/>
                  <a:pt x="789" y="422"/>
                </a:cubicBezTo>
                <a:cubicBezTo>
                  <a:pt x="829" y="422"/>
                  <a:pt x="864" y="433"/>
                  <a:pt x="896" y="455"/>
                </a:cubicBezTo>
                <a:cubicBezTo>
                  <a:pt x="927" y="389"/>
                  <a:pt x="971" y="328"/>
                  <a:pt x="1029" y="273"/>
                </a:cubicBezTo>
                <a:cubicBezTo>
                  <a:pt x="1153" y="154"/>
                  <a:pt x="1304" y="94"/>
                  <a:pt x="1480" y="93"/>
                </a:cubicBezTo>
                <a:cubicBezTo>
                  <a:pt x="1657" y="92"/>
                  <a:pt x="1807" y="151"/>
                  <a:pt x="1932" y="270"/>
                </a:cubicBezTo>
                <a:cubicBezTo>
                  <a:pt x="2004" y="338"/>
                  <a:pt x="2055" y="415"/>
                  <a:pt x="2086" y="500"/>
                </a:cubicBezTo>
                <a:cubicBezTo>
                  <a:pt x="2127" y="413"/>
                  <a:pt x="2183" y="333"/>
                  <a:pt x="2254" y="259"/>
                </a:cubicBezTo>
                <a:cubicBezTo>
                  <a:pt x="2421" y="86"/>
                  <a:pt x="2622" y="0"/>
                  <a:pt x="2858" y="0"/>
                </a:cubicBezTo>
                <a:cubicBezTo>
                  <a:pt x="3095" y="0"/>
                  <a:pt x="3296" y="86"/>
                  <a:pt x="3463" y="259"/>
                </a:cubicBezTo>
                <a:cubicBezTo>
                  <a:pt x="3572" y="372"/>
                  <a:pt x="3646" y="501"/>
                  <a:pt x="3683" y="644"/>
                </a:cubicBezTo>
                <a:cubicBezTo>
                  <a:pt x="3730" y="626"/>
                  <a:pt x="3780" y="618"/>
                  <a:pt x="3834" y="618"/>
                </a:cubicBezTo>
                <a:cubicBezTo>
                  <a:pt x="3963" y="618"/>
                  <a:pt x="4074" y="670"/>
                  <a:pt x="4165" y="773"/>
                </a:cubicBezTo>
                <a:cubicBezTo>
                  <a:pt x="4204" y="818"/>
                  <a:pt x="4235" y="866"/>
                  <a:pt x="4258" y="919"/>
                </a:cubicBezTo>
                <a:cubicBezTo>
                  <a:pt x="4420" y="776"/>
                  <a:pt x="4614" y="704"/>
                  <a:pt x="4839" y="704"/>
                </a:cubicBezTo>
                <a:cubicBezTo>
                  <a:pt x="5075" y="704"/>
                  <a:pt x="5276" y="782"/>
                  <a:pt x="5442" y="938"/>
                </a:cubicBezTo>
                <a:cubicBezTo>
                  <a:pt x="5562" y="1051"/>
                  <a:pt x="5639" y="1180"/>
                  <a:pt x="5673" y="1326"/>
                </a:cubicBezTo>
                <a:cubicBezTo>
                  <a:pt x="5785" y="1221"/>
                  <a:pt x="5918" y="1168"/>
                  <a:pt x="6073" y="1168"/>
                </a:cubicBezTo>
                <a:cubicBezTo>
                  <a:pt x="6238" y="1168"/>
                  <a:pt x="6378" y="1228"/>
                  <a:pt x="6495" y="1348"/>
                </a:cubicBezTo>
                <a:cubicBezTo>
                  <a:pt x="6514" y="1368"/>
                  <a:pt x="6532" y="1388"/>
                  <a:pt x="6548" y="1410"/>
                </a:cubicBezTo>
                <a:cubicBezTo>
                  <a:pt x="6560" y="1393"/>
                  <a:pt x="6573" y="1378"/>
                  <a:pt x="6587" y="1363"/>
                </a:cubicBezTo>
                <a:cubicBezTo>
                  <a:pt x="6666" y="1282"/>
                  <a:pt x="6761" y="1242"/>
                  <a:pt x="6873" y="1242"/>
                </a:cubicBezTo>
                <a:cubicBezTo>
                  <a:pt x="6984" y="1242"/>
                  <a:pt x="7079" y="1282"/>
                  <a:pt x="7158" y="1363"/>
                </a:cubicBezTo>
                <a:cubicBezTo>
                  <a:pt x="7207" y="1414"/>
                  <a:pt x="7240" y="1470"/>
                  <a:pt x="7259" y="1534"/>
                </a:cubicBezTo>
                <a:close/>
              </a:path>
            </a:pathLst>
          </a:custGeom>
          <a:solidFill>
            <a:srgbClr val="00B0F0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10318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Freeform 23"/>
          <p:cNvSpPr/>
          <p:nvPr/>
        </p:nvSpPr>
        <p:spPr bwMode="auto">
          <a:xfrm rot="10800000">
            <a:off x="1590" y="-5471"/>
            <a:ext cx="9140825" cy="1789113"/>
          </a:xfrm>
          <a:custGeom>
            <a:avLst/>
            <a:gdLst/>
            <a:ahLst/>
            <a:cxnLst>
              <a:cxn ang="0">
                <a:pos x="7609" y="1134"/>
              </a:cxn>
              <a:cxn ang="0">
                <a:pos x="7680" y="1089"/>
              </a:cxn>
              <a:cxn ang="0">
                <a:pos x="7680" y="1503"/>
              </a:cxn>
              <a:cxn ang="0">
                <a:pos x="0" y="1503"/>
              </a:cxn>
              <a:cxn ang="0">
                <a:pos x="0" y="577"/>
              </a:cxn>
              <a:cxn ang="0">
                <a:pos x="32" y="576"/>
              </a:cxn>
              <a:cxn ang="0">
                <a:pos x="337" y="652"/>
              </a:cxn>
              <a:cxn ang="0">
                <a:pos x="411" y="572"/>
              </a:cxn>
              <a:cxn ang="0">
                <a:pos x="765" y="445"/>
              </a:cxn>
              <a:cxn ang="0">
                <a:pos x="892" y="458"/>
              </a:cxn>
              <a:cxn ang="0">
                <a:pos x="890" y="414"/>
              </a:cxn>
              <a:cxn ang="0">
                <a:pos x="1030" y="121"/>
              </a:cxn>
              <a:cxn ang="0">
                <a:pos x="1370" y="0"/>
              </a:cxn>
              <a:cxn ang="0">
                <a:pos x="1710" y="121"/>
              </a:cxn>
              <a:cxn ang="0">
                <a:pos x="1817" y="258"/>
              </a:cxn>
              <a:cxn ang="0">
                <a:pos x="1867" y="211"/>
              </a:cxn>
              <a:cxn ang="0">
                <a:pos x="2379" y="28"/>
              </a:cxn>
              <a:cxn ang="0">
                <a:pos x="2891" y="211"/>
              </a:cxn>
              <a:cxn ang="0">
                <a:pos x="3036" y="384"/>
              </a:cxn>
              <a:cxn ang="0">
                <a:pos x="3189" y="369"/>
              </a:cxn>
              <a:cxn ang="0">
                <a:pos x="3639" y="530"/>
              </a:cxn>
              <a:cxn ang="0">
                <a:pos x="3786" y="723"/>
              </a:cxn>
              <a:cxn ang="0">
                <a:pos x="4120" y="663"/>
              </a:cxn>
              <a:cxn ang="0">
                <a:pos x="4631" y="824"/>
              </a:cxn>
              <a:cxn ang="0">
                <a:pos x="4701" y="885"/>
              </a:cxn>
              <a:cxn ang="0">
                <a:pos x="4843" y="863"/>
              </a:cxn>
              <a:cxn ang="0">
                <a:pos x="5126" y="964"/>
              </a:cxn>
              <a:cxn ang="0">
                <a:pos x="5175" y="1014"/>
              </a:cxn>
              <a:cxn ang="0">
                <a:pos x="5256" y="1008"/>
              </a:cxn>
              <a:cxn ang="0">
                <a:pos x="5531" y="1086"/>
              </a:cxn>
              <a:cxn ang="0">
                <a:pos x="5600" y="1148"/>
              </a:cxn>
              <a:cxn ang="0">
                <a:pos x="5747" y="1115"/>
              </a:cxn>
              <a:cxn ang="0">
                <a:pos x="5950" y="1186"/>
              </a:cxn>
              <a:cxn ang="0">
                <a:pos x="5953" y="1184"/>
              </a:cxn>
              <a:cxn ang="0">
                <a:pos x="6263" y="1109"/>
              </a:cxn>
              <a:cxn ang="0">
                <a:pos x="6398" y="1120"/>
              </a:cxn>
              <a:cxn ang="0">
                <a:pos x="6479" y="1030"/>
              </a:cxn>
              <a:cxn ang="0">
                <a:pos x="6822" y="908"/>
              </a:cxn>
              <a:cxn ang="0">
                <a:pos x="7165" y="1030"/>
              </a:cxn>
              <a:cxn ang="0">
                <a:pos x="7289" y="1210"/>
              </a:cxn>
              <a:cxn ang="0">
                <a:pos x="7387" y="1191"/>
              </a:cxn>
              <a:cxn ang="0">
                <a:pos x="7537" y="1241"/>
              </a:cxn>
              <a:cxn ang="0">
                <a:pos x="7609" y="1134"/>
              </a:cxn>
            </a:cxnLst>
            <a:rect l="0" t="0" r="r" b="b"/>
            <a:pathLst>
              <a:path w="7680" h="1503">
                <a:moveTo>
                  <a:pt x="7609" y="1134"/>
                </a:moveTo>
                <a:cubicBezTo>
                  <a:pt x="7631" y="1115"/>
                  <a:pt x="7655" y="1100"/>
                  <a:pt x="7680" y="1089"/>
                </a:cubicBezTo>
                <a:cubicBezTo>
                  <a:pt x="7680" y="1503"/>
                  <a:pt x="7680" y="1503"/>
                  <a:pt x="7680" y="1503"/>
                </a:cubicBezTo>
                <a:cubicBezTo>
                  <a:pt x="0" y="1503"/>
                  <a:pt x="0" y="1503"/>
                  <a:pt x="0" y="1503"/>
                </a:cubicBezTo>
                <a:cubicBezTo>
                  <a:pt x="0" y="577"/>
                  <a:pt x="0" y="577"/>
                  <a:pt x="0" y="577"/>
                </a:cubicBezTo>
                <a:cubicBezTo>
                  <a:pt x="11" y="577"/>
                  <a:pt x="21" y="576"/>
                  <a:pt x="32" y="576"/>
                </a:cubicBezTo>
                <a:cubicBezTo>
                  <a:pt x="146" y="576"/>
                  <a:pt x="247" y="602"/>
                  <a:pt x="337" y="652"/>
                </a:cubicBezTo>
                <a:cubicBezTo>
                  <a:pt x="357" y="624"/>
                  <a:pt x="382" y="597"/>
                  <a:pt x="411" y="572"/>
                </a:cubicBezTo>
                <a:cubicBezTo>
                  <a:pt x="509" y="487"/>
                  <a:pt x="627" y="445"/>
                  <a:pt x="765" y="445"/>
                </a:cubicBezTo>
                <a:cubicBezTo>
                  <a:pt x="810" y="445"/>
                  <a:pt x="852" y="450"/>
                  <a:pt x="892" y="458"/>
                </a:cubicBezTo>
                <a:cubicBezTo>
                  <a:pt x="890" y="444"/>
                  <a:pt x="890" y="429"/>
                  <a:pt x="890" y="414"/>
                </a:cubicBezTo>
                <a:cubicBezTo>
                  <a:pt x="890" y="300"/>
                  <a:pt x="937" y="202"/>
                  <a:pt x="1030" y="121"/>
                </a:cubicBezTo>
                <a:cubicBezTo>
                  <a:pt x="1124" y="40"/>
                  <a:pt x="1238" y="0"/>
                  <a:pt x="1370" y="0"/>
                </a:cubicBezTo>
                <a:cubicBezTo>
                  <a:pt x="1503" y="0"/>
                  <a:pt x="1616" y="40"/>
                  <a:pt x="1710" y="121"/>
                </a:cubicBezTo>
                <a:cubicBezTo>
                  <a:pt x="1758" y="162"/>
                  <a:pt x="1794" y="208"/>
                  <a:pt x="1817" y="258"/>
                </a:cubicBezTo>
                <a:cubicBezTo>
                  <a:pt x="1833" y="242"/>
                  <a:pt x="1849" y="226"/>
                  <a:pt x="1867" y="211"/>
                </a:cubicBezTo>
                <a:cubicBezTo>
                  <a:pt x="2009" y="89"/>
                  <a:pt x="2179" y="28"/>
                  <a:pt x="2379" y="28"/>
                </a:cubicBezTo>
                <a:cubicBezTo>
                  <a:pt x="2579" y="28"/>
                  <a:pt x="2750" y="89"/>
                  <a:pt x="2891" y="211"/>
                </a:cubicBezTo>
                <a:cubicBezTo>
                  <a:pt x="2953" y="264"/>
                  <a:pt x="3001" y="321"/>
                  <a:pt x="3036" y="384"/>
                </a:cubicBezTo>
                <a:cubicBezTo>
                  <a:pt x="3084" y="374"/>
                  <a:pt x="3135" y="369"/>
                  <a:pt x="3189" y="369"/>
                </a:cubicBezTo>
                <a:cubicBezTo>
                  <a:pt x="3365" y="369"/>
                  <a:pt x="3515" y="423"/>
                  <a:pt x="3639" y="530"/>
                </a:cubicBezTo>
                <a:cubicBezTo>
                  <a:pt x="3706" y="588"/>
                  <a:pt x="3755" y="652"/>
                  <a:pt x="3786" y="723"/>
                </a:cubicBezTo>
                <a:cubicBezTo>
                  <a:pt x="3887" y="683"/>
                  <a:pt x="3998" y="663"/>
                  <a:pt x="4120" y="663"/>
                </a:cubicBezTo>
                <a:cubicBezTo>
                  <a:pt x="4320" y="663"/>
                  <a:pt x="4490" y="717"/>
                  <a:pt x="4631" y="824"/>
                </a:cubicBezTo>
                <a:cubicBezTo>
                  <a:pt x="4657" y="844"/>
                  <a:pt x="4680" y="864"/>
                  <a:pt x="4701" y="885"/>
                </a:cubicBezTo>
                <a:cubicBezTo>
                  <a:pt x="4745" y="870"/>
                  <a:pt x="4792" y="863"/>
                  <a:pt x="4843" y="863"/>
                </a:cubicBezTo>
                <a:cubicBezTo>
                  <a:pt x="4954" y="863"/>
                  <a:pt x="5048" y="897"/>
                  <a:pt x="5126" y="964"/>
                </a:cubicBezTo>
                <a:cubicBezTo>
                  <a:pt x="5144" y="980"/>
                  <a:pt x="5161" y="997"/>
                  <a:pt x="5175" y="1014"/>
                </a:cubicBezTo>
                <a:cubicBezTo>
                  <a:pt x="5201" y="1010"/>
                  <a:pt x="5228" y="1008"/>
                  <a:pt x="5256" y="1008"/>
                </a:cubicBezTo>
                <a:cubicBezTo>
                  <a:pt x="5363" y="1008"/>
                  <a:pt x="5455" y="1034"/>
                  <a:pt x="5531" y="1086"/>
                </a:cubicBezTo>
                <a:cubicBezTo>
                  <a:pt x="5559" y="1105"/>
                  <a:pt x="5582" y="1126"/>
                  <a:pt x="5600" y="1148"/>
                </a:cubicBezTo>
                <a:cubicBezTo>
                  <a:pt x="5644" y="1126"/>
                  <a:pt x="5692" y="1115"/>
                  <a:pt x="5747" y="1115"/>
                </a:cubicBezTo>
                <a:cubicBezTo>
                  <a:pt x="5826" y="1115"/>
                  <a:pt x="5894" y="1139"/>
                  <a:pt x="5950" y="1186"/>
                </a:cubicBezTo>
                <a:cubicBezTo>
                  <a:pt x="5951" y="1185"/>
                  <a:pt x="5952" y="1185"/>
                  <a:pt x="5953" y="1184"/>
                </a:cubicBezTo>
                <a:cubicBezTo>
                  <a:pt x="6039" y="1134"/>
                  <a:pt x="6142" y="1109"/>
                  <a:pt x="6263" y="1109"/>
                </a:cubicBezTo>
                <a:cubicBezTo>
                  <a:pt x="6311" y="1109"/>
                  <a:pt x="6356" y="1113"/>
                  <a:pt x="6398" y="1120"/>
                </a:cubicBezTo>
                <a:cubicBezTo>
                  <a:pt x="6420" y="1088"/>
                  <a:pt x="6447" y="1058"/>
                  <a:pt x="6479" y="1030"/>
                </a:cubicBezTo>
                <a:cubicBezTo>
                  <a:pt x="6574" y="949"/>
                  <a:pt x="6688" y="908"/>
                  <a:pt x="6822" y="908"/>
                </a:cubicBezTo>
                <a:cubicBezTo>
                  <a:pt x="6956" y="908"/>
                  <a:pt x="7070" y="949"/>
                  <a:pt x="7165" y="1030"/>
                </a:cubicBezTo>
                <a:cubicBezTo>
                  <a:pt x="7226" y="1083"/>
                  <a:pt x="7267" y="1143"/>
                  <a:pt x="7289" y="1210"/>
                </a:cubicBezTo>
                <a:cubicBezTo>
                  <a:pt x="7319" y="1197"/>
                  <a:pt x="7351" y="1191"/>
                  <a:pt x="7387" y="1191"/>
                </a:cubicBezTo>
                <a:cubicBezTo>
                  <a:pt x="7445" y="1191"/>
                  <a:pt x="7495" y="1208"/>
                  <a:pt x="7537" y="1241"/>
                </a:cubicBezTo>
                <a:cubicBezTo>
                  <a:pt x="7549" y="1201"/>
                  <a:pt x="7573" y="1165"/>
                  <a:pt x="7609" y="1134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defTabSz="1031875"/>
            <a:endParaRPr lang="en-US" sz="200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29"/>
          <p:cNvSpPr txBox="1"/>
          <p:nvPr/>
        </p:nvSpPr>
        <p:spPr>
          <a:xfrm>
            <a:off x="2385695" y="2654300"/>
            <a:ext cx="50882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914400"/>
            <a:r>
              <a:rPr lang="zh-CN" altLang="en-US" sz="6000" dirty="0">
                <a:solidFill>
                  <a:schemeClr val="bg1"/>
                </a:solidFill>
                <a:latin typeface="方正大标宋简体" panose="02010601030101010101" pitchFamily="65" charset="-122"/>
                <a:ea typeface="方正大标宋简体" panose="02010601030101010101" pitchFamily="65" charset="-122"/>
              </a:rPr>
              <a:t>我的演讲完毕</a:t>
            </a:r>
            <a:endParaRPr lang="zh-CN" altLang="en-US" sz="6000" dirty="0">
              <a:solidFill>
                <a:schemeClr val="bg1"/>
              </a:solidFill>
              <a:latin typeface="方正大标宋简体" panose="02010601030101010101" pitchFamily="65" charset="-122"/>
              <a:ea typeface="方正大标宋简体" panose="02010601030101010101" pitchFamily="65" charset="-122"/>
            </a:endParaRPr>
          </a:p>
        </p:txBody>
      </p:sp>
      <p:pic>
        <p:nvPicPr>
          <p:cNvPr id="12" name="Picture 7" descr="C:\Users\Administrator\Desktop\t\a12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278664" y="1400023"/>
            <a:ext cx="2626132" cy="195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966878" y="413281"/>
            <a:ext cx="921488" cy="92148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2365636">
            <a:off x="7677416" y="887199"/>
            <a:ext cx="675948" cy="6759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2" presetClass="entr" presetSubtype="2" accel="26000" fill="hold" grpId="0" nodeType="afterEffect" p14:presetBounceEnd="31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4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4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6" presetID="2" presetClass="entr" presetSubtype="2" accel="49000" fill="hold" nodeType="after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48" dur="3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49" dur="3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1" presetID="2" presetClass="entr" presetSubtype="2" accel="26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46" presetID="2" presetClass="entr" presetSubtype="2" accel="49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3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3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/>
        </p:bld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1041</Words>
  <Application>WPS 演示</Application>
  <PresentationFormat>全屏显示(16:9)</PresentationFormat>
  <Paragraphs>70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2" baseType="lpstr">
      <vt:lpstr>Arial</vt:lpstr>
      <vt:lpstr>宋体</vt:lpstr>
      <vt:lpstr>Wingdings</vt:lpstr>
      <vt:lpstr>微软雅黑</vt:lpstr>
      <vt:lpstr>方正大标宋简体</vt:lpstr>
      <vt:lpstr>方正卡通简体</vt:lpstr>
      <vt:lpstr>Times New Roman</vt:lpstr>
      <vt:lpstr>Calibri</vt:lpstr>
      <vt:lpstr>Calibri</vt:lpstr>
      <vt:lpstr>DFPGuYinMedium-B5</vt:lpstr>
      <vt:lpstr>Almonte Snow</vt:lpstr>
      <vt:lpstr>Lato Light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34</cp:revision>
  <dcterms:created xsi:type="dcterms:W3CDTF">2016-10-06T02:30:00Z</dcterms:created>
  <dcterms:modified xsi:type="dcterms:W3CDTF">2021-08-26T06:45:57Z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