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62" r:id="rId5"/>
    <p:sldId id="263" r:id="rId6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69" tIns="49534" rIns="99069" bIns="4953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69" tIns="49534" rIns="99069" bIns="49534" rtlCol="0"/>
          <a:lstStyle>
            <a:lvl1pPr algn="r">
              <a:defRPr sz="1300"/>
            </a:lvl1pPr>
          </a:lstStyle>
          <a:p>
            <a:fld id="{6FE064D3-854F-40D5-810C-45BE9BAE64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4" rIns="99069" bIns="4953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9" tIns="49534" rIns="99069" bIns="4953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69" tIns="49534" rIns="99069" bIns="4953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9069" tIns="49534" rIns="99069" bIns="49534" rtlCol="0" anchor="b"/>
          <a:lstStyle>
            <a:lvl1pPr algn="r">
              <a:defRPr sz="1300"/>
            </a:lvl1pPr>
          </a:lstStyle>
          <a:p>
            <a:fld id="{AEEBFA88-B1E6-4116-9228-EEEFAF308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A995-CFC3-4717-B6CA-EA6F73382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BF7D-0461-421A-97AD-A14D0C565A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7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br>
              <a:rPr lang="en-US" altLang="zh-CN" sz="8000" b="1" i="1" dirty="0" smtClean="0">
                <a:solidFill>
                  <a:srgbClr val="FF0000"/>
                </a:solidFill>
              </a:rPr>
            </a:br>
            <a:r>
              <a:rPr lang="en-US" altLang="zh-CN" sz="8000" b="1" i="1" dirty="0" smtClean="0">
                <a:solidFill>
                  <a:srgbClr val="FF0000"/>
                </a:solidFill>
              </a:rPr>
              <a:t>   </a:t>
            </a:r>
            <a:r>
              <a:rPr lang="zh-CN" altLang="en-US" sz="8000" b="1" i="1" dirty="0" smtClean="0">
                <a:solidFill>
                  <a:srgbClr val="FF0000"/>
                </a:solidFill>
              </a:rPr>
              <a:t>竞选大队委</a:t>
            </a:r>
            <a:endParaRPr lang="zh-CN" altLang="en-US" sz="8000" b="1" i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4857784" cy="17526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          </a:t>
            </a:r>
            <a:r>
              <a:rPr lang="zh-CN" altLang="zh-CN" dirty="0" smtClean="0">
                <a:solidFill>
                  <a:srgbClr val="00B050"/>
                </a:solidFill>
              </a:rPr>
              <a:t>六</a:t>
            </a:r>
            <a:r>
              <a:rPr lang="zh-CN" altLang="en-US" dirty="0" smtClean="0">
                <a:solidFill>
                  <a:srgbClr val="00B050"/>
                </a:solidFill>
              </a:rPr>
              <a:t>（</a:t>
            </a:r>
            <a:r>
              <a:rPr lang="en-US" altLang="zh-CN" dirty="0" smtClean="0">
                <a:solidFill>
                  <a:srgbClr val="00B050"/>
                </a:solidFill>
              </a:rPr>
              <a:t>12</a:t>
            </a:r>
            <a:r>
              <a:rPr lang="zh-CN" altLang="en-US" dirty="0" smtClean="0">
                <a:solidFill>
                  <a:srgbClr val="00B050"/>
                </a:solidFill>
              </a:rPr>
              <a:t>）班      周  杨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endParaRPr lang="en-US" altLang="zh-CN" dirty="0" smtClean="0"/>
          </a:p>
          <a:p>
            <a:r>
              <a:rPr lang="zh-CN" altLang="en-US" sz="2400" dirty="0" smtClean="0"/>
              <a:t>      常州市新北区薛家实验中心小学</a:t>
            </a:r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881106">
            <a:off x="664892" y="483331"/>
            <a:ext cx="1499746" cy="24569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63" b="100000" l="0" r="100000">
                        <a14:foregroundMark x1="8446" y1="98983" x2="8446" y2="98983"/>
                        <a14:foregroundMark x1="5828" y1="75763" x2="5828" y2="75763"/>
                        <a14:foregroundMark x1="3378" y1="76441" x2="3378" y2="76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048"/>
          <a:stretch>
            <a:fillRect/>
          </a:stretch>
        </p:blipFill>
        <p:spPr>
          <a:xfrm>
            <a:off x="0" y="5903963"/>
            <a:ext cx="9127616" cy="95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i="1" dirty="0" smtClean="0">
                <a:solidFill>
                  <a:srgbClr val="FF0000"/>
                </a:solidFill>
              </a:rPr>
              <a:t>     </a:t>
            </a:r>
            <a:br>
              <a:rPr lang="en-US" altLang="zh-CN" i="1" dirty="0" smtClean="0">
                <a:solidFill>
                  <a:srgbClr val="FF0000"/>
                </a:solidFill>
              </a:rPr>
            </a:br>
            <a:br>
              <a:rPr lang="en-US" altLang="zh-CN" i="1" dirty="0" smtClean="0">
                <a:solidFill>
                  <a:srgbClr val="FF0000"/>
                </a:solidFill>
              </a:rPr>
            </a:b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    姓名：周 杨       民族：汉 族</a:t>
            </a:r>
            <a:endParaRPr lang="zh-CN" altLang="en-US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   年龄：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岁       </a:t>
            </a:r>
            <a:r>
              <a:rPr lang="zh-CN" altLang="en-US" sz="2800" dirty="0" smtClean="0"/>
              <a:t>身高：</a:t>
            </a:r>
            <a:r>
              <a:rPr lang="en-US" altLang="zh-CN" sz="2800" dirty="0" smtClean="0"/>
              <a:t>145cm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   班级</a:t>
            </a:r>
            <a:r>
              <a:rPr lang="zh-CN" altLang="en-US" sz="2800" dirty="0" smtClean="0"/>
              <a:t>：六（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）班</a:t>
            </a:r>
            <a:endParaRPr lang="zh-CN" altLang="en-US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   竞选职位：劳动部 部长  </a:t>
            </a:r>
            <a:endParaRPr lang="zh-CN" altLang="en-US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   爱好：唱歌  跳舞  写字  围棋  篮球</a:t>
            </a:r>
            <a:endParaRPr lang="en-US" altLang="zh-CN" sz="2800" dirty="0" smtClean="0"/>
          </a:p>
          <a:p>
            <a:endParaRPr lang="zh-CN" altLang="en-US" sz="2800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32240" y="2924944"/>
            <a:ext cx="18683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1187625" y="188640"/>
            <a:ext cx="5233021" cy="1695093"/>
            <a:chOff x="6277584" y="-695464"/>
            <a:chExt cx="3070133" cy="162702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r="21297" b="6428"/>
            <a:stretch>
              <a:fillRect/>
            </a:stretch>
          </p:blipFill>
          <p:spPr>
            <a:xfrm>
              <a:off x="7967423" y="-626348"/>
              <a:ext cx="682341" cy="679471"/>
            </a:xfrm>
            <a:prstGeom prst="rect">
              <a:avLst/>
            </a:prstGeom>
          </p:spPr>
        </p:pic>
        <p:sp>
          <p:nvSpPr>
            <p:cNvPr id="7" name="文本框 12"/>
            <p:cNvSpPr txBox="1"/>
            <p:nvPr/>
          </p:nvSpPr>
          <p:spPr>
            <a:xfrm>
              <a:off x="6277584" y="-4299"/>
              <a:ext cx="914700" cy="886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8C2E99"/>
                  </a:solidFill>
                  <a:effectLst>
                    <a:outerShdw dist="38100" dir="2700000" algn="bl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自</a:t>
              </a:r>
              <a:endParaRPr lang="zh-CN" altLang="en-US" sz="54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8C2E99"/>
                </a:solidFill>
                <a:effectLst>
                  <a:outerShdw dist="38100" dir="2700000" algn="bl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8" name="文本框 13"/>
            <p:cNvSpPr txBox="1"/>
            <p:nvPr/>
          </p:nvSpPr>
          <p:spPr>
            <a:xfrm>
              <a:off x="7038011" y="-280765"/>
              <a:ext cx="9541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EC0940"/>
                  </a:solidFill>
                  <a:effectLst>
                    <a:outerShdw dist="38100" dir="2700000" algn="bl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我</a:t>
              </a:r>
              <a:endParaRPr lang="zh-CN" altLang="en-US" sz="60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EC0940"/>
                </a:solidFill>
                <a:effectLst>
                  <a:outerShdw dist="38100" dir="2700000" algn="bl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9" name="文本框 14"/>
            <p:cNvSpPr txBox="1"/>
            <p:nvPr/>
          </p:nvSpPr>
          <p:spPr>
            <a:xfrm>
              <a:off x="7798439" y="133934"/>
              <a:ext cx="839244" cy="7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6DA305"/>
                  </a:solidFill>
                  <a:effectLst>
                    <a:outerShdw dist="38100" dir="2700000" algn="bl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介</a:t>
              </a:r>
              <a:endParaRPr lang="zh-CN" altLang="en-US" sz="48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6DA305"/>
                </a:solidFill>
                <a:effectLst>
                  <a:outerShdw dist="38100" dir="2700000" algn="bl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0" name="文本框 15"/>
            <p:cNvSpPr txBox="1"/>
            <p:nvPr/>
          </p:nvSpPr>
          <p:spPr>
            <a:xfrm rot="534796">
              <a:off x="8470554" y="-175165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05769E"/>
                  </a:solidFill>
                  <a:effectLst>
                    <a:outerShdw dist="38100" dir="2700000" algn="bl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绍</a:t>
              </a:r>
              <a:endParaRPr lang="zh-CN" altLang="en-US" sz="54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5769E"/>
                </a:solidFill>
                <a:effectLst>
                  <a:outerShdw dist="38100" dir="2700000" algn="bl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1" name="文本框 16"/>
            <p:cNvSpPr txBox="1"/>
            <p:nvPr/>
          </p:nvSpPr>
          <p:spPr>
            <a:xfrm rot="909371">
              <a:off x="7150472" y="-322915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67ACC4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INTRODUCE</a:t>
              </a:r>
              <a:endParaRPr lang="zh-CN" altLang="en-US" sz="1100" dirty="0">
                <a:solidFill>
                  <a:srgbClr val="67ACC4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2" name="文本框 17"/>
            <p:cNvSpPr txBox="1"/>
            <p:nvPr/>
          </p:nvSpPr>
          <p:spPr>
            <a:xfrm rot="909371">
              <a:off x="6888533" y="-69546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42D5D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ME</a:t>
              </a:r>
              <a:endParaRPr lang="zh-CN" altLang="en-US" dirty="0">
                <a:solidFill>
                  <a:srgbClr val="F42D5D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0" y="4941168"/>
            <a:ext cx="1115616" cy="1728192"/>
            <a:chOff x="1162601" y="2578293"/>
            <a:chExt cx="2432050" cy="2738244"/>
          </a:xfrm>
        </p:grpSpPr>
        <p:sp>
          <p:nvSpPr>
            <p:cNvPr id="14" name="Oval 701"/>
            <p:cNvSpPr>
              <a:spLocks noChangeArrowheads="1"/>
            </p:cNvSpPr>
            <p:nvPr/>
          </p:nvSpPr>
          <p:spPr bwMode="auto">
            <a:xfrm>
              <a:off x="1162601" y="2578293"/>
              <a:ext cx="2432050" cy="1965618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02"/>
            <p:cNvSpPr/>
            <p:nvPr/>
          </p:nvSpPr>
          <p:spPr bwMode="auto">
            <a:xfrm>
              <a:off x="1352550" y="4654550"/>
              <a:ext cx="1990725" cy="661987"/>
            </a:xfrm>
            <a:custGeom>
              <a:avLst/>
              <a:gdLst>
                <a:gd name="T0" fmla="*/ 327 w 529"/>
                <a:gd name="T1" fmla="*/ 0 h 176"/>
                <a:gd name="T2" fmla="*/ 241 w 529"/>
                <a:gd name="T3" fmla="*/ 95 h 176"/>
                <a:gd name="T4" fmla="*/ 156 w 529"/>
                <a:gd name="T5" fmla="*/ 2 h 176"/>
                <a:gd name="T6" fmla="*/ 55 w 529"/>
                <a:gd name="T7" fmla="*/ 114 h 176"/>
                <a:gd name="T8" fmla="*/ 16 w 529"/>
                <a:gd name="T9" fmla="*/ 71 h 176"/>
                <a:gd name="T10" fmla="*/ 0 w 529"/>
                <a:gd name="T11" fmla="*/ 89 h 176"/>
                <a:gd name="T12" fmla="*/ 251 w 529"/>
                <a:gd name="T13" fmla="*/ 176 h 176"/>
                <a:gd name="T14" fmla="*/ 529 w 529"/>
                <a:gd name="T15" fmla="*/ 66 h 176"/>
                <a:gd name="T16" fmla="*/ 504 w 529"/>
                <a:gd name="T17" fmla="*/ 38 h 176"/>
                <a:gd name="T18" fmla="*/ 432 w 529"/>
                <a:gd name="T19" fmla="*/ 117 h 176"/>
                <a:gd name="T20" fmla="*/ 327 w 529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9" h="176">
                  <a:moveTo>
                    <a:pt x="327" y="0"/>
                  </a:moveTo>
                  <a:cubicBezTo>
                    <a:pt x="241" y="95"/>
                    <a:pt x="241" y="95"/>
                    <a:pt x="241" y="95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69" y="144"/>
                    <a:pt x="156" y="176"/>
                    <a:pt x="251" y="176"/>
                  </a:cubicBezTo>
                  <a:cubicBezTo>
                    <a:pt x="359" y="176"/>
                    <a:pt x="457" y="134"/>
                    <a:pt x="529" y="66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327" y="0"/>
                    <a:pt x="327" y="0"/>
                    <a:pt x="327" y="0"/>
                  </a:cubicBezTo>
                </a:path>
              </a:pathLst>
            </a:custGeom>
            <a:solidFill>
              <a:srgbClr val="00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703"/>
            <p:cNvSpPr/>
            <p:nvPr/>
          </p:nvSpPr>
          <p:spPr bwMode="auto">
            <a:xfrm>
              <a:off x="1347788" y="2732088"/>
              <a:ext cx="869950" cy="568325"/>
            </a:xfrm>
            <a:custGeom>
              <a:avLst/>
              <a:gdLst>
                <a:gd name="T0" fmla="*/ 78 w 231"/>
                <a:gd name="T1" fmla="*/ 0 h 151"/>
                <a:gd name="T2" fmla="*/ 44 w 231"/>
                <a:gd name="T3" fmla="*/ 27 h 151"/>
                <a:gd name="T4" fmla="*/ 36 w 231"/>
                <a:gd name="T5" fmla="*/ 26 h 151"/>
                <a:gd name="T6" fmla="*/ 0 w 231"/>
                <a:gd name="T7" fmla="*/ 61 h 151"/>
                <a:gd name="T8" fmla="*/ 10 w 231"/>
                <a:gd name="T9" fmla="*/ 86 h 151"/>
                <a:gd name="T10" fmla="*/ 3 w 231"/>
                <a:gd name="T11" fmla="*/ 108 h 151"/>
                <a:gd name="T12" fmla="*/ 38 w 231"/>
                <a:gd name="T13" fmla="*/ 143 h 151"/>
                <a:gd name="T14" fmla="*/ 62 w 231"/>
                <a:gd name="T15" fmla="*/ 135 h 151"/>
                <a:gd name="T16" fmla="*/ 90 w 231"/>
                <a:gd name="T17" fmla="*/ 149 h 151"/>
                <a:gd name="T18" fmla="*/ 119 w 231"/>
                <a:gd name="T19" fmla="*/ 134 h 151"/>
                <a:gd name="T20" fmla="*/ 149 w 231"/>
                <a:gd name="T21" fmla="*/ 151 h 151"/>
                <a:gd name="T22" fmla="*/ 176 w 231"/>
                <a:gd name="T23" fmla="*/ 140 h 151"/>
                <a:gd name="T24" fmla="*/ 195 w 231"/>
                <a:gd name="T25" fmla="*/ 145 h 151"/>
                <a:gd name="T26" fmla="*/ 231 w 231"/>
                <a:gd name="T27" fmla="*/ 110 h 151"/>
                <a:gd name="T28" fmla="*/ 220 w 231"/>
                <a:gd name="T29" fmla="*/ 84 h 151"/>
                <a:gd name="T30" fmla="*/ 224 w 231"/>
                <a:gd name="T31" fmla="*/ 68 h 151"/>
                <a:gd name="T32" fmla="*/ 188 w 231"/>
                <a:gd name="T33" fmla="*/ 32 h 151"/>
                <a:gd name="T34" fmla="*/ 171 w 231"/>
                <a:gd name="T35" fmla="*/ 37 h 151"/>
                <a:gd name="T36" fmla="*/ 136 w 231"/>
                <a:gd name="T37" fmla="*/ 9 h 151"/>
                <a:gd name="T38" fmla="*/ 110 w 231"/>
                <a:gd name="T39" fmla="*/ 20 h 151"/>
                <a:gd name="T40" fmla="*/ 78 w 23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151">
                  <a:moveTo>
                    <a:pt x="78" y="0"/>
                  </a:moveTo>
                  <a:cubicBezTo>
                    <a:pt x="62" y="0"/>
                    <a:pt x="48" y="11"/>
                    <a:pt x="44" y="27"/>
                  </a:cubicBezTo>
                  <a:cubicBezTo>
                    <a:pt x="41" y="26"/>
                    <a:pt x="38" y="26"/>
                    <a:pt x="36" y="26"/>
                  </a:cubicBezTo>
                  <a:cubicBezTo>
                    <a:pt x="16" y="26"/>
                    <a:pt x="0" y="42"/>
                    <a:pt x="0" y="61"/>
                  </a:cubicBezTo>
                  <a:cubicBezTo>
                    <a:pt x="0" y="71"/>
                    <a:pt x="4" y="80"/>
                    <a:pt x="10" y="86"/>
                  </a:cubicBezTo>
                  <a:cubicBezTo>
                    <a:pt x="5" y="92"/>
                    <a:pt x="3" y="100"/>
                    <a:pt x="3" y="108"/>
                  </a:cubicBezTo>
                  <a:cubicBezTo>
                    <a:pt x="3" y="127"/>
                    <a:pt x="18" y="143"/>
                    <a:pt x="38" y="143"/>
                  </a:cubicBezTo>
                  <a:cubicBezTo>
                    <a:pt x="47" y="143"/>
                    <a:pt x="55" y="140"/>
                    <a:pt x="62" y="135"/>
                  </a:cubicBezTo>
                  <a:cubicBezTo>
                    <a:pt x="68" y="143"/>
                    <a:pt x="78" y="149"/>
                    <a:pt x="90" y="149"/>
                  </a:cubicBezTo>
                  <a:cubicBezTo>
                    <a:pt x="102" y="149"/>
                    <a:pt x="112" y="143"/>
                    <a:pt x="119" y="134"/>
                  </a:cubicBezTo>
                  <a:cubicBezTo>
                    <a:pt x="125" y="144"/>
                    <a:pt x="136" y="151"/>
                    <a:pt x="149" y="151"/>
                  </a:cubicBezTo>
                  <a:cubicBezTo>
                    <a:pt x="160" y="151"/>
                    <a:pt x="169" y="147"/>
                    <a:pt x="176" y="140"/>
                  </a:cubicBezTo>
                  <a:cubicBezTo>
                    <a:pt x="181" y="143"/>
                    <a:pt x="188" y="145"/>
                    <a:pt x="195" y="145"/>
                  </a:cubicBezTo>
                  <a:cubicBezTo>
                    <a:pt x="215" y="145"/>
                    <a:pt x="231" y="129"/>
                    <a:pt x="231" y="110"/>
                  </a:cubicBezTo>
                  <a:cubicBezTo>
                    <a:pt x="231" y="100"/>
                    <a:pt x="227" y="90"/>
                    <a:pt x="220" y="84"/>
                  </a:cubicBezTo>
                  <a:cubicBezTo>
                    <a:pt x="222" y="79"/>
                    <a:pt x="224" y="74"/>
                    <a:pt x="224" y="68"/>
                  </a:cubicBezTo>
                  <a:cubicBezTo>
                    <a:pt x="224" y="48"/>
                    <a:pt x="208" y="32"/>
                    <a:pt x="188" y="32"/>
                  </a:cubicBezTo>
                  <a:cubicBezTo>
                    <a:pt x="182" y="32"/>
                    <a:pt x="176" y="34"/>
                    <a:pt x="171" y="37"/>
                  </a:cubicBezTo>
                  <a:cubicBezTo>
                    <a:pt x="167" y="21"/>
                    <a:pt x="153" y="9"/>
                    <a:pt x="136" y="9"/>
                  </a:cubicBezTo>
                  <a:cubicBezTo>
                    <a:pt x="126" y="9"/>
                    <a:pt x="117" y="13"/>
                    <a:pt x="110" y="20"/>
                  </a:cubicBezTo>
                  <a:cubicBezTo>
                    <a:pt x="105" y="8"/>
                    <a:pt x="92" y="0"/>
                    <a:pt x="7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704"/>
            <p:cNvSpPr/>
            <p:nvPr/>
          </p:nvSpPr>
          <p:spPr bwMode="auto">
            <a:xfrm>
              <a:off x="2443163" y="3270250"/>
              <a:ext cx="869950" cy="571500"/>
            </a:xfrm>
            <a:custGeom>
              <a:avLst/>
              <a:gdLst>
                <a:gd name="T0" fmla="*/ 152 w 231"/>
                <a:gd name="T1" fmla="*/ 0 h 152"/>
                <a:gd name="T2" fmla="*/ 120 w 231"/>
                <a:gd name="T3" fmla="*/ 21 h 152"/>
                <a:gd name="T4" fmla="*/ 94 w 231"/>
                <a:gd name="T5" fmla="*/ 10 h 152"/>
                <a:gd name="T6" fmla="*/ 60 w 231"/>
                <a:gd name="T7" fmla="*/ 37 h 152"/>
                <a:gd name="T8" fmla="*/ 42 w 231"/>
                <a:gd name="T9" fmla="*/ 33 h 152"/>
                <a:gd name="T10" fmla="*/ 7 w 231"/>
                <a:gd name="T11" fmla="*/ 68 h 152"/>
                <a:gd name="T12" fmla="*/ 11 w 231"/>
                <a:gd name="T13" fmla="*/ 85 h 152"/>
                <a:gd name="T14" fmla="*/ 0 w 231"/>
                <a:gd name="T15" fmla="*/ 110 h 152"/>
                <a:gd name="T16" fmla="*/ 35 w 231"/>
                <a:gd name="T17" fmla="*/ 146 h 152"/>
                <a:gd name="T18" fmla="*/ 55 w 231"/>
                <a:gd name="T19" fmla="*/ 140 h 152"/>
                <a:gd name="T20" fmla="*/ 81 w 231"/>
                <a:gd name="T21" fmla="*/ 152 h 152"/>
                <a:gd name="T22" fmla="*/ 112 w 231"/>
                <a:gd name="T23" fmla="*/ 134 h 152"/>
                <a:gd name="T24" fmla="*/ 141 w 231"/>
                <a:gd name="T25" fmla="*/ 149 h 152"/>
                <a:gd name="T26" fmla="*/ 169 w 231"/>
                <a:gd name="T27" fmla="*/ 135 h 152"/>
                <a:gd name="T28" fmla="*/ 192 w 231"/>
                <a:gd name="T29" fmla="*/ 144 h 152"/>
                <a:gd name="T30" fmla="*/ 228 w 231"/>
                <a:gd name="T31" fmla="*/ 109 h 152"/>
                <a:gd name="T32" fmla="*/ 221 w 231"/>
                <a:gd name="T33" fmla="*/ 87 h 152"/>
                <a:gd name="T34" fmla="*/ 231 w 231"/>
                <a:gd name="T35" fmla="*/ 62 h 152"/>
                <a:gd name="T36" fmla="*/ 195 w 231"/>
                <a:gd name="T37" fmla="*/ 26 h 152"/>
                <a:gd name="T38" fmla="*/ 187 w 231"/>
                <a:gd name="T39" fmla="*/ 27 h 152"/>
                <a:gd name="T40" fmla="*/ 152 w 231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152">
                  <a:moveTo>
                    <a:pt x="152" y="0"/>
                  </a:moveTo>
                  <a:cubicBezTo>
                    <a:pt x="138" y="0"/>
                    <a:pt x="126" y="9"/>
                    <a:pt x="120" y="21"/>
                  </a:cubicBezTo>
                  <a:cubicBezTo>
                    <a:pt x="114" y="14"/>
                    <a:pt x="104" y="10"/>
                    <a:pt x="94" y="10"/>
                  </a:cubicBezTo>
                  <a:cubicBezTo>
                    <a:pt x="77" y="10"/>
                    <a:pt x="63" y="21"/>
                    <a:pt x="60" y="37"/>
                  </a:cubicBezTo>
                  <a:cubicBezTo>
                    <a:pt x="54" y="34"/>
                    <a:pt x="49" y="33"/>
                    <a:pt x="42" y="33"/>
                  </a:cubicBezTo>
                  <a:cubicBezTo>
                    <a:pt x="23" y="33"/>
                    <a:pt x="7" y="49"/>
                    <a:pt x="7" y="68"/>
                  </a:cubicBezTo>
                  <a:cubicBezTo>
                    <a:pt x="7" y="74"/>
                    <a:pt x="8" y="80"/>
                    <a:pt x="11" y="85"/>
                  </a:cubicBezTo>
                  <a:cubicBezTo>
                    <a:pt x="4" y="91"/>
                    <a:pt x="0" y="100"/>
                    <a:pt x="0" y="110"/>
                  </a:cubicBezTo>
                  <a:cubicBezTo>
                    <a:pt x="0" y="130"/>
                    <a:pt x="16" y="146"/>
                    <a:pt x="35" y="146"/>
                  </a:cubicBezTo>
                  <a:cubicBezTo>
                    <a:pt x="43" y="146"/>
                    <a:pt x="49" y="144"/>
                    <a:pt x="55" y="140"/>
                  </a:cubicBezTo>
                  <a:cubicBezTo>
                    <a:pt x="61" y="147"/>
                    <a:pt x="71" y="152"/>
                    <a:pt x="81" y="152"/>
                  </a:cubicBezTo>
                  <a:cubicBezTo>
                    <a:pt x="94" y="152"/>
                    <a:pt x="106" y="145"/>
                    <a:pt x="112" y="134"/>
                  </a:cubicBezTo>
                  <a:cubicBezTo>
                    <a:pt x="118" y="143"/>
                    <a:pt x="129" y="149"/>
                    <a:pt x="141" y="149"/>
                  </a:cubicBezTo>
                  <a:cubicBezTo>
                    <a:pt x="152" y="149"/>
                    <a:pt x="162" y="144"/>
                    <a:pt x="169" y="135"/>
                  </a:cubicBezTo>
                  <a:cubicBezTo>
                    <a:pt x="175" y="141"/>
                    <a:pt x="183" y="144"/>
                    <a:pt x="192" y="144"/>
                  </a:cubicBezTo>
                  <a:cubicBezTo>
                    <a:pt x="212" y="144"/>
                    <a:pt x="228" y="128"/>
                    <a:pt x="228" y="109"/>
                  </a:cubicBezTo>
                  <a:cubicBezTo>
                    <a:pt x="228" y="100"/>
                    <a:pt x="225" y="93"/>
                    <a:pt x="221" y="87"/>
                  </a:cubicBezTo>
                  <a:cubicBezTo>
                    <a:pt x="227" y="80"/>
                    <a:pt x="231" y="72"/>
                    <a:pt x="231" y="62"/>
                  </a:cubicBezTo>
                  <a:cubicBezTo>
                    <a:pt x="231" y="42"/>
                    <a:pt x="215" y="26"/>
                    <a:pt x="195" y="26"/>
                  </a:cubicBezTo>
                  <a:cubicBezTo>
                    <a:pt x="192" y="26"/>
                    <a:pt x="189" y="27"/>
                    <a:pt x="187" y="27"/>
                  </a:cubicBezTo>
                  <a:cubicBezTo>
                    <a:pt x="183" y="12"/>
                    <a:pt x="169" y="0"/>
                    <a:pt x="152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705"/>
            <p:cNvSpPr/>
            <p:nvPr/>
          </p:nvSpPr>
          <p:spPr bwMode="auto">
            <a:xfrm>
              <a:off x="2925763" y="4240213"/>
              <a:ext cx="639763" cy="417512"/>
            </a:xfrm>
            <a:custGeom>
              <a:avLst/>
              <a:gdLst>
                <a:gd name="T0" fmla="*/ 58 w 170"/>
                <a:gd name="T1" fmla="*/ 0 h 111"/>
                <a:gd name="T2" fmla="*/ 32 w 170"/>
                <a:gd name="T3" fmla="*/ 19 h 111"/>
                <a:gd name="T4" fmla="*/ 26 w 170"/>
                <a:gd name="T5" fmla="*/ 19 h 111"/>
                <a:gd name="T6" fmla="*/ 0 w 170"/>
                <a:gd name="T7" fmla="*/ 45 h 111"/>
                <a:gd name="T8" fmla="*/ 7 w 170"/>
                <a:gd name="T9" fmla="*/ 63 h 111"/>
                <a:gd name="T10" fmla="*/ 2 w 170"/>
                <a:gd name="T11" fmla="*/ 79 h 111"/>
                <a:gd name="T12" fmla="*/ 28 w 170"/>
                <a:gd name="T13" fmla="*/ 105 h 111"/>
                <a:gd name="T14" fmla="*/ 45 w 170"/>
                <a:gd name="T15" fmla="*/ 99 h 111"/>
                <a:gd name="T16" fmla="*/ 66 w 170"/>
                <a:gd name="T17" fmla="*/ 109 h 111"/>
                <a:gd name="T18" fmla="*/ 87 w 170"/>
                <a:gd name="T19" fmla="*/ 98 h 111"/>
                <a:gd name="T20" fmla="*/ 110 w 170"/>
                <a:gd name="T21" fmla="*/ 111 h 111"/>
                <a:gd name="T22" fmla="*/ 129 w 170"/>
                <a:gd name="T23" fmla="*/ 102 h 111"/>
                <a:gd name="T24" fmla="*/ 144 w 170"/>
                <a:gd name="T25" fmla="*/ 107 h 111"/>
                <a:gd name="T26" fmla="*/ 170 w 170"/>
                <a:gd name="T27" fmla="*/ 81 h 111"/>
                <a:gd name="T28" fmla="*/ 162 w 170"/>
                <a:gd name="T29" fmla="*/ 62 h 111"/>
                <a:gd name="T30" fmla="*/ 165 w 170"/>
                <a:gd name="T31" fmla="*/ 50 h 111"/>
                <a:gd name="T32" fmla="*/ 138 w 170"/>
                <a:gd name="T33" fmla="*/ 24 h 111"/>
                <a:gd name="T34" fmla="*/ 126 w 170"/>
                <a:gd name="T35" fmla="*/ 27 h 111"/>
                <a:gd name="T36" fmla="*/ 100 w 170"/>
                <a:gd name="T37" fmla="*/ 6 h 111"/>
                <a:gd name="T38" fmla="*/ 81 w 170"/>
                <a:gd name="T39" fmla="*/ 15 h 111"/>
                <a:gd name="T40" fmla="*/ 58 w 170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706"/>
            <p:cNvSpPr/>
            <p:nvPr/>
          </p:nvSpPr>
          <p:spPr bwMode="auto">
            <a:xfrm>
              <a:off x="2789238" y="2762250"/>
              <a:ext cx="387350" cy="255587"/>
            </a:xfrm>
            <a:custGeom>
              <a:avLst/>
              <a:gdLst>
                <a:gd name="T0" fmla="*/ 68 w 103"/>
                <a:gd name="T1" fmla="*/ 0 h 68"/>
                <a:gd name="T2" fmla="*/ 54 w 103"/>
                <a:gd name="T3" fmla="*/ 9 h 68"/>
                <a:gd name="T4" fmla="*/ 42 w 103"/>
                <a:gd name="T5" fmla="*/ 4 h 68"/>
                <a:gd name="T6" fmla="*/ 27 w 103"/>
                <a:gd name="T7" fmla="*/ 17 h 68"/>
                <a:gd name="T8" fmla="*/ 19 w 103"/>
                <a:gd name="T9" fmla="*/ 15 h 68"/>
                <a:gd name="T10" fmla="*/ 3 w 103"/>
                <a:gd name="T11" fmla="*/ 31 h 68"/>
                <a:gd name="T12" fmla="*/ 5 w 103"/>
                <a:gd name="T13" fmla="*/ 38 h 68"/>
                <a:gd name="T14" fmla="*/ 0 w 103"/>
                <a:gd name="T15" fmla="*/ 49 h 68"/>
                <a:gd name="T16" fmla="*/ 16 w 103"/>
                <a:gd name="T17" fmla="*/ 65 h 68"/>
                <a:gd name="T18" fmla="*/ 25 w 103"/>
                <a:gd name="T19" fmla="*/ 63 h 68"/>
                <a:gd name="T20" fmla="*/ 36 w 103"/>
                <a:gd name="T21" fmla="*/ 68 h 68"/>
                <a:gd name="T22" fmla="*/ 50 w 103"/>
                <a:gd name="T23" fmla="*/ 60 h 68"/>
                <a:gd name="T24" fmla="*/ 63 w 103"/>
                <a:gd name="T25" fmla="*/ 67 h 68"/>
                <a:gd name="T26" fmla="*/ 76 w 103"/>
                <a:gd name="T27" fmla="*/ 61 h 68"/>
                <a:gd name="T28" fmla="*/ 86 w 103"/>
                <a:gd name="T29" fmla="*/ 64 h 68"/>
                <a:gd name="T30" fmla="*/ 102 w 103"/>
                <a:gd name="T31" fmla="*/ 49 h 68"/>
                <a:gd name="T32" fmla="*/ 99 w 103"/>
                <a:gd name="T33" fmla="*/ 39 h 68"/>
                <a:gd name="T34" fmla="*/ 103 w 103"/>
                <a:gd name="T35" fmla="*/ 28 h 68"/>
                <a:gd name="T36" fmla="*/ 87 w 103"/>
                <a:gd name="T37" fmla="*/ 12 h 68"/>
                <a:gd name="T38" fmla="*/ 84 w 103"/>
                <a:gd name="T39" fmla="*/ 12 h 68"/>
                <a:gd name="T40" fmla="*/ 68 w 103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68">
                  <a:moveTo>
                    <a:pt x="68" y="0"/>
                  </a:moveTo>
                  <a:cubicBezTo>
                    <a:pt x="62" y="0"/>
                    <a:pt x="56" y="4"/>
                    <a:pt x="54" y="9"/>
                  </a:cubicBezTo>
                  <a:cubicBezTo>
                    <a:pt x="51" y="6"/>
                    <a:pt x="47" y="4"/>
                    <a:pt x="42" y="4"/>
                  </a:cubicBezTo>
                  <a:cubicBezTo>
                    <a:pt x="35" y="4"/>
                    <a:pt x="28" y="10"/>
                    <a:pt x="27" y="17"/>
                  </a:cubicBezTo>
                  <a:cubicBezTo>
                    <a:pt x="25" y="16"/>
                    <a:pt x="22" y="15"/>
                    <a:pt x="19" y="15"/>
                  </a:cubicBezTo>
                  <a:cubicBezTo>
                    <a:pt x="10" y="15"/>
                    <a:pt x="3" y="22"/>
                    <a:pt x="3" y="31"/>
                  </a:cubicBezTo>
                  <a:cubicBezTo>
                    <a:pt x="3" y="33"/>
                    <a:pt x="4" y="36"/>
                    <a:pt x="5" y="38"/>
                  </a:cubicBezTo>
                  <a:cubicBezTo>
                    <a:pt x="2" y="41"/>
                    <a:pt x="0" y="45"/>
                    <a:pt x="0" y="49"/>
                  </a:cubicBezTo>
                  <a:cubicBezTo>
                    <a:pt x="0" y="58"/>
                    <a:pt x="7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6"/>
                    <a:pt x="32" y="68"/>
                    <a:pt x="36" y="68"/>
                  </a:cubicBezTo>
                  <a:cubicBezTo>
                    <a:pt x="42" y="68"/>
                    <a:pt x="47" y="65"/>
                    <a:pt x="50" y="60"/>
                  </a:cubicBezTo>
                  <a:cubicBezTo>
                    <a:pt x="53" y="64"/>
                    <a:pt x="58" y="67"/>
                    <a:pt x="63" y="67"/>
                  </a:cubicBezTo>
                  <a:cubicBezTo>
                    <a:pt x="68" y="67"/>
                    <a:pt x="73" y="64"/>
                    <a:pt x="76" y="61"/>
                  </a:cubicBezTo>
                  <a:cubicBezTo>
                    <a:pt x="78" y="63"/>
                    <a:pt x="82" y="64"/>
                    <a:pt x="86" y="64"/>
                  </a:cubicBezTo>
                  <a:cubicBezTo>
                    <a:pt x="95" y="64"/>
                    <a:pt x="102" y="57"/>
                    <a:pt x="102" y="49"/>
                  </a:cubicBezTo>
                  <a:cubicBezTo>
                    <a:pt x="102" y="45"/>
                    <a:pt x="101" y="42"/>
                    <a:pt x="99" y="39"/>
                  </a:cubicBezTo>
                  <a:cubicBezTo>
                    <a:pt x="101" y="36"/>
                    <a:pt x="103" y="32"/>
                    <a:pt x="103" y="28"/>
                  </a:cubicBezTo>
                  <a:cubicBezTo>
                    <a:pt x="103" y="19"/>
                    <a:pt x="96" y="12"/>
                    <a:pt x="87" y="12"/>
                  </a:cubicBezTo>
                  <a:cubicBezTo>
                    <a:pt x="86" y="12"/>
                    <a:pt x="85" y="12"/>
                    <a:pt x="84" y="12"/>
                  </a:cubicBezTo>
                  <a:cubicBezTo>
                    <a:pt x="82" y="5"/>
                    <a:pt x="76" y="0"/>
                    <a:pt x="6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707"/>
            <p:cNvSpPr/>
            <p:nvPr/>
          </p:nvSpPr>
          <p:spPr bwMode="auto">
            <a:xfrm>
              <a:off x="1309688" y="4029075"/>
              <a:ext cx="388938" cy="257175"/>
            </a:xfrm>
            <a:custGeom>
              <a:avLst/>
              <a:gdLst>
                <a:gd name="T0" fmla="*/ 35 w 103"/>
                <a:gd name="T1" fmla="*/ 0 h 68"/>
                <a:gd name="T2" fmla="*/ 19 w 103"/>
                <a:gd name="T3" fmla="*/ 12 h 68"/>
                <a:gd name="T4" fmla="*/ 16 w 103"/>
                <a:gd name="T5" fmla="*/ 12 h 68"/>
                <a:gd name="T6" fmla="*/ 0 w 103"/>
                <a:gd name="T7" fmla="*/ 28 h 68"/>
                <a:gd name="T8" fmla="*/ 4 w 103"/>
                <a:gd name="T9" fmla="*/ 39 h 68"/>
                <a:gd name="T10" fmla="*/ 1 w 103"/>
                <a:gd name="T11" fmla="*/ 49 h 68"/>
                <a:gd name="T12" fmla="*/ 17 w 103"/>
                <a:gd name="T13" fmla="*/ 64 h 68"/>
                <a:gd name="T14" fmla="*/ 27 w 103"/>
                <a:gd name="T15" fmla="*/ 60 h 68"/>
                <a:gd name="T16" fmla="*/ 40 w 103"/>
                <a:gd name="T17" fmla="*/ 67 h 68"/>
                <a:gd name="T18" fmla="*/ 53 w 103"/>
                <a:gd name="T19" fmla="*/ 60 h 68"/>
                <a:gd name="T20" fmla="*/ 66 w 103"/>
                <a:gd name="T21" fmla="*/ 68 h 68"/>
                <a:gd name="T22" fmla="*/ 78 w 103"/>
                <a:gd name="T23" fmla="*/ 63 h 68"/>
                <a:gd name="T24" fmla="*/ 87 w 103"/>
                <a:gd name="T25" fmla="*/ 65 h 68"/>
                <a:gd name="T26" fmla="*/ 103 w 103"/>
                <a:gd name="T27" fmla="*/ 49 h 68"/>
                <a:gd name="T28" fmla="*/ 98 w 103"/>
                <a:gd name="T29" fmla="*/ 38 h 68"/>
                <a:gd name="T30" fmla="*/ 100 w 103"/>
                <a:gd name="T31" fmla="*/ 31 h 68"/>
                <a:gd name="T32" fmla="*/ 84 w 103"/>
                <a:gd name="T33" fmla="*/ 15 h 68"/>
                <a:gd name="T34" fmla="*/ 76 w 103"/>
                <a:gd name="T35" fmla="*/ 17 h 68"/>
                <a:gd name="T36" fmla="*/ 61 w 103"/>
                <a:gd name="T37" fmla="*/ 4 h 68"/>
                <a:gd name="T38" fmla="*/ 49 w 103"/>
                <a:gd name="T39" fmla="*/ 9 h 68"/>
                <a:gd name="T40" fmla="*/ 35 w 103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708"/>
            <p:cNvSpPr/>
            <p:nvPr/>
          </p:nvSpPr>
          <p:spPr bwMode="auto">
            <a:xfrm>
              <a:off x="2212975" y="4210050"/>
              <a:ext cx="42863" cy="165100"/>
            </a:xfrm>
            <a:custGeom>
              <a:avLst/>
              <a:gdLst>
                <a:gd name="T0" fmla="*/ 0 w 27"/>
                <a:gd name="T1" fmla="*/ 0 h 104"/>
                <a:gd name="T2" fmla="*/ 15 w 27"/>
                <a:gd name="T3" fmla="*/ 104 h 104"/>
                <a:gd name="T4" fmla="*/ 27 w 27"/>
                <a:gd name="T5" fmla="*/ 104 h 104"/>
                <a:gd name="T6" fmla="*/ 15 w 27"/>
                <a:gd name="T7" fmla="*/ 0 h 104"/>
                <a:gd name="T8" fmla="*/ 0 w 27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Rectangle 709"/>
            <p:cNvSpPr>
              <a:spLocks noChangeArrowheads="1"/>
            </p:cNvSpPr>
            <p:nvPr/>
          </p:nvSpPr>
          <p:spPr bwMode="auto">
            <a:xfrm>
              <a:off x="2297113" y="4210050"/>
              <a:ext cx="17463" cy="165100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710"/>
            <p:cNvSpPr/>
            <p:nvPr/>
          </p:nvSpPr>
          <p:spPr bwMode="auto">
            <a:xfrm>
              <a:off x="2357438" y="4210050"/>
              <a:ext cx="36513" cy="165100"/>
            </a:xfrm>
            <a:custGeom>
              <a:avLst/>
              <a:gdLst>
                <a:gd name="T0" fmla="*/ 11 w 23"/>
                <a:gd name="T1" fmla="*/ 0 h 104"/>
                <a:gd name="T2" fmla="*/ 0 w 23"/>
                <a:gd name="T3" fmla="*/ 104 h 104"/>
                <a:gd name="T4" fmla="*/ 14 w 23"/>
                <a:gd name="T5" fmla="*/ 104 h 104"/>
                <a:gd name="T6" fmla="*/ 23 w 23"/>
                <a:gd name="T7" fmla="*/ 0 h 104"/>
                <a:gd name="T8" fmla="*/ 11 w 23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711"/>
            <p:cNvSpPr/>
            <p:nvPr/>
          </p:nvSpPr>
          <p:spPr bwMode="auto">
            <a:xfrm>
              <a:off x="1770063" y="2894013"/>
              <a:ext cx="1060450" cy="1260475"/>
            </a:xfrm>
            <a:custGeom>
              <a:avLst/>
              <a:gdLst>
                <a:gd name="T0" fmla="*/ 261 w 282"/>
                <a:gd name="T1" fmla="*/ 66 h 335"/>
                <a:gd name="T2" fmla="*/ 268 w 282"/>
                <a:gd name="T3" fmla="*/ 185 h 335"/>
                <a:gd name="T4" fmla="*/ 142 w 282"/>
                <a:gd name="T5" fmla="*/ 335 h 335"/>
                <a:gd name="T6" fmla="*/ 14 w 282"/>
                <a:gd name="T7" fmla="*/ 187 h 335"/>
                <a:gd name="T8" fmla="*/ 18 w 282"/>
                <a:gd name="T9" fmla="*/ 69 h 335"/>
                <a:gd name="T10" fmla="*/ 111 w 282"/>
                <a:gd name="T11" fmla="*/ 8 h 335"/>
                <a:gd name="T12" fmla="*/ 140 w 282"/>
                <a:gd name="T13" fmla="*/ 12 h 335"/>
                <a:gd name="T14" fmla="*/ 165 w 282"/>
                <a:gd name="T15" fmla="*/ 7 h 335"/>
                <a:gd name="T16" fmla="*/ 261 w 282"/>
                <a:gd name="T17" fmla="*/ 6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712"/>
            <p:cNvSpPr/>
            <p:nvPr/>
          </p:nvSpPr>
          <p:spPr bwMode="auto">
            <a:xfrm>
              <a:off x="2225675" y="4368800"/>
              <a:ext cx="165100" cy="112712"/>
            </a:xfrm>
            <a:custGeom>
              <a:avLst/>
              <a:gdLst>
                <a:gd name="T0" fmla="*/ 44 w 44"/>
                <a:gd name="T1" fmla="*/ 0 h 30"/>
                <a:gd name="T2" fmla="*/ 44 w 44"/>
                <a:gd name="T3" fmla="*/ 4 h 30"/>
                <a:gd name="T4" fmla="*/ 33 w 44"/>
                <a:gd name="T5" fmla="*/ 30 h 30"/>
                <a:gd name="T6" fmla="*/ 12 w 44"/>
                <a:gd name="T7" fmla="*/ 30 h 30"/>
                <a:gd name="T8" fmla="*/ 0 w 44"/>
                <a:gd name="T9" fmla="*/ 5 h 30"/>
                <a:gd name="T10" fmla="*/ 0 w 44"/>
                <a:gd name="T11" fmla="*/ 1 h 30"/>
                <a:gd name="T12" fmla="*/ 44 w 4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713"/>
            <p:cNvSpPr/>
            <p:nvPr/>
          </p:nvSpPr>
          <p:spPr bwMode="auto">
            <a:xfrm>
              <a:off x="1836738" y="2905125"/>
              <a:ext cx="927100" cy="1249362"/>
            </a:xfrm>
            <a:custGeom>
              <a:avLst/>
              <a:gdLst>
                <a:gd name="T0" fmla="*/ 200 w 246"/>
                <a:gd name="T1" fmla="*/ 31 h 332"/>
                <a:gd name="T2" fmla="*/ 230 w 246"/>
                <a:gd name="T3" fmla="*/ 183 h 332"/>
                <a:gd name="T4" fmla="*/ 124 w 246"/>
                <a:gd name="T5" fmla="*/ 332 h 332"/>
                <a:gd name="T6" fmla="*/ 17 w 246"/>
                <a:gd name="T7" fmla="*/ 184 h 332"/>
                <a:gd name="T8" fmla="*/ 43 w 246"/>
                <a:gd name="T9" fmla="*/ 33 h 332"/>
                <a:gd name="T10" fmla="*/ 105 w 246"/>
                <a:gd name="T11" fmla="*/ 5 h 332"/>
                <a:gd name="T12" fmla="*/ 122 w 246"/>
                <a:gd name="T13" fmla="*/ 8 h 332"/>
                <a:gd name="T14" fmla="*/ 139 w 246"/>
                <a:gd name="T15" fmla="*/ 4 h 332"/>
                <a:gd name="T16" fmla="*/ 200 w 246"/>
                <a:gd name="T17" fmla="*/ 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714"/>
            <p:cNvSpPr/>
            <p:nvPr/>
          </p:nvSpPr>
          <p:spPr bwMode="auto">
            <a:xfrm>
              <a:off x="1976438" y="2897188"/>
              <a:ext cx="647700" cy="1257300"/>
            </a:xfrm>
            <a:custGeom>
              <a:avLst/>
              <a:gdLst>
                <a:gd name="T0" fmla="*/ 146 w 172"/>
                <a:gd name="T1" fmla="*/ 41 h 334"/>
                <a:gd name="T2" fmla="*/ 162 w 172"/>
                <a:gd name="T3" fmla="*/ 185 h 334"/>
                <a:gd name="T4" fmla="*/ 87 w 172"/>
                <a:gd name="T5" fmla="*/ 334 h 334"/>
                <a:gd name="T6" fmla="*/ 11 w 172"/>
                <a:gd name="T7" fmla="*/ 186 h 334"/>
                <a:gd name="T8" fmla="*/ 25 w 172"/>
                <a:gd name="T9" fmla="*/ 40 h 334"/>
                <a:gd name="T10" fmla="*/ 80 w 172"/>
                <a:gd name="T11" fmla="*/ 7 h 334"/>
                <a:gd name="T12" fmla="*/ 85 w 172"/>
                <a:gd name="T13" fmla="*/ 9 h 334"/>
                <a:gd name="T14" fmla="*/ 90 w 172"/>
                <a:gd name="T15" fmla="*/ 7 h 334"/>
                <a:gd name="T16" fmla="*/ 146 w 172"/>
                <a:gd name="T17" fmla="*/ 4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716"/>
            <p:cNvSpPr/>
            <p:nvPr/>
          </p:nvSpPr>
          <p:spPr bwMode="auto">
            <a:xfrm>
              <a:off x="2025650" y="3946525"/>
              <a:ext cx="557213" cy="230187"/>
            </a:xfrm>
            <a:custGeom>
              <a:avLst/>
              <a:gdLst>
                <a:gd name="T0" fmla="*/ 351 w 351"/>
                <a:gd name="T1" fmla="*/ 0 h 145"/>
                <a:gd name="T2" fmla="*/ 237 w 351"/>
                <a:gd name="T3" fmla="*/ 145 h 145"/>
                <a:gd name="T4" fmla="*/ 114 w 351"/>
                <a:gd name="T5" fmla="*/ 145 h 145"/>
                <a:gd name="T6" fmla="*/ 0 w 351"/>
                <a:gd name="T7" fmla="*/ 3 h 145"/>
                <a:gd name="T8" fmla="*/ 351 w 351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Rectangle 717"/>
            <p:cNvSpPr>
              <a:spLocks noChangeArrowheads="1"/>
            </p:cNvSpPr>
            <p:nvPr/>
          </p:nvSpPr>
          <p:spPr bwMode="auto">
            <a:xfrm>
              <a:off x="2212975" y="4176713"/>
              <a:ext cx="185738" cy="49212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718"/>
            <p:cNvSpPr/>
            <p:nvPr/>
          </p:nvSpPr>
          <p:spPr bwMode="auto">
            <a:xfrm>
              <a:off x="3184525" y="4014788"/>
              <a:ext cx="211138" cy="63500"/>
            </a:xfrm>
            <a:custGeom>
              <a:avLst/>
              <a:gdLst>
                <a:gd name="T0" fmla="*/ 9 w 56"/>
                <a:gd name="T1" fmla="*/ 1 h 17"/>
                <a:gd name="T2" fmla="*/ 19 w 56"/>
                <a:gd name="T3" fmla="*/ 8 h 17"/>
                <a:gd name="T4" fmla="*/ 25 w 56"/>
                <a:gd name="T5" fmla="*/ 11 h 17"/>
                <a:gd name="T6" fmla="*/ 27 w 56"/>
                <a:gd name="T7" fmla="*/ 12 h 17"/>
                <a:gd name="T8" fmla="*/ 30 w 56"/>
                <a:gd name="T9" fmla="*/ 15 h 17"/>
                <a:gd name="T10" fmla="*/ 38 w 56"/>
                <a:gd name="T11" fmla="*/ 4 h 17"/>
                <a:gd name="T12" fmla="*/ 43 w 56"/>
                <a:gd name="T13" fmla="*/ 2 h 17"/>
                <a:gd name="T14" fmla="*/ 56 w 56"/>
                <a:gd name="T15" fmla="*/ 10 h 17"/>
                <a:gd name="T16" fmla="*/ 36 w 56"/>
                <a:gd name="T17" fmla="*/ 11 h 17"/>
                <a:gd name="T18" fmla="*/ 28 w 56"/>
                <a:gd name="T19" fmla="*/ 17 h 17"/>
                <a:gd name="T20" fmla="*/ 12 w 56"/>
                <a:gd name="T21" fmla="*/ 6 h 17"/>
                <a:gd name="T22" fmla="*/ 0 w 56"/>
                <a:gd name="T23" fmla="*/ 7 h 17"/>
                <a:gd name="T24" fmla="*/ 9 w 56"/>
                <a:gd name="T2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7">
                  <a:moveTo>
                    <a:pt x="9" y="1"/>
                  </a:moveTo>
                  <a:cubicBezTo>
                    <a:pt x="11" y="1"/>
                    <a:pt x="13" y="0"/>
                    <a:pt x="19" y="8"/>
                  </a:cubicBezTo>
                  <a:cubicBezTo>
                    <a:pt x="24" y="15"/>
                    <a:pt x="25" y="11"/>
                    <a:pt x="25" y="11"/>
                  </a:cubicBezTo>
                  <a:cubicBezTo>
                    <a:pt x="25" y="11"/>
                    <a:pt x="25" y="9"/>
                    <a:pt x="27" y="12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4" y="7"/>
                    <a:pt x="38" y="4"/>
                  </a:cubicBezTo>
                  <a:cubicBezTo>
                    <a:pt x="40" y="3"/>
                    <a:pt x="42" y="2"/>
                    <a:pt x="43" y="2"/>
                  </a:cubicBezTo>
                  <a:cubicBezTo>
                    <a:pt x="50" y="2"/>
                    <a:pt x="56" y="10"/>
                    <a:pt x="56" y="10"/>
                  </a:cubicBezTo>
                  <a:cubicBezTo>
                    <a:pt x="56" y="10"/>
                    <a:pt x="44" y="4"/>
                    <a:pt x="36" y="11"/>
                  </a:cubicBezTo>
                  <a:cubicBezTo>
                    <a:pt x="31" y="16"/>
                    <a:pt x="33" y="16"/>
                    <a:pt x="28" y="17"/>
                  </a:cubicBezTo>
                  <a:cubicBezTo>
                    <a:pt x="23" y="17"/>
                    <a:pt x="19" y="9"/>
                    <a:pt x="12" y="6"/>
                  </a:cubicBezTo>
                  <a:cubicBezTo>
                    <a:pt x="5" y="2"/>
                    <a:pt x="4" y="7"/>
                    <a:pt x="0" y="7"/>
                  </a:cubicBezTo>
                  <a:cubicBezTo>
                    <a:pt x="4" y="3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719"/>
            <p:cNvSpPr/>
            <p:nvPr/>
          </p:nvSpPr>
          <p:spPr bwMode="auto">
            <a:xfrm>
              <a:off x="1449388" y="3690938"/>
              <a:ext cx="153988" cy="60325"/>
            </a:xfrm>
            <a:custGeom>
              <a:avLst/>
              <a:gdLst>
                <a:gd name="T0" fmla="*/ 33 w 41"/>
                <a:gd name="T1" fmla="*/ 2 h 16"/>
                <a:gd name="T2" fmla="*/ 21 w 41"/>
                <a:gd name="T3" fmla="*/ 13 h 16"/>
                <a:gd name="T4" fmla="*/ 10 w 41"/>
                <a:gd name="T5" fmla="*/ 8 h 16"/>
                <a:gd name="T6" fmla="*/ 9 w 41"/>
                <a:gd name="T7" fmla="*/ 7 h 16"/>
                <a:gd name="T8" fmla="*/ 0 w 41"/>
                <a:gd name="T9" fmla="*/ 5 h 16"/>
                <a:gd name="T10" fmla="*/ 10 w 41"/>
                <a:gd name="T11" fmla="*/ 10 h 16"/>
                <a:gd name="T12" fmla="*/ 20 w 41"/>
                <a:gd name="T13" fmla="*/ 15 h 16"/>
                <a:gd name="T14" fmla="*/ 24 w 41"/>
                <a:gd name="T15" fmla="*/ 14 h 16"/>
                <a:gd name="T16" fmla="*/ 27 w 41"/>
                <a:gd name="T17" fmla="*/ 10 h 16"/>
                <a:gd name="T18" fmla="*/ 38 w 41"/>
                <a:gd name="T19" fmla="*/ 2 h 16"/>
                <a:gd name="T20" fmla="*/ 41 w 41"/>
                <a:gd name="T21" fmla="*/ 2 h 16"/>
                <a:gd name="T22" fmla="*/ 33 w 41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720"/>
            <p:cNvSpPr/>
            <p:nvPr/>
          </p:nvSpPr>
          <p:spPr bwMode="auto">
            <a:xfrm>
              <a:off x="2168525" y="4691063"/>
              <a:ext cx="219075" cy="76200"/>
            </a:xfrm>
            <a:custGeom>
              <a:avLst/>
              <a:gdLst>
                <a:gd name="T0" fmla="*/ 0 w 58"/>
                <a:gd name="T1" fmla="*/ 18 h 20"/>
                <a:gd name="T2" fmla="*/ 7 w 58"/>
                <a:gd name="T3" fmla="*/ 9 h 20"/>
                <a:gd name="T4" fmla="*/ 17 w 58"/>
                <a:gd name="T5" fmla="*/ 11 h 20"/>
                <a:gd name="T6" fmla="*/ 21 w 58"/>
                <a:gd name="T7" fmla="*/ 10 h 20"/>
                <a:gd name="T8" fmla="*/ 21 w 58"/>
                <a:gd name="T9" fmla="*/ 9 h 20"/>
                <a:gd name="T10" fmla="*/ 26 w 58"/>
                <a:gd name="T11" fmla="*/ 11 h 20"/>
                <a:gd name="T12" fmla="*/ 35 w 58"/>
                <a:gd name="T13" fmla="*/ 6 h 20"/>
                <a:gd name="T14" fmla="*/ 50 w 58"/>
                <a:gd name="T15" fmla="*/ 7 h 20"/>
                <a:gd name="T16" fmla="*/ 58 w 58"/>
                <a:gd name="T17" fmla="*/ 14 h 20"/>
                <a:gd name="T18" fmla="*/ 41 w 58"/>
                <a:gd name="T19" fmla="*/ 9 h 20"/>
                <a:gd name="T20" fmla="*/ 27 w 58"/>
                <a:gd name="T21" fmla="*/ 17 h 20"/>
                <a:gd name="T22" fmla="*/ 29 w 58"/>
                <a:gd name="T23" fmla="*/ 19 h 20"/>
                <a:gd name="T24" fmla="*/ 27 w 58"/>
                <a:gd name="T25" fmla="*/ 20 h 20"/>
                <a:gd name="T26" fmla="*/ 25 w 58"/>
                <a:gd name="T27" fmla="*/ 17 h 20"/>
                <a:gd name="T28" fmla="*/ 17 w 58"/>
                <a:gd name="T29" fmla="*/ 16 h 20"/>
                <a:gd name="T30" fmla="*/ 6 w 58"/>
                <a:gd name="T31" fmla="*/ 13 h 20"/>
                <a:gd name="T32" fmla="*/ 0 w 58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2" b="89583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908720"/>
            <a:ext cx="2532987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   竞选演讲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sz="3500" dirty="0" smtClean="0"/>
              <a:t>  </a:t>
            </a:r>
            <a:endParaRPr lang="en-US" altLang="zh-CN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 我是六（</a:t>
            </a:r>
            <a:r>
              <a:rPr lang="en-US" altLang="zh-CN" sz="3500" dirty="0" smtClean="0"/>
              <a:t>12</a:t>
            </a:r>
            <a:r>
              <a:rPr lang="zh-CN" altLang="en-US" sz="3500" dirty="0" smtClean="0"/>
              <a:t>）班周杨，谢谢老师们给我这次竞选的机会。上一年度我是担任劳动部部长，今年我想继续竞选劳动部部长。</a:t>
            </a:r>
            <a:endParaRPr lang="zh-CN" altLang="en-US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 首先，我勤奋学习，有很强的上进心和责任感，一直都很认真负责大队的各项活动。在劳动部的一年里我积累了不少经验，也明白了一些道理，加入大队不仅仅是一种荣誉，更是一种责任，很多事情需要自己学会独立思考问题，自己管理自己。作为大队成员，最重要的还是要有服务意识，热爱和关心每一位队员，真心实意的为他们服务。</a:t>
            </a:r>
            <a:endParaRPr lang="en-US" altLang="zh-CN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  其次对于学校各类活动我同样充满了兴趣，如科技、体育、娱乐以及小记者活动等都积极参与。日常也是老师的一名小助手，协助老师处理班级日常事务。</a:t>
            </a:r>
            <a:endParaRPr lang="zh-CN" altLang="en-US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 我兴趣广泛，如篮球、街舞、唱歌、围棋、书法等。其中书法获得过</a:t>
            </a:r>
            <a:r>
              <a:rPr lang="en-US" altLang="zh-CN" sz="3500" dirty="0" smtClean="0"/>
              <a:t>2020</a:t>
            </a:r>
            <a:r>
              <a:rPr lang="zh-CN" altLang="en-US" sz="3500" dirty="0" smtClean="0"/>
              <a:t>年新北区</a:t>
            </a:r>
            <a:r>
              <a:rPr lang="en-US" altLang="zh-CN" sz="3500" dirty="0" smtClean="0"/>
              <a:t>“</a:t>
            </a:r>
            <a:r>
              <a:rPr lang="zh-CN" altLang="en-US" sz="3500" dirty="0" smtClean="0"/>
              <a:t>苏乡永助</a:t>
            </a:r>
            <a:r>
              <a:rPr lang="en-US" altLang="zh-CN" sz="3500" dirty="0" smtClean="0"/>
              <a:t>”</a:t>
            </a:r>
            <a:r>
              <a:rPr lang="zh-CN" altLang="en-US" sz="3500" dirty="0" smtClean="0"/>
              <a:t>活动一等奖；“常州青少年书法大赛</a:t>
            </a:r>
            <a:r>
              <a:rPr lang="en-US" altLang="zh-CN" sz="3500" dirty="0" smtClean="0"/>
              <a:t>“</a:t>
            </a:r>
            <a:r>
              <a:rPr lang="zh-CN" altLang="en-US" sz="3500" dirty="0" smtClean="0"/>
              <a:t>百佳奖</a:t>
            </a:r>
            <a:r>
              <a:rPr lang="en-US" altLang="zh-CN" sz="3500" dirty="0" smtClean="0"/>
              <a:t>”</a:t>
            </a:r>
            <a:r>
              <a:rPr lang="zh-CN" altLang="en-US" sz="3500" dirty="0" smtClean="0"/>
              <a:t>等等</a:t>
            </a:r>
            <a:r>
              <a:rPr lang="zh-CN" altLang="en-US" sz="3500" dirty="0" smtClean="0"/>
              <a:t>；街舞通过中国街舞等级二级；围棋通过江苏省围棋段位等级考核。</a:t>
            </a:r>
            <a:endParaRPr lang="zh-CN" altLang="en-US" sz="3500" dirty="0" smtClean="0"/>
          </a:p>
          <a:p>
            <a:pPr>
              <a:lnSpc>
                <a:spcPct val="170000"/>
              </a:lnSpc>
            </a:pPr>
            <a:r>
              <a:rPr lang="zh-CN" altLang="en-US" sz="3500" dirty="0" smtClean="0"/>
              <a:t>     我也热爱公益活动，我参加过新龙湖公园植物活动；参加了希望工程捐献爱心活动以及学校组织的垃圾分类公益活动。</a:t>
            </a:r>
            <a:endParaRPr lang="en-US" altLang="zh-CN" sz="3500" dirty="0" smtClean="0"/>
          </a:p>
          <a:p>
            <a:pPr>
              <a:lnSpc>
                <a:spcPct val="170000"/>
              </a:lnSpc>
            </a:pPr>
            <a:r>
              <a:rPr lang="en-US" altLang="zh-CN" sz="3500" dirty="0" smtClean="0"/>
              <a:t>    </a:t>
            </a:r>
            <a:r>
              <a:rPr lang="zh-CN" altLang="en-US" sz="3500" dirty="0" smtClean="0"/>
              <a:t> 在参加各种活动过程中，我学习上并没有放松，各门功课都是优秀，我想我有足够的时间和精力在课后开展活动。假如我当上劳动部部长，我会继续出色的完成学校和队里的各项任务，全心全意为同学们服务，为学校和班级争光，脚踏实地的做好劳动部部长的工作。</a:t>
            </a:r>
            <a:endParaRPr lang="en-US" altLang="zh-CN" sz="3500" dirty="0" smtClean="0"/>
          </a:p>
          <a:p>
            <a:pPr>
              <a:lnSpc>
                <a:spcPct val="170000"/>
              </a:lnSpc>
            </a:pPr>
            <a:r>
              <a:rPr lang="en-US" altLang="zh-CN" sz="3500" dirty="0" smtClean="0"/>
              <a:t>      </a:t>
            </a:r>
            <a:r>
              <a:rPr lang="zh-CN" altLang="en-US" sz="3500" dirty="0" smtClean="0"/>
              <a:t>请各位评委老师再给我一次表现的机会，投我一票！ </a:t>
            </a:r>
            <a:endParaRPr lang="zh-CN" altLang="en-US" sz="3500" dirty="0" smtClean="0"/>
          </a:p>
          <a:p>
            <a:endParaRPr lang="zh-CN" altLang="en-US" dirty="0"/>
          </a:p>
        </p:txBody>
      </p:sp>
      <p:pic>
        <p:nvPicPr>
          <p:cNvPr id="4" name="图片 3" descr="780dd1cbbdf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528" y="404664"/>
            <a:ext cx="3642877" cy="1596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1" r="61016" b="59453"/>
          <a:stretch>
            <a:fillRect/>
          </a:stretch>
        </p:blipFill>
        <p:spPr>
          <a:xfrm flipH="1">
            <a:off x="1187624" y="5517232"/>
            <a:ext cx="2437968" cy="1585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7059935" y="332526"/>
            <a:ext cx="1063853" cy="1355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597350" cy="3331920"/>
          </a:xfrm>
          <a:prstGeom prst="rect">
            <a:avLst/>
          </a:prstGeom>
        </p:spPr>
      </p:pic>
      <p:sp>
        <p:nvSpPr>
          <p:cNvPr id="5" name="文本框 22"/>
          <p:cNvSpPr txBox="1"/>
          <p:nvPr/>
        </p:nvSpPr>
        <p:spPr>
          <a:xfrm>
            <a:off x="2699792" y="3284984"/>
            <a:ext cx="4224233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500" dirty="0">
                <a:solidFill>
                  <a:schemeClr val="bg1"/>
                </a:solidFill>
                <a:effectLst>
                  <a:outerShdw blurRad="50800" dist="127000" dir="3600000" algn="tl" rotWithShape="0">
                    <a:schemeClr val="tx1">
                      <a:alpha val="20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请大家投我一</a:t>
            </a:r>
            <a:r>
              <a:rPr lang="zh-CN" altLang="en-US" sz="4500" dirty="0" smtClean="0">
                <a:solidFill>
                  <a:schemeClr val="bg1"/>
                </a:solidFill>
                <a:effectLst>
                  <a:outerShdw blurRad="50800" dist="127000" dir="3600000" algn="tl" rotWithShape="0">
                    <a:schemeClr val="tx1">
                      <a:alpha val="20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票</a:t>
            </a:r>
            <a:endParaRPr lang="en-US" altLang="zh-CN" sz="4500" dirty="0" smtClean="0">
              <a:solidFill>
                <a:schemeClr val="bg1"/>
              </a:solidFill>
              <a:effectLst>
                <a:outerShdw blurRad="50800" dist="127000" dir="3600000" algn="tl" rotWithShape="0">
                  <a:schemeClr val="tx1">
                    <a:alpha val="20000"/>
                  </a:schemeClr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  <a:p>
            <a:pPr algn="ctr"/>
            <a:r>
              <a:rPr lang="zh-CN" altLang="en-US" sz="4500" dirty="0" smtClean="0">
                <a:solidFill>
                  <a:schemeClr val="bg1"/>
                </a:solidFill>
                <a:effectLst>
                  <a:outerShdw blurRad="50800" dist="127000" dir="3600000" algn="tl" rotWithShape="0">
                    <a:schemeClr val="tx1">
                      <a:alpha val="20000"/>
                    </a:scheme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谢谢！</a:t>
            </a:r>
            <a:endParaRPr lang="zh-CN" altLang="en-US" sz="4500" dirty="0">
              <a:solidFill>
                <a:schemeClr val="bg1"/>
              </a:solidFill>
              <a:effectLst>
                <a:outerShdw blurRad="50800" dist="127000" dir="3600000" algn="tl" rotWithShape="0">
                  <a:schemeClr val="tx1">
                    <a:alpha val="20000"/>
                  </a:schemeClr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6937828" cy="212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823</Words>
  <Application>WPS 演示</Application>
  <PresentationFormat>全屏显示(4:3)</PresentationFormat>
  <Paragraphs>43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2" baseType="lpstr">
      <vt:lpstr>Arial</vt:lpstr>
      <vt:lpstr>宋体</vt:lpstr>
      <vt:lpstr>Wingdings</vt:lpstr>
      <vt:lpstr>Wingdings 2</vt:lpstr>
      <vt:lpstr>Wingdings</vt:lpstr>
      <vt:lpstr>Arial</vt:lpstr>
      <vt:lpstr>华康海报体W12(P)</vt:lpstr>
      <vt:lpstr>Calibri</vt:lpstr>
      <vt:lpstr>汉仪小麦体简</vt:lpstr>
      <vt:lpstr>华康布丁体W12(P)</vt:lpstr>
      <vt:lpstr>Segoe Print</vt:lpstr>
      <vt:lpstr>Maiandra GD</vt:lpstr>
      <vt:lpstr>隶书</vt:lpstr>
      <vt:lpstr>微软雅黑</vt:lpstr>
      <vt:lpstr>Cambria</vt:lpstr>
      <vt:lpstr>华文楷体</vt:lpstr>
      <vt:lpstr>Arial Unicode MS</vt:lpstr>
      <vt:lpstr>龙腾四海</vt:lpstr>
      <vt:lpstr>        竞选大队委</vt:lpstr>
      <vt:lpstr>       </vt:lpstr>
      <vt:lpstr>     竞选演讲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我要竞选大队委</dc:title>
  <dc:creator>Microsoft</dc:creator>
  <cp:lastModifiedBy>Administrator</cp:lastModifiedBy>
  <cp:revision>119</cp:revision>
  <dcterms:created xsi:type="dcterms:W3CDTF">2019-10-28T08:08:00Z</dcterms:created>
  <dcterms:modified xsi:type="dcterms:W3CDTF">2021-09-16T10:35:07Z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