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7" r:id="rId2"/>
  </p:sldMasterIdLst>
  <p:notesMasterIdLst>
    <p:notesMasterId r:id="rId15"/>
  </p:notesMasterIdLst>
  <p:sldIdLst>
    <p:sldId id="336" r:id="rId3"/>
    <p:sldId id="257" r:id="rId4"/>
    <p:sldId id="335" r:id="rId5"/>
    <p:sldId id="322" r:id="rId6"/>
    <p:sldId id="337" r:id="rId7"/>
    <p:sldId id="325" r:id="rId8"/>
    <p:sldId id="327" r:id="rId9"/>
    <p:sldId id="328" r:id="rId10"/>
    <p:sldId id="329" r:id="rId11"/>
    <p:sldId id="330" r:id="rId12"/>
    <p:sldId id="331" r:id="rId13"/>
    <p:sldId id="334" r:id="rId14"/>
  </p:sldIdLst>
  <p:sldSz cx="12192000" cy="6858000"/>
  <p:notesSz cx="6858000" cy="9144000"/>
  <p:embeddedFontLst>
    <p:embeddedFont>
      <p:font typeface="黑体" panose="02010609060101010101" pitchFamily="49" charset="-122"/>
      <p:regular r:id="rId16"/>
    </p:embeddedFont>
    <p:embeddedFont>
      <p:font typeface="汉仪铸字童年体W" panose="00020600040101010101" charset="-122"/>
      <p:regular r:id="rId17"/>
    </p:embeddedFont>
    <p:embeddedFont>
      <p:font typeface="汉仪铸字木头人W" panose="02010600030101010101" charset="-122"/>
      <p:regular r:id="rId18"/>
    </p:embeddedFont>
    <p:embeddedFont>
      <p:font typeface="腾祥金砖黑简" panose="02010600030101010101" charset="-122"/>
      <p:regular r:id="rId19"/>
    </p:embeddedFont>
    <p:embeddedFont>
      <p:font typeface="等线" panose="02010600030101010101" pitchFamily="2" charset="-122"/>
      <p:regular r:id="rId20"/>
      <p:bold r:id="rId21"/>
    </p:embeddedFont>
    <p:embeddedFont>
      <p:font typeface="微软雅黑" panose="020B0503020204020204" pitchFamily="34" charset="-122"/>
      <p:regular r:id="rId22"/>
      <p:bold r:id="rId2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0D97FF"/>
    <a:srgbClr val="007AD6"/>
    <a:srgbClr val="2F86C7"/>
    <a:srgbClr val="CDEAFF"/>
    <a:srgbClr val="8BCDFF"/>
    <a:srgbClr val="53B5FF"/>
    <a:srgbClr val="E11C18"/>
    <a:srgbClr val="974A09"/>
    <a:srgbClr val="3E8F3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080" autoAdjust="0"/>
  </p:normalViewPr>
  <p:slideViewPr>
    <p:cSldViewPr snapToGrid="0" showGuides="1">
      <p:cViewPr varScale="1">
        <p:scale>
          <a:sx n="106" d="100"/>
          <a:sy n="106" d="100"/>
        </p:scale>
        <p:origin x="720"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F8596-C5D1-40C1-93C6-EAE3ED1D5A67}" type="datetimeFigureOut">
              <a:rPr lang="zh-CN" altLang="en-US" smtClean="0"/>
              <a:t>2020/10/14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22516-44E7-491C-893A-DEC36F951C59}" type="slidenum">
              <a:rPr lang="zh-CN" altLang="en-US" smtClean="0"/>
              <a:t>‹#›</a:t>
            </a:fld>
            <a:endParaRPr lang="zh-CN" altLang="en-US"/>
          </a:p>
        </p:txBody>
      </p:sp>
    </p:spTree>
    <p:extLst>
      <p:ext uri="{BB962C8B-B14F-4D97-AF65-F5344CB8AC3E}">
        <p14:creationId xmlns:p14="http://schemas.microsoft.com/office/powerpoint/2010/main" val="72165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1</a:t>
            </a:fld>
            <a:endParaRPr lang="zh-CN" altLang="en-US"/>
          </a:p>
        </p:txBody>
      </p:sp>
    </p:spTree>
    <p:extLst>
      <p:ext uri="{BB962C8B-B14F-4D97-AF65-F5344CB8AC3E}">
        <p14:creationId xmlns:p14="http://schemas.microsoft.com/office/powerpoint/2010/main" val="3933164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10</a:t>
            </a:fld>
            <a:endParaRPr lang="zh-CN" altLang="en-US"/>
          </a:p>
        </p:txBody>
      </p:sp>
    </p:spTree>
    <p:extLst>
      <p:ext uri="{BB962C8B-B14F-4D97-AF65-F5344CB8AC3E}">
        <p14:creationId xmlns:p14="http://schemas.microsoft.com/office/powerpoint/2010/main" val="4078679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11</a:t>
            </a:fld>
            <a:endParaRPr lang="zh-CN" altLang="en-US"/>
          </a:p>
        </p:txBody>
      </p:sp>
    </p:spTree>
    <p:extLst>
      <p:ext uri="{BB962C8B-B14F-4D97-AF65-F5344CB8AC3E}">
        <p14:creationId xmlns:p14="http://schemas.microsoft.com/office/powerpoint/2010/main" val="1616520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8A22516-44E7-491C-893A-DEC36F951C59}" type="slidenum">
              <a:rPr lang="zh-CN" altLang="en-US" smtClean="0"/>
              <a:t>12</a:t>
            </a:fld>
            <a:endParaRPr lang="zh-CN" altLang="en-US"/>
          </a:p>
        </p:txBody>
      </p:sp>
    </p:spTree>
    <p:extLst>
      <p:ext uri="{BB962C8B-B14F-4D97-AF65-F5344CB8AC3E}">
        <p14:creationId xmlns:p14="http://schemas.microsoft.com/office/powerpoint/2010/main" val="73183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2</a:t>
            </a:fld>
            <a:endParaRPr lang="zh-CN" altLang="en-US"/>
          </a:p>
        </p:txBody>
      </p:sp>
    </p:spTree>
    <p:extLst>
      <p:ext uri="{BB962C8B-B14F-4D97-AF65-F5344CB8AC3E}">
        <p14:creationId xmlns:p14="http://schemas.microsoft.com/office/powerpoint/2010/main" val="248900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3</a:t>
            </a:fld>
            <a:endParaRPr lang="zh-CN" altLang="en-US"/>
          </a:p>
        </p:txBody>
      </p:sp>
    </p:spTree>
    <p:extLst>
      <p:ext uri="{BB962C8B-B14F-4D97-AF65-F5344CB8AC3E}">
        <p14:creationId xmlns:p14="http://schemas.microsoft.com/office/powerpoint/2010/main" val="158879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4</a:t>
            </a:fld>
            <a:endParaRPr lang="zh-CN" altLang="en-US"/>
          </a:p>
        </p:txBody>
      </p:sp>
    </p:spTree>
    <p:extLst>
      <p:ext uri="{BB962C8B-B14F-4D97-AF65-F5344CB8AC3E}">
        <p14:creationId xmlns:p14="http://schemas.microsoft.com/office/powerpoint/2010/main" val="143241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5</a:t>
            </a:fld>
            <a:endParaRPr lang="zh-CN" altLang="en-US"/>
          </a:p>
        </p:txBody>
      </p:sp>
    </p:spTree>
    <p:extLst>
      <p:ext uri="{BB962C8B-B14F-4D97-AF65-F5344CB8AC3E}">
        <p14:creationId xmlns:p14="http://schemas.microsoft.com/office/powerpoint/2010/main" val="309439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6</a:t>
            </a:fld>
            <a:endParaRPr lang="zh-CN" altLang="en-US"/>
          </a:p>
        </p:txBody>
      </p:sp>
    </p:spTree>
    <p:extLst>
      <p:ext uri="{BB962C8B-B14F-4D97-AF65-F5344CB8AC3E}">
        <p14:creationId xmlns:p14="http://schemas.microsoft.com/office/powerpoint/2010/main" val="185749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7</a:t>
            </a:fld>
            <a:endParaRPr lang="zh-CN" altLang="en-US"/>
          </a:p>
        </p:txBody>
      </p:sp>
    </p:spTree>
    <p:extLst>
      <p:ext uri="{BB962C8B-B14F-4D97-AF65-F5344CB8AC3E}">
        <p14:creationId xmlns:p14="http://schemas.microsoft.com/office/powerpoint/2010/main" val="2096185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8</a:t>
            </a:fld>
            <a:endParaRPr lang="zh-CN" altLang="en-US"/>
          </a:p>
        </p:txBody>
      </p:sp>
    </p:spTree>
    <p:extLst>
      <p:ext uri="{BB962C8B-B14F-4D97-AF65-F5344CB8AC3E}">
        <p14:creationId xmlns:p14="http://schemas.microsoft.com/office/powerpoint/2010/main" val="580767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A22516-44E7-491C-893A-DEC36F951C59}" type="slidenum">
              <a:rPr lang="zh-CN" altLang="en-US" smtClean="0"/>
              <a:t>9</a:t>
            </a:fld>
            <a:endParaRPr lang="zh-CN" altLang="en-US"/>
          </a:p>
        </p:txBody>
      </p:sp>
    </p:spTree>
    <p:extLst>
      <p:ext uri="{BB962C8B-B14F-4D97-AF65-F5344CB8AC3E}">
        <p14:creationId xmlns:p14="http://schemas.microsoft.com/office/powerpoint/2010/main" val="707315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13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733F6ED9-5C8D-4230-A0B8-54E91BB1667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113"/>
          <a:stretch/>
        </p:blipFill>
        <p:spPr>
          <a:xfrm>
            <a:off x="-1" y="0"/>
            <a:ext cx="12192001" cy="6857140"/>
          </a:xfrm>
          <a:prstGeom prst="rect">
            <a:avLst/>
          </a:prstGeom>
        </p:spPr>
      </p:pic>
      <p:pic>
        <p:nvPicPr>
          <p:cNvPr id="4" name="图片 3">
            <a:extLst>
              <a:ext uri="{FF2B5EF4-FFF2-40B4-BE49-F238E27FC236}">
                <a16:creationId xmlns="" xmlns:a16="http://schemas.microsoft.com/office/drawing/2014/main" id="{BDCD4AA8-D808-4B2C-9445-F88240FB76D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8125" t="65940" r="22969" b="9994"/>
          <a:stretch/>
        </p:blipFill>
        <p:spPr>
          <a:xfrm>
            <a:off x="6108760" y="4361267"/>
            <a:ext cx="2533650" cy="1612323"/>
          </a:xfrm>
          <a:prstGeom prst="rect">
            <a:avLst/>
          </a:prstGeom>
        </p:spPr>
      </p:pic>
    </p:spTree>
    <p:extLst>
      <p:ext uri="{BB962C8B-B14F-4D97-AF65-F5344CB8AC3E}">
        <p14:creationId xmlns:p14="http://schemas.microsoft.com/office/powerpoint/2010/main" val="100006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7A6A2491-DBB4-48CB-8C37-6D6AD4A9967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113"/>
          <a:stretch/>
        </p:blipFill>
        <p:spPr>
          <a:xfrm>
            <a:off x="-1" y="0"/>
            <a:ext cx="12192001" cy="6857140"/>
          </a:xfrm>
          <a:prstGeom prst="rect">
            <a:avLst/>
          </a:prstGeom>
        </p:spPr>
      </p:pic>
      <p:pic>
        <p:nvPicPr>
          <p:cNvPr id="4" name="图片 3">
            <a:extLst>
              <a:ext uri="{FF2B5EF4-FFF2-40B4-BE49-F238E27FC236}">
                <a16:creationId xmlns="" xmlns:a16="http://schemas.microsoft.com/office/drawing/2014/main" id="{487C1FFC-1926-4F3A-9A87-0EFCB4A1463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8125" t="65940" r="22969" b="9994"/>
          <a:stretch/>
        </p:blipFill>
        <p:spPr>
          <a:xfrm>
            <a:off x="6108760" y="4361267"/>
            <a:ext cx="2533650" cy="1612323"/>
          </a:xfrm>
          <a:prstGeom prst="rect">
            <a:avLst/>
          </a:prstGeom>
        </p:spPr>
      </p:pic>
    </p:spTree>
    <p:extLst>
      <p:ext uri="{BB962C8B-B14F-4D97-AF65-F5344CB8AC3E}">
        <p14:creationId xmlns:p14="http://schemas.microsoft.com/office/powerpoint/2010/main" val="4000659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92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5"/>
            </p:custDataLst>
          </p:nvPr>
        </p:nvSpPr>
        <p:spPr>
          <a:xfrm>
            <a:off x="-25400000" y="-2540000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6"/>
            </p:custDataLst>
          </p:nvPr>
        </p:nvSpPr>
        <p:spPr>
          <a:xfrm>
            <a:off x="37592000" y="3225800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54580687"/>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6F51C58-0095-4962-88F3-0E48471A497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1113"/>
          <a:stretch/>
        </p:blipFill>
        <p:spPr>
          <a:xfrm>
            <a:off x="-1" y="0"/>
            <a:ext cx="12192001" cy="6857140"/>
          </a:xfrm>
          <a:prstGeom prst="rect">
            <a:avLst/>
          </a:prstGeom>
        </p:spPr>
      </p:pic>
      <p:pic>
        <p:nvPicPr>
          <p:cNvPr id="4" name="图片 3">
            <a:extLst>
              <a:ext uri="{FF2B5EF4-FFF2-40B4-BE49-F238E27FC236}">
                <a16:creationId xmlns="" xmlns:a16="http://schemas.microsoft.com/office/drawing/2014/main" id="{FF1538E8-6C63-47E2-967C-EC049AD30EE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8125" t="65940" r="22969" b="9994"/>
          <a:stretch/>
        </p:blipFill>
        <p:spPr>
          <a:xfrm>
            <a:off x="6108760" y="4361267"/>
            <a:ext cx="2533650" cy="1612323"/>
          </a:xfrm>
          <a:prstGeom prst="rect">
            <a:avLst/>
          </a:prstGeom>
        </p:spPr>
      </p:pic>
    </p:spTree>
    <p:extLst>
      <p:ext uri="{BB962C8B-B14F-4D97-AF65-F5344CB8AC3E}">
        <p14:creationId xmlns:p14="http://schemas.microsoft.com/office/powerpoint/2010/main" val="640488036"/>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D9E18D3F-ED43-425F-8E69-F7A71534E0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1113"/>
          <a:stretch/>
        </p:blipFill>
        <p:spPr>
          <a:xfrm>
            <a:off x="12759" y="0"/>
            <a:ext cx="12192001" cy="6857140"/>
          </a:xfrm>
          <a:prstGeom prst="rect">
            <a:avLst/>
          </a:prstGeom>
        </p:spPr>
      </p:pic>
      <p:pic>
        <p:nvPicPr>
          <p:cNvPr id="10" name="图片 9">
            <a:extLst>
              <a:ext uri="{FF2B5EF4-FFF2-40B4-BE49-F238E27FC236}">
                <a16:creationId xmlns="" xmlns:a16="http://schemas.microsoft.com/office/drawing/2014/main" id="{5EF67F04-253E-4B48-BE89-4F8E23D328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125" t="65940" r="22969" b="9994"/>
          <a:stretch/>
        </p:blipFill>
        <p:spPr>
          <a:xfrm>
            <a:off x="6108760" y="4361267"/>
            <a:ext cx="2533650" cy="1612323"/>
          </a:xfrm>
          <a:prstGeom prst="rect">
            <a:avLst/>
          </a:prstGeom>
        </p:spPr>
      </p:pic>
      <p:pic>
        <p:nvPicPr>
          <p:cNvPr id="12" name="图片 11">
            <a:extLst>
              <a:ext uri="{FF2B5EF4-FFF2-40B4-BE49-F238E27FC236}">
                <a16:creationId xmlns="" xmlns:a16="http://schemas.microsoft.com/office/drawing/2014/main" id="{A1BE5040-22DE-466D-8098-AD486E4F05A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032" t="17808" r="55625" b="50000"/>
          <a:stretch/>
        </p:blipFill>
        <p:spPr>
          <a:xfrm>
            <a:off x="1193860" y="1104900"/>
            <a:ext cx="3333750" cy="1962150"/>
          </a:xfrm>
          <a:prstGeom prst="rect">
            <a:avLst/>
          </a:prstGeom>
        </p:spPr>
      </p:pic>
      <p:pic>
        <p:nvPicPr>
          <p:cNvPr id="14" name="图片 13">
            <a:extLst>
              <a:ext uri="{FF2B5EF4-FFF2-40B4-BE49-F238E27FC236}">
                <a16:creationId xmlns="" xmlns:a16="http://schemas.microsoft.com/office/drawing/2014/main" id="{306B0C90-F617-47E4-9699-F7C2E347274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000" r="47813"/>
          <a:stretch/>
        </p:blipFill>
        <p:spPr>
          <a:xfrm>
            <a:off x="668358" y="0"/>
            <a:ext cx="4514850" cy="7012370"/>
          </a:xfrm>
          <a:prstGeom prst="rect">
            <a:avLst/>
          </a:prstGeom>
        </p:spPr>
      </p:pic>
      <p:pic>
        <p:nvPicPr>
          <p:cNvPr id="28" name="图片 27">
            <a:extLst>
              <a:ext uri="{FF2B5EF4-FFF2-40B4-BE49-F238E27FC236}">
                <a16:creationId xmlns="" xmlns:a16="http://schemas.microsoft.com/office/drawing/2014/main" id="{EE5A703F-5612-4572-9F7A-F2675F47C81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894" r="81267"/>
          <a:stretch/>
        </p:blipFill>
        <p:spPr>
          <a:xfrm>
            <a:off x="-87344" y="-212380"/>
            <a:ext cx="1660585" cy="7012370"/>
          </a:xfrm>
          <a:prstGeom prst="rect">
            <a:avLst/>
          </a:prstGeom>
        </p:spPr>
      </p:pic>
      <p:pic>
        <p:nvPicPr>
          <p:cNvPr id="30" name="图片 29">
            <a:extLst>
              <a:ext uri="{FF2B5EF4-FFF2-40B4-BE49-F238E27FC236}">
                <a16:creationId xmlns="" xmlns:a16="http://schemas.microsoft.com/office/drawing/2014/main" id="{8688133D-C937-44C1-9FB0-7939B05CD54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5346" r="13789" b="17102"/>
          <a:stretch/>
        </p:blipFill>
        <p:spPr>
          <a:xfrm>
            <a:off x="8598020" y="387265"/>
            <a:ext cx="1524000" cy="5813080"/>
          </a:xfrm>
          <a:prstGeom prst="rect">
            <a:avLst/>
          </a:prstGeom>
        </p:spPr>
      </p:pic>
      <p:sp>
        <p:nvSpPr>
          <p:cNvPr id="32" name="文本框 31">
            <a:extLst>
              <a:ext uri="{FF2B5EF4-FFF2-40B4-BE49-F238E27FC236}">
                <a16:creationId xmlns="" xmlns:a16="http://schemas.microsoft.com/office/drawing/2014/main" id="{CD1452FE-7D7F-4A42-ADE9-CF9870F968E2}"/>
              </a:ext>
            </a:extLst>
          </p:cNvPr>
          <p:cNvSpPr txBox="1"/>
          <p:nvPr/>
        </p:nvSpPr>
        <p:spPr>
          <a:xfrm>
            <a:off x="3707974" y="1891359"/>
            <a:ext cx="8093989" cy="3785652"/>
          </a:xfrm>
          <a:prstGeom prst="rect">
            <a:avLst/>
          </a:prstGeom>
          <a:noFill/>
        </p:spPr>
        <p:txBody>
          <a:bodyPr wrap="square" rtlCol="0">
            <a:spAutoFit/>
          </a:bodyPr>
          <a:lstStyle/>
          <a:p>
            <a:pPr algn="ctr" defTabSz="457200"/>
            <a:r>
              <a:rPr lang="zh-CN" altLang="en-US" sz="12000" b="1" i="1" spc="600" dirty="0" smtClean="0">
                <a:gradFill>
                  <a:gsLst>
                    <a:gs pos="0">
                      <a:srgbClr val="0D97FF"/>
                    </a:gs>
                    <a:gs pos="100000">
                      <a:srgbClr val="004A82"/>
                    </a:gs>
                  </a:gsLst>
                  <a:lin ang="5400000" scaled="1"/>
                </a:gradFill>
                <a:effectLst>
                  <a:outerShdw blurRad="38100" dist="38100" dir="2700000" algn="tl">
                    <a:srgbClr val="000000">
                      <a:alpha val="43137"/>
                    </a:srgbClr>
                  </a:outerShdw>
                </a:effectLst>
                <a:latin typeface="汉仪铸字木头人W" panose="00020600040101010101" pitchFamily="18" charset="-122"/>
                <a:ea typeface="汉仪铸字木头人W" panose="00020600040101010101" pitchFamily="18" charset="-122"/>
                <a:cs typeface="+mn-ea"/>
                <a:sym typeface="+mn-lt"/>
              </a:rPr>
              <a:t>善真服务社副社长竞选</a:t>
            </a:r>
            <a:endParaRPr lang="zh-CN" altLang="en-US" sz="12000" b="1" i="1" spc="600" dirty="0">
              <a:gradFill>
                <a:gsLst>
                  <a:gs pos="0">
                    <a:srgbClr val="0D97FF"/>
                  </a:gs>
                  <a:gs pos="100000">
                    <a:srgbClr val="004A82"/>
                  </a:gs>
                </a:gsLst>
                <a:lin ang="5400000" scaled="1"/>
              </a:gradFill>
              <a:effectLst>
                <a:outerShdw blurRad="38100" dist="38100" dir="2700000" algn="tl">
                  <a:srgbClr val="000000">
                    <a:alpha val="43137"/>
                  </a:srgbClr>
                </a:outerShdw>
              </a:effectLst>
              <a:latin typeface="汉仪铸字木头人W" panose="00020600040101010101" pitchFamily="18" charset="-122"/>
              <a:ea typeface="汉仪铸字木头人W" panose="00020600040101010101" pitchFamily="18" charset="-122"/>
              <a:cs typeface="+mn-ea"/>
              <a:sym typeface="+mn-lt"/>
            </a:endParaRPr>
          </a:p>
        </p:txBody>
      </p:sp>
      <p:sp>
        <p:nvSpPr>
          <p:cNvPr id="39" name="文本框 38">
            <a:extLst>
              <a:ext uri="{FF2B5EF4-FFF2-40B4-BE49-F238E27FC236}">
                <a16:creationId xmlns="" xmlns:a16="http://schemas.microsoft.com/office/drawing/2014/main" id="{F99BD3F1-4E3F-4CAF-BA36-FE1779BCD694}"/>
              </a:ext>
            </a:extLst>
          </p:cNvPr>
          <p:cNvSpPr txBox="1"/>
          <p:nvPr/>
        </p:nvSpPr>
        <p:spPr>
          <a:xfrm>
            <a:off x="4045060" y="3886085"/>
            <a:ext cx="2354203" cy="400110"/>
          </a:xfrm>
          <a:prstGeom prst="rect">
            <a:avLst/>
          </a:prstGeom>
          <a:noFill/>
          <a:effectLst/>
        </p:spPr>
        <p:txBody>
          <a:bodyPr wrap="square" rtlCol="0">
            <a:spAutoFit/>
          </a:bodyPr>
          <a:lstStyle/>
          <a:p>
            <a:pPr algn="ctr" defTabSz="457200"/>
            <a:r>
              <a:rPr lang="zh-CN" altLang="en-US" sz="2000" i="1" spc="600" dirty="0">
                <a:solidFill>
                  <a:schemeClr val="bg1"/>
                </a:solidFill>
                <a:latin typeface="汉仪铸字木头人W" panose="00020600040101010101" pitchFamily="18" charset="-122"/>
                <a:ea typeface="汉仪铸字木头人W" panose="00020600040101010101" pitchFamily="18" charset="-122"/>
                <a:cs typeface="+mn-ea"/>
                <a:sym typeface="+mn-lt"/>
              </a:rPr>
              <a:t>新学期 新开始</a:t>
            </a:r>
          </a:p>
        </p:txBody>
      </p:sp>
      <p:sp>
        <p:nvSpPr>
          <p:cNvPr id="41" name="文本框 40">
            <a:extLst>
              <a:ext uri="{FF2B5EF4-FFF2-40B4-BE49-F238E27FC236}">
                <a16:creationId xmlns="" xmlns:a16="http://schemas.microsoft.com/office/drawing/2014/main" id="{3E419302-326E-4FA2-A6CD-BCC4F0B69553}"/>
              </a:ext>
            </a:extLst>
          </p:cNvPr>
          <p:cNvSpPr txBox="1"/>
          <p:nvPr/>
        </p:nvSpPr>
        <p:spPr>
          <a:xfrm>
            <a:off x="6347394" y="5757917"/>
            <a:ext cx="5247255" cy="707886"/>
          </a:xfrm>
          <a:prstGeom prst="rect">
            <a:avLst/>
          </a:prstGeom>
          <a:noFill/>
          <a:effectLst/>
        </p:spPr>
        <p:txBody>
          <a:bodyPr wrap="square" rtlCol="0">
            <a:spAutoFit/>
          </a:bodyPr>
          <a:lstStyle/>
          <a:p>
            <a:pPr algn="ctr" defTabSz="457200"/>
            <a:r>
              <a:rPr lang="zh-CN" altLang="en-US" sz="2000" i="1" spc="600" dirty="0">
                <a:solidFill>
                  <a:srgbClr val="007AD6"/>
                </a:solidFill>
                <a:latin typeface="汉仪铸字木头人W" panose="00020600040101010101" pitchFamily="18" charset="-122"/>
                <a:ea typeface="汉仪铸字木头人W" panose="00020600040101010101" pitchFamily="18" charset="-122"/>
                <a:cs typeface="+mn-ea"/>
                <a:sym typeface="+mn-lt"/>
              </a:rPr>
              <a:t>演讲人</a:t>
            </a:r>
            <a:r>
              <a:rPr lang="zh-CN" altLang="en-US" sz="2000" i="1" spc="600" dirty="0" smtClean="0">
                <a:solidFill>
                  <a:srgbClr val="007AD6"/>
                </a:solidFill>
                <a:latin typeface="汉仪铸字木头人W" panose="00020600040101010101" pitchFamily="18" charset="-122"/>
                <a:ea typeface="汉仪铸字木头人W" panose="00020600040101010101" pitchFamily="18" charset="-122"/>
                <a:cs typeface="+mn-ea"/>
                <a:sym typeface="+mn-lt"/>
              </a:rPr>
              <a:t>：童弘炜 </a:t>
            </a:r>
            <a:r>
              <a:rPr lang="zh-CN" altLang="en-US" sz="2000" i="1" spc="600" dirty="0">
                <a:solidFill>
                  <a:srgbClr val="007AD6"/>
                </a:solidFill>
                <a:latin typeface="汉仪铸字木头人W" panose="00020600040101010101" pitchFamily="18" charset="-122"/>
                <a:ea typeface="汉仪铸字木头人W" panose="00020600040101010101" pitchFamily="18" charset="-122"/>
                <a:cs typeface="+mn-ea"/>
                <a:sym typeface="+mn-lt"/>
              </a:rPr>
              <a:t>演讲时间：</a:t>
            </a:r>
            <a:r>
              <a:rPr lang="en-US" altLang="zh-CN" sz="2000" i="1" spc="600" dirty="0" smtClean="0">
                <a:solidFill>
                  <a:srgbClr val="007AD6"/>
                </a:solidFill>
                <a:latin typeface="汉仪铸字木头人W" panose="00020600040101010101" pitchFamily="18" charset="-122"/>
                <a:ea typeface="汉仪铸字木头人W" panose="00020600040101010101" pitchFamily="18" charset="-122"/>
                <a:cs typeface="+mn-ea"/>
                <a:sym typeface="+mn-lt"/>
              </a:rPr>
              <a:t>2020</a:t>
            </a:r>
            <a:r>
              <a:rPr lang="zh-CN" altLang="en-US" sz="2000" i="1" spc="600" dirty="0" smtClean="0">
                <a:solidFill>
                  <a:srgbClr val="007AD6"/>
                </a:solidFill>
                <a:latin typeface="汉仪铸字木头人W" panose="00020600040101010101" pitchFamily="18" charset="-122"/>
                <a:ea typeface="汉仪铸字木头人W" panose="00020600040101010101" pitchFamily="18" charset="-122"/>
                <a:cs typeface="+mn-ea"/>
                <a:sym typeface="+mn-lt"/>
              </a:rPr>
              <a:t>年</a:t>
            </a:r>
            <a:r>
              <a:rPr lang="en-US" altLang="zh-CN" sz="2000" i="1" spc="600" dirty="0" smtClean="0">
                <a:solidFill>
                  <a:srgbClr val="007AD6"/>
                </a:solidFill>
                <a:latin typeface="汉仪铸字木头人W" panose="00020600040101010101" pitchFamily="18" charset="-122"/>
                <a:ea typeface="汉仪铸字木头人W" panose="00020600040101010101" pitchFamily="18" charset="-122"/>
                <a:cs typeface="+mn-ea"/>
                <a:sym typeface="+mn-lt"/>
              </a:rPr>
              <a:t>10</a:t>
            </a:r>
            <a:r>
              <a:rPr lang="zh-CN" altLang="en-US" sz="2000" i="1" spc="600" dirty="0" smtClean="0">
                <a:solidFill>
                  <a:srgbClr val="007AD6"/>
                </a:solidFill>
                <a:latin typeface="汉仪铸字木头人W" panose="00020600040101010101" pitchFamily="18" charset="-122"/>
                <a:ea typeface="汉仪铸字木头人W" panose="00020600040101010101" pitchFamily="18" charset="-122"/>
                <a:cs typeface="+mn-ea"/>
                <a:sym typeface="+mn-lt"/>
              </a:rPr>
              <a:t>月</a:t>
            </a:r>
            <a:r>
              <a:rPr lang="en-US" altLang="zh-CN" sz="2000" i="1" spc="600" dirty="0" smtClean="0">
                <a:solidFill>
                  <a:srgbClr val="007AD6"/>
                </a:solidFill>
                <a:latin typeface="汉仪铸字木头人W" panose="00020600040101010101" pitchFamily="18" charset="-122"/>
                <a:ea typeface="汉仪铸字木头人W" panose="00020600040101010101" pitchFamily="18" charset="-122"/>
                <a:cs typeface="+mn-ea"/>
                <a:sym typeface="+mn-lt"/>
              </a:rPr>
              <a:t>16</a:t>
            </a:r>
            <a:r>
              <a:rPr lang="zh-CN" altLang="en-US" sz="2000" i="1" spc="600" dirty="0" smtClean="0">
                <a:solidFill>
                  <a:srgbClr val="007AD6"/>
                </a:solidFill>
                <a:latin typeface="汉仪铸字木头人W" panose="00020600040101010101" pitchFamily="18" charset="-122"/>
                <a:ea typeface="汉仪铸字木头人W" panose="00020600040101010101" pitchFamily="18" charset="-122"/>
                <a:cs typeface="+mn-ea"/>
                <a:sym typeface="+mn-lt"/>
              </a:rPr>
              <a:t>日</a:t>
            </a:r>
            <a:endParaRPr lang="zh-CN" altLang="en-US" sz="2000" i="1" spc="600" dirty="0">
              <a:solidFill>
                <a:srgbClr val="007AD6"/>
              </a:solidFill>
              <a:latin typeface="汉仪铸字木头人W" panose="00020600040101010101" pitchFamily="18" charset="-122"/>
              <a:ea typeface="汉仪铸字木头人W" panose="00020600040101010101" pitchFamily="18" charset="-122"/>
              <a:cs typeface="+mn-ea"/>
              <a:sym typeface="+mn-lt"/>
            </a:endParaRPr>
          </a:p>
        </p:txBody>
      </p:sp>
      <p:pic>
        <p:nvPicPr>
          <p:cNvPr id="44" name="网络歌手-卡农音乐">
            <a:hlinkClick r:id="" action="ppaction://media"/>
            <a:extLst>
              <a:ext uri="{FF2B5EF4-FFF2-40B4-BE49-F238E27FC236}">
                <a16:creationId xmlns="" xmlns:a16="http://schemas.microsoft.com/office/drawing/2014/main" id="{D0043304-8A9F-4278-8FC4-0CBAB4F8D57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98449" y="0"/>
            <a:ext cx="609600" cy="609600"/>
          </a:xfrm>
          <a:prstGeom prst="rect">
            <a:avLst/>
          </a:prstGeom>
        </p:spPr>
      </p:pic>
    </p:spTree>
    <p:extLst>
      <p:ext uri="{BB962C8B-B14F-4D97-AF65-F5344CB8AC3E}">
        <p14:creationId xmlns:p14="http://schemas.microsoft.com/office/powerpoint/2010/main" val="139926708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4"/>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32">
                                            <p:txEl>
                                              <p:pRg st="0" end="0"/>
                                            </p:txEl>
                                          </p:spTgt>
                                        </p:tgtEl>
                                        <p:attrNameLst>
                                          <p:attrName>style.visibility</p:attrName>
                                        </p:attrNameLst>
                                      </p:cBhvr>
                                      <p:to>
                                        <p:strVal val="visible"/>
                                      </p:to>
                                    </p:set>
                                    <p:anim calcmode="lin" valueType="num">
                                      <p:cBhvr>
                                        <p:cTn id="42" dur="500" fill="hold"/>
                                        <p:tgtEl>
                                          <p:spTgt spid="3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2">
                                            <p:txEl>
                                              <p:pRg st="0" end="0"/>
                                            </p:txEl>
                                          </p:spTgt>
                                        </p:tgtEl>
                                        <p:attrNameLst>
                                          <p:attrName>ppt_y</p:attrName>
                                        </p:attrNameLst>
                                      </p:cBhvr>
                                      <p:tavLst>
                                        <p:tav tm="0">
                                          <p:val>
                                            <p:strVal val="#ppt_y"/>
                                          </p:val>
                                        </p:tav>
                                        <p:tav tm="100000">
                                          <p:val>
                                            <p:strVal val="#ppt_y"/>
                                          </p:val>
                                        </p:tav>
                                      </p:tavLst>
                                    </p:anim>
                                    <p:anim calcmode="lin" valueType="num">
                                      <p:cBhvr>
                                        <p:cTn id="44" dur="500" fill="hold"/>
                                        <p:tgtEl>
                                          <p:spTgt spid="3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2">
                                            <p:txEl>
                                              <p:pRg st="0" end="0"/>
                                            </p:txEl>
                                          </p:spTgt>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000"/>
                                        <p:tgtEl>
                                          <p:spTgt spid="39"/>
                                        </p:tgtEl>
                                      </p:cBhvr>
                                    </p:animEffect>
                                    <p:anim calcmode="lin" valueType="num">
                                      <p:cBhvr>
                                        <p:cTn id="50" dur="1000" fill="hold"/>
                                        <p:tgtEl>
                                          <p:spTgt spid="39"/>
                                        </p:tgtEl>
                                        <p:attrNameLst>
                                          <p:attrName>ppt_x</p:attrName>
                                        </p:attrNameLst>
                                      </p:cBhvr>
                                      <p:tavLst>
                                        <p:tav tm="0">
                                          <p:val>
                                            <p:strVal val="#ppt_x"/>
                                          </p:val>
                                        </p:tav>
                                        <p:tav tm="100000">
                                          <p:val>
                                            <p:strVal val="#ppt_x"/>
                                          </p:val>
                                        </p:tav>
                                      </p:tavLst>
                                    </p:anim>
                                    <p:anim calcmode="lin" valueType="num">
                                      <p:cBhvr>
                                        <p:cTn id="5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9" repeatCount="indefinite" fill="remove" display="0">
                  <p:stCondLst>
                    <p:cond delay="indefinite"/>
                  </p:stCondLst>
                  <p:endCondLst>
                    <p:cond evt="onStopAudio" delay="0">
                      <p:tgtEl>
                        <p:sldTgt/>
                      </p:tgtEl>
                    </p:cond>
                  </p:endCondLst>
                </p:cTn>
                <p:tgtEl>
                  <p:spTgt spid="44"/>
                </p:tgtEl>
              </p:cMediaNode>
            </p:audio>
          </p:childTnLst>
        </p:cTn>
      </p:par>
    </p:tnLst>
    <p:bldLst>
      <p:bldP spid="32" grpId="0" build="p"/>
      <p:bldP spid="39" grpId="0"/>
      <p:bldP spid="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 xmlns:a16="http://schemas.microsoft.com/office/drawing/2014/main" id="{18D7E100-E03B-4814-9362-35740F383983}"/>
              </a:ext>
            </a:extLst>
          </p:cNvPr>
          <p:cNvSpPr txBox="1"/>
          <p:nvPr/>
        </p:nvSpPr>
        <p:spPr>
          <a:xfrm>
            <a:off x="183028" y="196859"/>
            <a:ext cx="3279816" cy="707886"/>
          </a:xfrm>
          <a:prstGeom prst="rect">
            <a:avLst/>
          </a:prstGeom>
          <a:noFill/>
        </p:spPr>
        <p:txBody>
          <a:bodyPr wrap="square" rtlCol="0">
            <a:spAutoFit/>
          </a:bodyPr>
          <a:lstStyle/>
          <a:p>
            <a:pPr defTabSz="457200"/>
            <a:r>
              <a:rPr lang="zh-CN" altLang="en-US" sz="4000" b="1" dirty="0">
                <a:solidFill>
                  <a:srgbClr val="007AD6"/>
                </a:solidFill>
                <a:effectLst>
                  <a:outerShdw blurRad="38100" dist="38100" dir="2700000" algn="tl">
                    <a:srgbClr val="000000">
                      <a:alpha val="43137"/>
                    </a:srgbClr>
                  </a:outerShdw>
                </a:effectLst>
                <a:latin typeface="腾祥金砖黑简" panose="01010104010101010101" pitchFamily="2" charset="-122"/>
                <a:ea typeface="腾祥金砖黑简" panose="01010104010101010101" pitchFamily="2" charset="-122"/>
                <a:cs typeface="+mn-ea"/>
                <a:sym typeface="+mn-lt"/>
              </a:rPr>
              <a:t>竞选目标</a:t>
            </a:r>
          </a:p>
        </p:txBody>
      </p:sp>
      <p:pic>
        <p:nvPicPr>
          <p:cNvPr id="10" name="图片 4" descr="5">
            <a:extLst>
              <a:ext uri="{FF2B5EF4-FFF2-40B4-BE49-F238E27FC236}">
                <a16:creationId xmlns="" xmlns:a16="http://schemas.microsoft.com/office/drawing/2014/main" id="{D66B981A-4840-4614-8E33-6E79085854F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70390" y="1401357"/>
            <a:ext cx="7441925" cy="45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a:extLst>
              <a:ext uri="{FF2B5EF4-FFF2-40B4-BE49-F238E27FC236}">
                <a16:creationId xmlns="" xmlns:a16="http://schemas.microsoft.com/office/drawing/2014/main" id="{D4F3CE8B-B021-40E5-89DA-1E657A1A475A}"/>
              </a:ext>
            </a:extLst>
          </p:cNvPr>
          <p:cNvSpPr/>
          <p:nvPr/>
        </p:nvSpPr>
        <p:spPr>
          <a:xfrm>
            <a:off x="3435654" y="2103258"/>
            <a:ext cx="5320688" cy="1015663"/>
          </a:xfrm>
          <a:prstGeom prst="rect">
            <a:avLst/>
          </a:prstGeom>
        </p:spPr>
        <p:txBody>
          <a:bodyPr wrap="none">
            <a:spAutoFit/>
          </a:bodyPr>
          <a:lstStyle/>
          <a:p>
            <a:pPr algn="ctr" defTabSz="457200"/>
            <a:r>
              <a:rPr lang="zh-CN" altLang="en-US" sz="6000" b="1" dirty="0" smtClean="0">
                <a:ln>
                  <a:solidFill>
                    <a:srgbClr val="004A82"/>
                  </a:solidFill>
                </a:ln>
                <a:solidFill>
                  <a:prstClr val="white"/>
                </a:solidFill>
                <a:effectLst>
                  <a:outerShdw blurRad="38100" dist="38100" dir="2700000" algn="tl">
                    <a:srgbClr val="000000">
                      <a:alpha val="43137"/>
                    </a:srgbClr>
                  </a:outerShdw>
                </a:effectLst>
                <a:latin typeface="汉仪铸字童年体W" panose="00020600040101010101" pitchFamily="18" charset="-122"/>
                <a:ea typeface="汉仪铸字童年体W" panose="00020600040101010101" pitchFamily="18" charset="-122"/>
                <a:cs typeface="+mn-ea"/>
                <a:sym typeface="+mn-lt"/>
              </a:rPr>
              <a:t>善真服务社副社长</a:t>
            </a:r>
            <a:endParaRPr lang="zh-CN" altLang="en-US" sz="6000" b="1" dirty="0">
              <a:ln>
                <a:solidFill>
                  <a:srgbClr val="004A82"/>
                </a:solidFill>
              </a:ln>
              <a:solidFill>
                <a:prstClr val="white"/>
              </a:solidFill>
              <a:effectLst>
                <a:outerShdw blurRad="38100" dist="38100" dir="2700000" algn="tl">
                  <a:srgbClr val="000000">
                    <a:alpha val="43137"/>
                  </a:srgbClr>
                </a:outerShdw>
              </a:effectLst>
              <a:latin typeface="汉仪铸字童年体W" panose="00020600040101010101" pitchFamily="18" charset="-122"/>
              <a:ea typeface="汉仪铸字童年体W" panose="00020600040101010101" pitchFamily="18" charset="-122"/>
              <a:cs typeface="+mn-ea"/>
              <a:sym typeface="+mn-lt"/>
            </a:endParaRPr>
          </a:p>
        </p:txBody>
      </p:sp>
      <p:sp>
        <p:nvSpPr>
          <p:cNvPr id="12" name="矩形 11">
            <a:extLst>
              <a:ext uri="{FF2B5EF4-FFF2-40B4-BE49-F238E27FC236}">
                <a16:creationId xmlns="" xmlns:a16="http://schemas.microsoft.com/office/drawing/2014/main" id="{BA9C2187-9C6A-4A7D-8F3D-411620F66A73}"/>
              </a:ext>
            </a:extLst>
          </p:cNvPr>
          <p:cNvSpPr/>
          <p:nvPr/>
        </p:nvSpPr>
        <p:spPr>
          <a:xfrm>
            <a:off x="2979669" y="3118921"/>
            <a:ext cx="6232659" cy="1754326"/>
          </a:xfrm>
          <a:prstGeom prst="rect">
            <a:avLst/>
          </a:prstGeom>
        </p:spPr>
        <p:txBody>
          <a:bodyPr wrap="square">
            <a:spAutoFit/>
          </a:bodyPr>
          <a:lstStyle/>
          <a:p>
            <a:pPr algn="ctr" defTabSz="457200">
              <a:lnSpc>
                <a:spcPct val="150000"/>
              </a:lnSpc>
            </a:pPr>
            <a:r>
              <a:rPr lang="zh-CN" altLang="en-US" sz="2400" dirty="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我主要的竞选目标，如果这次我可以</a:t>
            </a:r>
            <a:r>
              <a:rPr lang="zh-CN" altLang="en-US" sz="2400" dirty="0" smtClean="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当选，我会严格要求自己，为同学们树立榜样，配合社长和老师</a:t>
            </a:r>
            <a:r>
              <a:rPr lang="zh-CN" altLang="en-US" sz="2400" dirty="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的工作，争做优秀少先队集体。</a:t>
            </a:r>
          </a:p>
        </p:txBody>
      </p:sp>
    </p:spTree>
    <p:extLst>
      <p:ext uri="{BB962C8B-B14F-4D97-AF65-F5344CB8AC3E}">
        <p14:creationId xmlns:p14="http://schemas.microsoft.com/office/powerpoint/2010/main" val="2388714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0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set>
                                      <p:cBhvr>
                                        <p:cTn id="11" dur="227" fill="hold">
                                          <p:stCondLst>
                                            <p:cond delay="0"/>
                                          </p:stCondLst>
                                        </p:cTn>
                                        <p:tgtEl>
                                          <p:spTgt spid="11"/>
                                        </p:tgtEl>
                                        <p:attrNameLst>
                                          <p:attrName>style.rotation</p:attrName>
                                        </p:attrNameLst>
                                      </p:cBhvr>
                                      <p:to>
                                        <p:strVal val="-45.0"/>
                                      </p:to>
                                    </p:set>
                                    <p:anim calcmode="lin" valueType="num">
                                      <p:cBhvr>
                                        <p:cTn id="12" dur="227" fill="hold">
                                          <p:stCondLst>
                                            <p:cond delay="227"/>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3" dur="227"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7"/>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 xmlns:a16="http://schemas.microsoft.com/office/drawing/2014/main" id="{0543268F-061A-4D71-9CA9-9FCDBDDE8416}"/>
              </a:ext>
            </a:extLst>
          </p:cNvPr>
          <p:cNvSpPr txBox="1"/>
          <p:nvPr/>
        </p:nvSpPr>
        <p:spPr>
          <a:xfrm>
            <a:off x="183028" y="196859"/>
            <a:ext cx="3279816" cy="707886"/>
          </a:xfrm>
          <a:prstGeom prst="rect">
            <a:avLst/>
          </a:prstGeom>
          <a:noFill/>
        </p:spPr>
        <p:txBody>
          <a:bodyPr wrap="square" rtlCol="0">
            <a:spAutoFit/>
          </a:bodyPr>
          <a:lstStyle/>
          <a:p>
            <a:pPr defTabSz="457200"/>
            <a:r>
              <a:rPr lang="zh-CN" altLang="en-US" sz="4000" b="1" dirty="0">
                <a:solidFill>
                  <a:srgbClr val="007AD6"/>
                </a:solidFill>
                <a:effectLst>
                  <a:outerShdw blurRad="38100" dist="38100" dir="2700000" algn="tl">
                    <a:srgbClr val="000000">
                      <a:alpha val="43137"/>
                    </a:srgbClr>
                  </a:outerShdw>
                </a:effectLst>
                <a:latin typeface="腾祥金砖黑简" panose="01010104010101010101" pitchFamily="2" charset="-122"/>
                <a:ea typeface="腾祥金砖黑简" panose="01010104010101010101" pitchFamily="2" charset="-122"/>
                <a:cs typeface="+mn-ea"/>
                <a:sym typeface="+mn-lt"/>
              </a:rPr>
              <a:t>如果我当选</a:t>
            </a:r>
          </a:p>
        </p:txBody>
      </p:sp>
      <p:grpSp>
        <p:nvGrpSpPr>
          <p:cNvPr id="2" name="组合 1">
            <a:extLst>
              <a:ext uri="{FF2B5EF4-FFF2-40B4-BE49-F238E27FC236}">
                <a16:creationId xmlns="" xmlns:a16="http://schemas.microsoft.com/office/drawing/2014/main" id="{785DE790-CB94-4ADB-BFB3-7EA6FFC0D706}"/>
              </a:ext>
            </a:extLst>
          </p:cNvPr>
          <p:cNvGrpSpPr/>
          <p:nvPr/>
        </p:nvGrpSpPr>
        <p:grpSpPr>
          <a:xfrm>
            <a:off x="3462844" y="1411478"/>
            <a:ext cx="7252313" cy="707886"/>
            <a:chOff x="1624987" y="1621028"/>
            <a:chExt cx="7252313" cy="707886"/>
          </a:xfrm>
        </p:grpSpPr>
        <p:sp>
          <p:nvSpPr>
            <p:cNvPr id="18" name=" 167">
              <a:extLst>
                <a:ext uri="{FF2B5EF4-FFF2-40B4-BE49-F238E27FC236}">
                  <a16:creationId xmlns="" xmlns:a16="http://schemas.microsoft.com/office/drawing/2014/main" id="{509171E0-78C7-40C6-B431-5A1A4F45AEB5}"/>
                </a:ext>
              </a:extLst>
            </p:cNvPr>
            <p:cNvSpPr/>
            <p:nvPr/>
          </p:nvSpPr>
          <p:spPr>
            <a:xfrm>
              <a:off x="1624987" y="1621028"/>
              <a:ext cx="7252313" cy="70788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r" fontAlgn="auto">
                <a:spcBef>
                  <a:spcPts val="0"/>
                </a:spcBef>
                <a:spcAft>
                  <a:spcPts val="0"/>
                </a:spcAft>
                <a:defRPr/>
              </a:pPr>
              <a:endParaRPr lang="zh-CN" altLang="zh-CN" noProof="1">
                <a:solidFill>
                  <a:schemeClr val="accent1">
                    <a:lumMod val="75000"/>
                  </a:schemeClr>
                </a:solidFill>
                <a:latin typeface="微软雅黑" panose="020B0503020204020204" pitchFamily="34" charset="-122"/>
                <a:ea typeface="微软雅黑" panose="020B0503020204020204" pitchFamily="34" charset="-122"/>
                <a:cs typeface="+mj-cs"/>
                <a:sym typeface="+mn-ea"/>
              </a:endParaRPr>
            </a:p>
          </p:txBody>
        </p:sp>
        <p:sp>
          <p:nvSpPr>
            <p:cNvPr id="14" name="文本框 13">
              <a:extLst>
                <a:ext uri="{FF2B5EF4-FFF2-40B4-BE49-F238E27FC236}">
                  <a16:creationId xmlns="" xmlns:a16="http://schemas.microsoft.com/office/drawing/2014/main" id="{3A92181F-19FD-47BA-A06A-AAE9FE6C30C9}"/>
                </a:ext>
              </a:extLst>
            </p:cNvPr>
            <p:cNvSpPr txBox="1"/>
            <p:nvPr/>
          </p:nvSpPr>
          <p:spPr>
            <a:xfrm>
              <a:off x="1822936" y="1754216"/>
              <a:ext cx="7054364" cy="461665"/>
            </a:xfrm>
            <a:prstGeom prst="rect">
              <a:avLst/>
            </a:prstGeom>
            <a:noFill/>
          </p:spPr>
          <p:txBody>
            <a:bodyPr wrap="square" rtlCol="0">
              <a:spAutoFit/>
            </a:bodyPr>
            <a:lstStyle/>
            <a:p>
              <a:pPr>
                <a:lnSpc>
                  <a:spcPct val="150000"/>
                </a:lnSpc>
                <a:defRPr/>
              </a:pPr>
              <a:r>
                <a:rPr lang="zh-CN" altLang="en-US" sz="1600" dirty="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发挥模范带头作用，用自己的言行感染身边的同学们，营造和谐的</a:t>
              </a:r>
              <a:r>
                <a:rPr lang="zh-CN" altLang="en-US" sz="1600" dirty="0" smtClean="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班级氛围</a:t>
              </a:r>
              <a:r>
                <a:rPr lang="zh-CN" altLang="en-US" sz="1600" dirty="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a:t>
              </a:r>
            </a:p>
          </p:txBody>
        </p:sp>
      </p:grpSp>
      <p:grpSp>
        <p:nvGrpSpPr>
          <p:cNvPr id="21" name="组合 20">
            <a:extLst>
              <a:ext uri="{FF2B5EF4-FFF2-40B4-BE49-F238E27FC236}">
                <a16:creationId xmlns="" xmlns:a16="http://schemas.microsoft.com/office/drawing/2014/main" id="{83ABD729-82B6-4EB5-8214-70FC754AC1DA}"/>
              </a:ext>
            </a:extLst>
          </p:cNvPr>
          <p:cNvGrpSpPr/>
          <p:nvPr/>
        </p:nvGrpSpPr>
        <p:grpSpPr>
          <a:xfrm>
            <a:off x="3462844" y="2436635"/>
            <a:ext cx="7252313" cy="707886"/>
            <a:chOff x="1624987" y="1621028"/>
            <a:chExt cx="7252313" cy="707886"/>
          </a:xfrm>
        </p:grpSpPr>
        <p:sp>
          <p:nvSpPr>
            <p:cNvPr id="22" name=" 167">
              <a:extLst>
                <a:ext uri="{FF2B5EF4-FFF2-40B4-BE49-F238E27FC236}">
                  <a16:creationId xmlns="" xmlns:a16="http://schemas.microsoft.com/office/drawing/2014/main" id="{79CF4E78-A8BB-4BCC-85D1-6594AE21E1DE}"/>
                </a:ext>
              </a:extLst>
            </p:cNvPr>
            <p:cNvSpPr/>
            <p:nvPr/>
          </p:nvSpPr>
          <p:spPr>
            <a:xfrm>
              <a:off x="1624987" y="1621028"/>
              <a:ext cx="7252313" cy="70788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r" fontAlgn="auto">
                <a:spcBef>
                  <a:spcPts val="0"/>
                </a:spcBef>
                <a:spcAft>
                  <a:spcPts val="0"/>
                </a:spcAft>
                <a:defRPr/>
              </a:pPr>
              <a:endParaRPr lang="zh-CN" altLang="zh-CN" noProof="1">
                <a:solidFill>
                  <a:schemeClr val="accent1">
                    <a:lumMod val="75000"/>
                  </a:schemeClr>
                </a:solidFill>
                <a:latin typeface="微软雅黑" panose="020B0503020204020204" pitchFamily="34" charset="-122"/>
                <a:ea typeface="微软雅黑" panose="020B0503020204020204" pitchFamily="34" charset="-122"/>
                <a:cs typeface="+mj-cs"/>
                <a:sym typeface="+mn-ea"/>
              </a:endParaRPr>
            </a:p>
          </p:txBody>
        </p:sp>
        <p:sp>
          <p:nvSpPr>
            <p:cNvPr id="23" name="文本框 22">
              <a:extLst>
                <a:ext uri="{FF2B5EF4-FFF2-40B4-BE49-F238E27FC236}">
                  <a16:creationId xmlns="" xmlns:a16="http://schemas.microsoft.com/office/drawing/2014/main" id="{316BE193-E8DF-4993-B38F-3CA396E953E6}"/>
                </a:ext>
              </a:extLst>
            </p:cNvPr>
            <p:cNvSpPr txBox="1"/>
            <p:nvPr/>
          </p:nvSpPr>
          <p:spPr>
            <a:xfrm>
              <a:off x="1822936" y="1754216"/>
              <a:ext cx="7054364" cy="418191"/>
            </a:xfrm>
            <a:prstGeom prst="rect">
              <a:avLst/>
            </a:prstGeom>
            <a:noFill/>
          </p:spPr>
          <p:txBody>
            <a:bodyPr wrap="square" rtlCol="0">
              <a:spAutoFit/>
            </a:bodyPr>
            <a:lstStyle/>
            <a:p>
              <a:pPr>
                <a:lnSpc>
                  <a:spcPct val="150000"/>
                </a:lnSpc>
                <a:defRPr/>
              </a:pPr>
              <a:r>
                <a:rPr lang="zh-CN" altLang="en-US" sz="1600" dirty="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我会继续热心帮助同学，为大家服务好，</a:t>
              </a:r>
            </a:p>
          </p:txBody>
        </p:sp>
      </p:grpSp>
      <p:grpSp>
        <p:nvGrpSpPr>
          <p:cNvPr id="24" name="组合 23">
            <a:extLst>
              <a:ext uri="{FF2B5EF4-FFF2-40B4-BE49-F238E27FC236}">
                <a16:creationId xmlns="" xmlns:a16="http://schemas.microsoft.com/office/drawing/2014/main" id="{9CECCB63-CAFC-4CED-930B-76567E4AB68F}"/>
              </a:ext>
            </a:extLst>
          </p:cNvPr>
          <p:cNvGrpSpPr/>
          <p:nvPr/>
        </p:nvGrpSpPr>
        <p:grpSpPr>
          <a:xfrm>
            <a:off x="3462844" y="3461792"/>
            <a:ext cx="7252313" cy="707886"/>
            <a:chOff x="1624987" y="1621028"/>
            <a:chExt cx="7252313" cy="707886"/>
          </a:xfrm>
        </p:grpSpPr>
        <p:sp>
          <p:nvSpPr>
            <p:cNvPr id="25" name=" 167">
              <a:extLst>
                <a:ext uri="{FF2B5EF4-FFF2-40B4-BE49-F238E27FC236}">
                  <a16:creationId xmlns="" xmlns:a16="http://schemas.microsoft.com/office/drawing/2014/main" id="{9B2E7241-7487-4881-948E-F8C6039D7798}"/>
                </a:ext>
              </a:extLst>
            </p:cNvPr>
            <p:cNvSpPr/>
            <p:nvPr/>
          </p:nvSpPr>
          <p:spPr>
            <a:xfrm>
              <a:off x="1624987" y="1621028"/>
              <a:ext cx="7252313" cy="70788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r" fontAlgn="auto">
                <a:spcBef>
                  <a:spcPts val="0"/>
                </a:spcBef>
                <a:spcAft>
                  <a:spcPts val="0"/>
                </a:spcAft>
                <a:defRPr/>
              </a:pPr>
              <a:endParaRPr lang="zh-CN" altLang="zh-CN" noProof="1">
                <a:solidFill>
                  <a:schemeClr val="accent1">
                    <a:lumMod val="75000"/>
                  </a:schemeClr>
                </a:solidFill>
                <a:latin typeface="微软雅黑" panose="020B0503020204020204" pitchFamily="34" charset="-122"/>
                <a:ea typeface="微软雅黑" panose="020B0503020204020204" pitchFamily="34" charset="-122"/>
                <a:cs typeface="+mj-cs"/>
                <a:sym typeface="+mn-ea"/>
              </a:endParaRPr>
            </a:p>
          </p:txBody>
        </p:sp>
        <p:sp>
          <p:nvSpPr>
            <p:cNvPr id="26" name="文本框 25">
              <a:extLst>
                <a:ext uri="{FF2B5EF4-FFF2-40B4-BE49-F238E27FC236}">
                  <a16:creationId xmlns="" xmlns:a16="http://schemas.microsoft.com/office/drawing/2014/main" id="{D258742A-BBC7-4B26-BAAF-BE52769DB9D9}"/>
                </a:ext>
              </a:extLst>
            </p:cNvPr>
            <p:cNvSpPr txBox="1"/>
            <p:nvPr/>
          </p:nvSpPr>
          <p:spPr>
            <a:xfrm>
              <a:off x="1822936" y="1754216"/>
              <a:ext cx="7054364" cy="461665"/>
            </a:xfrm>
            <a:prstGeom prst="rect">
              <a:avLst/>
            </a:prstGeom>
            <a:noFill/>
          </p:spPr>
          <p:txBody>
            <a:bodyPr wrap="square" rtlCol="0">
              <a:spAutoFit/>
            </a:bodyPr>
            <a:lstStyle/>
            <a:p>
              <a:pPr>
                <a:lnSpc>
                  <a:spcPct val="150000"/>
                </a:lnSpc>
                <a:defRPr/>
              </a:pPr>
              <a:r>
                <a:rPr lang="zh-CN" altLang="en-US" sz="1600" dirty="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我会和大家共同努力，</a:t>
              </a:r>
              <a:r>
                <a:rPr lang="zh-CN" altLang="en-US" sz="1600" dirty="0" smtClean="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为学校争取</a:t>
              </a:r>
              <a:r>
                <a:rPr lang="zh-CN" altLang="en-US" sz="1600" dirty="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更多的荣誉。</a:t>
              </a:r>
            </a:p>
          </p:txBody>
        </p:sp>
      </p:grpSp>
      <p:grpSp>
        <p:nvGrpSpPr>
          <p:cNvPr id="27" name="组合 26">
            <a:extLst>
              <a:ext uri="{FF2B5EF4-FFF2-40B4-BE49-F238E27FC236}">
                <a16:creationId xmlns="" xmlns:a16="http://schemas.microsoft.com/office/drawing/2014/main" id="{AFF883F1-B542-480B-A8CE-61B1D6FD6EAC}"/>
              </a:ext>
            </a:extLst>
          </p:cNvPr>
          <p:cNvGrpSpPr/>
          <p:nvPr/>
        </p:nvGrpSpPr>
        <p:grpSpPr>
          <a:xfrm>
            <a:off x="3462844" y="4486950"/>
            <a:ext cx="7252313" cy="707886"/>
            <a:chOff x="1624987" y="1621028"/>
            <a:chExt cx="7252313" cy="707886"/>
          </a:xfrm>
        </p:grpSpPr>
        <p:sp>
          <p:nvSpPr>
            <p:cNvPr id="28" name=" 167">
              <a:extLst>
                <a:ext uri="{FF2B5EF4-FFF2-40B4-BE49-F238E27FC236}">
                  <a16:creationId xmlns="" xmlns:a16="http://schemas.microsoft.com/office/drawing/2014/main" id="{6C4EE601-6E8E-4CAB-AE0E-D695046A206B}"/>
                </a:ext>
              </a:extLst>
            </p:cNvPr>
            <p:cNvSpPr/>
            <p:nvPr/>
          </p:nvSpPr>
          <p:spPr>
            <a:xfrm>
              <a:off x="1624987" y="1621028"/>
              <a:ext cx="7252313" cy="70788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r" fontAlgn="auto">
                <a:spcBef>
                  <a:spcPts val="0"/>
                </a:spcBef>
                <a:spcAft>
                  <a:spcPts val="0"/>
                </a:spcAft>
                <a:defRPr/>
              </a:pPr>
              <a:endParaRPr lang="zh-CN" altLang="zh-CN" noProof="1">
                <a:solidFill>
                  <a:schemeClr val="accent1">
                    <a:lumMod val="75000"/>
                  </a:schemeClr>
                </a:solidFill>
                <a:latin typeface="微软雅黑" panose="020B0503020204020204" pitchFamily="34" charset="-122"/>
                <a:ea typeface="微软雅黑" panose="020B0503020204020204" pitchFamily="34" charset="-122"/>
                <a:cs typeface="+mj-cs"/>
                <a:sym typeface="+mn-ea"/>
              </a:endParaRPr>
            </a:p>
          </p:txBody>
        </p:sp>
        <p:sp>
          <p:nvSpPr>
            <p:cNvPr id="29" name="文本框 28">
              <a:extLst>
                <a:ext uri="{FF2B5EF4-FFF2-40B4-BE49-F238E27FC236}">
                  <a16:creationId xmlns="" xmlns:a16="http://schemas.microsoft.com/office/drawing/2014/main" id="{6ABD0AFD-EFEF-43A9-8692-8596B06351FC}"/>
                </a:ext>
              </a:extLst>
            </p:cNvPr>
            <p:cNvSpPr txBox="1"/>
            <p:nvPr/>
          </p:nvSpPr>
          <p:spPr>
            <a:xfrm>
              <a:off x="1822936" y="1754216"/>
              <a:ext cx="7054364" cy="461665"/>
            </a:xfrm>
            <a:prstGeom prst="rect">
              <a:avLst/>
            </a:prstGeom>
            <a:noFill/>
          </p:spPr>
          <p:txBody>
            <a:bodyPr wrap="square" rtlCol="0">
              <a:spAutoFit/>
            </a:bodyPr>
            <a:lstStyle/>
            <a:p>
              <a:pPr>
                <a:lnSpc>
                  <a:spcPct val="150000"/>
                </a:lnSpc>
                <a:defRPr/>
              </a:pPr>
              <a:r>
                <a:rPr lang="zh-CN" altLang="en-US" sz="1600" dirty="0" smtClean="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让社团更加</a:t>
              </a:r>
              <a:r>
                <a:rPr lang="zh-CN" altLang="en-US" sz="1600" dirty="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团结，大家共同进步。</a:t>
              </a:r>
            </a:p>
          </p:txBody>
        </p:sp>
      </p:grpSp>
      <p:grpSp>
        <p:nvGrpSpPr>
          <p:cNvPr id="30" name="组合 29">
            <a:extLst>
              <a:ext uri="{FF2B5EF4-FFF2-40B4-BE49-F238E27FC236}">
                <a16:creationId xmlns="" xmlns:a16="http://schemas.microsoft.com/office/drawing/2014/main" id="{5255F58B-75D0-4F56-8552-B6D77A388DA2}"/>
              </a:ext>
            </a:extLst>
          </p:cNvPr>
          <p:cNvGrpSpPr/>
          <p:nvPr/>
        </p:nvGrpSpPr>
        <p:grpSpPr>
          <a:xfrm>
            <a:off x="1703171" y="1254250"/>
            <a:ext cx="1353918" cy="912635"/>
            <a:chOff x="927463" y="2113089"/>
            <a:chExt cx="2168434" cy="1461676"/>
          </a:xfrm>
          <a:effectLst>
            <a:outerShdw blurRad="63500" sx="102000" sy="102000" algn="ctr" rotWithShape="0">
              <a:prstClr val="black">
                <a:alpha val="40000"/>
              </a:prstClr>
            </a:outerShdw>
          </a:effectLst>
        </p:grpSpPr>
        <p:sp>
          <p:nvSpPr>
            <p:cNvPr id="31" name="任意多边形 40">
              <a:extLst>
                <a:ext uri="{FF2B5EF4-FFF2-40B4-BE49-F238E27FC236}">
                  <a16:creationId xmlns="" xmlns:a16="http://schemas.microsoft.com/office/drawing/2014/main" id="{DFF48E05-46B0-40F4-B435-D0AC66D1A1F0}"/>
                </a:ext>
              </a:extLst>
            </p:cNvPr>
            <p:cNvSpPr/>
            <p:nvPr/>
          </p:nvSpPr>
          <p:spPr>
            <a:xfrm>
              <a:off x="927463" y="2113089"/>
              <a:ext cx="2168434" cy="146167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chemeClr val="bg1"/>
            </a:solidFill>
            <a:ln w="19050">
              <a:solidFill>
                <a:srgbClr val="08CD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a:solidFill>
                  <a:prstClr val="white"/>
                </a:solidFill>
                <a:cs typeface="+mn-ea"/>
                <a:sym typeface="+mn-lt"/>
              </a:endParaRPr>
            </a:p>
          </p:txBody>
        </p:sp>
        <p:sp>
          <p:nvSpPr>
            <p:cNvPr id="32" name="任意多边形 39">
              <a:extLst>
                <a:ext uri="{FF2B5EF4-FFF2-40B4-BE49-F238E27FC236}">
                  <a16:creationId xmlns="" xmlns:a16="http://schemas.microsoft.com/office/drawing/2014/main" id="{ED2CD50D-AFFA-4527-958F-6A3D02DA365D}"/>
                </a:ext>
              </a:extLst>
            </p:cNvPr>
            <p:cNvSpPr/>
            <p:nvPr/>
          </p:nvSpPr>
          <p:spPr>
            <a:xfrm>
              <a:off x="1024745" y="2207930"/>
              <a:ext cx="1992776" cy="128765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a:solidFill>
                  <a:prstClr val="white"/>
                </a:solidFill>
                <a:cs typeface="+mn-ea"/>
                <a:sym typeface="+mn-lt"/>
              </a:endParaRPr>
            </a:p>
          </p:txBody>
        </p:sp>
        <p:sp>
          <p:nvSpPr>
            <p:cNvPr id="33" name="文本框 32">
              <a:extLst>
                <a:ext uri="{FF2B5EF4-FFF2-40B4-BE49-F238E27FC236}">
                  <a16:creationId xmlns="" xmlns:a16="http://schemas.microsoft.com/office/drawing/2014/main" id="{F7FDAA98-25AD-44DA-8424-7B3E758CFCB7}"/>
                </a:ext>
              </a:extLst>
            </p:cNvPr>
            <p:cNvSpPr txBox="1"/>
            <p:nvPr/>
          </p:nvSpPr>
          <p:spPr>
            <a:xfrm>
              <a:off x="1481764" y="2297817"/>
              <a:ext cx="1163531" cy="1133750"/>
            </a:xfrm>
            <a:prstGeom prst="rect">
              <a:avLst/>
            </a:prstGeom>
            <a:noFill/>
          </p:spPr>
          <p:txBody>
            <a:bodyPr wrap="none" rtlCol="0">
              <a:spAutoFit/>
            </a:bodyPr>
            <a:lstStyle/>
            <a:p>
              <a:pPr algn="ctr">
                <a:defRPr/>
              </a:pPr>
              <a:r>
                <a:rPr lang="en-US" altLang="zh-CN" sz="4000" dirty="0">
                  <a:solidFill>
                    <a:prstClr val="white"/>
                  </a:solidFill>
                  <a:cs typeface="+mn-ea"/>
                  <a:sym typeface="+mn-lt"/>
                </a:rPr>
                <a:t>01</a:t>
              </a:r>
              <a:endParaRPr lang="zh-CN" altLang="en-US" sz="4000" dirty="0">
                <a:solidFill>
                  <a:prstClr val="white"/>
                </a:solidFill>
                <a:cs typeface="+mn-ea"/>
                <a:sym typeface="+mn-lt"/>
              </a:endParaRPr>
            </a:p>
          </p:txBody>
        </p:sp>
      </p:grpSp>
      <p:grpSp>
        <p:nvGrpSpPr>
          <p:cNvPr id="34" name="组合 33">
            <a:extLst>
              <a:ext uri="{FF2B5EF4-FFF2-40B4-BE49-F238E27FC236}">
                <a16:creationId xmlns="" xmlns:a16="http://schemas.microsoft.com/office/drawing/2014/main" id="{3CB591C8-ACF4-4F0C-BE16-AEB14EB41B5D}"/>
              </a:ext>
            </a:extLst>
          </p:cNvPr>
          <p:cNvGrpSpPr/>
          <p:nvPr/>
        </p:nvGrpSpPr>
        <p:grpSpPr>
          <a:xfrm>
            <a:off x="1703171" y="2334260"/>
            <a:ext cx="1353918" cy="912635"/>
            <a:chOff x="927463" y="2113089"/>
            <a:chExt cx="2168434" cy="1461676"/>
          </a:xfrm>
          <a:effectLst>
            <a:outerShdw blurRad="63500" sx="102000" sy="102000" algn="ctr" rotWithShape="0">
              <a:prstClr val="black">
                <a:alpha val="40000"/>
              </a:prstClr>
            </a:outerShdw>
          </a:effectLst>
        </p:grpSpPr>
        <p:sp>
          <p:nvSpPr>
            <p:cNvPr id="35" name="任意多边形 40">
              <a:extLst>
                <a:ext uri="{FF2B5EF4-FFF2-40B4-BE49-F238E27FC236}">
                  <a16:creationId xmlns="" xmlns:a16="http://schemas.microsoft.com/office/drawing/2014/main" id="{395984DB-435E-4EF6-93F2-C5C90052506F}"/>
                </a:ext>
              </a:extLst>
            </p:cNvPr>
            <p:cNvSpPr/>
            <p:nvPr/>
          </p:nvSpPr>
          <p:spPr>
            <a:xfrm>
              <a:off x="927463" y="2113089"/>
              <a:ext cx="2168434" cy="146167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chemeClr val="bg1"/>
            </a:solidFill>
            <a:ln w="19050">
              <a:solidFill>
                <a:srgbClr val="08CD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a:solidFill>
                  <a:prstClr val="white"/>
                </a:solidFill>
                <a:cs typeface="+mn-ea"/>
                <a:sym typeface="+mn-lt"/>
              </a:endParaRPr>
            </a:p>
          </p:txBody>
        </p:sp>
        <p:sp>
          <p:nvSpPr>
            <p:cNvPr id="36" name="任意多边形 39">
              <a:extLst>
                <a:ext uri="{FF2B5EF4-FFF2-40B4-BE49-F238E27FC236}">
                  <a16:creationId xmlns="" xmlns:a16="http://schemas.microsoft.com/office/drawing/2014/main" id="{72683552-D17D-4AD2-AD44-C8377331AF86}"/>
                </a:ext>
              </a:extLst>
            </p:cNvPr>
            <p:cNvSpPr/>
            <p:nvPr/>
          </p:nvSpPr>
          <p:spPr>
            <a:xfrm>
              <a:off x="1024745" y="2207930"/>
              <a:ext cx="1992776" cy="128765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dirty="0">
                <a:solidFill>
                  <a:prstClr val="white"/>
                </a:solidFill>
                <a:cs typeface="+mn-ea"/>
                <a:sym typeface="+mn-lt"/>
              </a:endParaRPr>
            </a:p>
          </p:txBody>
        </p:sp>
        <p:sp>
          <p:nvSpPr>
            <p:cNvPr id="37" name="文本框 36">
              <a:extLst>
                <a:ext uri="{FF2B5EF4-FFF2-40B4-BE49-F238E27FC236}">
                  <a16:creationId xmlns="" xmlns:a16="http://schemas.microsoft.com/office/drawing/2014/main" id="{DC9B56A0-C8E9-467F-9958-091C288E262C}"/>
                </a:ext>
              </a:extLst>
            </p:cNvPr>
            <p:cNvSpPr txBox="1"/>
            <p:nvPr/>
          </p:nvSpPr>
          <p:spPr>
            <a:xfrm>
              <a:off x="1481762" y="2297818"/>
              <a:ext cx="1163533" cy="1133750"/>
            </a:xfrm>
            <a:prstGeom prst="rect">
              <a:avLst/>
            </a:prstGeom>
            <a:noFill/>
          </p:spPr>
          <p:txBody>
            <a:bodyPr wrap="none" rtlCol="0">
              <a:spAutoFit/>
            </a:bodyPr>
            <a:lstStyle/>
            <a:p>
              <a:pPr algn="ctr">
                <a:defRPr/>
              </a:pPr>
              <a:r>
                <a:rPr lang="en-US" altLang="zh-CN" sz="4000" dirty="0">
                  <a:solidFill>
                    <a:prstClr val="white"/>
                  </a:solidFill>
                  <a:cs typeface="+mn-ea"/>
                  <a:sym typeface="+mn-lt"/>
                </a:rPr>
                <a:t>02</a:t>
              </a:r>
              <a:endParaRPr lang="zh-CN" altLang="en-US" sz="4000" dirty="0">
                <a:solidFill>
                  <a:prstClr val="white"/>
                </a:solidFill>
                <a:cs typeface="+mn-ea"/>
                <a:sym typeface="+mn-lt"/>
              </a:endParaRPr>
            </a:p>
          </p:txBody>
        </p:sp>
      </p:grpSp>
      <p:grpSp>
        <p:nvGrpSpPr>
          <p:cNvPr id="38" name="组合 37">
            <a:extLst>
              <a:ext uri="{FF2B5EF4-FFF2-40B4-BE49-F238E27FC236}">
                <a16:creationId xmlns="" xmlns:a16="http://schemas.microsoft.com/office/drawing/2014/main" id="{48B3B672-5E1A-4A31-98B9-A1D75CA88E37}"/>
              </a:ext>
            </a:extLst>
          </p:cNvPr>
          <p:cNvGrpSpPr/>
          <p:nvPr/>
        </p:nvGrpSpPr>
        <p:grpSpPr>
          <a:xfrm>
            <a:off x="1703171" y="3382531"/>
            <a:ext cx="1353918" cy="912635"/>
            <a:chOff x="927463" y="2113089"/>
            <a:chExt cx="2168434" cy="1461676"/>
          </a:xfrm>
          <a:effectLst>
            <a:outerShdw blurRad="63500" sx="102000" sy="102000" algn="ctr" rotWithShape="0">
              <a:prstClr val="black">
                <a:alpha val="40000"/>
              </a:prstClr>
            </a:outerShdw>
          </a:effectLst>
        </p:grpSpPr>
        <p:sp>
          <p:nvSpPr>
            <p:cNvPr id="39" name="任意多边形 40">
              <a:extLst>
                <a:ext uri="{FF2B5EF4-FFF2-40B4-BE49-F238E27FC236}">
                  <a16:creationId xmlns="" xmlns:a16="http://schemas.microsoft.com/office/drawing/2014/main" id="{1DBB989D-86E1-449B-B10D-6DF34A99873D}"/>
                </a:ext>
              </a:extLst>
            </p:cNvPr>
            <p:cNvSpPr/>
            <p:nvPr/>
          </p:nvSpPr>
          <p:spPr>
            <a:xfrm>
              <a:off x="927463" y="2113089"/>
              <a:ext cx="2168434" cy="146167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chemeClr val="bg1"/>
            </a:solidFill>
            <a:ln w="19050">
              <a:solidFill>
                <a:srgbClr val="08CD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a:solidFill>
                  <a:prstClr val="white"/>
                </a:solidFill>
                <a:cs typeface="+mn-ea"/>
                <a:sym typeface="+mn-lt"/>
              </a:endParaRPr>
            </a:p>
          </p:txBody>
        </p:sp>
        <p:sp>
          <p:nvSpPr>
            <p:cNvPr id="40" name="任意多边形 39">
              <a:extLst>
                <a:ext uri="{FF2B5EF4-FFF2-40B4-BE49-F238E27FC236}">
                  <a16:creationId xmlns="" xmlns:a16="http://schemas.microsoft.com/office/drawing/2014/main" id="{D191793E-15DC-429E-8C84-4F8992FF4769}"/>
                </a:ext>
              </a:extLst>
            </p:cNvPr>
            <p:cNvSpPr/>
            <p:nvPr/>
          </p:nvSpPr>
          <p:spPr>
            <a:xfrm>
              <a:off x="1024745" y="2207930"/>
              <a:ext cx="1992776" cy="128765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a:solidFill>
                  <a:prstClr val="white"/>
                </a:solidFill>
                <a:cs typeface="+mn-ea"/>
                <a:sym typeface="+mn-lt"/>
              </a:endParaRPr>
            </a:p>
          </p:txBody>
        </p:sp>
        <p:sp>
          <p:nvSpPr>
            <p:cNvPr id="41" name="文本框 40">
              <a:extLst>
                <a:ext uri="{FF2B5EF4-FFF2-40B4-BE49-F238E27FC236}">
                  <a16:creationId xmlns="" xmlns:a16="http://schemas.microsoft.com/office/drawing/2014/main" id="{01778BE3-9D53-4133-87A0-41192E6F7010}"/>
                </a:ext>
              </a:extLst>
            </p:cNvPr>
            <p:cNvSpPr txBox="1"/>
            <p:nvPr/>
          </p:nvSpPr>
          <p:spPr>
            <a:xfrm>
              <a:off x="1481762" y="2297818"/>
              <a:ext cx="1163533" cy="1133750"/>
            </a:xfrm>
            <a:prstGeom prst="rect">
              <a:avLst/>
            </a:prstGeom>
            <a:noFill/>
          </p:spPr>
          <p:txBody>
            <a:bodyPr wrap="none" rtlCol="0">
              <a:spAutoFit/>
            </a:bodyPr>
            <a:lstStyle/>
            <a:p>
              <a:pPr algn="ctr">
                <a:defRPr/>
              </a:pPr>
              <a:r>
                <a:rPr lang="en-US" altLang="zh-CN" sz="4000" dirty="0">
                  <a:solidFill>
                    <a:prstClr val="white"/>
                  </a:solidFill>
                  <a:cs typeface="+mn-ea"/>
                  <a:sym typeface="+mn-lt"/>
                </a:rPr>
                <a:t>03</a:t>
              </a:r>
              <a:endParaRPr lang="zh-CN" altLang="en-US" sz="4000" dirty="0">
                <a:solidFill>
                  <a:prstClr val="white"/>
                </a:solidFill>
                <a:cs typeface="+mn-ea"/>
                <a:sym typeface="+mn-lt"/>
              </a:endParaRPr>
            </a:p>
          </p:txBody>
        </p:sp>
      </p:grpSp>
      <p:grpSp>
        <p:nvGrpSpPr>
          <p:cNvPr id="42" name="组合 41">
            <a:extLst>
              <a:ext uri="{FF2B5EF4-FFF2-40B4-BE49-F238E27FC236}">
                <a16:creationId xmlns="" xmlns:a16="http://schemas.microsoft.com/office/drawing/2014/main" id="{29E2C0FD-9B07-415F-B20A-619001740049}"/>
              </a:ext>
            </a:extLst>
          </p:cNvPr>
          <p:cNvGrpSpPr/>
          <p:nvPr/>
        </p:nvGrpSpPr>
        <p:grpSpPr>
          <a:xfrm>
            <a:off x="1703171" y="4384575"/>
            <a:ext cx="1353918" cy="912635"/>
            <a:chOff x="927463" y="2113089"/>
            <a:chExt cx="2168434" cy="1461676"/>
          </a:xfrm>
          <a:effectLst>
            <a:outerShdw blurRad="63500" sx="102000" sy="102000" algn="ctr" rotWithShape="0">
              <a:prstClr val="black">
                <a:alpha val="40000"/>
              </a:prstClr>
            </a:outerShdw>
          </a:effectLst>
        </p:grpSpPr>
        <p:sp>
          <p:nvSpPr>
            <p:cNvPr id="43" name="任意多边形 40">
              <a:extLst>
                <a:ext uri="{FF2B5EF4-FFF2-40B4-BE49-F238E27FC236}">
                  <a16:creationId xmlns="" xmlns:a16="http://schemas.microsoft.com/office/drawing/2014/main" id="{BF6D8A12-B9DC-488C-872A-23943A8FA67F}"/>
                </a:ext>
              </a:extLst>
            </p:cNvPr>
            <p:cNvSpPr/>
            <p:nvPr/>
          </p:nvSpPr>
          <p:spPr>
            <a:xfrm>
              <a:off x="927463" y="2113089"/>
              <a:ext cx="2168434" cy="146167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chemeClr val="bg1"/>
            </a:solidFill>
            <a:ln w="19050">
              <a:solidFill>
                <a:srgbClr val="08CD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a:solidFill>
                  <a:prstClr val="white"/>
                </a:solidFill>
                <a:cs typeface="+mn-ea"/>
                <a:sym typeface="+mn-lt"/>
              </a:endParaRPr>
            </a:p>
          </p:txBody>
        </p:sp>
        <p:sp>
          <p:nvSpPr>
            <p:cNvPr id="44" name="任意多边形 39">
              <a:extLst>
                <a:ext uri="{FF2B5EF4-FFF2-40B4-BE49-F238E27FC236}">
                  <a16:creationId xmlns="" xmlns:a16="http://schemas.microsoft.com/office/drawing/2014/main" id="{3A391E68-95F3-49CE-9F4C-A03C3F8C9B1D}"/>
                </a:ext>
              </a:extLst>
            </p:cNvPr>
            <p:cNvSpPr/>
            <p:nvPr/>
          </p:nvSpPr>
          <p:spPr>
            <a:xfrm>
              <a:off x="1024745" y="2207930"/>
              <a:ext cx="1992776" cy="128765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dirty="0">
                <a:solidFill>
                  <a:prstClr val="white"/>
                </a:solidFill>
                <a:cs typeface="+mn-ea"/>
                <a:sym typeface="+mn-lt"/>
              </a:endParaRPr>
            </a:p>
          </p:txBody>
        </p:sp>
        <p:sp>
          <p:nvSpPr>
            <p:cNvPr id="45" name="文本框 44">
              <a:extLst>
                <a:ext uri="{FF2B5EF4-FFF2-40B4-BE49-F238E27FC236}">
                  <a16:creationId xmlns="" xmlns:a16="http://schemas.microsoft.com/office/drawing/2014/main" id="{49BD7BE9-7572-4990-96D6-BF65597D553D}"/>
                </a:ext>
              </a:extLst>
            </p:cNvPr>
            <p:cNvSpPr txBox="1"/>
            <p:nvPr/>
          </p:nvSpPr>
          <p:spPr>
            <a:xfrm>
              <a:off x="1481762" y="2297818"/>
              <a:ext cx="1163533" cy="1133750"/>
            </a:xfrm>
            <a:prstGeom prst="rect">
              <a:avLst/>
            </a:prstGeom>
            <a:noFill/>
          </p:spPr>
          <p:txBody>
            <a:bodyPr wrap="none" rtlCol="0">
              <a:spAutoFit/>
            </a:bodyPr>
            <a:lstStyle/>
            <a:p>
              <a:pPr algn="ctr">
                <a:defRPr/>
              </a:pPr>
              <a:r>
                <a:rPr lang="en-US" altLang="zh-CN" sz="4000" dirty="0">
                  <a:solidFill>
                    <a:prstClr val="white"/>
                  </a:solidFill>
                  <a:cs typeface="+mn-ea"/>
                  <a:sym typeface="+mn-lt"/>
                </a:rPr>
                <a:t>04</a:t>
              </a:r>
              <a:endParaRPr lang="zh-CN" altLang="en-US" sz="4000" dirty="0">
                <a:solidFill>
                  <a:prstClr val="white"/>
                </a:solidFill>
                <a:cs typeface="+mn-ea"/>
                <a:sym typeface="+mn-lt"/>
              </a:endParaRPr>
            </a:p>
          </p:txBody>
        </p:sp>
      </p:grpSp>
    </p:spTree>
    <p:extLst>
      <p:ext uri="{BB962C8B-B14F-4D97-AF65-F5344CB8AC3E}">
        <p14:creationId xmlns:p14="http://schemas.microsoft.com/office/powerpoint/2010/main" val="3146070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par>
                                <p:cTn id="24" presetID="22" presetClass="entr" presetSubtype="8"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par>
                                <p:cTn id="32" presetID="22" presetClass="entr" presetSubtype="8"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descr="df2efac5b64d287f63289893aed64758">
            <a:extLst>
              <a:ext uri="{FF2B5EF4-FFF2-40B4-BE49-F238E27FC236}">
                <a16:creationId xmlns="" xmlns:a16="http://schemas.microsoft.com/office/drawing/2014/main" id="{3E228478-247B-4EA1-9746-B73FBD0884B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31411" y="573643"/>
            <a:ext cx="6342836" cy="232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 167">
            <a:extLst>
              <a:ext uri="{FF2B5EF4-FFF2-40B4-BE49-F238E27FC236}">
                <a16:creationId xmlns="" xmlns:a16="http://schemas.microsoft.com/office/drawing/2014/main" id="{7DEC8827-2786-486A-AF32-49D74497452D}"/>
              </a:ext>
            </a:extLst>
          </p:cNvPr>
          <p:cNvSpPr/>
          <p:nvPr/>
        </p:nvSpPr>
        <p:spPr>
          <a:xfrm>
            <a:off x="416536" y="2766518"/>
            <a:ext cx="7252313" cy="2030908"/>
          </a:xfrm>
          <a:prstGeom prst="roundRect">
            <a:avLst/>
          </a:prstGeom>
          <a:solidFill>
            <a:srgbClr val="0D97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r" fontAlgn="auto">
              <a:spcBef>
                <a:spcPts val="0"/>
              </a:spcBef>
              <a:spcAft>
                <a:spcPts val="0"/>
              </a:spcAft>
              <a:defRPr/>
            </a:pPr>
            <a:endParaRPr lang="zh-CN" altLang="zh-CN" noProof="1">
              <a:solidFill>
                <a:schemeClr val="accent1">
                  <a:lumMod val="75000"/>
                </a:schemeClr>
              </a:solidFill>
              <a:latin typeface="微软雅黑" panose="020B0503020204020204" pitchFamily="34" charset="-122"/>
              <a:ea typeface="微软雅黑" panose="020B0503020204020204" pitchFamily="34" charset="-122"/>
              <a:cs typeface="+mj-cs"/>
              <a:sym typeface="+mn-ea"/>
            </a:endParaRPr>
          </a:p>
        </p:txBody>
      </p:sp>
      <p:sp>
        <p:nvSpPr>
          <p:cNvPr id="32" name="文本框 11">
            <a:extLst>
              <a:ext uri="{FF2B5EF4-FFF2-40B4-BE49-F238E27FC236}">
                <a16:creationId xmlns="" xmlns:a16="http://schemas.microsoft.com/office/drawing/2014/main" id="{C8962716-7515-4047-A9E5-487353724B67}"/>
              </a:ext>
            </a:extLst>
          </p:cNvPr>
          <p:cNvSpPr txBox="1"/>
          <p:nvPr/>
        </p:nvSpPr>
        <p:spPr>
          <a:xfrm>
            <a:off x="967310" y="3120252"/>
            <a:ext cx="6381335" cy="1323439"/>
          </a:xfrm>
          <a:prstGeom prst="rect">
            <a:avLst/>
          </a:prstGeom>
          <a:noFill/>
          <a:ln w="9525">
            <a:noFill/>
            <a:miter/>
          </a:ln>
        </p:spPr>
        <p:txBody>
          <a:bodyPr wrap="square" anchor="t">
            <a:spAutoFit/>
          </a:bodyPr>
          <a:lstStyle/>
          <a:p>
            <a:pPr algn="ctr" defTabSz="914377"/>
            <a:r>
              <a:rPr lang="zh-CN" altLang="en-US" sz="8000" b="1" dirty="0">
                <a:solidFill>
                  <a:prstClr val="white"/>
                </a:solidFill>
                <a:effectLst>
                  <a:outerShdw blurRad="38100" dist="38100" dir="2700000" algn="tl">
                    <a:srgbClr val="000000">
                      <a:alpha val="43137"/>
                    </a:srgbClr>
                  </a:outerShdw>
                </a:effectLst>
                <a:latin typeface="汉仪铸字木头人W" panose="00020600040101010101" pitchFamily="18" charset="-122"/>
                <a:ea typeface="汉仪铸字木头人W" panose="00020600040101010101" pitchFamily="18" charset="-122"/>
                <a:cs typeface="+mn-ea"/>
                <a:sym typeface="+mn-lt"/>
              </a:rPr>
              <a:t>请大家投我一票</a:t>
            </a: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15899" t="3067" r="-15899" b="-3067"/>
          <a:stretch/>
        </p:blipFill>
        <p:spPr>
          <a:xfrm>
            <a:off x="8128201" y="3037955"/>
            <a:ext cx="4810559" cy="6659394"/>
          </a:xfrm>
          <a:prstGeom prst="rect">
            <a:avLst/>
          </a:prstGeom>
        </p:spPr>
      </p:pic>
    </p:spTree>
    <p:extLst>
      <p:ext uri="{BB962C8B-B14F-4D97-AF65-F5344CB8AC3E}">
        <p14:creationId xmlns:p14="http://schemas.microsoft.com/office/powerpoint/2010/main" val="1781228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E4D2ACE8-7050-466E-88A6-1A2B4BAD0E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125" t="65940" r="22969" b="9994"/>
          <a:stretch/>
        </p:blipFill>
        <p:spPr>
          <a:xfrm>
            <a:off x="6108760" y="4361267"/>
            <a:ext cx="2533650" cy="1612323"/>
          </a:xfrm>
          <a:prstGeom prst="rect">
            <a:avLst/>
          </a:prstGeom>
        </p:spPr>
      </p:pic>
      <p:pic>
        <p:nvPicPr>
          <p:cNvPr id="9" name="图片 8">
            <a:extLst>
              <a:ext uri="{FF2B5EF4-FFF2-40B4-BE49-F238E27FC236}">
                <a16:creationId xmlns="" xmlns:a16="http://schemas.microsoft.com/office/drawing/2014/main" id="{1C02F73A-BCD9-41B7-92AA-0B478B3D9C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032" t="17808" r="55625" b="50000"/>
          <a:stretch/>
        </p:blipFill>
        <p:spPr>
          <a:xfrm>
            <a:off x="1120895" y="1077103"/>
            <a:ext cx="3333750" cy="1962150"/>
          </a:xfrm>
          <a:prstGeom prst="rect">
            <a:avLst/>
          </a:prstGeom>
        </p:spPr>
      </p:pic>
      <p:sp>
        <p:nvSpPr>
          <p:cNvPr id="10" name="文本框 9">
            <a:extLst>
              <a:ext uri="{FF2B5EF4-FFF2-40B4-BE49-F238E27FC236}">
                <a16:creationId xmlns="" xmlns:a16="http://schemas.microsoft.com/office/drawing/2014/main" id="{FEE71A9D-7B7C-4E03-90B9-8F77EB227C34}"/>
              </a:ext>
            </a:extLst>
          </p:cNvPr>
          <p:cNvSpPr txBox="1"/>
          <p:nvPr/>
        </p:nvSpPr>
        <p:spPr>
          <a:xfrm>
            <a:off x="1243192" y="1586929"/>
            <a:ext cx="3089155" cy="861774"/>
          </a:xfrm>
          <a:prstGeom prst="rect">
            <a:avLst/>
          </a:prstGeom>
          <a:noFill/>
        </p:spPr>
        <p:txBody>
          <a:bodyPr wrap="square" rtlCol="0">
            <a:spAutoFit/>
          </a:bodyPr>
          <a:lstStyle/>
          <a:p>
            <a:pPr algn="ctr" defTabSz="457200"/>
            <a:r>
              <a:rPr lang="zh-CN" altLang="en-US" sz="5000" b="1" dirty="0">
                <a:solidFill>
                  <a:srgbClr val="007AD6"/>
                </a:solidFill>
                <a:effectLst>
                  <a:outerShdw blurRad="38100" dist="38100" dir="2700000" algn="tl">
                    <a:srgbClr val="000000">
                      <a:alpha val="43137"/>
                    </a:srgbClr>
                  </a:outerShdw>
                </a:effectLst>
                <a:latin typeface="汉仪铸字木头人W" panose="00020600040101010101" pitchFamily="18" charset="-122"/>
                <a:ea typeface="汉仪铸字木头人W" panose="00020600040101010101" pitchFamily="18" charset="-122"/>
                <a:cs typeface="+mn-ea"/>
                <a:sym typeface="+mn-lt"/>
              </a:rPr>
              <a:t>自我介绍</a:t>
            </a:r>
          </a:p>
        </p:txBody>
      </p:sp>
      <p:sp>
        <p:nvSpPr>
          <p:cNvPr id="15" name="矩形 14">
            <a:extLst>
              <a:ext uri="{FF2B5EF4-FFF2-40B4-BE49-F238E27FC236}">
                <a16:creationId xmlns="" xmlns:a16="http://schemas.microsoft.com/office/drawing/2014/main" id="{2D159D27-6E9E-4BAF-8B9C-5C6D4A8B435E}"/>
              </a:ext>
            </a:extLst>
          </p:cNvPr>
          <p:cNvSpPr/>
          <p:nvPr/>
        </p:nvSpPr>
        <p:spPr>
          <a:xfrm>
            <a:off x="5275322" y="1779542"/>
            <a:ext cx="6096000" cy="3416320"/>
          </a:xfrm>
          <a:prstGeom prst="rect">
            <a:avLst/>
          </a:prstGeom>
        </p:spPr>
        <p:txBody>
          <a:bodyPr>
            <a:spAutoFit/>
          </a:bodyPr>
          <a:lstStyle/>
          <a:p>
            <a:pPr defTabSz="457200">
              <a:lnSpc>
                <a:spcPct val="200000"/>
              </a:lnSpc>
            </a:pPr>
            <a:r>
              <a:rPr lang="zh-CN" altLang="en-US" dirty="0">
                <a:solidFill>
                  <a:schemeClr val="tx1">
                    <a:lumMod val="85000"/>
                    <a:lumOff val="15000"/>
                  </a:schemeClr>
                </a:solidFill>
                <a:latin typeface="黑体" panose="02010609060101010101" pitchFamily="49" charset="-122"/>
                <a:ea typeface="黑体" panose="02010609060101010101" pitchFamily="49" charset="-122"/>
              </a:rPr>
              <a:t>我</a:t>
            </a:r>
            <a:r>
              <a:rPr lang="zh-CN" altLang="en-US" dirty="0" smtClean="0">
                <a:solidFill>
                  <a:schemeClr val="tx1">
                    <a:lumMod val="85000"/>
                    <a:lumOff val="15000"/>
                  </a:schemeClr>
                </a:solidFill>
                <a:latin typeface="黑体" panose="02010609060101010101" pitchFamily="49" charset="-122"/>
                <a:ea typeface="黑体" panose="02010609060101010101" pitchFamily="49" charset="-122"/>
              </a:rPr>
              <a:t>叫童弘炜，是五（二）</a:t>
            </a:r>
            <a:r>
              <a:rPr lang="zh-CN" altLang="en-US" dirty="0">
                <a:solidFill>
                  <a:schemeClr val="tx1">
                    <a:lumMod val="85000"/>
                    <a:lumOff val="15000"/>
                  </a:schemeClr>
                </a:solidFill>
                <a:latin typeface="黑体" panose="02010609060101010101" pitchFamily="49" charset="-122"/>
                <a:ea typeface="黑体" panose="02010609060101010101" pitchFamily="49" charset="-122"/>
              </a:rPr>
              <a:t>中队的队员，在这个金风送爽、硕果累累的季节里，我充满了感激之情，感谢</a:t>
            </a:r>
            <a:r>
              <a:rPr lang="zh-CN" altLang="en-US" dirty="0" smtClean="0">
                <a:solidFill>
                  <a:schemeClr val="tx1">
                    <a:lumMod val="85000"/>
                    <a:lumOff val="15000"/>
                  </a:schemeClr>
                </a:solidFill>
                <a:latin typeface="黑体" panose="02010609060101010101" pitchFamily="49" charset="-122"/>
                <a:ea typeface="黑体" panose="02010609060101010101" pitchFamily="49" charset="-122"/>
              </a:rPr>
              <a:t>我们薛家实验小学</a:t>
            </a:r>
            <a:r>
              <a:rPr lang="zh-CN" altLang="en-US" dirty="0">
                <a:solidFill>
                  <a:schemeClr val="tx1">
                    <a:lumMod val="85000"/>
                    <a:lumOff val="15000"/>
                  </a:schemeClr>
                </a:solidFill>
                <a:latin typeface="黑体" panose="02010609060101010101" pitchFamily="49" charset="-122"/>
                <a:ea typeface="黑体" panose="02010609060101010101" pitchFamily="49" charset="-122"/>
              </a:rPr>
              <a:t>，把我从一个一无所知的孩子培养成了一名品学兼优的、知书达理的好学生，也正是因为有了这份收获，才使我充满自信地站在这里，</a:t>
            </a:r>
            <a:r>
              <a:rPr lang="zh-CN" altLang="en-US" dirty="0" smtClean="0">
                <a:solidFill>
                  <a:schemeClr val="tx1">
                    <a:lumMod val="85000"/>
                    <a:lumOff val="15000"/>
                  </a:schemeClr>
                </a:solidFill>
                <a:latin typeface="黑体" panose="02010609060101010101" pitchFamily="49" charset="-122"/>
                <a:ea typeface="黑体" panose="02010609060101010101" pitchFamily="49" charset="-122"/>
              </a:rPr>
              <a:t>参加善真服务社副社长竞选</a:t>
            </a:r>
            <a:r>
              <a:rPr lang="zh-CN" altLang="en-US" dirty="0">
                <a:solidFill>
                  <a:schemeClr val="tx1">
                    <a:lumMod val="85000"/>
                    <a:lumOff val="15000"/>
                  </a:schemeClr>
                </a:solidFill>
                <a:latin typeface="黑体" panose="02010609060101010101" pitchFamily="49" charset="-122"/>
                <a:ea typeface="黑体" panose="02010609060101010101" pitchFamily="49" charset="-122"/>
              </a:rPr>
              <a:t>活动。</a:t>
            </a:r>
          </a:p>
        </p:txBody>
      </p:sp>
      <p:pic>
        <p:nvPicPr>
          <p:cNvPr id="16" name="图片 15">
            <a:extLst>
              <a:ext uri="{FF2B5EF4-FFF2-40B4-BE49-F238E27FC236}">
                <a16:creationId xmlns="" xmlns:a16="http://schemas.microsoft.com/office/drawing/2014/main" id="{8682DC02-15C2-48B5-886B-5673713973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948" t="17001" r="31749" b="17500"/>
          <a:stretch/>
        </p:blipFill>
        <p:spPr>
          <a:xfrm>
            <a:off x="1885731" y="2629120"/>
            <a:ext cx="2095719" cy="2700315"/>
          </a:xfrm>
          <a:prstGeom prst="rect">
            <a:avLst/>
          </a:prstGeom>
        </p:spPr>
      </p:pic>
    </p:spTree>
    <p:extLst>
      <p:ext uri="{BB962C8B-B14F-4D97-AF65-F5344CB8AC3E}">
        <p14:creationId xmlns:p14="http://schemas.microsoft.com/office/powerpoint/2010/main" val="3379731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CB69C1CC-D082-4AE2-B246-C584E82FD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948" y="21511"/>
            <a:ext cx="9239725" cy="6005821"/>
          </a:xfrm>
          <a:prstGeom prst="rect">
            <a:avLst/>
          </a:prstGeom>
          <a:effectLst>
            <a:outerShdw blurRad="63500" sx="102000" sy="102000" algn="ctr" rotWithShape="0">
              <a:prstClr val="black">
                <a:alpha val="40000"/>
              </a:prstClr>
            </a:outerShdw>
          </a:effectLst>
        </p:spPr>
      </p:pic>
      <p:sp>
        <p:nvSpPr>
          <p:cNvPr id="12" name="文本框 22">
            <a:extLst>
              <a:ext uri="{FF2B5EF4-FFF2-40B4-BE49-F238E27FC236}">
                <a16:creationId xmlns="" xmlns:a16="http://schemas.microsoft.com/office/drawing/2014/main" id="{ABB94753-FB39-4912-A17F-BFB6151D2EF5}"/>
              </a:ext>
            </a:extLst>
          </p:cNvPr>
          <p:cNvSpPr txBox="1"/>
          <p:nvPr/>
        </p:nvSpPr>
        <p:spPr>
          <a:xfrm flipH="1">
            <a:off x="3679401" y="289965"/>
            <a:ext cx="5747681" cy="3000821"/>
          </a:xfrm>
          <a:prstGeom prst="rect">
            <a:avLst/>
          </a:prstGeom>
        </p:spPr>
        <p:txBody>
          <a:bodyPr wrap="square">
            <a:spAutoFit/>
          </a:bodyPr>
          <a:lstStyle>
            <a:defPPr>
              <a:defRPr lang="en-US"/>
            </a:defPPr>
            <a:lvl1pPr>
              <a:lnSpc>
                <a:spcPct val="200000"/>
              </a:lnSpc>
              <a:defRPr>
                <a:solidFill>
                  <a:srgbClr val="00B050"/>
                </a:solidFill>
                <a:latin typeface="华康少女文字W5(P)" panose="040F0500000000000000" pitchFamily="82" charset="-122"/>
                <a:ea typeface="华康少女文字W5(P)" panose="040F0500000000000000" pitchFamily="82" charset="-122"/>
              </a:defRPr>
            </a:lvl1pPr>
          </a:lstStyle>
          <a:p>
            <a:pPr defTabSz="457200">
              <a:lnSpc>
                <a:spcPct val="150000"/>
              </a:lnSpc>
            </a:pPr>
            <a:r>
              <a:rPr lang="en-US" altLang="zh-CN" b="1" dirty="0">
                <a:solidFill>
                  <a:schemeClr val="tx1">
                    <a:lumMod val="85000"/>
                    <a:lumOff val="15000"/>
                  </a:schemeClr>
                </a:solidFill>
                <a:sym typeface="+mn-lt"/>
              </a:rPr>
              <a:t>01 </a:t>
            </a:r>
            <a:r>
              <a:rPr lang="zh-CN" altLang="en-US" b="1" dirty="0">
                <a:solidFill>
                  <a:schemeClr val="tx1">
                    <a:lumMod val="85000"/>
                    <a:lumOff val="15000"/>
                  </a:schemeClr>
                </a:solidFill>
                <a:sym typeface="+mn-lt"/>
              </a:rPr>
              <a:t>我有广泛的兴趣爱好</a:t>
            </a:r>
            <a:r>
              <a:rPr lang="zh-CN" altLang="en-US" dirty="0" smtClean="0">
                <a:solidFill>
                  <a:schemeClr val="tx1">
                    <a:lumMod val="85000"/>
                    <a:lumOff val="15000"/>
                  </a:schemeClr>
                </a:solidFill>
                <a:sym typeface="+mn-lt"/>
              </a:rPr>
              <a:t>。软笔书法八级，爵士鼓中国音协</a:t>
            </a:r>
            <a:r>
              <a:rPr lang="en-US" altLang="zh-CN" dirty="0" smtClean="0">
                <a:solidFill>
                  <a:schemeClr val="tx1">
                    <a:lumMod val="85000"/>
                    <a:lumOff val="15000"/>
                  </a:schemeClr>
                </a:solidFill>
                <a:sym typeface="+mn-lt"/>
              </a:rPr>
              <a:t>10</a:t>
            </a:r>
            <a:r>
              <a:rPr lang="zh-CN" altLang="en-US" dirty="0" smtClean="0">
                <a:solidFill>
                  <a:schemeClr val="tx1">
                    <a:lumMod val="85000"/>
                    <a:lumOff val="15000"/>
                  </a:schemeClr>
                </a:solidFill>
                <a:sym typeface="+mn-lt"/>
              </a:rPr>
              <a:t>级英皇五级。另外我还喜欢吉他非洲鼓，组建过乐队，曾是学校合唱团成员，获得了薛小“好声音”校园十大歌手称号。在常州市举办的科技比赛中获得区一等奖市二等奖。我</a:t>
            </a:r>
            <a:r>
              <a:rPr lang="zh-CN" altLang="en-US" dirty="0">
                <a:solidFill>
                  <a:schemeClr val="tx1">
                    <a:lumMod val="85000"/>
                    <a:lumOff val="15000"/>
                  </a:schemeClr>
                </a:solidFill>
                <a:sym typeface="+mn-lt"/>
              </a:rPr>
              <a:t>真的梦想长大能为祖国效力。我清楚地知道，这些成绩的取得，是我刻苦学习、不甘落后的结果，更是老师辛勤培育的结果。</a:t>
            </a:r>
          </a:p>
        </p:txBody>
      </p:sp>
      <p:sp>
        <p:nvSpPr>
          <p:cNvPr id="13" name="文本框 22">
            <a:extLst>
              <a:ext uri="{FF2B5EF4-FFF2-40B4-BE49-F238E27FC236}">
                <a16:creationId xmlns="" xmlns:a16="http://schemas.microsoft.com/office/drawing/2014/main" id="{8A13C314-7770-4BFB-83E3-454FE577EE6A}"/>
              </a:ext>
            </a:extLst>
          </p:cNvPr>
          <p:cNvSpPr txBox="1"/>
          <p:nvPr/>
        </p:nvSpPr>
        <p:spPr>
          <a:xfrm flipH="1">
            <a:off x="2342954" y="3239440"/>
            <a:ext cx="8482719" cy="1338828"/>
          </a:xfrm>
          <a:prstGeom prst="rect">
            <a:avLst/>
          </a:prstGeom>
        </p:spPr>
        <p:txBody>
          <a:bodyPr wrap="square">
            <a:spAutoFit/>
          </a:bodyPr>
          <a:lstStyle>
            <a:defPPr>
              <a:defRPr lang="en-US"/>
            </a:defPPr>
            <a:lvl1pPr>
              <a:lnSpc>
                <a:spcPct val="200000"/>
              </a:lnSpc>
              <a:defRPr>
                <a:solidFill>
                  <a:srgbClr val="00B050"/>
                </a:solidFill>
                <a:latin typeface="华康少女文字W5(P)" panose="040F0500000000000000" pitchFamily="82" charset="-122"/>
                <a:ea typeface="华康少女文字W5(P)" panose="040F0500000000000000" pitchFamily="82" charset="-122"/>
              </a:defRPr>
            </a:lvl1pPr>
          </a:lstStyle>
          <a:p>
            <a:pPr defTabSz="457200">
              <a:lnSpc>
                <a:spcPct val="150000"/>
              </a:lnSpc>
            </a:pPr>
            <a:r>
              <a:rPr lang="en-US" altLang="zh-CN" b="1" dirty="0">
                <a:solidFill>
                  <a:schemeClr val="tx1">
                    <a:lumMod val="85000"/>
                    <a:lumOff val="15000"/>
                  </a:schemeClr>
                </a:solidFill>
                <a:sym typeface="+mn-lt"/>
              </a:rPr>
              <a:t>02 </a:t>
            </a:r>
            <a:r>
              <a:rPr lang="zh-CN" altLang="en-US" b="1" dirty="0">
                <a:solidFill>
                  <a:schemeClr val="tx1">
                    <a:lumMod val="85000"/>
                    <a:lumOff val="15000"/>
                  </a:schemeClr>
                </a:solidFill>
                <a:sym typeface="+mn-lt"/>
              </a:rPr>
              <a:t>我有较强的管理能力，</a:t>
            </a:r>
            <a:r>
              <a:rPr lang="zh-CN" altLang="en-US" dirty="0">
                <a:solidFill>
                  <a:schemeClr val="tx1">
                    <a:lumMod val="85000"/>
                    <a:lumOff val="15000"/>
                  </a:schemeClr>
                </a:solidFill>
                <a:sym typeface="+mn-lt"/>
              </a:rPr>
              <a:t>从一年级我就一直</a:t>
            </a:r>
            <a:r>
              <a:rPr lang="zh-CN" altLang="en-US" dirty="0" smtClean="0">
                <a:solidFill>
                  <a:schemeClr val="tx1">
                    <a:lumMod val="85000"/>
                    <a:lumOff val="15000"/>
                  </a:schemeClr>
                </a:solidFill>
                <a:sym typeface="+mn-lt"/>
              </a:rPr>
              <a:t>担任班干部。三四年级连续获得了优秀红领巾值岗人员，新北区优秀少先队员、四好少年。因此</a:t>
            </a:r>
            <a:r>
              <a:rPr lang="zh-CN" altLang="en-US" dirty="0">
                <a:solidFill>
                  <a:schemeClr val="tx1">
                    <a:lumMod val="85000"/>
                    <a:lumOff val="15000"/>
                  </a:schemeClr>
                </a:solidFill>
                <a:sym typeface="+mn-lt"/>
              </a:rPr>
              <a:t>我有很好的锻炼能力的机会，也使我学会了与同学沟通、和别人相处，培养了我管理能力</a:t>
            </a:r>
          </a:p>
        </p:txBody>
      </p:sp>
      <p:sp>
        <p:nvSpPr>
          <p:cNvPr id="14" name="文本框 22">
            <a:extLst>
              <a:ext uri="{FF2B5EF4-FFF2-40B4-BE49-F238E27FC236}">
                <a16:creationId xmlns="" xmlns:a16="http://schemas.microsoft.com/office/drawing/2014/main" id="{2BE5F2B2-7E5A-4C32-8BF1-B6CE70DD9063}"/>
              </a:ext>
            </a:extLst>
          </p:cNvPr>
          <p:cNvSpPr txBox="1"/>
          <p:nvPr/>
        </p:nvSpPr>
        <p:spPr>
          <a:xfrm flipH="1">
            <a:off x="3349544" y="4531029"/>
            <a:ext cx="6794740" cy="923330"/>
          </a:xfrm>
          <a:prstGeom prst="rect">
            <a:avLst/>
          </a:prstGeom>
        </p:spPr>
        <p:txBody>
          <a:bodyPr wrap="square">
            <a:spAutoFit/>
          </a:bodyPr>
          <a:lstStyle>
            <a:defPPr>
              <a:defRPr lang="en-US"/>
            </a:defPPr>
            <a:lvl1pPr>
              <a:lnSpc>
                <a:spcPct val="200000"/>
              </a:lnSpc>
              <a:defRPr>
                <a:solidFill>
                  <a:srgbClr val="00B050"/>
                </a:solidFill>
                <a:latin typeface="华康少女文字W5(P)" panose="040F0500000000000000" pitchFamily="82" charset="-122"/>
                <a:ea typeface="华康少女文字W5(P)" panose="040F0500000000000000" pitchFamily="82" charset="-122"/>
              </a:defRPr>
            </a:lvl1pPr>
          </a:lstStyle>
          <a:p>
            <a:pPr defTabSz="457200">
              <a:lnSpc>
                <a:spcPct val="150000"/>
              </a:lnSpc>
            </a:pPr>
            <a:r>
              <a:rPr lang="en-US" altLang="zh-CN" b="1" dirty="0">
                <a:solidFill>
                  <a:schemeClr val="tx1">
                    <a:lumMod val="85000"/>
                    <a:lumOff val="15000"/>
                  </a:schemeClr>
                </a:solidFill>
                <a:sym typeface="+mn-lt"/>
              </a:rPr>
              <a:t>03 </a:t>
            </a:r>
            <a:r>
              <a:rPr lang="zh-CN" altLang="en-US" b="1" dirty="0">
                <a:solidFill>
                  <a:schemeClr val="tx1">
                    <a:lumMod val="85000"/>
                    <a:lumOff val="15000"/>
                  </a:schemeClr>
                </a:solidFill>
                <a:sym typeface="+mn-lt"/>
              </a:rPr>
              <a:t>热爱学习</a:t>
            </a:r>
            <a:r>
              <a:rPr lang="zh-CN" altLang="en-US" b="1" dirty="0" smtClean="0">
                <a:solidFill>
                  <a:schemeClr val="tx1">
                    <a:lumMod val="85000"/>
                    <a:lumOff val="15000"/>
                  </a:schemeClr>
                </a:solidFill>
                <a:sym typeface="+mn-lt"/>
              </a:rPr>
              <a:t>，</a:t>
            </a:r>
            <a:r>
              <a:rPr lang="zh-CN" altLang="en-US" dirty="0" smtClean="0">
                <a:solidFill>
                  <a:schemeClr val="tx1">
                    <a:lumMod val="85000"/>
                    <a:lumOff val="15000"/>
                  </a:schemeClr>
                </a:solidFill>
                <a:sym typeface="+mn-lt"/>
              </a:rPr>
              <a:t>一到四年级分别获得学习之星</a:t>
            </a:r>
            <a:r>
              <a:rPr lang="en-US" altLang="zh-CN" dirty="0" smtClean="0">
                <a:solidFill>
                  <a:schemeClr val="tx1">
                    <a:lumMod val="85000"/>
                    <a:lumOff val="15000"/>
                  </a:schemeClr>
                </a:solidFill>
                <a:sym typeface="+mn-lt"/>
              </a:rPr>
              <a:t>·</a:t>
            </a:r>
            <a:r>
              <a:rPr lang="zh-CN" altLang="en-US" dirty="0" smtClean="0">
                <a:solidFill>
                  <a:schemeClr val="tx1">
                    <a:lumMod val="85000"/>
                    <a:lumOff val="15000"/>
                  </a:schemeClr>
                </a:solidFill>
                <a:sym typeface="+mn-lt"/>
              </a:rPr>
              <a:t>岗位之星</a:t>
            </a:r>
            <a:r>
              <a:rPr lang="en-US" altLang="zh-CN" dirty="0" smtClean="0">
                <a:solidFill>
                  <a:schemeClr val="tx1">
                    <a:lumMod val="85000"/>
                    <a:lumOff val="15000"/>
                  </a:schemeClr>
                </a:solidFill>
                <a:sym typeface="+mn-lt"/>
              </a:rPr>
              <a:t>·</a:t>
            </a:r>
            <a:r>
              <a:rPr lang="zh-CN" altLang="en-US" dirty="0" smtClean="0">
                <a:solidFill>
                  <a:schemeClr val="tx1">
                    <a:lumMod val="85000"/>
                    <a:lumOff val="15000"/>
                  </a:schemeClr>
                </a:solidFill>
                <a:sym typeface="+mn-lt"/>
              </a:rPr>
              <a:t>读书之星</a:t>
            </a:r>
            <a:r>
              <a:rPr lang="en-US" altLang="zh-CN" dirty="0" smtClean="0">
                <a:solidFill>
                  <a:schemeClr val="tx1">
                    <a:lumMod val="85000"/>
                    <a:lumOff val="15000"/>
                  </a:schemeClr>
                </a:solidFill>
                <a:sym typeface="+mn-lt"/>
              </a:rPr>
              <a:t>·</a:t>
            </a:r>
            <a:r>
              <a:rPr lang="zh-CN" altLang="en-US" dirty="0" smtClean="0">
                <a:solidFill>
                  <a:schemeClr val="tx1">
                    <a:lumMod val="85000"/>
                    <a:lumOff val="15000"/>
                  </a:schemeClr>
                </a:solidFill>
                <a:sym typeface="+mn-lt"/>
              </a:rPr>
              <a:t>英语口语优秀表演奖</a:t>
            </a:r>
            <a:r>
              <a:rPr lang="en-US" altLang="zh-CN" dirty="0" smtClean="0">
                <a:solidFill>
                  <a:schemeClr val="tx1">
                    <a:lumMod val="85000"/>
                    <a:lumOff val="15000"/>
                  </a:schemeClr>
                </a:solidFill>
                <a:sym typeface="+mn-lt"/>
              </a:rPr>
              <a:t>·</a:t>
            </a:r>
            <a:r>
              <a:rPr lang="zh-CN" altLang="en-US" dirty="0" smtClean="0">
                <a:solidFill>
                  <a:schemeClr val="tx1">
                    <a:lumMod val="85000"/>
                    <a:lumOff val="15000"/>
                  </a:schemeClr>
                </a:solidFill>
                <a:sym typeface="+mn-lt"/>
              </a:rPr>
              <a:t>并连续多年被评为三好学生。</a:t>
            </a:r>
            <a:endParaRPr lang="zh-CN" altLang="en-US" dirty="0">
              <a:solidFill>
                <a:schemeClr val="tx1">
                  <a:lumMod val="85000"/>
                  <a:lumOff val="15000"/>
                </a:schemeClr>
              </a:solidFill>
              <a:sym typeface="+mn-lt"/>
            </a:endParaRPr>
          </a:p>
        </p:txBody>
      </p:sp>
      <p:sp>
        <p:nvSpPr>
          <p:cNvPr id="6" name="文本框 5">
            <a:extLst>
              <a:ext uri="{FF2B5EF4-FFF2-40B4-BE49-F238E27FC236}">
                <a16:creationId xmlns="" xmlns:a16="http://schemas.microsoft.com/office/drawing/2014/main" id="{81A8DC5B-62D5-460A-804C-766FBC21F855}"/>
              </a:ext>
            </a:extLst>
          </p:cNvPr>
          <p:cNvSpPr txBox="1"/>
          <p:nvPr/>
        </p:nvSpPr>
        <p:spPr>
          <a:xfrm>
            <a:off x="183028" y="196859"/>
            <a:ext cx="2423606" cy="707886"/>
          </a:xfrm>
          <a:prstGeom prst="rect">
            <a:avLst/>
          </a:prstGeom>
          <a:noFill/>
        </p:spPr>
        <p:txBody>
          <a:bodyPr wrap="square" rtlCol="0">
            <a:spAutoFit/>
          </a:bodyPr>
          <a:lstStyle/>
          <a:p>
            <a:pPr defTabSz="457200"/>
            <a:r>
              <a:rPr lang="zh-CN" altLang="en-US" sz="4000" b="1" dirty="0">
                <a:solidFill>
                  <a:srgbClr val="007AD6"/>
                </a:solidFill>
                <a:effectLst>
                  <a:outerShdw blurRad="38100" dist="38100" dir="2700000" algn="tl">
                    <a:srgbClr val="000000">
                      <a:alpha val="43137"/>
                    </a:srgbClr>
                  </a:outerShdw>
                </a:effectLst>
                <a:latin typeface="腾祥金砖黑简" panose="01010104010101010101" pitchFamily="2" charset="-122"/>
                <a:ea typeface="腾祥金砖黑简" panose="01010104010101010101" pitchFamily="2" charset="-122"/>
                <a:cs typeface="+mn-ea"/>
                <a:sym typeface="+mn-lt"/>
              </a:rPr>
              <a:t>优势特点</a:t>
            </a:r>
          </a:p>
        </p:txBody>
      </p:sp>
      <p:pic>
        <p:nvPicPr>
          <p:cNvPr id="8" name="图片 7">
            <a:extLst>
              <a:ext uri="{FF2B5EF4-FFF2-40B4-BE49-F238E27FC236}">
                <a16:creationId xmlns="" xmlns:a16="http://schemas.microsoft.com/office/drawing/2014/main" id="{30F7A783-2E9E-4EE5-BCBC-8E0F06385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7589" y="1203479"/>
            <a:ext cx="804674" cy="576073"/>
          </a:xfrm>
          <a:prstGeom prst="rect">
            <a:avLst/>
          </a:prstGeom>
        </p:spPr>
      </p:pic>
      <p:pic>
        <p:nvPicPr>
          <p:cNvPr id="9" name="图片 8">
            <a:extLst>
              <a:ext uri="{FF2B5EF4-FFF2-40B4-BE49-F238E27FC236}">
                <a16:creationId xmlns="" xmlns:a16="http://schemas.microsoft.com/office/drawing/2014/main" id="{7D78E53C-D465-491B-A9CB-B604506A5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137" y="3075429"/>
            <a:ext cx="804674" cy="576073"/>
          </a:xfrm>
          <a:prstGeom prst="rect">
            <a:avLst/>
          </a:prstGeom>
        </p:spPr>
      </p:pic>
      <p:pic>
        <p:nvPicPr>
          <p:cNvPr id="10" name="图片 9">
            <a:extLst>
              <a:ext uri="{FF2B5EF4-FFF2-40B4-BE49-F238E27FC236}">
                <a16:creationId xmlns="" xmlns:a16="http://schemas.microsoft.com/office/drawing/2014/main" id="{8ED9BFE7-F5E2-42FE-AE86-BF44FDDB71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2915" y="4242993"/>
            <a:ext cx="804674" cy="576073"/>
          </a:xfrm>
          <a:prstGeom prst="rect">
            <a:avLst/>
          </a:prstGeom>
        </p:spPr>
      </p:pic>
    </p:spTree>
    <p:extLst>
      <p:ext uri="{BB962C8B-B14F-4D97-AF65-F5344CB8AC3E}">
        <p14:creationId xmlns:p14="http://schemas.microsoft.com/office/powerpoint/2010/main" val="1315757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 xmlns:a16="http://schemas.microsoft.com/office/drawing/2014/main" id="{B617B4DB-CE57-4FB2-8401-6F6B232E85C8}"/>
              </a:ext>
            </a:extLst>
          </p:cNvPr>
          <p:cNvSpPr txBox="1"/>
          <p:nvPr/>
        </p:nvSpPr>
        <p:spPr>
          <a:xfrm>
            <a:off x="183028" y="196859"/>
            <a:ext cx="3279816" cy="707886"/>
          </a:xfrm>
          <a:prstGeom prst="rect">
            <a:avLst/>
          </a:prstGeom>
          <a:noFill/>
        </p:spPr>
        <p:txBody>
          <a:bodyPr wrap="square" rtlCol="0">
            <a:spAutoFit/>
          </a:bodyPr>
          <a:lstStyle/>
          <a:p>
            <a:pPr defTabSz="457200"/>
            <a:r>
              <a:rPr lang="zh-CN" altLang="en-US" sz="4000" b="1" dirty="0">
                <a:solidFill>
                  <a:srgbClr val="007AD6"/>
                </a:solidFill>
                <a:effectLst>
                  <a:outerShdw blurRad="38100" dist="38100" dir="2700000" algn="tl">
                    <a:srgbClr val="000000">
                      <a:alpha val="43137"/>
                    </a:srgbClr>
                  </a:outerShdw>
                </a:effectLst>
                <a:latin typeface="腾祥金砖黑简" panose="01010104010101010101" pitchFamily="2" charset="-122"/>
                <a:ea typeface="腾祥金砖黑简" panose="01010104010101010101" pitchFamily="2" charset="-122"/>
                <a:cs typeface="+mn-ea"/>
                <a:sym typeface="+mn-lt"/>
              </a:rPr>
              <a:t>对自己的认识</a:t>
            </a:r>
          </a:p>
        </p:txBody>
      </p:sp>
      <p:pic>
        <p:nvPicPr>
          <p:cNvPr id="13" name="图片 12">
            <a:extLst>
              <a:ext uri="{FF2B5EF4-FFF2-40B4-BE49-F238E27FC236}">
                <a16:creationId xmlns="" xmlns:a16="http://schemas.microsoft.com/office/drawing/2014/main" id="{16E4EDA2-3D7B-459F-853F-C9A02892F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039" y="1101604"/>
            <a:ext cx="9429921" cy="5111564"/>
          </a:xfrm>
          <a:prstGeom prst="rect">
            <a:avLst/>
          </a:prstGeom>
        </p:spPr>
      </p:pic>
      <p:pic>
        <p:nvPicPr>
          <p:cNvPr id="4" name="图片 3">
            <a:extLst>
              <a:ext uri="{FF2B5EF4-FFF2-40B4-BE49-F238E27FC236}">
                <a16:creationId xmlns="" xmlns:a16="http://schemas.microsoft.com/office/drawing/2014/main" id="{30A6FC56-6051-439A-8251-AB64E642C4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1124"/>
          <a:stretch/>
        </p:blipFill>
        <p:spPr>
          <a:xfrm>
            <a:off x="-1" y="0"/>
            <a:ext cx="12192001" cy="6858000"/>
          </a:xfrm>
          <a:prstGeom prst="rect">
            <a:avLst/>
          </a:prstGeom>
        </p:spPr>
      </p:pic>
      <p:grpSp>
        <p:nvGrpSpPr>
          <p:cNvPr id="5" name="组合 4">
            <a:extLst>
              <a:ext uri="{FF2B5EF4-FFF2-40B4-BE49-F238E27FC236}">
                <a16:creationId xmlns="" xmlns:a16="http://schemas.microsoft.com/office/drawing/2014/main" id="{95492C1D-71E5-4B1B-94C3-A58C6E03D9BA}"/>
              </a:ext>
            </a:extLst>
          </p:cNvPr>
          <p:cNvGrpSpPr/>
          <p:nvPr/>
        </p:nvGrpSpPr>
        <p:grpSpPr>
          <a:xfrm>
            <a:off x="1852115" y="1608090"/>
            <a:ext cx="4643935" cy="458449"/>
            <a:chOff x="1852115" y="1608090"/>
            <a:chExt cx="4643935" cy="458449"/>
          </a:xfrm>
        </p:grpSpPr>
        <p:sp>
          <p:nvSpPr>
            <p:cNvPr id="18" name="文本框 17">
              <a:extLst>
                <a:ext uri="{FF2B5EF4-FFF2-40B4-BE49-F238E27FC236}">
                  <a16:creationId xmlns="" xmlns:a16="http://schemas.microsoft.com/office/drawing/2014/main" id="{6E0DA267-7764-4576-A9EA-CA658FF59A41}"/>
                </a:ext>
              </a:extLst>
            </p:cNvPr>
            <p:cNvSpPr txBox="1"/>
            <p:nvPr/>
          </p:nvSpPr>
          <p:spPr>
            <a:xfrm>
              <a:off x="2402492" y="1608090"/>
              <a:ext cx="4093558" cy="418191"/>
            </a:xfrm>
            <a:prstGeom prst="rect">
              <a:avLst/>
            </a:prstGeom>
            <a:noFill/>
          </p:spPr>
          <p:txBody>
            <a:bodyPr wrap="square" rtlCol="0">
              <a:spAutoFit/>
            </a:bodyPr>
            <a:lstStyle/>
            <a:p>
              <a:pPr>
                <a:lnSpc>
                  <a:spcPct val="150000"/>
                </a:lnSpc>
                <a:buClr>
                  <a:srgbClr val="FFC000"/>
                </a:buClr>
                <a:defRPr/>
              </a:pPr>
              <a:r>
                <a:rPr lang="zh-CN" altLang="en-US" sz="1600" b="1" dirty="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从自我做起，严格要求自己，起表率作用</a:t>
              </a:r>
            </a:p>
          </p:txBody>
        </p:sp>
        <p:sp>
          <p:nvSpPr>
            <p:cNvPr id="20" name="椭圆 19">
              <a:extLst>
                <a:ext uri="{FF2B5EF4-FFF2-40B4-BE49-F238E27FC236}">
                  <a16:creationId xmlns="" xmlns:a16="http://schemas.microsoft.com/office/drawing/2014/main" id="{A3D4AAC6-2C51-4353-B601-E598847A519A}"/>
                </a:ext>
              </a:extLst>
            </p:cNvPr>
            <p:cNvSpPr/>
            <p:nvPr/>
          </p:nvSpPr>
          <p:spPr>
            <a:xfrm>
              <a:off x="1852115" y="1609340"/>
              <a:ext cx="457199" cy="457199"/>
            </a:xfrm>
            <a:prstGeom prst="ellipse">
              <a:avLst/>
            </a:prstGeom>
            <a:solidFill>
              <a:srgbClr val="08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dirty="0">
                  <a:solidFill>
                    <a:prstClr val="white"/>
                  </a:solidFill>
                  <a:cs typeface="+mn-ea"/>
                  <a:sym typeface="+mn-lt"/>
                </a:rPr>
                <a:t>1</a:t>
              </a:r>
              <a:endParaRPr lang="zh-CN" altLang="en-US" dirty="0">
                <a:solidFill>
                  <a:prstClr val="white"/>
                </a:solidFill>
                <a:cs typeface="+mn-ea"/>
                <a:sym typeface="+mn-lt"/>
              </a:endParaRPr>
            </a:p>
          </p:txBody>
        </p:sp>
      </p:grpSp>
      <p:grpSp>
        <p:nvGrpSpPr>
          <p:cNvPr id="6" name="组合 5">
            <a:extLst>
              <a:ext uri="{FF2B5EF4-FFF2-40B4-BE49-F238E27FC236}">
                <a16:creationId xmlns="" xmlns:a16="http://schemas.microsoft.com/office/drawing/2014/main" id="{7402DACD-DA0B-42B1-B938-017A93EB7729}"/>
              </a:ext>
            </a:extLst>
          </p:cNvPr>
          <p:cNvGrpSpPr/>
          <p:nvPr/>
        </p:nvGrpSpPr>
        <p:grpSpPr>
          <a:xfrm>
            <a:off x="1852115" y="2601207"/>
            <a:ext cx="6968035" cy="457199"/>
            <a:chOff x="1852115" y="2535267"/>
            <a:chExt cx="6968035" cy="457199"/>
          </a:xfrm>
        </p:grpSpPr>
        <p:sp>
          <p:nvSpPr>
            <p:cNvPr id="19" name="文本框 18">
              <a:extLst>
                <a:ext uri="{FF2B5EF4-FFF2-40B4-BE49-F238E27FC236}">
                  <a16:creationId xmlns="" xmlns:a16="http://schemas.microsoft.com/office/drawing/2014/main" id="{E5628D91-255B-441A-86A5-168B3AD15494}"/>
                </a:ext>
              </a:extLst>
            </p:cNvPr>
            <p:cNvSpPr txBox="1"/>
            <p:nvPr/>
          </p:nvSpPr>
          <p:spPr>
            <a:xfrm>
              <a:off x="2412808" y="2574275"/>
              <a:ext cx="6407342" cy="418191"/>
            </a:xfrm>
            <a:prstGeom prst="rect">
              <a:avLst/>
            </a:prstGeom>
            <a:noFill/>
          </p:spPr>
          <p:txBody>
            <a:bodyPr wrap="square" rtlCol="0">
              <a:spAutoFit/>
            </a:bodyPr>
            <a:lstStyle/>
            <a:p>
              <a:pPr>
                <a:lnSpc>
                  <a:spcPct val="150000"/>
                </a:lnSpc>
                <a:defRPr/>
              </a:pPr>
              <a:r>
                <a:rPr lang="zh-CN" altLang="en-US" sz="1600" b="1" dirty="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任何时候，任何情况下，都能想同学之所想，急同学之所急。</a:t>
              </a:r>
            </a:p>
          </p:txBody>
        </p:sp>
        <p:sp>
          <p:nvSpPr>
            <p:cNvPr id="25" name="椭圆 24">
              <a:extLst>
                <a:ext uri="{FF2B5EF4-FFF2-40B4-BE49-F238E27FC236}">
                  <a16:creationId xmlns="" xmlns:a16="http://schemas.microsoft.com/office/drawing/2014/main" id="{17EBFED8-A3FE-4071-9471-20AD30F9E009}"/>
                </a:ext>
              </a:extLst>
            </p:cNvPr>
            <p:cNvSpPr/>
            <p:nvPr/>
          </p:nvSpPr>
          <p:spPr>
            <a:xfrm>
              <a:off x="1852115" y="2535267"/>
              <a:ext cx="457199" cy="457199"/>
            </a:xfrm>
            <a:prstGeom prst="ellipse">
              <a:avLst/>
            </a:prstGeom>
            <a:solidFill>
              <a:srgbClr val="FE9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dirty="0">
                  <a:solidFill>
                    <a:prstClr val="white"/>
                  </a:solidFill>
                  <a:cs typeface="+mn-ea"/>
                  <a:sym typeface="+mn-lt"/>
                </a:rPr>
                <a:t>2</a:t>
              </a:r>
              <a:endParaRPr lang="zh-CN" altLang="en-US" dirty="0">
                <a:solidFill>
                  <a:prstClr val="white"/>
                </a:solidFill>
                <a:cs typeface="+mn-ea"/>
                <a:sym typeface="+mn-lt"/>
              </a:endParaRPr>
            </a:p>
          </p:txBody>
        </p:sp>
      </p:grpSp>
      <p:grpSp>
        <p:nvGrpSpPr>
          <p:cNvPr id="7" name="组合 6">
            <a:extLst>
              <a:ext uri="{FF2B5EF4-FFF2-40B4-BE49-F238E27FC236}">
                <a16:creationId xmlns="" xmlns:a16="http://schemas.microsoft.com/office/drawing/2014/main" id="{804B2462-7EA3-4426-ABED-6B4C91FEF586}"/>
              </a:ext>
            </a:extLst>
          </p:cNvPr>
          <p:cNvGrpSpPr/>
          <p:nvPr/>
        </p:nvGrpSpPr>
        <p:grpSpPr>
          <a:xfrm>
            <a:off x="1852115" y="3593074"/>
            <a:ext cx="5520234" cy="475379"/>
            <a:chOff x="1852115" y="3438139"/>
            <a:chExt cx="5520234" cy="475379"/>
          </a:xfrm>
        </p:grpSpPr>
        <p:sp>
          <p:nvSpPr>
            <p:cNvPr id="26" name="文本框 25">
              <a:extLst>
                <a:ext uri="{FF2B5EF4-FFF2-40B4-BE49-F238E27FC236}">
                  <a16:creationId xmlns="" xmlns:a16="http://schemas.microsoft.com/office/drawing/2014/main" id="{95E6FF9A-5BB7-4FD2-8D88-A7A34C27BADB}"/>
                </a:ext>
              </a:extLst>
            </p:cNvPr>
            <p:cNvSpPr txBox="1"/>
            <p:nvPr/>
          </p:nvSpPr>
          <p:spPr>
            <a:xfrm>
              <a:off x="2515474" y="3438139"/>
              <a:ext cx="4856875" cy="418191"/>
            </a:xfrm>
            <a:prstGeom prst="rect">
              <a:avLst/>
            </a:prstGeom>
            <a:noFill/>
          </p:spPr>
          <p:txBody>
            <a:bodyPr wrap="square" rtlCol="0">
              <a:spAutoFit/>
            </a:bodyPr>
            <a:lstStyle/>
            <a:p>
              <a:pPr>
                <a:lnSpc>
                  <a:spcPct val="150000"/>
                </a:lnSpc>
                <a:defRPr/>
              </a:pPr>
              <a:r>
                <a:rPr lang="zh-CN" altLang="en-US" sz="1600" b="1" dirty="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坚持原则，敢于积极为同学们谋求正当的权益</a:t>
              </a:r>
            </a:p>
          </p:txBody>
        </p:sp>
        <p:sp>
          <p:nvSpPr>
            <p:cNvPr id="27" name="椭圆 26">
              <a:extLst>
                <a:ext uri="{FF2B5EF4-FFF2-40B4-BE49-F238E27FC236}">
                  <a16:creationId xmlns="" xmlns:a16="http://schemas.microsoft.com/office/drawing/2014/main" id="{EEEA64A0-0B57-48FF-9F56-F7C13D2FB453}"/>
                </a:ext>
              </a:extLst>
            </p:cNvPr>
            <p:cNvSpPr/>
            <p:nvPr/>
          </p:nvSpPr>
          <p:spPr>
            <a:xfrm>
              <a:off x="1852115" y="3456319"/>
              <a:ext cx="457199" cy="45719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dirty="0">
                  <a:solidFill>
                    <a:prstClr val="white"/>
                  </a:solidFill>
                  <a:cs typeface="+mn-ea"/>
                  <a:sym typeface="+mn-lt"/>
                </a:rPr>
                <a:t>3</a:t>
              </a:r>
              <a:endParaRPr lang="zh-CN" altLang="en-US" dirty="0">
                <a:solidFill>
                  <a:prstClr val="white"/>
                </a:solidFill>
                <a:cs typeface="+mn-ea"/>
                <a:sym typeface="+mn-lt"/>
              </a:endParaRPr>
            </a:p>
          </p:txBody>
        </p:sp>
      </p:grpSp>
      <p:grpSp>
        <p:nvGrpSpPr>
          <p:cNvPr id="8" name="组合 7">
            <a:extLst>
              <a:ext uri="{FF2B5EF4-FFF2-40B4-BE49-F238E27FC236}">
                <a16:creationId xmlns="" xmlns:a16="http://schemas.microsoft.com/office/drawing/2014/main" id="{8245037E-04C6-4AEB-BFBB-527727F4F422}"/>
              </a:ext>
            </a:extLst>
          </p:cNvPr>
          <p:cNvGrpSpPr/>
          <p:nvPr/>
        </p:nvGrpSpPr>
        <p:grpSpPr>
          <a:xfrm>
            <a:off x="1852115" y="4603120"/>
            <a:ext cx="5367834" cy="457199"/>
            <a:chOff x="1852115" y="4445140"/>
            <a:chExt cx="5367834" cy="457199"/>
          </a:xfrm>
        </p:grpSpPr>
        <p:sp>
          <p:nvSpPr>
            <p:cNvPr id="28" name="矩形 27">
              <a:extLst>
                <a:ext uri="{FF2B5EF4-FFF2-40B4-BE49-F238E27FC236}">
                  <a16:creationId xmlns="" xmlns:a16="http://schemas.microsoft.com/office/drawing/2014/main" id="{DC031E7D-ADA1-4DF9-8FAC-B7FC98DD2001}"/>
                </a:ext>
              </a:extLst>
            </p:cNvPr>
            <p:cNvSpPr/>
            <p:nvPr/>
          </p:nvSpPr>
          <p:spPr>
            <a:xfrm>
              <a:off x="2515474" y="4445140"/>
              <a:ext cx="4704475" cy="418191"/>
            </a:xfrm>
            <a:prstGeom prst="rect">
              <a:avLst/>
            </a:prstGeom>
          </p:spPr>
          <p:txBody>
            <a:bodyPr wrap="square">
              <a:spAutoFit/>
            </a:bodyPr>
            <a:lstStyle/>
            <a:p>
              <a:pPr>
                <a:lnSpc>
                  <a:spcPct val="150000"/>
                </a:lnSpc>
                <a:defRPr/>
              </a:pPr>
              <a:r>
                <a:rPr lang="zh-CN" altLang="en-US" sz="1600" b="1" dirty="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班集体的带头人，处理好班上同学之间的矛盾</a:t>
              </a:r>
            </a:p>
          </p:txBody>
        </p:sp>
        <p:sp>
          <p:nvSpPr>
            <p:cNvPr id="29" name="椭圆 28">
              <a:extLst>
                <a:ext uri="{FF2B5EF4-FFF2-40B4-BE49-F238E27FC236}">
                  <a16:creationId xmlns="" xmlns:a16="http://schemas.microsoft.com/office/drawing/2014/main" id="{23AB2DC7-4E55-4019-A38D-AC91C131F3E7}"/>
                </a:ext>
              </a:extLst>
            </p:cNvPr>
            <p:cNvSpPr/>
            <p:nvPr/>
          </p:nvSpPr>
          <p:spPr>
            <a:xfrm>
              <a:off x="1852115" y="4445140"/>
              <a:ext cx="457199" cy="45719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dirty="0">
                  <a:solidFill>
                    <a:prstClr val="white"/>
                  </a:solidFill>
                  <a:cs typeface="+mn-ea"/>
                  <a:sym typeface="+mn-lt"/>
                </a:rPr>
                <a:t>4</a:t>
              </a:r>
              <a:endParaRPr lang="zh-CN" altLang="en-US" dirty="0">
                <a:solidFill>
                  <a:prstClr val="white"/>
                </a:solidFill>
                <a:cs typeface="+mn-ea"/>
                <a:sym typeface="+mn-lt"/>
              </a:endParaRPr>
            </a:p>
          </p:txBody>
        </p:sp>
      </p:grpSp>
      <p:pic>
        <p:nvPicPr>
          <p:cNvPr id="30" name="图片 29">
            <a:extLst>
              <a:ext uri="{FF2B5EF4-FFF2-40B4-BE49-F238E27FC236}">
                <a16:creationId xmlns="" xmlns:a16="http://schemas.microsoft.com/office/drawing/2014/main" id="{24CC2A4A-97C2-4EC8-B84E-26B9F71575FE}"/>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32416" t="16021" r="32736" b="20178"/>
          <a:stretch/>
        </p:blipFill>
        <p:spPr>
          <a:xfrm>
            <a:off x="7517503" y="1906763"/>
            <a:ext cx="2762573" cy="3612213"/>
          </a:xfrm>
          <a:prstGeom prst="rect">
            <a:avLst/>
          </a:prstGeom>
        </p:spPr>
      </p:pic>
    </p:spTree>
    <p:extLst>
      <p:ext uri="{BB962C8B-B14F-4D97-AF65-F5344CB8AC3E}">
        <p14:creationId xmlns:p14="http://schemas.microsoft.com/office/powerpoint/2010/main" val="3345418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70B2E029-55F0-4DF1-8B0E-BF6404976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845" y="700940"/>
            <a:ext cx="8618670" cy="5807114"/>
          </a:xfrm>
          <a:prstGeom prst="rect">
            <a:avLst/>
          </a:prstGeom>
        </p:spPr>
      </p:pic>
      <p:sp>
        <p:nvSpPr>
          <p:cNvPr id="12" name="文本框 11">
            <a:extLst>
              <a:ext uri="{FF2B5EF4-FFF2-40B4-BE49-F238E27FC236}">
                <a16:creationId xmlns="" xmlns:a16="http://schemas.microsoft.com/office/drawing/2014/main" id="{17F46203-242E-4DDD-9ACE-C40933D282BF}"/>
              </a:ext>
            </a:extLst>
          </p:cNvPr>
          <p:cNvSpPr txBox="1"/>
          <p:nvPr/>
        </p:nvSpPr>
        <p:spPr>
          <a:xfrm>
            <a:off x="183028" y="196859"/>
            <a:ext cx="3279816" cy="707886"/>
          </a:xfrm>
          <a:prstGeom prst="rect">
            <a:avLst/>
          </a:prstGeom>
          <a:noFill/>
        </p:spPr>
        <p:txBody>
          <a:bodyPr wrap="square" rtlCol="0">
            <a:spAutoFit/>
          </a:bodyPr>
          <a:lstStyle/>
          <a:p>
            <a:pPr defTabSz="457200"/>
            <a:r>
              <a:rPr lang="zh-CN" altLang="en-US" sz="4000" b="1" dirty="0">
                <a:solidFill>
                  <a:srgbClr val="007AD6"/>
                </a:solidFill>
                <a:effectLst>
                  <a:outerShdw blurRad="38100" dist="38100" dir="2700000" algn="tl">
                    <a:srgbClr val="000000">
                      <a:alpha val="43137"/>
                    </a:srgbClr>
                  </a:outerShdw>
                </a:effectLst>
                <a:latin typeface="腾祥金砖黑简" panose="01010104010101010101" pitchFamily="2" charset="-122"/>
                <a:ea typeface="腾祥金砖黑简" panose="01010104010101010101" pitchFamily="2" charset="-122"/>
                <a:cs typeface="+mn-ea"/>
                <a:sym typeface="+mn-lt"/>
              </a:rPr>
              <a:t>我的优势</a:t>
            </a:r>
          </a:p>
        </p:txBody>
      </p:sp>
      <p:pic>
        <p:nvPicPr>
          <p:cNvPr id="15" name="图片 14">
            <a:extLst>
              <a:ext uri="{FF2B5EF4-FFF2-40B4-BE49-F238E27FC236}">
                <a16:creationId xmlns="" xmlns:a16="http://schemas.microsoft.com/office/drawing/2014/main" id="{C770FBA3-A15A-4019-9B96-D1334AB084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1124"/>
          <a:stretch/>
        </p:blipFill>
        <p:spPr>
          <a:xfrm>
            <a:off x="-1" y="0"/>
            <a:ext cx="12192001" cy="6858000"/>
          </a:xfrm>
          <a:prstGeom prst="rect">
            <a:avLst/>
          </a:prstGeom>
        </p:spPr>
      </p:pic>
      <p:sp>
        <p:nvSpPr>
          <p:cNvPr id="13" name="文本框 12">
            <a:extLst>
              <a:ext uri="{FF2B5EF4-FFF2-40B4-BE49-F238E27FC236}">
                <a16:creationId xmlns="" xmlns:a16="http://schemas.microsoft.com/office/drawing/2014/main" id="{6F4CC588-BC73-44EE-9338-CA1348FF21F1}"/>
              </a:ext>
            </a:extLst>
          </p:cNvPr>
          <p:cNvSpPr txBox="1"/>
          <p:nvPr/>
        </p:nvSpPr>
        <p:spPr>
          <a:xfrm>
            <a:off x="3114990" y="1631853"/>
            <a:ext cx="4473155" cy="830997"/>
          </a:xfrm>
          <a:prstGeom prst="rect">
            <a:avLst/>
          </a:prstGeom>
          <a:noFill/>
        </p:spPr>
        <p:txBody>
          <a:bodyPr wrap="square" rtlCol="0">
            <a:spAutoFit/>
          </a:bodyPr>
          <a:lstStyle/>
          <a:p>
            <a:pPr>
              <a:lnSpc>
                <a:spcPct val="150000"/>
              </a:lnSpc>
              <a:defRPr/>
            </a:pPr>
            <a:r>
              <a:rPr lang="zh-CN" altLang="en-US" sz="1600" b="1" dirty="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多年担任</a:t>
            </a:r>
            <a:r>
              <a:rPr lang="zh-CN" altLang="en-US" sz="1600" b="1" dirty="0" smtClean="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班干部，红领巾值岗人员以及体育部部长的</a:t>
            </a:r>
            <a:r>
              <a:rPr lang="zh-CN" altLang="en-US" sz="1600" b="1" dirty="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经历，具有丰富的班级工作经验</a:t>
            </a:r>
          </a:p>
        </p:txBody>
      </p:sp>
      <p:sp>
        <p:nvSpPr>
          <p:cNvPr id="16" name="文本框 15">
            <a:extLst>
              <a:ext uri="{FF2B5EF4-FFF2-40B4-BE49-F238E27FC236}">
                <a16:creationId xmlns="" xmlns:a16="http://schemas.microsoft.com/office/drawing/2014/main" id="{307BCF9B-3FB7-466B-BE80-A4C1E132CF44}"/>
              </a:ext>
            </a:extLst>
          </p:cNvPr>
          <p:cNvSpPr txBox="1"/>
          <p:nvPr/>
        </p:nvSpPr>
        <p:spPr>
          <a:xfrm>
            <a:off x="3114990" y="2590789"/>
            <a:ext cx="6075100" cy="787523"/>
          </a:xfrm>
          <a:prstGeom prst="rect">
            <a:avLst/>
          </a:prstGeom>
          <a:noFill/>
        </p:spPr>
        <p:txBody>
          <a:bodyPr wrap="square" rtlCol="0">
            <a:spAutoFit/>
          </a:bodyPr>
          <a:lstStyle/>
          <a:p>
            <a:pPr>
              <a:lnSpc>
                <a:spcPct val="150000"/>
              </a:lnSpc>
              <a:defRPr/>
            </a:pPr>
            <a:r>
              <a:rPr lang="zh-CN" altLang="en-US" sz="1600" b="1" dirty="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个人综合素质好，学习成绩优秀，德，智，体全面发展，多次被评为“三好学生”和优秀班干部。</a:t>
            </a:r>
          </a:p>
        </p:txBody>
      </p:sp>
      <p:sp>
        <p:nvSpPr>
          <p:cNvPr id="17" name="文本框 16">
            <a:extLst>
              <a:ext uri="{FF2B5EF4-FFF2-40B4-BE49-F238E27FC236}">
                <a16:creationId xmlns="" xmlns:a16="http://schemas.microsoft.com/office/drawing/2014/main" id="{F8388F0C-1E5A-4B35-8403-8F57ABA3F5DB}"/>
              </a:ext>
            </a:extLst>
          </p:cNvPr>
          <p:cNvSpPr txBox="1"/>
          <p:nvPr/>
        </p:nvSpPr>
        <p:spPr>
          <a:xfrm>
            <a:off x="3114990" y="4613390"/>
            <a:ext cx="4663252" cy="787523"/>
          </a:xfrm>
          <a:prstGeom prst="rect">
            <a:avLst/>
          </a:prstGeom>
          <a:noFill/>
        </p:spPr>
        <p:txBody>
          <a:bodyPr wrap="square" rtlCol="0">
            <a:spAutoFit/>
          </a:bodyPr>
          <a:lstStyle/>
          <a:p>
            <a:pPr>
              <a:lnSpc>
                <a:spcPct val="150000"/>
              </a:lnSpc>
              <a:defRPr/>
            </a:pPr>
            <a:r>
              <a:rPr lang="zh-CN" altLang="en-US" sz="1600" b="1" dirty="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我平时注意团结同学，在同学们中有很好的人缘，同学们一直都很支持我的工作。</a:t>
            </a:r>
          </a:p>
        </p:txBody>
      </p:sp>
      <p:sp>
        <p:nvSpPr>
          <p:cNvPr id="18" name="文本框 17">
            <a:extLst>
              <a:ext uri="{FF2B5EF4-FFF2-40B4-BE49-F238E27FC236}">
                <a16:creationId xmlns="" xmlns:a16="http://schemas.microsoft.com/office/drawing/2014/main" id="{4352A14A-7044-4481-B35D-9EE815FF0F3B}"/>
              </a:ext>
            </a:extLst>
          </p:cNvPr>
          <p:cNvSpPr txBox="1"/>
          <p:nvPr/>
        </p:nvSpPr>
        <p:spPr>
          <a:xfrm>
            <a:off x="3114990" y="3506251"/>
            <a:ext cx="5486958" cy="787523"/>
          </a:xfrm>
          <a:prstGeom prst="rect">
            <a:avLst/>
          </a:prstGeom>
          <a:noFill/>
        </p:spPr>
        <p:txBody>
          <a:bodyPr wrap="square" rtlCol="0">
            <a:spAutoFit/>
          </a:bodyPr>
          <a:lstStyle/>
          <a:p>
            <a:pPr>
              <a:lnSpc>
                <a:spcPct val="150000"/>
              </a:lnSpc>
              <a:defRPr/>
            </a:pPr>
            <a:r>
              <a:rPr lang="zh-CN" altLang="en-US" sz="1600" b="1" dirty="0">
                <a:solidFill>
                  <a:schemeClr val="tx1">
                    <a:lumMod val="85000"/>
                    <a:lumOff val="15000"/>
                  </a:schemeClr>
                </a:solidFill>
                <a:latin typeface="华康少女文字W5(P)" panose="040F0500000000000000" pitchFamily="82" charset="-122"/>
                <a:ea typeface="华康少女文字W5(P)" panose="040F0500000000000000" pitchFamily="82" charset="-122"/>
                <a:cs typeface="+mn-ea"/>
                <a:sym typeface="+mn-lt"/>
              </a:rPr>
              <a:t>组织能力强，对待班级工作热情，热心，能够充当老师的好助手和同学的好榜样。</a:t>
            </a:r>
          </a:p>
        </p:txBody>
      </p:sp>
      <p:pic>
        <p:nvPicPr>
          <p:cNvPr id="27" name="图片 26">
            <a:extLst>
              <a:ext uri="{FF2B5EF4-FFF2-40B4-BE49-F238E27FC236}">
                <a16:creationId xmlns="" xmlns:a16="http://schemas.microsoft.com/office/drawing/2014/main" id="{C29BD0E4-91F0-47A0-BEB7-C3CA08B276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866" t="2708" r="15887" b="85109"/>
          <a:stretch/>
        </p:blipFill>
        <p:spPr>
          <a:xfrm>
            <a:off x="2754700" y="1703486"/>
            <a:ext cx="360290" cy="351251"/>
          </a:xfrm>
          <a:prstGeom prst="rect">
            <a:avLst/>
          </a:prstGeom>
        </p:spPr>
      </p:pic>
      <p:pic>
        <p:nvPicPr>
          <p:cNvPr id="28" name="图片 27">
            <a:extLst>
              <a:ext uri="{FF2B5EF4-FFF2-40B4-BE49-F238E27FC236}">
                <a16:creationId xmlns="" xmlns:a16="http://schemas.microsoft.com/office/drawing/2014/main" id="{125C31C5-5D78-4CBF-BD14-28FE8B28CA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866" t="2708" r="15887" b="85109"/>
          <a:stretch/>
        </p:blipFill>
        <p:spPr>
          <a:xfrm>
            <a:off x="2754700" y="2427989"/>
            <a:ext cx="360290" cy="351251"/>
          </a:xfrm>
          <a:prstGeom prst="rect">
            <a:avLst/>
          </a:prstGeom>
        </p:spPr>
      </p:pic>
      <p:pic>
        <p:nvPicPr>
          <p:cNvPr id="29" name="图片 28">
            <a:extLst>
              <a:ext uri="{FF2B5EF4-FFF2-40B4-BE49-F238E27FC236}">
                <a16:creationId xmlns="" xmlns:a16="http://schemas.microsoft.com/office/drawing/2014/main" id="{DBDF9D74-85FC-49FE-A9BC-33D7EA7015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866" t="2708" r="15887" b="85109"/>
          <a:stretch/>
        </p:blipFill>
        <p:spPr>
          <a:xfrm>
            <a:off x="2754700" y="3547831"/>
            <a:ext cx="360290" cy="351251"/>
          </a:xfrm>
          <a:prstGeom prst="rect">
            <a:avLst/>
          </a:prstGeom>
        </p:spPr>
      </p:pic>
      <p:pic>
        <p:nvPicPr>
          <p:cNvPr id="32" name="图片 31">
            <a:extLst>
              <a:ext uri="{FF2B5EF4-FFF2-40B4-BE49-F238E27FC236}">
                <a16:creationId xmlns="" xmlns:a16="http://schemas.microsoft.com/office/drawing/2014/main" id="{0DC70E27-EB29-45A9-BFB5-83D9104B62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866" t="2708" r="15887" b="85109"/>
          <a:stretch/>
        </p:blipFill>
        <p:spPr>
          <a:xfrm>
            <a:off x="2754700" y="4667673"/>
            <a:ext cx="360290" cy="351251"/>
          </a:xfrm>
          <a:prstGeom prst="rect">
            <a:avLst/>
          </a:prstGeom>
        </p:spPr>
      </p:pic>
    </p:spTree>
    <p:extLst>
      <p:ext uri="{BB962C8B-B14F-4D97-AF65-F5344CB8AC3E}">
        <p14:creationId xmlns:p14="http://schemas.microsoft.com/office/powerpoint/2010/main" val="706989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 xmlns:a16="http://schemas.microsoft.com/office/drawing/2014/main" id="{3BE42CF8-1284-4DAF-AF7E-A90F1C0B1664}"/>
              </a:ext>
            </a:extLst>
          </p:cNvPr>
          <p:cNvSpPr txBox="1"/>
          <p:nvPr/>
        </p:nvSpPr>
        <p:spPr>
          <a:xfrm>
            <a:off x="183028" y="196859"/>
            <a:ext cx="3279816" cy="707886"/>
          </a:xfrm>
          <a:prstGeom prst="rect">
            <a:avLst/>
          </a:prstGeom>
          <a:noFill/>
        </p:spPr>
        <p:txBody>
          <a:bodyPr wrap="square" rtlCol="0">
            <a:spAutoFit/>
          </a:bodyPr>
          <a:lstStyle/>
          <a:p>
            <a:pPr defTabSz="457200"/>
            <a:r>
              <a:rPr lang="zh-CN" altLang="en-US" sz="4000" b="1" dirty="0">
                <a:solidFill>
                  <a:srgbClr val="007AD6"/>
                </a:solidFill>
                <a:effectLst>
                  <a:outerShdw blurRad="38100" dist="38100" dir="2700000" algn="tl">
                    <a:srgbClr val="000000">
                      <a:alpha val="43137"/>
                    </a:srgbClr>
                  </a:outerShdw>
                </a:effectLst>
                <a:latin typeface="腾祥金砖黑简" panose="01010104010101010101" pitchFamily="2" charset="-122"/>
                <a:ea typeface="腾祥金砖黑简" panose="01010104010101010101" pitchFamily="2" charset="-122"/>
                <a:cs typeface="+mn-ea"/>
                <a:sym typeface="+mn-lt"/>
              </a:rPr>
              <a:t>获奖荣誉</a:t>
            </a:r>
          </a:p>
        </p:txBody>
      </p:sp>
      <p:pic>
        <p:nvPicPr>
          <p:cNvPr id="10" name="图片 1" descr="df2efac5b64d287f63289893aed64758">
            <a:extLst>
              <a:ext uri="{FF2B5EF4-FFF2-40B4-BE49-F238E27FC236}">
                <a16:creationId xmlns="" xmlns:a16="http://schemas.microsoft.com/office/drawing/2014/main" id="{64FD50EB-667D-4924-93CE-B1836305E46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32980" y="133752"/>
            <a:ext cx="4689475"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7" descr="999ba5066198f2db59d550c4dbd2090b">
            <a:extLst>
              <a:ext uri="{FF2B5EF4-FFF2-40B4-BE49-F238E27FC236}">
                <a16:creationId xmlns="" xmlns:a16="http://schemas.microsoft.com/office/drawing/2014/main" id="{EE0D3787-DE53-468E-92E1-9B6A577E3A3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8643" y="2289175"/>
            <a:ext cx="11034713"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a:extLst>
              <a:ext uri="{FF2B5EF4-FFF2-40B4-BE49-F238E27FC236}">
                <a16:creationId xmlns="" xmlns:a16="http://schemas.microsoft.com/office/drawing/2014/main" id="{C9431AB2-A5C8-463E-902E-D8D52575D992}"/>
              </a:ext>
            </a:extLst>
          </p:cNvPr>
          <p:cNvGrpSpPr/>
          <p:nvPr/>
        </p:nvGrpSpPr>
        <p:grpSpPr>
          <a:xfrm>
            <a:off x="1276154" y="2975071"/>
            <a:ext cx="2493973" cy="1314258"/>
            <a:chOff x="1590804" y="4570464"/>
            <a:chExt cx="2493973" cy="1314258"/>
          </a:xfrm>
        </p:grpSpPr>
        <p:sp>
          <p:nvSpPr>
            <p:cNvPr id="17" name="Text Box 10">
              <a:extLst>
                <a:ext uri="{FF2B5EF4-FFF2-40B4-BE49-F238E27FC236}">
                  <a16:creationId xmlns="" xmlns:a16="http://schemas.microsoft.com/office/drawing/2014/main" id="{1E1C1F12-3202-43F9-99B9-1F2CB88F57A8}"/>
                </a:ext>
              </a:extLst>
            </p:cNvPr>
            <p:cNvSpPr txBox="1">
              <a:spLocks noChangeArrowheads="1"/>
            </p:cNvSpPr>
            <p:nvPr/>
          </p:nvSpPr>
          <p:spPr bwMode="auto">
            <a:xfrm>
              <a:off x="1590804" y="4994029"/>
              <a:ext cx="2493973" cy="89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黑体-繁" panose="03000509000000000000" pitchFamily="65" charset="-122"/>
                </a:rPr>
                <a:t>在这里输入内容文本在这里输入内容文本在这里输入内容文本在这里输入内容文本在这里输入内</a:t>
              </a:r>
            </a:p>
          </p:txBody>
        </p:sp>
        <p:sp>
          <p:nvSpPr>
            <p:cNvPr id="18" name="文本框 17">
              <a:extLst>
                <a:ext uri="{FF2B5EF4-FFF2-40B4-BE49-F238E27FC236}">
                  <a16:creationId xmlns="" xmlns:a16="http://schemas.microsoft.com/office/drawing/2014/main" id="{AD93E496-D41A-4BA3-A459-AE7199584DBE}"/>
                </a:ext>
              </a:extLst>
            </p:cNvPr>
            <p:cNvSpPr txBox="1"/>
            <p:nvPr/>
          </p:nvSpPr>
          <p:spPr>
            <a:xfrm>
              <a:off x="1803859" y="4570464"/>
              <a:ext cx="2067864" cy="400110"/>
            </a:xfrm>
            <a:prstGeom prst="rect">
              <a:avLst/>
            </a:prstGeom>
            <a:noFill/>
          </p:spPr>
          <p:txBody>
            <a:bodyPr wrap="square" rtlCol="0">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a:t>
              </a:r>
            </a:p>
          </p:txBody>
        </p:sp>
      </p:grpSp>
      <p:grpSp>
        <p:nvGrpSpPr>
          <p:cNvPr id="19" name="组合 18">
            <a:extLst>
              <a:ext uri="{FF2B5EF4-FFF2-40B4-BE49-F238E27FC236}">
                <a16:creationId xmlns="" xmlns:a16="http://schemas.microsoft.com/office/drawing/2014/main" id="{5306B6D0-850A-497B-961B-A1406475C87F}"/>
              </a:ext>
            </a:extLst>
          </p:cNvPr>
          <p:cNvGrpSpPr/>
          <p:nvPr/>
        </p:nvGrpSpPr>
        <p:grpSpPr>
          <a:xfrm>
            <a:off x="4849012" y="2975071"/>
            <a:ext cx="2493973" cy="1314258"/>
            <a:chOff x="1590804" y="4570464"/>
            <a:chExt cx="2493973" cy="1314258"/>
          </a:xfrm>
        </p:grpSpPr>
        <p:sp>
          <p:nvSpPr>
            <p:cNvPr id="20" name="Text Box 10">
              <a:extLst>
                <a:ext uri="{FF2B5EF4-FFF2-40B4-BE49-F238E27FC236}">
                  <a16:creationId xmlns="" xmlns:a16="http://schemas.microsoft.com/office/drawing/2014/main" id="{D0307AB9-F19B-4DE6-AC36-9A33BD86FE0D}"/>
                </a:ext>
              </a:extLst>
            </p:cNvPr>
            <p:cNvSpPr txBox="1">
              <a:spLocks noChangeArrowheads="1"/>
            </p:cNvSpPr>
            <p:nvPr/>
          </p:nvSpPr>
          <p:spPr bwMode="auto">
            <a:xfrm>
              <a:off x="1590804" y="4994029"/>
              <a:ext cx="2493973" cy="89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黑体-繁" panose="03000509000000000000" pitchFamily="65" charset="-122"/>
                </a:rPr>
                <a:t>在这里输入内容文本在这里输入内容文本在这里输入内容文本在这里输入内容文本在这里输入内</a:t>
              </a:r>
            </a:p>
          </p:txBody>
        </p:sp>
        <p:sp>
          <p:nvSpPr>
            <p:cNvPr id="21" name="文本框 20">
              <a:extLst>
                <a:ext uri="{FF2B5EF4-FFF2-40B4-BE49-F238E27FC236}">
                  <a16:creationId xmlns="" xmlns:a16="http://schemas.microsoft.com/office/drawing/2014/main" id="{EC28F2FE-6FB1-4B80-ABF6-66CFAF560F0B}"/>
                </a:ext>
              </a:extLst>
            </p:cNvPr>
            <p:cNvSpPr txBox="1"/>
            <p:nvPr/>
          </p:nvSpPr>
          <p:spPr>
            <a:xfrm>
              <a:off x="1803859" y="4570464"/>
              <a:ext cx="2067864" cy="400110"/>
            </a:xfrm>
            <a:prstGeom prst="rect">
              <a:avLst/>
            </a:prstGeom>
            <a:noFill/>
          </p:spPr>
          <p:txBody>
            <a:bodyPr wrap="square" rtlCol="0">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a:t>
              </a:r>
            </a:p>
          </p:txBody>
        </p:sp>
      </p:grpSp>
      <p:grpSp>
        <p:nvGrpSpPr>
          <p:cNvPr id="22" name="组合 21">
            <a:extLst>
              <a:ext uri="{FF2B5EF4-FFF2-40B4-BE49-F238E27FC236}">
                <a16:creationId xmlns="" xmlns:a16="http://schemas.microsoft.com/office/drawing/2014/main" id="{7880B91D-D4F0-4E05-9DEE-3CD79B9813B9}"/>
              </a:ext>
            </a:extLst>
          </p:cNvPr>
          <p:cNvGrpSpPr/>
          <p:nvPr/>
        </p:nvGrpSpPr>
        <p:grpSpPr>
          <a:xfrm>
            <a:off x="8421875" y="2975071"/>
            <a:ext cx="2493973" cy="1314258"/>
            <a:chOff x="1590804" y="4570464"/>
            <a:chExt cx="2493973" cy="1314258"/>
          </a:xfrm>
        </p:grpSpPr>
        <p:sp>
          <p:nvSpPr>
            <p:cNvPr id="23" name="Text Box 10">
              <a:extLst>
                <a:ext uri="{FF2B5EF4-FFF2-40B4-BE49-F238E27FC236}">
                  <a16:creationId xmlns="" xmlns:a16="http://schemas.microsoft.com/office/drawing/2014/main" id="{FF1EFF2D-AA96-438E-85A8-D791D7BB8331}"/>
                </a:ext>
              </a:extLst>
            </p:cNvPr>
            <p:cNvSpPr txBox="1">
              <a:spLocks noChangeArrowheads="1"/>
            </p:cNvSpPr>
            <p:nvPr/>
          </p:nvSpPr>
          <p:spPr bwMode="auto">
            <a:xfrm>
              <a:off x="1590804" y="4994029"/>
              <a:ext cx="2493973" cy="89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黑体-繁" panose="03000509000000000000" pitchFamily="65" charset="-122"/>
                </a:rPr>
                <a:t>在这里输入内容文本在这里输入内容文本在这里输入内容文本在这里输入内容文本在这里输入内</a:t>
              </a:r>
            </a:p>
          </p:txBody>
        </p:sp>
        <p:sp>
          <p:nvSpPr>
            <p:cNvPr id="24" name="文本框 23">
              <a:extLst>
                <a:ext uri="{FF2B5EF4-FFF2-40B4-BE49-F238E27FC236}">
                  <a16:creationId xmlns="" xmlns:a16="http://schemas.microsoft.com/office/drawing/2014/main" id="{572A3896-0135-4B00-9DE9-4E826D618263}"/>
                </a:ext>
              </a:extLst>
            </p:cNvPr>
            <p:cNvSpPr txBox="1"/>
            <p:nvPr/>
          </p:nvSpPr>
          <p:spPr>
            <a:xfrm>
              <a:off x="1803859" y="4570464"/>
              <a:ext cx="2067864" cy="400110"/>
            </a:xfrm>
            <a:prstGeom prst="rect">
              <a:avLst/>
            </a:prstGeom>
            <a:noFill/>
          </p:spPr>
          <p:txBody>
            <a:bodyPr wrap="square" rtlCol="0">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a:t>
              </a:r>
            </a:p>
          </p:txBody>
        </p:sp>
      </p:gr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423" y="2285291"/>
            <a:ext cx="2888699" cy="2561917"/>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2183" y="2370338"/>
            <a:ext cx="2888427" cy="2476870"/>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2784" y="1704"/>
            <a:ext cx="3859216" cy="6858000"/>
          </a:xfrm>
          <a:prstGeom prst="rect">
            <a:avLst/>
          </a:prstGeom>
        </p:spPr>
      </p:pic>
    </p:spTree>
    <p:extLst>
      <p:ext uri="{BB962C8B-B14F-4D97-AF65-F5344CB8AC3E}">
        <p14:creationId xmlns:p14="http://schemas.microsoft.com/office/powerpoint/2010/main" val="3666363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 xmlns:a16="http://schemas.microsoft.com/office/drawing/2014/main" id="{3300594A-AA18-4E36-83F7-18FBC445DBD2}"/>
              </a:ext>
            </a:extLst>
          </p:cNvPr>
          <p:cNvSpPr txBox="1"/>
          <p:nvPr/>
        </p:nvSpPr>
        <p:spPr>
          <a:xfrm>
            <a:off x="183028" y="196859"/>
            <a:ext cx="3279816" cy="707886"/>
          </a:xfrm>
          <a:prstGeom prst="rect">
            <a:avLst/>
          </a:prstGeom>
          <a:noFill/>
        </p:spPr>
        <p:txBody>
          <a:bodyPr wrap="square" rtlCol="0">
            <a:spAutoFit/>
          </a:bodyPr>
          <a:lstStyle/>
          <a:p>
            <a:pPr defTabSz="457200"/>
            <a:r>
              <a:rPr lang="zh-CN" altLang="en-US" sz="4000" b="1" dirty="0">
                <a:solidFill>
                  <a:srgbClr val="007AD6"/>
                </a:solidFill>
                <a:effectLst>
                  <a:outerShdw blurRad="38100" dist="38100" dir="2700000" algn="tl">
                    <a:srgbClr val="000000">
                      <a:alpha val="43137"/>
                    </a:srgbClr>
                  </a:outerShdw>
                </a:effectLst>
                <a:latin typeface="腾祥金砖黑简" panose="01010104010101010101" pitchFamily="2" charset="-122"/>
                <a:ea typeface="腾祥金砖黑简" panose="01010104010101010101" pitchFamily="2" charset="-122"/>
                <a:cs typeface="+mn-ea"/>
                <a:sym typeface="+mn-lt"/>
              </a:rPr>
              <a:t>兴趣爱好</a:t>
            </a:r>
          </a:p>
        </p:txBody>
      </p:sp>
      <p:pic>
        <p:nvPicPr>
          <p:cNvPr id="18" name="图片 1" descr="D:\科研所资料\垃圾分类工作\指导手册\素材\244de02e91730d583deb517014b270c8.png244de02e91730d583deb517014b270c8">
            <a:extLst>
              <a:ext uri="{FF2B5EF4-FFF2-40B4-BE49-F238E27FC236}">
                <a16:creationId xmlns="" xmlns:a16="http://schemas.microsoft.com/office/drawing/2014/main" id="{507A6234-2CAF-4437-B72D-9D2B4D1068F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84689" y="1189037"/>
            <a:ext cx="7231062"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组合 18">
            <a:extLst>
              <a:ext uri="{FF2B5EF4-FFF2-40B4-BE49-F238E27FC236}">
                <a16:creationId xmlns="" xmlns:a16="http://schemas.microsoft.com/office/drawing/2014/main" id="{02AD65EE-5517-4472-BCD4-6BF8813357FD}"/>
              </a:ext>
            </a:extLst>
          </p:cNvPr>
          <p:cNvGrpSpPr/>
          <p:nvPr/>
        </p:nvGrpSpPr>
        <p:grpSpPr>
          <a:xfrm>
            <a:off x="5147149" y="2021699"/>
            <a:ext cx="6378101" cy="706344"/>
            <a:chOff x="965528" y="1545220"/>
            <a:chExt cx="7558216" cy="706344"/>
          </a:xfrm>
        </p:grpSpPr>
        <p:sp>
          <p:nvSpPr>
            <p:cNvPr id="20" name="TextBox 11">
              <a:extLst>
                <a:ext uri="{FF2B5EF4-FFF2-40B4-BE49-F238E27FC236}">
                  <a16:creationId xmlns="" xmlns:a16="http://schemas.microsoft.com/office/drawing/2014/main" id="{FC789B46-3CCC-4AEA-86AB-DCDE71D0379C}"/>
                </a:ext>
              </a:extLst>
            </p:cNvPr>
            <p:cNvSpPr txBox="1">
              <a:spLocks noChangeArrowheads="1"/>
            </p:cNvSpPr>
            <p:nvPr/>
          </p:nvSpPr>
          <p:spPr bwMode="auto">
            <a:xfrm flipH="1">
              <a:off x="965530" y="1545220"/>
              <a:ext cx="2070103" cy="400110"/>
            </a:xfrm>
            <a:prstGeom prst="rect">
              <a:avLst/>
            </a:prstGeom>
            <a:noFill/>
            <a:ln>
              <a:noFill/>
            </a:ln>
            <a:effectLs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黑体-繁" panose="03000509000000000000" pitchFamily="65" charset="-122"/>
                </a:rPr>
                <a:t>运动跑步</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cs typeface="黑体-繁" panose="03000509000000000000" pitchFamily="65" charset="-122"/>
              </a:endParaRPr>
            </a:p>
          </p:txBody>
        </p:sp>
        <p:sp>
          <p:nvSpPr>
            <p:cNvPr id="34" name="TextBox 11">
              <a:extLst>
                <a:ext uri="{FF2B5EF4-FFF2-40B4-BE49-F238E27FC236}">
                  <a16:creationId xmlns="" xmlns:a16="http://schemas.microsoft.com/office/drawing/2014/main" id="{16CEC285-615D-42AA-A257-6C106DD38ECE}"/>
                </a:ext>
              </a:extLst>
            </p:cNvPr>
            <p:cNvSpPr txBox="1">
              <a:spLocks noChangeArrowheads="1"/>
            </p:cNvSpPr>
            <p:nvPr/>
          </p:nvSpPr>
          <p:spPr bwMode="auto">
            <a:xfrm flipH="1">
              <a:off x="965528" y="1833373"/>
              <a:ext cx="7558216" cy="418191"/>
            </a:xfrm>
            <a:prstGeom prst="rect">
              <a:avLst/>
            </a:prstGeom>
            <a:noFill/>
            <a:ln>
              <a:noFill/>
            </a:ln>
            <a:effectLs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黑体-繁" panose="03000509000000000000" pitchFamily="65" charset="-122"/>
                </a:rPr>
                <a:t>在这里输入内容文本，在这里输入内容文本，在这里输入内容文本</a:t>
              </a:r>
            </a:p>
          </p:txBody>
        </p:sp>
      </p:grpSp>
      <p:grpSp>
        <p:nvGrpSpPr>
          <p:cNvPr id="35" name="组合 34">
            <a:extLst>
              <a:ext uri="{FF2B5EF4-FFF2-40B4-BE49-F238E27FC236}">
                <a16:creationId xmlns="" xmlns:a16="http://schemas.microsoft.com/office/drawing/2014/main" id="{CFE115B4-4EB3-4E2E-898C-D6D61D151B46}"/>
              </a:ext>
            </a:extLst>
          </p:cNvPr>
          <p:cNvGrpSpPr/>
          <p:nvPr/>
        </p:nvGrpSpPr>
        <p:grpSpPr>
          <a:xfrm>
            <a:off x="5147148" y="3026610"/>
            <a:ext cx="7044852" cy="685101"/>
            <a:chOff x="1302766" y="3145516"/>
            <a:chExt cx="7044852" cy="685101"/>
          </a:xfrm>
        </p:grpSpPr>
        <p:sp>
          <p:nvSpPr>
            <p:cNvPr id="36" name="TextBox 11">
              <a:extLst>
                <a:ext uri="{FF2B5EF4-FFF2-40B4-BE49-F238E27FC236}">
                  <a16:creationId xmlns="" xmlns:a16="http://schemas.microsoft.com/office/drawing/2014/main" id="{C2CDE48B-AD9F-486A-8CCB-5DEA4CE8D6E9}"/>
                </a:ext>
              </a:extLst>
            </p:cNvPr>
            <p:cNvSpPr txBox="1">
              <a:spLocks noChangeArrowheads="1"/>
            </p:cNvSpPr>
            <p:nvPr/>
          </p:nvSpPr>
          <p:spPr bwMode="auto">
            <a:xfrm flipH="1">
              <a:off x="1302768" y="3145516"/>
              <a:ext cx="1281205" cy="400110"/>
            </a:xfrm>
            <a:prstGeom prst="rect">
              <a:avLst/>
            </a:prstGeom>
            <a:noFill/>
            <a:ln>
              <a:noFill/>
            </a:ln>
            <a:effectLs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黑体-繁" panose="03000509000000000000" pitchFamily="65" charset="-122"/>
                </a:rPr>
                <a:t>琴棋书画</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cs typeface="黑体-繁" panose="03000509000000000000" pitchFamily="65" charset="-122"/>
              </a:endParaRPr>
            </a:p>
          </p:txBody>
        </p:sp>
        <p:sp>
          <p:nvSpPr>
            <p:cNvPr id="37" name="TextBox 11">
              <a:extLst>
                <a:ext uri="{FF2B5EF4-FFF2-40B4-BE49-F238E27FC236}">
                  <a16:creationId xmlns="" xmlns:a16="http://schemas.microsoft.com/office/drawing/2014/main" id="{5D741085-6180-4B70-AA31-C4CCC079AA4F}"/>
                </a:ext>
              </a:extLst>
            </p:cNvPr>
            <p:cNvSpPr txBox="1">
              <a:spLocks noChangeArrowheads="1"/>
            </p:cNvSpPr>
            <p:nvPr/>
          </p:nvSpPr>
          <p:spPr bwMode="auto">
            <a:xfrm flipH="1">
              <a:off x="1302766" y="3412426"/>
              <a:ext cx="7044852" cy="418191"/>
            </a:xfrm>
            <a:prstGeom prst="rect">
              <a:avLst/>
            </a:prstGeom>
            <a:noFill/>
            <a:ln>
              <a:noFill/>
            </a:ln>
            <a:effectLs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黑体-繁" panose="03000509000000000000" pitchFamily="65" charset="-122"/>
                </a:rPr>
                <a:t>在这里输入内容文本，在这里输入内容文本，在这里输入内容文本</a:t>
              </a:r>
            </a:p>
          </p:txBody>
        </p:sp>
      </p:grpSp>
      <p:grpSp>
        <p:nvGrpSpPr>
          <p:cNvPr id="38" name="组合 37">
            <a:extLst>
              <a:ext uri="{FF2B5EF4-FFF2-40B4-BE49-F238E27FC236}">
                <a16:creationId xmlns="" xmlns:a16="http://schemas.microsoft.com/office/drawing/2014/main" id="{CC8BED03-0EAA-46CA-8236-0C7131025FE8}"/>
              </a:ext>
            </a:extLst>
          </p:cNvPr>
          <p:cNvGrpSpPr/>
          <p:nvPr/>
        </p:nvGrpSpPr>
        <p:grpSpPr>
          <a:xfrm>
            <a:off x="5147148" y="4010277"/>
            <a:ext cx="7044850" cy="770768"/>
            <a:chOff x="7855515" y="1545220"/>
            <a:chExt cx="7044850" cy="770768"/>
          </a:xfrm>
        </p:grpSpPr>
        <p:sp>
          <p:nvSpPr>
            <p:cNvPr id="39" name="TextBox 11">
              <a:extLst>
                <a:ext uri="{FF2B5EF4-FFF2-40B4-BE49-F238E27FC236}">
                  <a16:creationId xmlns="" xmlns:a16="http://schemas.microsoft.com/office/drawing/2014/main" id="{4086D739-885D-4290-9D90-52BAD5D79EF3}"/>
                </a:ext>
              </a:extLst>
            </p:cNvPr>
            <p:cNvSpPr txBox="1">
              <a:spLocks noChangeArrowheads="1"/>
            </p:cNvSpPr>
            <p:nvPr/>
          </p:nvSpPr>
          <p:spPr bwMode="auto">
            <a:xfrm flipH="1">
              <a:off x="7855517" y="1545220"/>
              <a:ext cx="2374868" cy="400110"/>
            </a:xfrm>
            <a:prstGeom prst="rect">
              <a:avLst/>
            </a:prstGeom>
            <a:noFill/>
            <a:ln>
              <a:noFill/>
            </a:ln>
            <a:effectLs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黑体-繁" panose="03000509000000000000" pitchFamily="65" charset="-122"/>
                </a:rPr>
                <a:t>朗诵主持</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cs typeface="黑体-繁" panose="03000509000000000000" pitchFamily="65" charset="-122"/>
              </a:endParaRPr>
            </a:p>
          </p:txBody>
        </p:sp>
        <p:sp>
          <p:nvSpPr>
            <p:cNvPr id="40" name="TextBox 11">
              <a:extLst>
                <a:ext uri="{FF2B5EF4-FFF2-40B4-BE49-F238E27FC236}">
                  <a16:creationId xmlns="" xmlns:a16="http://schemas.microsoft.com/office/drawing/2014/main" id="{1C94FE62-4384-426F-B4CA-84E7334F32AC}"/>
                </a:ext>
              </a:extLst>
            </p:cNvPr>
            <p:cNvSpPr txBox="1">
              <a:spLocks noChangeArrowheads="1"/>
            </p:cNvSpPr>
            <p:nvPr/>
          </p:nvSpPr>
          <p:spPr bwMode="auto">
            <a:xfrm flipH="1">
              <a:off x="7855515" y="1897797"/>
              <a:ext cx="7044850" cy="418191"/>
            </a:xfrm>
            <a:prstGeom prst="rect">
              <a:avLst/>
            </a:prstGeom>
            <a:noFill/>
            <a:ln>
              <a:noFill/>
            </a:ln>
            <a:effectLs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黑体-繁" panose="03000509000000000000" pitchFamily="65" charset="-122"/>
                </a:rPr>
                <a:t>在这里输入内容文本，在这里输入内容文本，在这里输入内容文本</a:t>
              </a:r>
            </a:p>
          </p:txBody>
        </p:sp>
      </p:grpSp>
      <p:pic>
        <p:nvPicPr>
          <p:cNvPr id="44" name="图片 1">
            <a:extLst>
              <a:ext uri="{FF2B5EF4-FFF2-40B4-BE49-F238E27FC236}">
                <a16:creationId xmlns="" xmlns:a16="http://schemas.microsoft.com/office/drawing/2014/main" id="{AA53391B-8308-4C60-88DA-84A7000ADEC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2689" y="1494529"/>
            <a:ext cx="4089193" cy="401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906" y="1055870"/>
            <a:ext cx="10287000" cy="5691159"/>
          </a:xfrm>
          <a:prstGeom prst="rect">
            <a:avLst/>
          </a:prstGeom>
        </p:spPr>
      </p:pic>
    </p:spTree>
    <p:extLst>
      <p:ext uri="{BB962C8B-B14F-4D97-AF65-F5344CB8AC3E}">
        <p14:creationId xmlns:p14="http://schemas.microsoft.com/office/powerpoint/2010/main" val="3242167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1)">
                                      <p:cBhvr>
                                        <p:cTn id="7" dur="2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1000"/>
                                        <p:tgtEl>
                                          <p:spTgt spid="38"/>
                                        </p:tgtEl>
                                      </p:cBhvr>
                                    </p:animEffect>
                                    <p:anim calcmode="lin" valueType="num">
                                      <p:cBhvr>
                                        <p:cTn id="31" dur="1000" fill="hold"/>
                                        <p:tgtEl>
                                          <p:spTgt spid="38"/>
                                        </p:tgtEl>
                                        <p:attrNameLst>
                                          <p:attrName>ppt_x</p:attrName>
                                        </p:attrNameLst>
                                      </p:cBhvr>
                                      <p:tavLst>
                                        <p:tav tm="0">
                                          <p:val>
                                            <p:strVal val="#ppt_x"/>
                                          </p:val>
                                        </p:tav>
                                        <p:tav tm="100000">
                                          <p:val>
                                            <p:strVal val="#ppt_x"/>
                                          </p:val>
                                        </p:tav>
                                      </p:tavLst>
                                    </p:anim>
                                    <p:anim calcmode="lin" valueType="num">
                                      <p:cBhvr>
                                        <p:cTn id="3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 xmlns:a16="http://schemas.microsoft.com/office/drawing/2014/main" id="{B182BF85-A708-4815-9B33-D3A04358A0E0}"/>
              </a:ext>
            </a:extLst>
          </p:cNvPr>
          <p:cNvSpPr txBox="1"/>
          <p:nvPr/>
        </p:nvSpPr>
        <p:spPr>
          <a:xfrm>
            <a:off x="183028" y="196859"/>
            <a:ext cx="3279816" cy="707886"/>
          </a:xfrm>
          <a:prstGeom prst="rect">
            <a:avLst/>
          </a:prstGeom>
          <a:noFill/>
        </p:spPr>
        <p:txBody>
          <a:bodyPr wrap="square" rtlCol="0">
            <a:spAutoFit/>
          </a:bodyPr>
          <a:lstStyle/>
          <a:p>
            <a:pPr defTabSz="457200"/>
            <a:r>
              <a:rPr lang="zh-CN" altLang="en-US" sz="4000" b="1" dirty="0" smtClean="0">
                <a:solidFill>
                  <a:srgbClr val="007AD6"/>
                </a:solidFill>
                <a:effectLst>
                  <a:outerShdw blurRad="38100" dist="38100" dir="2700000" algn="tl">
                    <a:srgbClr val="000000">
                      <a:alpha val="43137"/>
                    </a:srgbClr>
                  </a:outerShdw>
                </a:effectLst>
                <a:latin typeface="腾祥金砖黑简" panose="01010104010101010101" pitchFamily="2" charset="-122"/>
                <a:ea typeface="腾祥金砖黑简" panose="01010104010101010101" pitchFamily="2" charset="-122"/>
                <a:cs typeface="+mn-ea"/>
                <a:sym typeface="+mn-lt"/>
              </a:rPr>
              <a:t>爱好兴趣</a:t>
            </a:r>
            <a:endParaRPr lang="zh-CN" altLang="en-US" sz="4000" b="1" dirty="0">
              <a:solidFill>
                <a:srgbClr val="007AD6"/>
              </a:solidFill>
              <a:effectLst>
                <a:outerShdw blurRad="38100" dist="38100" dir="2700000" algn="tl">
                  <a:srgbClr val="000000">
                    <a:alpha val="43137"/>
                  </a:srgbClr>
                </a:outerShdw>
              </a:effectLst>
              <a:latin typeface="腾祥金砖黑简" panose="01010104010101010101" pitchFamily="2" charset="-122"/>
              <a:ea typeface="腾祥金砖黑简" panose="01010104010101010101" pitchFamily="2" charset="-122"/>
              <a:cs typeface="+mn-ea"/>
              <a:sym typeface="+mn-lt"/>
            </a:endParaRPr>
          </a:p>
        </p:txBody>
      </p:sp>
      <p:pic>
        <p:nvPicPr>
          <p:cNvPr id="3" name="图片 2">
            <a:extLst>
              <a:ext uri="{FF2B5EF4-FFF2-40B4-BE49-F238E27FC236}">
                <a16:creationId xmlns="" xmlns:a16="http://schemas.microsoft.com/office/drawing/2014/main" id="{F8C9C187-0F8E-4F40-850C-454A7647EA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95" t="9722" r="22580" b="15278"/>
          <a:stretch/>
        </p:blipFill>
        <p:spPr>
          <a:xfrm>
            <a:off x="1270810" y="1065042"/>
            <a:ext cx="3147508" cy="3278357"/>
          </a:xfrm>
          <a:prstGeom prst="rect">
            <a:avLst/>
          </a:prstGeom>
        </p:spPr>
      </p:pic>
      <p:pic>
        <p:nvPicPr>
          <p:cNvPr id="5" name="图片 4">
            <a:extLst>
              <a:ext uri="{FF2B5EF4-FFF2-40B4-BE49-F238E27FC236}">
                <a16:creationId xmlns="" xmlns:a16="http://schemas.microsoft.com/office/drawing/2014/main" id="{60D339E9-6A5F-4217-9058-69CDD5818C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409" t="13611" r="28170" b="9999"/>
          <a:stretch/>
        </p:blipFill>
        <p:spPr>
          <a:xfrm>
            <a:off x="4642660" y="1065042"/>
            <a:ext cx="3225754" cy="3790950"/>
          </a:xfrm>
          <a:prstGeom prst="rect">
            <a:avLst/>
          </a:prstGeom>
        </p:spPr>
      </p:pic>
      <p:pic>
        <p:nvPicPr>
          <p:cNvPr id="9" name="图片 8">
            <a:extLst>
              <a:ext uri="{FF2B5EF4-FFF2-40B4-BE49-F238E27FC236}">
                <a16:creationId xmlns="" xmlns:a16="http://schemas.microsoft.com/office/drawing/2014/main" id="{E0A88E46-D4AF-4B21-A626-483F62AFE5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462" t="15530" r="18388" b="13056"/>
          <a:stretch/>
        </p:blipFill>
        <p:spPr>
          <a:xfrm>
            <a:off x="8092756" y="1065042"/>
            <a:ext cx="4099244" cy="3790950"/>
          </a:xfrm>
          <a:prstGeom prst="rect">
            <a:avLst/>
          </a:prstGeom>
        </p:spPr>
      </p:pic>
      <p:sp>
        <p:nvSpPr>
          <p:cNvPr id="24" name="TextBox 11">
            <a:extLst>
              <a:ext uri="{FF2B5EF4-FFF2-40B4-BE49-F238E27FC236}">
                <a16:creationId xmlns="" xmlns:a16="http://schemas.microsoft.com/office/drawing/2014/main" id="{7E22593F-C9FD-44CF-A4C9-95976DB42E95}"/>
              </a:ext>
            </a:extLst>
          </p:cNvPr>
          <p:cNvSpPr txBox="1">
            <a:spLocks noChangeArrowheads="1"/>
          </p:cNvSpPr>
          <p:nvPr/>
        </p:nvSpPr>
        <p:spPr bwMode="auto">
          <a:xfrm flipH="1">
            <a:off x="1971122" y="4343399"/>
            <a:ext cx="1746884" cy="861774"/>
          </a:xfrm>
          <a:prstGeom prst="rect">
            <a:avLst/>
          </a:prstGeom>
          <a:noFill/>
          <a:ln>
            <a:noFill/>
          </a:ln>
          <a:effectLs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5000" b="1" dirty="0">
                <a:solidFill>
                  <a:schemeClr val="tx1">
                    <a:lumMod val="85000"/>
                    <a:lumOff val="15000"/>
                  </a:schemeClr>
                </a:solidFill>
                <a:latin typeface="汉仪铸字木头人W" panose="00020600040101010101" pitchFamily="18" charset="-122"/>
                <a:ea typeface="汉仪铸字木头人W" panose="00020600040101010101" pitchFamily="18" charset="-122"/>
                <a:cs typeface="黑体-繁" panose="03000509000000000000" pitchFamily="65" charset="-122"/>
              </a:rPr>
              <a:t>读书</a:t>
            </a:r>
            <a:endParaRPr lang="en-US" altLang="zh-CN" sz="5000" b="1" dirty="0">
              <a:solidFill>
                <a:schemeClr val="tx1">
                  <a:lumMod val="85000"/>
                  <a:lumOff val="15000"/>
                </a:schemeClr>
              </a:solidFill>
              <a:latin typeface="汉仪铸字木头人W" panose="00020600040101010101" pitchFamily="18" charset="-122"/>
              <a:ea typeface="汉仪铸字木头人W" panose="00020600040101010101" pitchFamily="18" charset="-122"/>
              <a:cs typeface="黑体-繁" panose="03000509000000000000" pitchFamily="65" charset="-122"/>
            </a:endParaRPr>
          </a:p>
        </p:txBody>
      </p:sp>
      <p:sp>
        <p:nvSpPr>
          <p:cNvPr id="25" name="TextBox 11">
            <a:extLst>
              <a:ext uri="{FF2B5EF4-FFF2-40B4-BE49-F238E27FC236}">
                <a16:creationId xmlns="" xmlns:a16="http://schemas.microsoft.com/office/drawing/2014/main" id="{79186E5D-5814-4DE9-90A5-8F7F8A63439D}"/>
              </a:ext>
            </a:extLst>
          </p:cNvPr>
          <p:cNvSpPr txBox="1">
            <a:spLocks noChangeArrowheads="1"/>
          </p:cNvSpPr>
          <p:nvPr/>
        </p:nvSpPr>
        <p:spPr bwMode="auto">
          <a:xfrm flipH="1">
            <a:off x="5342972" y="4343399"/>
            <a:ext cx="1746884" cy="861774"/>
          </a:xfrm>
          <a:prstGeom prst="rect">
            <a:avLst/>
          </a:prstGeom>
          <a:noFill/>
          <a:ln>
            <a:noFill/>
          </a:ln>
          <a:effectLs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5000" b="1" dirty="0">
                <a:solidFill>
                  <a:schemeClr val="tx1">
                    <a:lumMod val="85000"/>
                    <a:lumOff val="15000"/>
                  </a:schemeClr>
                </a:solidFill>
                <a:latin typeface="汉仪铸字木头人W" panose="00020600040101010101" pitchFamily="18" charset="-122"/>
                <a:ea typeface="汉仪铸字木头人W" panose="00020600040101010101" pitchFamily="18" charset="-122"/>
                <a:cs typeface="黑体-繁" panose="03000509000000000000" pitchFamily="65" charset="-122"/>
              </a:rPr>
              <a:t>运动</a:t>
            </a:r>
            <a:endParaRPr lang="en-US" altLang="zh-CN" sz="5000" b="1" dirty="0">
              <a:solidFill>
                <a:schemeClr val="tx1">
                  <a:lumMod val="85000"/>
                  <a:lumOff val="15000"/>
                </a:schemeClr>
              </a:solidFill>
              <a:latin typeface="汉仪铸字木头人W" panose="00020600040101010101" pitchFamily="18" charset="-122"/>
              <a:ea typeface="汉仪铸字木头人W" panose="00020600040101010101" pitchFamily="18" charset="-122"/>
              <a:cs typeface="黑体-繁" panose="03000509000000000000" pitchFamily="65" charset="-122"/>
            </a:endParaRPr>
          </a:p>
        </p:txBody>
      </p:sp>
      <p:sp>
        <p:nvSpPr>
          <p:cNvPr id="26" name="TextBox 11">
            <a:extLst>
              <a:ext uri="{FF2B5EF4-FFF2-40B4-BE49-F238E27FC236}">
                <a16:creationId xmlns="" xmlns:a16="http://schemas.microsoft.com/office/drawing/2014/main" id="{B25C49B7-0966-40F5-B46B-E5FB46F563DD}"/>
              </a:ext>
            </a:extLst>
          </p:cNvPr>
          <p:cNvSpPr txBox="1">
            <a:spLocks noChangeArrowheads="1"/>
          </p:cNvSpPr>
          <p:nvPr/>
        </p:nvSpPr>
        <p:spPr bwMode="auto">
          <a:xfrm flipH="1">
            <a:off x="8793068" y="4343399"/>
            <a:ext cx="1746884" cy="861774"/>
          </a:xfrm>
          <a:prstGeom prst="rect">
            <a:avLst/>
          </a:prstGeom>
          <a:noFill/>
          <a:ln>
            <a:noFill/>
          </a:ln>
          <a:effectLs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5000" b="1" dirty="0">
                <a:solidFill>
                  <a:schemeClr val="tx1">
                    <a:lumMod val="85000"/>
                    <a:lumOff val="15000"/>
                  </a:schemeClr>
                </a:solidFill>
                <a:latin typeface="汉仪铸字木头人W" panose="00020600040101010101" pitchFamily="18" charset="-122"/>
                <a:ea typeface="汉仪铸字木头人W" panose="00020600040101010101" pitchFamily="18" charset="-122"/>
                <a:cs typeface="黑体-繁" panose="03000509000000000000" pitchFamily="65" charset="-122"/>
              </a:rPr>
              <a:t>跑步</a:t>
            </a:r>
            <a:endParaRPr lang="en-US" altLang="zh-CN" sz="5000" b="1" dirty="0">
              <a:solidFill>
                <a:schemeClr val="tx1">
                  <a:lumMod val="85000"/>
                  <a:lumOff val="15000"/>
                </a:schemeClr>
              </a:solidFill>
              <a:latin typeface="汉仪铸字木头人W" panose="00020600040101010101" pitchFamily="18" charset="-122"/>
              <a:ea typeface="汉仪铸字木头人W" panose="00020600040101010101" pitchFamily="18" charset="-122"/>
              <a:cs typeface="黑体-繁" panose="03000509000000000000" pitchFamily="65" charset="-122"/>
            </a:endParaRP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01" y="904745"/>
            <a:ext cx="3630705" cy="5418000"/>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3733" y="904745"/>
            <a:ext cx="3793500" cy="5418000"/>
          </a:xfrm>
          <a:prstGeom prst="rect">
            <a:avLst/>
          </a:prstGeom>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07232" y="904745"/>
            <a:ext cx="5064145" cy="5418000"/>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877" y="904745"/>
            <a:ext cx="3857625" cy="5418000"/>
          </a:xfrm>
          <a:prstGeom prst="rect">
            <a:avLst/>
          </a:prstGeom>
        </p:spPr>
      </p:pic>
    </p:spTree>
    <p:extLst>
      <p:ext uri="{BB962C8B-B14F-4D97-AF65-F5344CB8AC3E}">
        <p14:creationId xmlns:p14="http://schemas.microsoft.com/office/powerpoint/2010/main" val="3377252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2656AD5C-6142-4735-AF48-C930CEC91429}"/>
              </a:ext>
            </a:extLst>
          </p:cNvPr>
          <p:cNvSpPr txBox="1"/>
          <p:nvPr/>
        </p:nvSpPr>
        <p:spPr>
          <a:xfrm>
            <a:off x="183028" y="196859"/>
            <a:ext cx="3279816" cy="707886"/>
          </a:xfrm>
          <a:prstGeom prst="rect">
            <a:avLst/>
          </a:prstGeom>
          <a:noFill/>
        </p:spPr>
        <p:txBody>
          <a:bodyPr wrap="square" rtlCol="0">
            <a:spAutoFit/>
          </a:bodyPr>
          <a:lstStyle/>
          <a:p>
            <a:pPr defTabSz="457200"/>
            <a:r>
              <a:rPr lang="zh-CN" altLang="en-US" sz="4000" b="1" dirty="0">
                <a:solidFill>
                  <a:srgbClr val="007AD6"/>
                </a:solidFill>
                <a:effectLst>
                  <a:outerShdw blurRad="38100" dist="38100" dir="2700000" algn="tl">
                    <a:srgbClr val="000000">
                      <a:alpha val="43137"/>
                    </a:srgbClr>
                  </a:outerShdw>
                </a:effectLst>
                <a:latin typeface="腾祥金砖黑简" panose="01010104010101010101" pitchFamily="2" charset="-122"/>
                <a:ea typeface="腾祥金砖黑简" panose="01010104010101010101" pitchFamily="2" charset="-122"/>
                <a:cs typeface="+mn-ea"/>
                <a:sym typeface="+mn-lt"/>
              </a:rPr>
              <a:t>我的生活</a:t>
            </a:r>
          </a:p>
        </p:txBody>
      </p:sp>
      <p:pic>
        <p:nvPicPr>
          <p:cNvPr id="3" name="图片 2">
            <a:extLst>
              <a:ext uri="{FF2B5EF4-FFF2-40B4-BE49-F238E27FC236}">
                <a16:creationId xmlns="" xmlns:a16="http://schemas.microsoft.com/office/drawing/2014/main" id="{F963880B-D6E0-4520-A6CB-D92848960D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579" t="22222" r="21632" b="10278"/>
          <a:stretch/>
        </p:blipFill>
        <p:spPr>
          <a:xfrm>
            <a:off x="1918269" y="1333500"/>
            <a:ext cx="3593583" cy="3105150"/>
          </a:xfrm>
          <a:prstGeom prst="rect">
            <a:avLst/>
          </a:prstGeom>
        </p:spPr>
      </p:pic>
      <p:pic>
        <p:nvPicPr>
          <p:cNvPr id="6" name="图片 5">
            <a:extLst>
              <a:ext uri="{FF2B5EF4-FFF2-40B4-BE49-F238E27FC236}">
                <a16:creationId xmlns="" xmlns:a16="http://schemas.microsoft.com/office/drawing/2014/main" id="{A150E376-A209-490E-B8BB-738278CA45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235" t="16063" r="21081" b="12408"/>
          <a:stretch/>
        </p:blipFill>
        <p:spPr>
          <a:xfrm>
            <a:off x="6987082" y="1152524"/>
            <a:ext cx="3882749" cy="3438525"/>
          </a:xfrm>
          <a:prstGeom prst="rect">
            <a:avLst/>
          </a:prstGeom>
        </p:spPr>
      </p:pic>
      <p:sp>
        <p:nvSpPr>
          <p:cNvPr id="10" name="TextBox 11">
            <a:extLst>
              <a:ext uri="{FF2B5EF4-FFF2-40B4-BE49-F238E27FC236}">
                <a16:creationId xmlns="" xmlns:a16="http://schemas.microsoft.com/office/drawing/2014/main" id="{A2547B09-892C-42D2-9DF3-ABE12C5A93A1}"/>
              </a:ext>
            </a:extLst>
          </p:cNvPr>
          <p:cNvSpPr txBox="1">
            <a:spLocks noChangeArrowheads="1"/>
          </p:cNvSpPr>
          <p:nvPr/>
        </p:nvSpPr>
        <p:spPr bwMode="auto">
          <a:xfrm flipH="1">
            <a:off x="2841618" y="4591049"/>
            <a:ext cx="1746884" cy="861774"/>
          </a:xfrm>
          <a:prstGeom prst="rect">
            <a:avLst/>
          </a:prstGeom>
          <a:noFill/>
          <a:ln>
            <a:noFill/>
          </a:ln>
          <a:effectLs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5000" b="1" dirty="0">
                <a:solidFill>
                  <a:schemeClr val="tx1">
                    <a:lumMod val="85000"/>
                    <a:lumOff val="15000"/>
                  </a:schemeClr>
                </a:solidFill>
                <a:latin typeface="汉仪铸字木头人W" panose="00020600040101010101" pitchFamily="18" charset="-122"/>
                <a:ea typeface="汉仪铸字木头人W" panose="00020600040101010101" pitchFamily="18" charset="-122"/>
                <a:cs typeface="黑体-繁" panose="03000509000000000000" pitchFamily="65" charset="-122"/>
              </a:rPr>
              <a:t>研究</a:t>
            </a:r>
            <a:endParaRPr lang="en-US" altLang="zh-CN" sz="5000" b="1" dirty="0">
              <a:solidFill>
                <a:schemeClr val="tx1">
                  <a:lumMod val="85000"/>
                  <a:lumOff val="15000"/>
                </a:schemeClr>
              </a:solidFill>
              <a:latin typeface="汉仪铸字木头人W" panose="00020600040101010101" pitchFamily="18" charset="-122"/>
              <a:ea typeface="汉仪铸字木头人W" panose="00020600040101010101" pitchFamily="18" charset="-122"/>
              <a:cs typeface="黑体-繁" panose="03000509000000000000" pitchFamily="65" charset="-122"/>
            </a:endParaRPr>
          </a:p>
        </p:txBody>
      </p:sp>
      <p:sp>
        <p:nvSpPr>
          <p:cNvPr id="11" name="TextBox 11">
            <a:extLst>
              <a:ext uri="{FF2B5EF4-FFF2-40B4-BE49-F238E27FC236}">
                <a16:creationId xmlns="" xmlns:a16="http://schemas.microsoft.com/office/drawing/2014/main" id="{67C54107-1485-47A9-B72A-0595E9742A97}"/>
              </a:ext>
            </a:extLst>
          </p:cNvPr>
          <p:cNvSpPr txBox="1">
            <a:spLocks noChangeArrowheads="1"/>
          </p:cNvSpPr>
          <p:nvPr/>
        </p:nvSpPr>
        <p:spPr bwMode="auto">
          <a:xfrm flipH="1">
            <a:off x="7959764" y="4591049"/>
            <a:ext cx="2384386" cy="861774"/>
          </a:xfrm>
          <a:prstGeom prst="rect">
            <a:avLst/>
          </a:prstGeom>
          <a:noFill/>
          <a:ln>
            <a:noFill/>
          </a:ln>
          <a:effectLs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5000" b="1" dirty="0">
                <a:solidFill>
                  <a:schemeClr val="tx1">
                    <a:lumMod val="85000"/>
                    <a:lumOff val="15000"/>
                  </a:schemeClr>
                </a:solidFill>
                <a:latin typeface="汉仪铸字木头人W" panose="00020600040101010101" pitchFamily="18" charset="-122"/>
                <a:ea typeface="汉仪铸字木头人W" panose="00020600040101010101" pitchFamily="18" charset="-122"/>
                <a:cs typeface="黑体-繁" panose="03000509000000000000" pitchFamily="65" charset="-122"/>
              </a:rPr>
              <a:t>课外学习</a:t>
            </a:r>
            <a:endParaRPr lang="en-US" altLang="zh-CN" sz="5000" b="1" dirty="0">
              <a:solidFill>
                <a:schemeClr val="tx1">
                  <a:lumMod val="85000"/>
                  <a:lumOff val="15000"/>
                </a:schemeClr>
              </a:solidFill>
              <a:latin typeface="汉仪铸字木头人W" panose="00020600040101010101" pitchFamily="18" charset="-122"/>
              <a:ea typeface="汉仪铸字木头人W" panose="00020600040101010101" pitchFamily="18" charset="-122"/>
              <a:cs typeface="黑体-繁" panose="03000509000000000000" pitchFamily="65" charset="-122"/>
            </a:endParaRPr>
          </a:p>
        </p:txBody>
      </p:sp>
      <p:pic>
        <p:nvPicPr>
          <p:cNvPr id="2" name="图片 1"/>
          <p:cNvPicPr>
            <a:picLocks noChangeAspect="1"/>
          </p:cNvPicPr>
          <p:nvPr/>
        </p:nvPicPr>
        <p:blipFill rotWithShape="1">
          <a:blip r:embed="rId5">
            <a:extLst>
              <a:ext uri="{28A0092B-C50C-407E-A947-70E740481C1C}">
                <a14:useLocalDpi xmlns:a14="http://schemas.microsoft.com/office/drawing/2010/main" val="0"/>
              </a:ext>
            </a:extLst>
          </a:blip>
          <a:srcRect l="12631" t="11627" r="434" b="-19690"/>
          <a:stretch/>
        </p:blipFill>
        <p:spPr>
          <a:xfrm>
            <a:off x="2026023" y="1152524"/>
            <a:ext cx="8686801" cy="6248400"/>
          </a:xfrm>
          <a:prstGeom prst="rect">
            <a:avLst/>
          </a:prstGeom>
        </p:spPr>
      </p:pic>
    </p:spTree>
    <p:extLst>
      <p:ext uri="{BB962C8B-B14F-4D97-AF65-F5344CB8AC3E}">
        <p14:creationId xmlns:p14="http://schemas.microsoft.com/office/powerpoint/2010/main" val="1573747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FIXEDSHAPES" val="true"/>
</p:tagLst>
</file>

<file path=ppt/tags/tag2.xml><?xml version="1.0" encoding="utf-8"?>
<p:tagLst xmlns:a="http://schemas.openxmlformats.org/drawingml/2006/main" xmlns:r="http://schemas.openxmlformats.org/officeDocument/2006/relationships" xmlns:p="http://schemas.openxmlformats.org/presentationml/2006/main">
  <p:tag name="FIXEDSHAPES" val="true"/>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05C22"/>
      </a:accent1>
      <a:accent2>
        <a:srgbClr val="005C22"/>
      </a:accent2>
      <a:accent3>
        <a:srgbClr val="005C22"/>
      </a:accent3>
      <a:accent4>
        <a:srgbClr val="005C22"/>
      </a:accent4>
      <a:accent5>
        <a:srgbClr val="005C22"/>
      </a:accent5>
      <a:accent6>
        <a:srgbClr val="005C22"/>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LvyhTools保存的主题色-20170307-180855">
      <a:dk1>
        <a:srgbClr val="000000"/>
      </a:dk1>
      <a:lt1>
        <a:srgbClr val="FFFFFF"/>
      </a:lt1>
      <a:dk2>
        <a:srgbClr val="44546A"/>
      </a:dk2>
      <a:lt2>
        <a:srgbClr val="E7E6E6"/>
      </a:lt2>
      <a:accent1>
        <a:srgbClr val="005C22"/>
      </a:accent1>
      <a:accent2>
        <a:srgbClr val="005C22"/>
      </a:accent2>
      <a:accent3>
        <a:srgbClr val="005C22"/>
      </a:accent3>
      <a:accent4>
        <a:srgbClr val="005C22"/>
      </a:accent4>
      <a:accent5>
        <a:srgbClr val="005C22"/>
      </a:accent5>
      <a:accent6>
        <a:srgbClr val="005C22"/>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TotalTime>
  <Words>739</Words>
  <Application>Microsoft Office PowerPoint</Application>
  <PresentationFormat>宽屏</PresentationFormat>
  <Paragraphs>69</Paragraphs>
  <Slides>12</Slides>
  <Notes>12</Notes>
  <HiddenSlides>0</HiddenSlides>
  <MMClips>1</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12</vt:i4>
      </vt:variant>
    </vt:vector>
  </HeadingPairs>
  <TitlesOfParts>
    <vt:vector size="23" baseType="lpstr">
      <vt:lpstr>黑体</vt:lpstr>
      <vt:lpstr>汉仪铸字童年体W</vt:lpstr>
      <vt:lpstr>汉仪铸字木头人W</vt:lpstr>
      <vt:lpstr>华康少女文字W5(P)</vt:lpstr>
      <vt:lpstr>腾祥金砖黑简</vt:lpstr>
      <vt:lpstr>黑体-繁</vt:lpstr>
      <vt:lpstr>等线</vt:lpstr>
      <vt:lpstr>Arial</vt:lpstr>
      <vt:lpstr>微软雅黑</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subject/>
  <dc:creator>Alex Sun</dc:creator>
  <cp:lastModifiedBy>Windows 用户</cp:lastModifiedBy>
  <cp:revision>60</cp:revision>
  <dcterms:created xsi:type="dcterms:W3CDTF">2017-02-17T02:33:41Z</dcterms:created>
  <dcterms:modified xsi:type="dcterms:W3CDTF">2020-10-14T12:20:54Z</dcterms:modified>
</cp:coreProperties>
</file>