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411" r:id="rId2"/>
    <p:sldId id="412" r:id="rId3"/>
    <p:sldId id="414" r:id="rId4"/>
    <p:sldId id="413" r:id="rId5"/>
    <p:sldId id="415" r:id="rId6"/>
    <p:sldId id="416" r:id="rId7"/>
    <p:sldId id="417" r:id="rId8"/>
    <p:sldId id="418" r:id="rId9"/>
    <p:sldId id="419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/>
    <p:restoredTop sz="94660"/>
  </p:normalViewPr>
  <p:slideViewPr>
    <p:cSldViewPr snapToGrid="0" showGuides="1">
      <p:cViewPr varScale="1">
        <p:scale>
          <a:sx n="77" d="100"/>
          <a:sy n="77" d="100"/>
        </p:scale>
        <p:origin x="-787" y="-82"/>
      </p:cViewPr>
      <p:guideLst>
        <p:guide orient="horz" pos="220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E8BACF-C64F-4814-9589-799A2FAF1042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2022/3/4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345C75-C7C0-494D-B87A-F72626349BB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5134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4099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41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1340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F8B213-2299-4143-8F05-E48E822E514D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2022/3/4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688E5B-2C22-4958-AFCF-27E4C64A3A9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F8B213-2299-4143-8F05-E48E822E514D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2022/3/4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688E5B-2C22-4958-AFCF-27E4C64A3A9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rtlCol="0" anchor="t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F8B213-2299-4143-8F05-E48E822E514D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2022/3/4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688E5B-2C22-4958-AFCF-27E4C64A3A9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 rtlCol="0">
            <a:normAutofit/>
          </a:bodyPr>
          <a:lstStyle/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rtlCol="0">
            <a:normAutofit/>
          </a:bodyPr>
          <a:lstStyle/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F8B213-2299-4143-8F05-E48E822E514D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2022/3/4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688E5B-2C22-4958-AFCF-27E4C64A3A9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>
            <a:normAutofit/>
          </a:bodyPr>
          <a:lstStyle>
            <a:lvl1pPr>
              <a:defRPr sz="4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90800" y="4615200"/>
            <a:ext cx="7768800" cy="867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F8B213-2299-4143-8F05-E48E822E514D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2022/3/4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688E5B-2C22-4958-AFCF-27E4C64A3A9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 rtlCol="0">
            <a:normAutofit/>
          </a:bodyPr>
          <a:lstStyle/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 rtlCol="0">
            <a:normAutofit/>
          </a:bodyPr>
          <a:lstStyle/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F8B213-2299-4143-8F05-E48E822E514D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2022/3/4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688E5B-2C22-4958-AFCF-27E4C64A3A9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 rtlCol="0">
            <a:normAutofit/>
          </a:bodyPr>
          <a:lstStyle/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lIns="101600" tIns="0" rIns="82550" bIns="0" rtlCol="0">
            <a:normAutofit/>
          </a:bodyPr>
          <a:lstStyle/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0" y="1421729"/>
            <a:ext cx="5342400" cy="381600"/>
          </a:xfrm>
        </p:spPr>
        <p:txBody>
          <a:bodyPr lIns="101600" tIns="38100" rIns="76200" bIns="3810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lIns="101600" tIns="0" rIns="82550" bIns="0" rtlCol="0">
            <a:normAutofit/>
          </a:bodyPr>
          <a:lstStyle/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F8B213-2299-4143-8F05-E48E822E514D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2022/3/4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688E5B-2C22-4958-AFCF-27E4C64A3A9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 rtlCol="0">
            <a:normAutofit/>
          </a:bodyPr>
          <a:lstStyle/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F8B213-2299-4143-8F05-E48E822E514D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2022/3/4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688E5B-2C22-4958-AFCF-27E4C64A3A9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F8B213-2299-4143-8F05-E48E822E514D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2022/3/4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688E5B-2C22-4958-AFCF-27E4C64A3A9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 vert="horz" wrap="square" lIns="90000" tIns="46800" rIns="90000" bIns="46800" numCol="1" rtlCol="0" anchor="t" anchorCtr="0" compatLnSpc="1">
            <a:normAutofit/>
          </a:bodyPr>
          <a:lstStyle>
            <a:lvl1pPr>
              <a:buNone/>
              <a:defRPr sz="1600"/>
            </a:lvl1pPr>
          </a:lstStyle>
          <a:p>
            <a:pPr marL="228600" marR="0" lvl="0" indent="-2286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600" b="0" i="0" u="none" strike="noStrike" kern="1200" cap="none" spc="150" normalizeH="0" baseline="0" noProof="1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F8B213-2299-4143-8F05-E48E822E514D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2022/3/4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688E5B-2C22-4958-AFCF-27E4C64A3A9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F8B213-2299-4143-8F05-E48E822E514D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2022/3/4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688E5B-2C22-4958-AFCF-27E4C64A3A9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3"/>
            </p:custDataLst>
          </p:nvPr>
        </p:nvSpPr>
        <p:spPr bwMode="auto">
          <a:xfrm>
            <a:off x="608013" y="608013"/>
            <a:ext cx="10969625" cy="706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170" tIns="46990" rIns="90170" bIns="4699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4"/>
            </p:custDataLst>
          </p:nvPr>
        </p:nvSpPr>
        <p:spPr bwMode="auto">
          <a:xfrm>
            <a:off x="608013" y="1490663"/>
            <a:ext cx="10969625" cy="47593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defRPr sz="1000" baseline="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F8B213-2299-4143-8F05-E48E822E514D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2022/3/4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defRPr sz="1000" baseline="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0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688E5B-2C22-4958-AFCF-27E4C64A3A9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0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0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0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tabLst>
          <a:tab pos="1609725" algn="l"/>
        </a:tabLst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0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tabLst>
          <a:tab pos="1609725" algn="l"/>
        </a:tabLst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193483"/>
            <a:ext cx="11703050" cy="5784850"/>
          </a:xfrm>
          <a:prstGeom prst="rect">
            <a:avLst/>
          </a:prstGeom>
          <a:solidFill>
            <a:srgbClr val="FEFDF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7350" y="1198563"/>
            <a:ext cx="7573963" cy="4154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tabLst>
                <a:tab pos="1609725" algn="l"/>
              </a:tabLst>
              <a:defRPr sz="14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4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zh-CN" altLang="en-US" sz="2200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   </a:t>
            </a:r>
            <a:r>
              <a:rPr lang="zh-CN" altLang="en-US" sz="2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itchFamily="2" charset="-122"/>
                <a:ea typeface="华文新魏" pitchFamily="2" charset="-122"/>
              </a:rPr>
              <a:t>大家好，我是二（六）班的王梦琪</a:t>
            </a:r>
            <a:r>
              <a:rPr lang="zh-CN" altLang="en-US" sz="22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itchFamily="2" charset="-122"/>
                <a:ea typeface="华文新魏" pitchFamily="2" charset="-122"/>
              </a:rPr>
              <a:t>。今天</a:t>
            </a:r>
            <a:r>
              <a:rPr lang="zh-CN" altLang="en-US" sz="2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itchFamily="2" charset="-122"/>
                <a:ea typeface="华文新魏" pitchFamily="2" charset="-122"/>
              </a:rPr>
              <a:t>我很荣幸能成为一名升旗手，我感到无比的骄傲和自豪。因为在我心中升旗手是一个神圣、光荣的职位。我是一个热心的女孩，平时，我乐于助人，热爱劳动，成绩优良，热心帮助同学，能和同学们和睦相处。在此，我要感谢培养、教育我的老师，感谢关心、帮助我的同学，是你们的鼓励和帮助才有我今天的成长。</a:t>
            </a:r>
            <a:endParaRPr lang="en-US" altLang="zh-CN" sz="22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pPr marL="0" lvl="0" indent="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zh-CN" altLang="en-US" sz="2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itchFamily="2" charset="-122"/>
                <a:ea typeface="华文新魏" pitchFamily="2" charset="-122"/>
              </a:rPr>
              <a:t>      在学校里，我是老师的小助手，能认真为班级服务；在家里，我是妈妈心中的小能手，能按要求完成力所能及的家务。我喜欢舞蹈和手工活。但是我也有不足之处，比如做事情有点慢、有时也会粗心等等。希望在老师和同学们的帮助下，我能不断进步，成为更优秀少先队员。</a:t>
            </a:r>
          </a:p>
        </p:txBody>
      </p:sp>
      <p:sp>
        <p:nvSpPr>
          <p:cNvPr id="14" name="剪去单角的矩形 3"/>
          <p:cNvSpPr/>
          <p:nvPr/>
        </p:nvSpPr>
        <p:spPr>
          <a:xfrm>
            <a:off x="823913" y="322263"/>
            <a:ext cx="2787650" cy="696913"/>
          </a:xfrm>
          <a:prstGeom prst="trapezoid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3077" name="图片 2" descr="51miz-E1065680-690F202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08063" y="5103071"/>
            <a:ext cx="1755775" cy="175492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5" name="文本框 14"/>
          <p:cNvSpPr txBox="1"/>
          <p:nvPr/>
        </p:nvSpPr>
        <p:spPr>
          <a:xfrm>
            <a:off x="1008063" y="471488"/>
            <a:ext cx="24193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pitchFamily="2" charset="-122"/>
                <a:ea typeface="华文行楷" pitchFamily="2" charset="-122"/>
                <a:cs typeface="+mn-cs"/>
                <a:sym typeface="+mn-ea"/>
              </a:rPr>
              <a:t>我是光荣升旗手</a:t>
            </a:r>
          </a:p>
        </p:txBody>
      </p:sp>
      <p:sp>
        <p:nvSpPr>
          <p:cNvPr id="3079" name="文本框 3"/>
          <p:cNvSpPr txBox="1"/>
          <p:nvPr/>
        </p:nvSpPr>
        <p:spPr>
          <a:xfrm>
            <a:off x="8167255" y="5484495"/>
            <a:ext cx="3740727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tabLst>
                <a:tab pos="1609725" algn="l"/>
              </a:tabLst>
              <a:defRPr sz="14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4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zh-CN" sz="22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2021.6.22</a:t>
            </a:r>
            <a:r>
              <a:rPr lang="zh-CN" altLang="en-US" sz="22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首批入少先队</a:t>
            </a:r>
          </a:p>
        </p:txBody>
      </p:sp>
      <p:pic>
        <p:nvPicPr>
          <p:cNvPr id="3080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8050" y="1193800"/>
            <a:ext cx="2608263" cy="4116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56350" y="1797050"/>
            <a:ext cx="2438400" cy="3252788"/>
          </a:xfrm>
          <a:ln/>
        </p:spPr>
      </p:pic>
      <p:pic>
        <p:nvPicPr>
          <p:cNvPr id="5123" name="图片 4"/>
          <p:cNvPicPr>
            <a:picLocks noChangeAspect="1"/>
          </p:cNvPicPr>
          <p:nvPr/>
        </p:nvPicPr>
        <p:blipFill>
          <a:blip r:embed="rId3"/>
          <a:srcRect b="8743"/>
          <a:stretch>
            <a:fillRect/>
          </a:stretch>
        </p:blipFill>
        <p:spPr>
          <a:xfrm>
            <a:off x="204788" y="1412875"/>
            <a:ext cx="3740150" cy="455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4"/>
          <a:srcRect l="13034" t="8907" r="13013" b="26315"/>
          <a:stretch>
            <a:fillRect/>
          </a:stretch>
        </p:blipFill>
        <p:spPr>
          <a:xfrm>
            <a:off x="8794750" y="1724025"/>
            <a:ext cx="2847975" cy="3325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剪去单角的矩形 3"/>
          <p:cNvSpPr>
            <a:spLocks noGrp="1"/>
          </p:cNvSpPr>
          <p:nvPr>
            <p:ph type="title"/>
          </p:nvPr>
        </p:nvSpPr>
        <p:spPr bwMode="auto">
          <a:xfrm>
            <a:off x="1087438" y="509588"/>
            <a:ext cx="5715000" cy="722313"/>
          </a:xfrm>
          <a:prstGeom prst="trapezoid">
            <a:avLst/>
          </a:prstGeom>
          <a:solidFill>
            <a:srgbClr val="D60000"/>
          </a:solidFill>
          <a:ln w="12700"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下面我和大家分享下我的舞蹈学习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  <p:pic>
        <p:nvPicPr>
          <p:cNvPr id="5126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400" y="1833563"/>
            <a:ext cx="1931988" cy="3398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文本框 9"/>
          <p:cNvSpPr txBox="1"/>
          <p:nvPr/>
        </p:nvSpPr>
        <p:spPr>
          <a:xfrm>
            <a:off x="204788" y="6082915"/>
            <a:ext cx="4200957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tabLst>
                <a:tab pos="1609725" algn="l"/>
              </a:tabLst>
              <a:defRPr sz="14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4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zh-CN" altLang="en-US" sz="22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银铃笙笙演出获得团体一等奖</a:t>
            </a:r>
          </a:p>
        </p:txBody>
      </p:sp>
      <p:sp>
        <p:nvSpPr>
          <p:cNvPr id="5128" name="文本框 11"/>
          <p:cNvSpPr txBox="1"/>
          <p:nvPr/>
        </p:nvSpPr>
        <p:spPr>
          <a:xfrm>
            <a:off x="4182486" y="5304895"/>
            <a:ext cx="2046288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tabLst>
                <a:tab pos="1609725" algn="l"/>
              </a:tabLst>
              <a:defRPr sz="14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4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zh-CN" altLang="en-US" sz="22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表演现场的我</a:t>
            </a:r>
          </a:p>
        </p:txBody>
      </p:sp>
      <p:sp>
        <p:nvSpPr>
          <p:cNvPr id="5129" name="文本框 12"/>
          <p:cNvSpPr txBox="1"/>
          <p:nvPr/>
        </p:nvSpPr>
        <p:spPr>
          <a:xfrm>
            <a:off x="8030008" y="5206759"/>
            <a:ext cx="2475201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tabLst>
                <a:tab pos="1609725" algn="l"/>
              </a:tabLst>
              <a:defRPr sz="14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4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zh-CN" altLang="en-US" sz="22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居家练习的我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14" y="571500"/>
            <a:ext cx="3610696" cy="742951"/>
          </a:xfrm>
        </p:spPr>
        <p:txBody>
          <a:bodyPr vert="horz" wrap="square" lIns="90000" tIns="46800" rIns="90000" bIns="46800" numCol="1" rtlCol="0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3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我们是社会主义接班人</a:t>
            </a:r>
          </a:p>
        </p:txBody>
      </p:sp>
      <p:pic>
        <p:nvPicPr>
          <p:cNvPr id="6147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7415" y="1945958"/>
            <a:ext cx="2970213" cy="4759325"/>
          </a:xfrm>
          <a:ln/>
        </p:spPr>
      </p:pic>
      <p:pic>
        <p:nvPicPr>
          <p:cNvPr id="6148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905" y="2656205"/>
            <a:ext cx="4307840" cy="2549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705" y="1929130"/>
            <a:ext cx="3270250" cy="4794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12" y="171738"/>
            <a:ext cx="10969625" cy="706438"/>
          </a:xfrm>
        </p:spPr>
        <p:txBody>
          <a:bodyPr vert="horz" wrap="square" lIns="90000" tIns="46800" rIns="90000" bIns="46800" numCol="1" rtlCol="0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爱国有我</a:t>
            </a:r>
          </a:p>
        </p:txBody>
      </p:sp>
      <p:pic>
        <p:nvPicPr>
          <p:cNvPr id="7171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l="-6352" t="16521" r="1144" b="14862"/>
          <a:stretch>
            <a:fillRect/>
          </a:stretch>
        </p:blipFill>
        <p:spPr>
          <a:xfrm>
            <a:off x="1021787" y="878176"/>
            <a:ext cx="10142076" cy="5775007"/>
          </a:xfrm>
          <a:ln/>
        </p:spPr>
      </p:pic>
    </p:spTree>
  </p:cSld>
  <p:clrMapOvr>
    <a:masterClrMapping/>
  </p:clrMapOvr>
  <p:transition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2836" y="1039091"/>
            <a:ext cx="7595755" cy="555394"/>
          </a:xfrm>
        </p:spPr>
        <p:txBody>
          <a:bodyPr vert="horz" wrap="square" lIns="90000" tIns="46800" rIns="90000" bIns="46800" numCol="1" rtlCol="0" anchor="ctr" anchorCtr="0" compatLnSpc="1">
            <a:normAutofit fontScale="9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在幼儿园时，我参加过升旗仪式哦</a:t>
            </a:r>
            <a:r>
              <a:rPr kumimoji="0" lang="en-US" altLang="zh-CN" sz="3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</a:b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8195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585" y="1594485"/>
            <a:ext cx="3630930" cy="2722245"/>
          </a:xfrm>
          <a:ln/>
        </p:spPr>
      </p:pic>
      <p:pic>
        <p:nvPicPr>
          <p:cNvPr id="8196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10" y="1594485"/>
            <a:ext cx="3629660" cy="27222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515" y="4316730"/>
            <a:ext cx="3110865" cy="23323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13" y="608013"/>
            <a:ext cx="10969625" cy="706438"/>
          </a:xfrm>
        </p:spPr>
        <p:txBody>
          <a:bodyPr vert="horz" wrap="square" lIns="90000" tIns="46800" rIns="90000" bIns="46800" numCol="1" rtlCol="0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参观下我的手工吧</a:t>
            </a:r>
          </a:p>
        </p:txBody>
      </p:sp>
      <p:pic>
        <p:nvPicPr>
          <p:cNvPr id="9219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855" y="1502410"/>
            <a:ext cx="3569970" cy="4965065"/>
          </a:xfrm>
          <a:ln/>
        </p:spPr>
      </p:pic>
      <p:pic>
        <p:nvPicPr>
          <p:cNvPr id="9220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825" y="1503045"/>
            <a:ext cx="2250440" cy="248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825" y="3992245"/>
            <a:ext cx="2946400" cy="2475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670" y="3982085"/>
            <a:ext cx="3448685" cy="2475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265" y="1513840"/>
            <a:ext cx="2079625" cy="24682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2890" y="1513840"/>
            <a:ext cx="2069465" cy="2478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8934" y="1496060"/>
            <a:ext cx="4439920" cy="4068445"/>
          </a:xfrm>
          <a:ln/>
        </p:spPr>
      </p:pic>
      <p:pic>
        <p:nvPicPr>
          <p:cNvPr id="10244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939" y="1496060"/>
            <a:ext cx="3896995" cy="40335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09" y="1496060"/>
            <a:ext cx="2741930" cy="40678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32675" y="1398270"/>
            <a:ext cx="4121150" cy="4590415"/>
          </a:xfrm>
        </p:spPr>
        <p:txBody>
          <a:bodyPr vert="horz" wrap="square" lIns="90000" tIns="46800" rIns="90000" bIns="46800" numCol="1" rtlCol="0" anchor="ctr" anchorCtr="0" compatLnSpc="1">
            <a:normAutofit fontScale="9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谢谢老师的教育，</a:t>
            </a:r>
            <a:b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</a:b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 </a:t>
            </a:r>
            <a:r>
              <a: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                       </a:t>
            </a: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谢谢同学的陪伴，</a:t>
            </a:r>
            <a:r>
              <a: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   </a:t>
            </a:r>
            <a:br>
              <a: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</a:br>
            <a:r>
              <a: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                        </a:t>
            </a: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谢谢父母的照顾，</a:t>
            </a:r>
            <a:b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</a:b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 </a:t>
            </a:r>
            <a:r>
              <a: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                       </a:t>
            </a: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成为更好的自己，</a:t>
            </a:r>
            <a:b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</a:br>
            <a:r>
              <a: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                         </a:t>
            </a: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大家一起加油吧！</a:t>
            </a:r>
          </a:p>
        </p:txBody>
      </p:sp>
      <p:pic>
        <p:nvPicPr>
          <p:cNvPr id="11268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" y="1314450"/>
            <a:ext cx="6078855" cy="43821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sz="half" idx="1"/>
          </p:nvPr>
        </p:nvSpPr>
        <p:spPr>
          <a:xfrm>
            <a:off x="698500" y="1433905"/>
            <a:ext cx="5206365" cy="4748530"/>
          </a:xfrm>
        </p:spPr>
        <p:txBody>
          <a:bodyPr>
            <a:noAutofit/>
          </a:bodyPr>
          <a:lstStyle/>
          <a:p>
            <a:pPr marL="0" indent="457200" algn="l">
              <a:lnSpc>
                <a:spcPct val="150000"/>
              </a:lnSpc>
              <a:buNone/>
            </a:pPr>
            <a:r>
              <a:rPr lang="zh-CN" altLang="en-US" sz="17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我是二（</a:t>
            </a:r>
            <a:r>
              <a:rPr lang="en-US" altLang="zh-CN" sz="17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5)</a:t>
            </a:r>
            <a:r>
              <a:rPr lang="zh-CN" altLang="en-US" sz="17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班的朱佳</a:t>
            </a:r>
            <a:r>
              <a:rPr lang="en-US" altLang="zh-CN" sz="17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娸</a:t>
            </a:r>
            <a:r>
              <a:rPr lang="zh-CN" altLang="en-US" sz="17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，在班</a:t>
            </a:r>
            <a:r>
              <a:rPr lang="zh-CN" altLang="en-US" sz="17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中，我</a:t>
            </a:r>
            <a:r>
              <a:rPr lang="zh-CN" altLang="en-US" sz="17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是老师的好帮手、同学的好伙</a:t>
            </a:r>
            <a:r>
              <a:rPr lang="zh-CN" altLang="en-US" sz="17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伴。今</a:t>
            </a:r>
            <a:r>
              <a:rPr lang="zh-CN" altLang="en-US" sz="17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天我非常荣</a:t>
            </a:r>
            <a:r>
              <a:rPr lang="zh-CN" altLang="en-US" sz="17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幸地当</a:t>
            </a:r>
            <a:r>
              <a:rPr lang="zh-CN" altLang="en-US" sz="17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上了升旗手，站在国旗</a:t>
            </a:r>
            <a:r>
              <a:rPr lang="zh-CN" altLang="en-US" sz="17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下，我</a:t>
            </a:r>
            <a:r>
              <a:rPr lang="zh-CN" altLang="en-US" sz="17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感到非常的高兴和自豪。</a:t>
            </a:r>
            <a:r>
              <a:rPr lang="en-US" altLang="zh-CN" sz="17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17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宝剑锋从磨砺出，梅花香自苦寒来</a:t>
            </a:r>
            <a:r>
              <a:rPr lang="en-US" altLang="zh-CN" sz="17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17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这是我很喜欢的一句话，总是以此激励自己，要一天天的进步。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zh-CN" altLang="en-US" sz="17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我的爱好有很多：我喜欢唱</a:t>
            </a:r>
            <a:r>
              <a:rPr lang="zh-CN" altLang="en-US" sz="17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歌、跳舞、画画。我最</a:t>
            </a:r>
            <a:r>
              <a:rPr lang="zh-CN" altLang="en-US" sz="17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爱看课外书，</a:t>
            </a:r>
            <a:r>
              <a:rPr lang="en-US" altLang="zh-CN" sz="17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17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书籍是我们进步的阶梯，是我们的良师益友</a:t>
            </a:r>
            <a:r>
              <a:rPr lang="en-US" altLang="zh-CN" sz="17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17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。周</a:t>
            </a:r>
            <a:r>
              <a:rPr lang="zh-CN" altLang="en-US" sz="17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末在</a:t>
            </a:r>
            <a:r>
              <a:rPr lang="zh-CN" altLang="en-US" sz="17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家，我</a:t>
            </a:r>
            <a:r>
              <a:rPr lang="zh-CN" altLang="en-US" sz="17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总是爱拿一本课外书，津津有</a:t>
            </a:r>
            <a:r>
              <a:rPr lang="zh-CN" altLang="en-US" sz="17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味地阅</a:t>
            </a:r>
            <a:r>
              <a:rPr lang="zh-CN" altLang="en-US" sz="17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读故事；我也有很多缺点：缺乏锻炼、体育成绩不是很理想，但我会努力克服缺点，争取做一名德智体美劳全民发展的好学生。</a:t>
            </a:r>
          </a:p>
          <a:p>
            <a:pPr marL="0" indent="457200" algn="l">
              <a:lnSpc>
                <a:spcPct val="150000"/>
              </a:lnSpc>
              <a:buNone/>
            </a:pPr>
            <a:endParaRPr lang="zh-CN" altLang="en-US" sz="17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457200" algn="l">
              <a:lnSpc>
                <a:spcPct val="150000"/>
              </a:lnSpc>
              <a:buNone/>
            </a:pPr>
            <a:endParaRPr lang="zh-CN" altLang="en-US" sz="15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7" name="内容占位符 6" descr="2f764acb10ce80a615096ded992518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19315" y="1501140"/>
            <a:ext cx="3559810" cy="4748530"/>
          </a:xfrm>
          <a:prstGeom prst="rect">
            <a:avLst/>
          </a:prstGeom>
        </p:spPr>
      </p:pic>
      <p:sp>
        <p:nvSpPr>
          <p:cNvPr id="10" name="梯形 9"/>
          <p:cNvSpPr/>
          <p:nvPr/>
        </p:nvSpPr>
        <p:spPr>
          <a:xfrm>
            <a:off x="698500" y="608330"/>
            <a:ext cx="2402205" cy="645160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我是光荣升旗手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072867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717,&quot;width&quot;:671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424</Words>
  <Application>Microsoft Office PowerPoint</Application>
  <PresentationFormat>自定义</PresentationFormat>
  <Paragraphs>17</Paragraphs>
  <Slides>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主题​​</vt:lpstr>
      <vt:lpstr>PowerPoint 演示文稿</vt:lpstr>
      <vt:lpstr>下面我和大家分享下我的舞蹈学习</vt:lpstr>
      <vt:lpstr>我们是社会主义接班人</vt:lpstr>
      <vt:lpstr>爱国有我</vt:lpstr>
      <vt:lpstr>在幼儿园时，我参加过升旗仪式哦 </vt:lpstr>
      <vt:lpstr>参观下我的手工吧</vt:lpstr>
      <vt:lpstr>PowerPoint 演示文稿</vt:lpstr>
      <vt:lpstr>谢谢老师的教育，                         谢谢同学的陪伴，                            谢谢父母的照顾，                         成为更好的自己，                          大家一起加油吧！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落桃</dc:creator>
  <cp:lastModifiedBy>个人用户</cp:lastModifiedBy>
  <cp:revision>174</cp:revision>
  <dcterms:created xsi:type="dcterms:W3CDTF">2019-06-19T02:08:00Z</dcterms:created>
  <dcterms:modified xsi:type="dcterms:W3CDTF">2022-03-04T03:19:02Z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F63339FCE9A546789B53FCD5A6613BC5</vt:lpwstr>
  </property>
</Properties>
</file>