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332" r:id="rId3"/>
    <p:sldId id="298" r:id="rId5"/>
    <p:sldId id="308" r:id="rId6"/>
    <p:sldId id="347" r:id="rId7"/>
    <p:sldId id="299" r:id="rId8"/>
    <p:sldId id="300" r:id="rId9"/>
    <p:sldId id="333" r:id="rId10"/>
    <p:sldId id="306" r:id="rId11"/>
    <p:sldId id="334" r:id="rId12"/>
    <p:sldId id="309" r:id="rId13"/>
    <p:sldId id="348" r:id="rId14"/>
    <p:sldId id="349" r:id="rId15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DF8"/>
    <a:srgbClr val="EE956E"/>
    <a:srgbClr val="9FDAD8"/>
    <a:srgbClr val="FD8FAC"/>
    <a:srgbClr val="3E98A0"/>
    <a:srgbClr val="F8BB50"/>
    <a:srgbClr val="9ED9D7"/>
    <a:srgbClr val="F6AD98"/>
    <a:srgbClr val="C5FBF2"/>
    <a:srgbClr val="EAB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1932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56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77337-1161-4CB2-8B69-3E24C9ADD5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ED884B-F155-42E3-9801-487CD0C3BE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9418D9F-892C-4C44-99A8-DDDD4B677A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F9F6C6F-AECE-49F0-A3FA-9E0BF5A47B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 userDrawn="1"/>
        </p:nvSpPr>
        <p:spPr>
          <a:xfrm>
            <a:off x="516627" y="1225976"/>
            <a:ext cx="11142223" cy="5403555"/>
          </a:xfrm>
          <a:custGeom>
            <a:avLst/>
            <a:gdLst>
              <a:gd name="connsiteX0" fmla="*/ 169173 w 11204391"/>
              <a:gd name="connsiteY0" fmla="*/ 69424 h 5403555"/>
              <a:gd name="connsiteX1" fmla="*/ 1261373 w 11204391"/>
              <a:gd name="connsiteY1" fmla="*/ 94824 h 5403555"/>
              <a:gd name="connsiteX2" fmla="*/ 2048773 w 11204391"/>
              <a:gd name="connsiteY2" fmla="*/ 5924 h 5403555"/>
              <a:gd name="connsiteX3" fmla="*/ 3280673 w 11204391"/>
              <a:gd name="connsiteY3" fmla="*/ 69424 h 5403555"/>
              <a:gd name="connsiteX4" fmla="*/ 4728473 w 11204391"/>
              <a:gd name="connsiteY4" fmla="*/ 31324 h 5403555"/>
              <a:gd name="connsiteX5" fmla="*/ 6188973 w 11204391"/>
              <a:gd name="connsiteY5" fmla="*/ 132924 h 5403555"/>
              <a:gd name="connsiteX6" fmla="*/ 7560573 w 11204391"/>
              <a:gd name="connsiteY6" fmla="*/ 69424 h 5403555"/>
              <a:gd name="connsiteX7" fmla="*/ 8932173 w 11204391"/>
              <a:gd name="connsiteY7" fmla="*/ 69424 h 5403555"/>
              <a:gd name="connsiteX8" fmla="*/ 9605273 w 11204391"/>
              <a:gd name="connsiteY8" fmla="*/ 132924 h 5403555"/>
              <a:gd name="connsiteX9" fmla="*/ 11002273 w 11204391"/>
              <a:gd name="connsiteY9" fmla="*/ 82124 h 5403555"/>
              <a:gd name="connsiteX10" fmla="*/ 11065773 w 11204391"/>
              <a:gd name="connsiteY10" fmla="*/ 1402924 h 5403555"/>
              <a:gd name="connsiteX11" fmla="*/ 11141973 w 11204391"/>
              <a:gd name="connsiteY11" fmla="*/ 2787224 h 5403555"/>
              <a:gd name="connsiteX12" fmla="*/ 11091173 w 11204391"/>
              <a:gd name="connsiteY12" fmla="*/ 3701624 h 5403555"/>
              <a:gd name="connsiteX13" fmla="*/ 11116573 w 11204391"/>
              <a:gd name="connsiteY13" fmla="*/ 4870024 h 5403555"/>
              <a:gd name="connsiteX14" fmla="*/ 11141973 w 11204391"/>
              <a:gd name="connsiteY14" fmla="*/ 5225624 h 5403555"/>
              <a:gd name="connsiteX15" fmla="*/ 10214873 w 11204391"/>
              <a:gd name="connsiteY15" fmla="*/ 5276424 h 5403555"/>
              <a:gd name="connsiteX16" fmla="*/ 8144773 w 11204391"/>
              <a:gd name="connsiteY16" fmla="*/ 5365324 h 5403555"/>
              <a:gd name="connsiteX17" fmla="*/ 6392173 w 11204391"/>
              <a:gd name="connsiteY17" fmla="*/ 5301824 h 5403555"/>
              <a:gd name="connsiteX18" fmla="*/ 4271273 w 11204391"/>
              <a:gd name="connsiteY18" fmla="*/ 5403424 h 5403555"/>
              <a:gd name="connsiteX19" fmla="*/ 2544073 w 11204391"/>
              <a:gd name="connsiteY19" fmla="*/ 5276424 h 5403555"/>
              <a:gd name="connsiteX20" fmla="*/ 575573 w 11204391"/>
              <a:gd name="connsiteY20" fmla="*/ 5352624 h 5403555"/>
              <a:gd name="connsiteX21" fmla="*/ 29473 w 11204391"/>
              <a:gd name="connsiteY21" fmla="*/ 5339924 h 5403555"/>
              <a:gd name="connsiteX22" fmla="*/ 67573 w 11204391"/>
              <a:gd name="connsiteY22" fmla="*/ 4679524 h 5403555"/>
              <a:gd name="connsiteX23" fmla="*/ 16773 w 11204391"/>
              <a:gd name="connsiteY23" fmla="*/ 3790524 h 5403555"/>
              <a:gd name="connsiteX24" fmla="*/ 67573 w 11204391"/>
              <a:gd name="connsiteY24" fmla="*/ 2406224 h 5403555"/>
              <a:gd name="connsiteX25" fmla="*/ 29473 w 11204391"/>
              <a:gd name="connsiteY25" fmla="*/ 1288624 h 5403555"/>
              <a:gd name="connsiteX26" fmla="*/ 92973 w 11204391"/>
              <a:gd name="connsiteY26" fmla="*/ 856824 h 5403555"/>
              <a:gd name="connsiteX27" fmla="*/ 29473 w 11204391"/>
              <a:gd name="connsiteY27" fmla="*/ 158324 h 5403555"/>
              <a:gd name="connsiteX28" fmla="*/ 169173 w 11204391"/>
              <a:gd name="connsiteY28" fmla="*/ 69424 h 5403555"/>
              <a:gd name="connsiteX0-1" fmla="*/ 169173 w 11204391"/>
              <a:gd name="connsiteY0-2" fmla="*/ 69424 h 5403555"/>
              <a:gd name="connsiteX1-3" fmla="*/ 1261373 w 11204391"/>
              <a:gd name="connsiteY1-4" fmla="*/ 94824 h 5403555"/>
              <a:gd name="connsiteX2-5" fmla="*/ 2048773 w 11204391"/>
              <a:gd name="connsiteY2-6" fmla="*/ 5924 h 5403555"/>
              <a:gd name="connsiteX3-7" fmla="*/ 3280673 w 11204391"/>
              <a:gd name="connsiteY3-8" fmla="*/ 69424 h 5403555"/>
              <a:gd name="connsiteX4-9" fmla="*/ 4728473 w 11204391"/>
              <a:gd name="connsiteY4-10" fmla="*/ 31324 h 5403555"/>
              <a:gd name="connsiteX5-11" fmla="*/ 6188973 w 11204391"/>
              <a:gd name="connsiteY5-12" fmla="*/ 132924 h 5403555"/>
              <a:gd name="connsiteX6-13" fmla="*/ 7560573 w 11204391"/>
              <a:gd name="connsiteY6-14" fmla="*/ 69424 h 5403555"/>
              <a:gd name="connsiteX7-15" fmla="*/ 8932173 w 11204391"/>
              <a:gd name="connsiteY7-16" fmla="*/ 69424 h 5403555"/>
              <a:gd name="connsiteX8-17" fmla="*/ 9605273 w 11204391"/>
              <a:gd name="connsiteY8-18" fmla="*/ 132924 h 5403555"/>
              <a:gd name="connsiteX9-19" fmla="*/ 11002273 w 11204391"/>
              <a:gd name="connsiteY9-20" fmla="*/ 82124 h 5403555"/>
              <a:gd name="connsiteX10-21" fmla="*/ 11065773 w 11204391"/>
              <a:gd name="connsiteY10-22" fmla="*/ 1402924 h 5403555"/>
              <a:gd name="connsiteX11-23" fmla="*/ 11141973 w 11204391"/>
              <a:gd name="connsiteY11-24" fmla="*/ 2787224 h 5403555"/>
              <a:gd name="connsiteX12-25" fmla="*/ 11091173 w 11204391"/>
              <a:gd name="connsiteY12-26" fmla="*/ 3701624 h 5403555"/>
              <a:gd name="connsiteX13-27" fmla="*/ 11116573 w 11204391"/>
              <a:gd name="connsiteY13-28" fmla="*/ 4870024 h 5403555"/>
              <a:gd name="connsiteX14-29" fmla="*/ 11141973 w 11204391"/>
              <a:gd name="connsiteY14-30" fmla="*/ 5225624 h 5403555"/>
              <a:gd name="connsiteX15-31" fmla="*/ 10214873 w 11204391"/>
              <a:gd name="connsiteY15-32" fmla="*/ 5276424 h 5403555"/>
              <a:gd name="connsiteX16-33" fmla="*/ 8144773 w 11204391"/>
              <a:gd name="connsiteY16-34" fmla="*/ 5365324 h 5403555"/>
              <a:gd name="connsiteX17-35" fmla="*/ 6392173 w 11204391"/>
              <a:gd name="connsiteY17-36" fmla="*/ 5301824 h 5403555"/>
              <a:gd name="connsiteX18-37" fmla="*/ 4271273 w 11204391"/>
              <a:gd name="connsiteY18-38" fmla="*/ 5403424 h 5403555"/>
              <a:gd name="connsiteX19-39" fmla="*/ 2544073 w 11204391"/>
              <a:gd name="connsiteY19-40" fmla="*/ 5276424 h 5403555"/>
              <a:gd name="connsiteX20-41" fmla="*/ 575573 w 11204391"/>
              <a:gd name="connsiteY20-42" fmla="*/ 5352624 h 5403555"/>
              <a:gd name="connsiteX21-43" fmla="*/ 29473 w 11204391"/>
              <a:gd name="connsiteY21-44" fmla="*/ 5339924 h 5403555"/>
              <a:gd name="connsiteX22-45" fmla="*/ 67573 w 11204391"/>
              <a:gd name="connsiteY22-46" fmla="*/ 4679524 h 5403555"/>
              <a:gd name="connsiteX23-47" fmla="*/ 16773 w 11204391"/>
              <a:gd name="connsiteY23-48" fmla="*/ 3790524 h 5403555"/>
              <a:gd name="connsiteX24-49" fmla="*/ 67573 w 11204391"/>
              <a:gd name="connsiteY24-50" fmla="*/ 2406224 h 5403555"/>
              <a:gd name="connsiteX25-51" fmla="*/ 29473 w 11204391"/>
              <a:gd name="connsiteY25-52" fmla="*/ 1288624 h 5403555"/>
              <a:gd name="connsiteX26-53" fmla="*/ 92973 w 11204391"/>
              <a:gd name="connsiteY26-54" fmla="*/ 856824 h 5403555"/>
              <a:gd name="connsiteX27-55" fmla="*/ 169173 w 11204391"/>
              <a:gd name="connsiteY27-56" fmla="*/ 69424 h 5403555"/>
              <a:gd name="connsiteX0-57" fmla="*/ 169173 w 11142223"/>
              <a:gd name="connsiteY0-58" fmla="*/ 69424 h 5403555"/>
              <a:gd name="connsiteX1-59" fmla="*/ 1261373 w 11142223"/>
              <a:gd name="connsiteY1-60" fmla="*/ 94824 h 5403555"/>
              <a:gd name="connsiteX2-61" fmla="*/ 2048773 w 11142223"/>
              <a:gd name="connsiteY2-62" fmla="*/ 5924 h 5403555"/>
              <a:gd name="connsiteX3-63" fmla="*/ 3280673 w 11142223"/>
              <a:gd name="connsiteY3-64" fmla="*/ 69424 h 5403555"/>
              <a:gd name="connsiteX4-65" fmla="*/ 4728473 w 11142223"/>
              <a:gd name="connsiteY4-66" fmla="*/ 31324 h 5403555"/>
              <a:gd name="connsiteX5-67" fmla="*/ 6188973 w 11142223"/>
              <a:gd name="connsiteY5-68" fmla="*/ 132924 h 5403555"/>
              <a:gd name="connsiteX6-69" fmla="*/ 7560573 w 11142223"/>
              <a:gd name="connsiteY6-70" fmla="*/ 69424 h 5403555"/>
              <a:gd name="connsiteX7-71" fmla="*/ 8932173 w 11142223"/>
              <a:gd name="connsiteY7-72" fmla="*/ 69424 h 5403555"/>
              <a:gd name="connsiteX8-73" fmla="*/ 9605273 w 11142223"/>
              <a:gd name="connsiteY8-74" fmla="*/ 132924 h 5403555"/>
              <a:gd name="connsiteX9-75" fmla="*/ 11002273 w 11142223"/>
              <a:gd name="connsiteY9-76" fmla="*/ 82124 h 5403555"/>
              <a:gd name="connsiteX10-77" fmla="*/ 11065773 w 11142223"/>
              <a:gd name="connsiteY10-78" fmla="*/ 1402924 h 5403555"/>
              <a:gd name="connsiteX11-79" fmla="*/ 11141973 w 11142223"/>
              <a:gd name="connsiteY11-80" fmla="*/ 2787224 h 5403555"/>
              <a:gd name="connsiteX12-81" fmla="*/ 11091173 w 11142223"/>
              <a:gd name="connsiteY12-82" fmla="*/ 3701624 h 5403555"/>
              <a:gd name="connsiteX13-83" fmla="*/ 11116573 w 11142223"/>
              <a:gd name="connsiteY13-84" fmla="*/ 4870024 h 5403555"/>
              <a:gd name="connsiteX14-85" fmla="*/ 11014973 w 11142223"/>
              <a:gd name="connsiteY14-86" fmla="*/ 5263724 h 5403555"/>
              <a:gd name="connsiteX15-87" fmla="*/ 10214873 w 11142223"/>
              <a:gd name="connsiteY15-88" fmla="*/ 5276424 h 5403555"/>
              <a:gd name="connsiteX16-89" fmla="*/ 8144773 w 11142223"/>
              <a:gd name="connsiteY16-90" fmla="*/ 5365324 h 5403555"/>
              <a:gd name="connsiteX17-91" fmla="*/ 6392173 w 11142223"/>
              <a:gd name="connsiteY17-92" fmla="*/ 5301824 h 5403555"/>
              <a:gd name="connsiteX18-93" fmla="*/ 4271273 w 11142223"/>
              <a:gd name="connsiteY18-94" fmla="*/ 5403424 h 5403555"/>
              <a:gd name="connsiteX19-95" fmla="*/ 2544073 w 11142223"/>
              <a:gd name="connsiteY19-96" fmla="*/ 5276424 h 5403555"/>
              <a:gd name="connsiteX20-97" fmla="*/ 575573 w 11142223"/>
              <a:gd name="connsiteY20-98" fmla="*/ 5352624 h 5403555"/>
              <a:gd name="connsiteX21-99" fmla="*/ 29473 w 11142223"/>
              <a:gd name="connsiteY21-100" fmla="*/ 5339924 h 5403555"/>
              <a:gd name="connsiteX22-101" fmla="*/ 67573 w 11142223"/>
              <a:gd name="connsiteY22-102" fmla="*/ 4679524 h 5403555"/>
              <a:gd name="connsiteX23-103" fmla="*/ 16773 w 11142223"/>
              <a:gd name="connsiteY23-104" fmla="*/ 3790524 h 5403555"/>
              <a:gd name="connsiteX24-105" fmla="*/ 67573 w 11142223"/>
              <a:gd name="connsiteY24-106" fmla="*/ 2406224 h 5403555"/>
              <a:gd name="connsiteX25-107" fmla="*/ 29473 w 11142223"/>
              <a:gd name="connsiteY25-108" fmla="*/ 1288624 h 5403555"/>
              <a:gd name="connsiteX26-109" fmla="*/ 92973 w 11142223"/>
              <a:gd name="connsiteY26-110" fmla="*/ 856824 h 5403555"/>
              <a:gd name="connsiteX27-111" fmla="*/ 169173 w 11142223"/>
              <a:gd name="connsiteY27-112" fmla="*/ 69424 h 5403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</a:cxnLst>
            <a:rect l="l" t="t" r="r" b="b"/>
            <a:pathLst>
              <a:path w="11142223" h="5403555">
                <a:moveTo>
                  <a:pt x="169173" y="69424"/>
                </a:moveTo>
                <a:cubicBezTo>
                  <a:pt x="363906" y="-57576"/>
                  <a:pt x="948106" y="105407"/>
                  <a:pt x="1261373" y="94824"/>
                </a:cubicBezTo>
                <a:cubicBezTo>
                  <a:pt x="1574640" y="84241"/>
                  <a:pt x="1712223" y="10157"/>
                  <a:pt x="2048773" y="5924"/>
                </a:cubicBezTo>
                <a:cubicBezTo>
                  <a:pt x="2385323" y="1691"/>
                  <a:pt x="2834056" y="65191"/>
                  <a:pt x="3280673" y="69424"/>
                </a:cubicBezTo>
                <a:cubicBezTo>
                  <a:pt x="3727290" y="73657"/>
                  <a:pt x="4243756" y="20741"/>
                  <a:pt x="4728473" y="31324"/>
                </a:cubicBezTo>
                <a:cubicBezTo>
                  <a:pt x="5213190" y="41907"/>
                  <a:pt x="5716956" y="126574"/>
                  <a:pt x="6188973" y="132924"/>
                </a:cubicBezTo>
                <a:cubicBezTo>
                  <a:pt x="6660990" y="139274"/>
                  <a:pt x="7103373" y="80007"/>
                  <a:pt x="7560573" y="69424"/>
                </a:cubicBezTo>
                <a:cubicBezTo>
                  <a:pt x="8017773" y="58841"/>
                  <a:pt x="8591390" y="58841"/>
                  <a:pt x="8932173" y="69424"/>
                </a:cubicBezTo>
                <a:cubicBezTo>
                  <a:pt x="9272956" y="80007"/>
                  <a:pt x="9260256" y="130807"/>
                  <a:pt x="9605273" y="132924"/>
                </a:cubicBezTo>
                <a:cubicBezTo>
                  <a:pt x="9950290" y="135041"/>
                  <a:pt x="10758856" y="-129543"/>
                  <a:pt x="11002273" y="82124"/>
                </a:cubicBezTo>
                <a:cubicBezTo>
                  <a:pt x="11245690" y="293791"/>
                  <a:pt x="11042490" y="952074"/>
                  <a:pt x="11065773" y="1402924"/>
                </a:cubicBezTo>
                <a:cubicBezTo>
                  <a:pt x="11089056" y="1853774"/>
                  <a:pt x="11137740" y="2404107"/>
                  <a:pt x="11141973" y="2787224"/>
                </a:cubicBezTo>
                <a:cubicBezTo>
                  <a:pt x="11146206" y="3170341"/>
                  <a:pt x="11095406" y="3354491"/>
                  <a:pt x="11091173" y="3701624"/>
                </a:cubicBezTo>
                <a:cubicBezTo>
                  <a:pt x="11086940" y="4048757"/>
                  <a:pt x="11129273" y="4609674"/>
                  <a:pt x="11116573" y="4870024"/>
                </a:cubicBezTo>
                <a:cubicBezTo>
                  <a:pt x="11103873" y="5130374"/>
                  <a:pt x="11165256" y="5195991"/>
                  <a:pt x="11014973" y="5263724"/>
                </a:cubicBezTo>
                <a:cubicBezTo>
                  <a:pt x="10864690" y="5331457"/>
                  <a:pt x="10693240" y="5259491"/>
                  <a:pt x="10214873" y="5276424"/>
                </a:cubicBezTo>
                <a:cubicBezTo>
                  <a:pt x="9736506" y="5293357"/>
                  <a:pt x="8781890" y="5361091"/>
                  <a:pt x="8144773" y="5365324"/>
                </a:cubicBezTo>
                <a:cubicBezTo>
                  <a:pt x="7507656" y="5369557"/>
                  <a:pt x="7037756" y="5295474"/>
                  <a:pt x="6392173" y="5301824"/>
                </a:cubicBezTo>
                <a:cubicBezTo>
                  <a:pt x="5746590" y="5308174"/>
                  <a:pt x="4912623" y="5407657"/>
                  <a:pt x="4271273" y="5403424"/>
                </a:cubicBezTo>
                <a:cubicBezTo>
                  <a:pt x="3629923" y="5399191"/>
                  <a:pt x="3160023" y="5284891"/>
                  <a:pt x="2544073" y="5276424"/>
                </a:cubicBezTo>
                <a:cubicBezTo>
                  <a:pt x="1928123" y="5267957"/>
                  <a:pt x="994673" y="5342041"/>
                  <a:pt x="575573" y="5352624"/>
                </a:cubicBezTo>
                <a:cubicBezTo>
                  <a:pt x="156473" y="5363207"/>
                  <a:pt x="114140" y="5452107"/>
                  <a:pt x="29473" y="5339924"/>
                </a:cubicBezTo>
                <a:cubicBezTo>
                  <a:pt x="-55194" y="5227741"/>
                  <a:pt x="69690" y="4937757"/>
                  <a:pt x="67573" y="4679524"/>
                </a:cubicBezTo>
                <a:cubicBezTo>
                  <a:pt x="65456" y="4421291"/>
                  <a:pt x="16773" y="4169407"/>
                  <a:pt x="16773" y="3790524"/>
                </a:cubicBezTo>
                <a:cubicBezTo>
                  <a:pt x="16773" y="3411641"/>
                  <a:pt x="65456" y="2823207"/>
                  <a:pt x="67573" y="2406224"/>
                </a:cubicBezTo>
                <a:cubicBezTo>
                  <a:pt x="69690" y="1989241"/>
                  <a:pt x="25240" y="1546857"/>
                  <a:pt x="29473" y="1288624"/>
                </a:cubicBezTo>
                <a:cubicBezTo>
                  <a:pt x="33706" y="1030391"/>
                  <a:pt x="92973" y="1045207"/>
                  <a:pt x="92973" y="856824"/>
                </a:cubicBezTo>
                <a:cubicBezTo>
                  <a:pt x="116256" y="653624"/>
                  <a:pt x="-25560" y="196424"/>
                  <a:pt x="169173" y="694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16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7" Type="http://schemas.openxmlformats.org/officeDocument/2006/relationships/slideLayout" Target="../slideLayouts/slideLayout4.xml"/><Relationship Id="rId16" Type="http://schemas.openxmlformats.org/officeDocument/2006/relationships/image" Target="../media/image21.png"/><Relationship Id="rId15" Type="http://schemas.openxmlformats.org/officeDocument/2006/relationships/image" Target="../media/image20.png"/><Relationship Id="rId14" Type="http://schemas.openxmlformats.org/officeDocument/2006/relationships/image" Target="../media/image19.png"/><Relationship Id="rId13" Type="http://schemas.openxmlformats.org/officeDocument/2006/relationships/tags" Target="../tags/tag7.xml"/><Relationship Id="rId12" Type="http://schemas.openxmlformats.org/officeDocument/2006/relationships/tags" Target="../tags/tag6.xml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2" Type="http://schemas.openxmlformats.org/officeDocument/2006/relationships/slideLayout" Target="../slideLayouts/slideLayout4.xml"/><Relationship Id="rId51" Type="http://schemas.openxmlformats.org/officeDocument/2006/relationships/image" Target="../media/image23.png"/><Relationship Id="rId50" Type="http://schemas.openxmlformats.org/officeDocument/2006/relationships/tags" Target="../tags/tag55.xml"/><Relationship Id="rId5" Type="http://schemas.openxmlformats.org/officeDocument/2006/relationships/tags" Target="../tags/tag10.xml"/><Relationship Id="rId49" Type="http://schemas.openxmlformats.org/officeDocument/2006/relationships/tags" Target="../tags/tag54.xml"/><Relationship Id="rId48" Type="http://schemas.openxmlformats.org/officeDocument/2006/relationships/tags" Target="../tags/tag53.xml"/><Relationship Id="rId47" Type="http://schemas.openxmlformats.org/officeDocument/2006/relationships/tags" Target="../tags/tag52.xml"/><Relationship Id="rId46" Type="http://schemas.openxmlformats.org/officeDocument/2006/relationships/tags" Target="../tags/tag51.xml"/><Relationship Id="rId45" Type="http://schemas.openxmlformats.org/officeDocument/2006/relationships/tags" Target="../tags/tag50.xml"/><Relationship Id="rId44" Type="http://schemas.openxmlformats.org/officeDocument/2006/relationships/tags" Target="../tags/tag49.xml"/><Relationship Id="rId43" Type="http://schemas.openxmlformats.org/officeDocument/2006/relationships/tags" Target="../tags/tag48.xml"/><Relationship Id="rId42" Type="http://schemas.openxmlformats.org/officeDocument/2006/relationships/tags" Target="../tags/tag47.xml"/><Relationship Id="rId41" Type="http://schemas.openxmlformats.org/officeDocument/2006/relationships/tags" Target="../tags/tag46.xml"/><Relationship Id="rId40" Type="http://schemas.openxmlformats.org/officeDocument/2006/relationships/tags" Target="../tags/tag45.xml"/><Relationship Id="rId4" Type="http://schemas.openxmlformats.org/officeDocument/2006/relationships/tags" Target="../tags/tag9.xml"/><Relationship Id="rId39" Type="http://schemas.openxmlformats.org/officeDocument/2006/relationships/tags" Target="../tags/tag44.xml"/><Relationship Id="rId38" Type="http://schemas.openxmlformats.org/officeDocument/2006/relationships/tags" Target="../tags/tag43.xml"/><Relationship Id="rId37" Type="http://schemas.openxmlformats.org/officeDocument/2006/relationships/tags" Target="../tags/tag42.xml"/><Relationship Id="rId36" Type="http://schemas.openxmlformats.org/officeDocument/2006/relationships/tags" Target="../tags/tag41.xml"/><Relationship Id="rId35" Type="http://schemas.openxmlformats.org/officeDocument/2006/relationships/tags" Target="../tags/tag40.xml"/><Relationship Id="rId34" Type="http://schemas.openxmlformats.org/officeDocument/2006/relationships/tags" Target="../tags/tag39.xml"/><Relationship Id="rId33" Type="http://schemas.openxmlformats.org/officeDocument/2006/relationships/tags" Target="../tags/tag38.xml"/><Relationship Id="rId32" Type="http://schemas.openxmlformats.org/officeDocument/2006/relationships/tags" Target="../tags/tag37.xml"/><Relationship Id="rId31" Type="http://schemas.openxmlformats.org/officeDocument/2006/relationships/tags" Target="../tags/tag36.xml"/><Relationship Id="rId30" Type="http://schemas.openxmlformats.org/officeDocument/2006/relationships/tags" Target="../tags/tag35.xml"/><Relationship Id="rId3" Type="http://schemas.openxmlformats.org/officeDocument/2006/relationships/image" Target="../media/image22.png"/><Relationship Id="rId29" Type="http://schemas.openxmlformats.org/officeDocument/2006/relationships/tags" Target="../tags/tag34.xml"/><Relationship Id="rId28" Type="http://schemas.openxmlformats.org/officeDocument/2006/relationships/tags" Target="../tags/tag33.xml"/><Relationship Id="rId27" Type="http://schemas.openxmlformats.org/officeDocument/2006/relationships/tags" Target="../tags/tag32.xml"/><Relationship Id="rId26" Type="http://schemas.openxmlformats.org/officeDocument/2006/relationships/tags" Target="../tags/tag31.xml"/><Relationship Id="rId25" Type="http://schemas.openxmlformats.org/officeDocument/2006/relationships/tags" Target="../tags/tag30.xml"/><Relationship Id="rId24" Type="http://schemas.openxmlformats.org/officeDocument/2006/relationships/tags" Target="../tags/tag29.xml"/><Relationship Id="rId23" Type="http://schemas.openxmlformats.org/officeDocument/2006/relationships/tags" Target="../tags/tag28.xml"/><Relationship Id="rId22" Type="http://schemas.openxmlformats.org/officeDocument/2006/relationships/tags" Target="../tags/tag27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tags" Target="../tags/tag8.xml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EF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56" y="3429000"/>
            <a:ext cx="12511112" cy="4062049"/>
          </a:xfrm>
          <a:prstGeom prst="rect">
            <a:avLst/>
          </a:prstGeom>
        </p:spPr>
      </p:pic>
      <p:pic>
        <p:nvPicPr>
          <p:cNvPr id="4" name="图片 3" descr="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62" y="2490229"/>
            <a:ext cx="1242060" cy="854710"/>
          </a:xfrm>
          <a:prstGeom prst="rect">
            <a:avLst/>
          </a:prstGeom>
        </p:spPr>
      </p:pic>
      <p:pic>
        <p:nvPicPr>
          <p:cNvPr id="44" name="图片 43" descr="图片包含 游戏机, 画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601" y="507982"/>
            <a:ext cx="800100" cy="762000"/>
          </a:xfrm>
          <a:prstGeom prst="rect">
            <a:avLst/>
          </a:prstGeom>
        </p:spPr>
      </p:pic>
      <p:pic>
        <p:nvPicPr>
          <p:cNvPr id="59" name="图片 58" descr="图片包含 白色, 黑暗, 黑色, 表面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7" b="43036"/>
          <a:stretch>
            <a:fillRect/>
          </a:stretch>
        </p:blipFill>
        <p:spPr>
          <a:xfrm>
            <a:off x="388614" y="396315"/>
            <a:ext cx="2435972" cy="1165785"/>
          </a:xfrm>
          <a:prstGeom prst="rect">
            <a:avLst/>
          </a:prstGeom>
        </p:spPr>
      </p:pic>
      <p:pic>
        <p:nvPicPr>
          <p:cNvPr id="60" name="图片 59" descr="图片包含 白色, 黑暗, 黑色, 表面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7" b="43036"/>
          <a:stretch>
            <a:fillRect/>
          </a:stretch>
        </p:blipFill>
        <p:spPr>
          <a:xfrm>
            <a:off x="9456521" y="307885"/>
            <a:ext cx="3093494" cy="1480456"/>
          </a:xfrm>
          <a:prstGeom prst="rect">
            <a:avLst/>
          </a:prstGeom>
        </p:spPr>
      </p:pic>
      <p:pic>
        <p:nvPicPr>
          <p:cNvPr id="6" name="图片 5" descr="卡通人物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708" y="2138058"/>
            <a:ext cx="2614479" cy="2581226"/>
          </a:xfrm>
          <a:prstGeom prst="rect">
            <a:avLst/>
          </a:prstGeom>
        </p:spPr>
      </p:pic>
      <p:pic>
        <p:nvPicPr>
          <p:cNvPr id="15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5963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1212" y="-1275896"/>
            <a:ext cx="609600" cy="6096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239571" y="2826932"/>
            <a:ext cx="289708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1219200">
              <a:defRPr/>
            </a:pPr>
            <a:r>
              <a:rPr lang="zh-CN" altLang="en-US" sz="4800" dirty="0" smtClean="0">
                <a:latin typeface="华康海报体W12(P)" panose="040B0C00000000000000" charset="-122"/>
                <a:ea typeface="华康海报体W12(P)" panose="040B0C00000000000000" charset="-122"/>
                <a:cs typeface="+mn-ea"/>
                <a:sym typeface="+mn-lt"/>
              </a:rPr>
              <a:t>自我介绍</a:t>
            </a:r>
            <a:endParaRPr lang="zh-CN" altLang="en-US" sz="4800" dirty="0" smtClean="0">
              <a:latin typeface="华康海报体W12(P)" panose="040B0C00000000000000" charset="-122"/>
              <a:ea typeface="华康海报体W12(P)" panose="040B0C00000000000000" charset="-122"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 rot="0">
            <a:off x="5238750" y="1191895"/>
            <a:ext cx="1160145" cy="1165225"/>
            <a:chOff x="4997900" y="3108155"/>
            <a:chExt cx="860858" cy="864294"/>
          </a:xfrm>
        </p:grpSpPr>
        <p:grpSp>
          <p:nvGrpSpPr>
            <p:cNvPr id="9" name="组合 8"/>
            <p:cNvGrpSpPr/>
            <p:nvPr/>
          </p:nvGrpSpPr>
          <p:grpSpPr>
            <a:xfrm>
              <a:off x="4997900" y="3108155"/>
              <a:ext cx="860858" cy="864294"/>
              <a:chOff x="2366768" y="-1720075"/>
              <a:chExt cx="860858" cy="864294"/>
            </a:xfrm>
          </p:grpSpPr>
          <p:sp>
            <p:nvSpPr>
              <p:cNvPr id="14" name="椭圆 12"/>
              <p:cNvSpPr/>
              <p:nvPr/>
            </p:nvSpPr>
            <p:spPr>
              <a:xfrm>
                <a:off x="2366768" y="-1720075"/>
                <a:ext cx="860858" cy="864294"/>
              </a:xfrm>
              <a:custGeom>
                <a:avLst/>
                <a:gdLst>
                  <a:gd name="connsiteX0" fmla="*/ 0 w 1110315"/>
                  <a:gd name="connsiteY0" fmla="*/ 555158 h 1110315"/>
                  <a:gd name="connsiteX1" fmla="*/ 555158 w 1110315"/>
                  <a:gd name="connsiteY1" fmla="*/ 0 h 1110315"/>
                  <a:gd name="connsiteX2" fmla="*/ 1110316 w 1110315"/>
                  <a:gd name="connsiteY2" fmla="*/ 555158 h 1110315"/>
                  <a:gd name="connsiteX3" fmla="*/ 555158 w 1110315"/>
                  <a:gd name="connsiteY3" fmla="*/ 1110316 h 1110315"/>
                  <a:gd name="connsiteX4" fmla="*/ 0 w 1110315"/>
                  <a:gd name="connsiteY4" fmla="*/ 555158 h 1110315"/>
                  <a:gd name="connsiteX0-1" fmla="*/ 0 w 1110316"/>
                  <a:gd name="connsiteY0-2" fmla="*/ 559486 h 1114644"/>
                  <a:gd name="connsiteX1-3" fmla="*/ 555158 w 1110316"/>
                  <a:gd name="connsiteY1-4" fmla="*/ 4328 h 1114644"/>
                  <a:gd name="connsiteX2-5" fmla="*/ 1110316 w 1110316"/>
                  <a:gd name="connsiteY2-6" fmla="*/ 559486 h 1114644"/>
                  <a:gd name="connsiteX3-7" fmla="*/ 555158 w 1110316"/>
                  <a:gd name="connsiteY3-8" fmla="*/ 1114644 h 1114644"/>
                  <a:gd name="connsiteX4-9" fmla="*/ 0 w 1110316"/>
                  <a:gd name="connsiteY4-10" fmla="*/ 559486 h 1114644"/>
                  <a:gd name="connsiteX0-11" fmla="*/ 0 w 1110316"/>
                  <a:gd name="connsiteY0-12" fmla="*/ 559486 h 1117015"/>
                  <a:gd name="connsiteX1-13" fmla="*/ 555158 w 1110316"/>
                  <a:gd name="connsiteY1-14" fmla="*/ 4328 h 1117015"/>
                  <a:gd name="connsiteX2-15" fmla="*/ 1110316 w 1110316"/>
                  <a:gd name="connsiteY2-16" fmla="*/ 559486 h 1117015"/>
                  <a:gd name="connsiteX3-17" fmla="*/ 555158 w 1110316"/>
                  <a:gd name="connsiteY3-18" fmla="*/ 1114644 h 1117015"/>
                  <a:gd name="connsiteX4-19" fmla="*/ 0 w 1110316"/>
                  <a:gd name="connsiteY4-20" fmla="*/ 559486 h 1117015"/>
                  <a:gd name="connsiteX0-21" fmla="*/ 0 w 1110316"/>
                  <a:gd name="connsiteY0-22" fmla="*/ 559648 h 1117177"/>
                  <a:gd name="connsiteX1-23" fmla="*/ 555158 w 1110316"/>
                  <a:gd name="connsiteY1-24" fmla="*/ 4490 h 1117177"/>
                  <a:gd name="connsiteX2-25" fmla="*/ 1110316 w 1110316"/>
                  <a:gd name="connsiteY2-26" fmla="*/ 559648 h 1117177"/>
                  <a:gd name="connsiteX3-27" fmla="*/ 555158 w 1110316"/>
                  <a:gd name="connsiteY3-28" fmla="*/ 1114806 h 1117177"/>
                  <a:gd name="connsiteX4-29" fmla="*/ 0 w 1110316"/>
                  <a:gd name="connsiteY4-30" fmla="*/ 559648 h 1117177"/>
                  <a:gd name="connsiteX0-31" fmla="*/ 2418 w 1112734"/>
                  <a:gd name="connsiteY0-32" fmla="*/ 559648 h 1117177"/>
                  <a:gd name="connsiteX1-33" fmla="*/ 557576 w 1112734"/>
                  <a:gd name="connsiteY1-34" fmla="*/ 4490 h 1117177"/>
                  <a:gd name="connsiteX2-35" fmla="*/ 1112734 w 1112734"/>
                  <a:gd name="connsiteY2-36" fmla="*/ 559648 h 1117177"/>
                  <a:gd name="connsiteX3-37" fmla="*/ 557576 w 1112734"/>
                  <a:gd name="connsiteY3-38" fmla="*/ 1114806 h 1117177"/>
                  <a:gd name="connsiteX4-39" fmla="*/ 2418 w 1112734"/>
                  <a:gd name="connsiteY4-40" fmla="*/ 559648 h 111717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112734" h="1117177">
                    <a:moveTo>
                      <a:pt x="2418" y="559648"/>
                    </a:moveTo>
                    <a:cubicBezTo>
                      <a:pt x="33520" y="259263"/>
                      <a:pt x="244750" y="48033"/>
                      <a:pt x="557576" y="4490"/>
                    </a:cubicBezTo>
                    <a:cubicBezTo>
                      <a:pt x="870402" y="-39053"/>
                      <a:pt x="1100293" y="240602"/>
                      <a:pt x="1112734" y="559648"/>
                    </a:cubicBezTo>
                    <a:cubicBezTo>
                      <a:pt x="1112734" y="866253"/>
                      <a:pt x="870401" y="1145908"/>
                      <a:pt x="557576" y="1114806"/>
                    </a:cubicBezTo>
                    <a:cubicBezTo>
                      <a:pt x="244751" y="1083704"/>
                      <a:pt x="-28684" y="860033"/>
                      <a:pt x="2418" y="55964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600"/>
              </a:p>
            </p:txBody>
          </p:sp>
          <p:sp>
            <p:nvSpPr>
              <p:cNvPr id="17" name="椭圆 12"/>
              <p:cNvSpPr/>
              <p:nvPr/>
            </p:nvSpPr>
            <p:spPr>
              <a:xfrm rot="985544">
                <a:off x="2485948" y="-1439234"/>
                <a:ext cx="86859" cy="234540"/>
              </a:xfrm>
              <a:custGeom>
                <a:avLst/>
                <a:gdLst>
                  <a:gd name="connsiteX0" fmla="*/ 0 w 1110315"/>
                  <a:gd name="connsiteY0" fmla="*/ 555158 h 1110315"/>
                  <a:gd name="connsiteX1" fmla="*/ 555158 w 1110315"/>
                  <a:gd name="connsiteY1" fmla="*/ 0 h 1110315"/>
                  <a:gd name="connsiteX2" fmla="*/ 1110316 w 1110315"/>
                  <a:gd name="connsiteY2" fmla="*/ 555158 h 1110315"/>
                  <a:gd name="connsiteX3" fmla="*/ 555158 w 1110315"/>
                  <a:gd name="connsiteY3" fmla="*/ 1110316 h 1110315"/>
                  <a:gd name="connsiteX4" fmla="*/ 0 w 1110315"/>
                  <a:gd name="connsiteY4" fmla="*/ 555158 h 1110315"/>
                  <a:gd name="connsiteX0-1" fmla="*/ 0 w 1110316"/>
                  <a:gd name="connsiteY0-2" fmla="*/ 559486 h 1114644"/>
                  <a:gd name="connsiteX1-3" fmla="*/ 555158 w 1110316"/>
                  <a:gd name="connsiteY1-4" fmla="*/ 4328 h 1114644"/>
                  <a:gd name="connsiteX2-5" fmla="*/ 1110316 w 1110316"/>
                  <a:gd name="connsiteY2-6" fmla="*/ 559486 h 1114644"/>
                  <a:gd name="connsiteX3-7" fmla="*/ 555158 w 1110316"/>
                  <a:gd name="connsiteY3-8" fmla="*/ 1114644 h 1114644"/>
                  <a:gd name="connsiteX4-9" fmla="*/ 0 w 1110316"/>
                  <a:gd name="connsiteY4-10" fmla="*/ 559486 h 1114644"/>
                  <a:gd name="connsiteX0-11" fmla="*/ 0 w 1110316"/>
                  <a:gd name="connsiteY0-12" fmla="*/ 559486 h 1117015"/>
                  <a:gd name="connsiteX1-13" fmla="*/ 555158 w 1110316"/>
                  <a:gd name="connsiteY1-14" fmla="*/ 4328 h 1117015"/>
                  <a:gd name="connsiteX2-15" fmla="*/ 1110316 w 1110316"/>
                  <a:gd name="connsiteY2-16" fmla="*/ 559486 h 1117015"/>
                  <a:gd name="connsiteX3-17" fmla="*/ 555158 w 1110316"/>
                  <a:gd name="connsiteY3-18" fmla="*/ 1114644 h 1117015"/>
                  <a:gd name="connsiteX4-19" fmla="*/ 0 w 1110316"/>
                  <a:gd name="connsiteY4-20" fmla="*/ 559486 h 1117015"/>
                  <a:gd name="connsiteX0-21" fmla="*/ 0 w 1110316"/>
                  <a:gd name="connsiteY0-22" fmla="*/ 559648 h 1117177"/>
                  <a:gd name="connsiteX1-23" fmla="*/ 555158 w 1110316"/>
                  <a:gd name="connsiteY1-24" fmla="*/ 4490 h 1117177"/>
                  <a:gd name="connsiteX2-25" fmla="*/ 1110316 w 1110316"/>
                  <a:gd name="connsiteY2-26" fmla="*/ 559648 h 1117177"/>
                  <a:gd name="connsiteX3-27" fmla="*/ 555158 w 1110316"/>
                  <a:gd name="connsiteY3-28" fmla="*/ 1114806 h 1117177"/>
                  <a:gd name="connsiteX4-29" fmla="*/ 0 w 1110316"/>
                  <a:gd name="connsiteY4-30" fmla="*/ 559648 h 1117177"/>
                  <a:gd name="connsiteX0-31" fmla="*/ 2418 w 1112734"/>
                  <a:gd name="connsiteY0-32" fmla="*/ 559648 h 1117177"/>
                  <a:gd name="connsiteX1-33" fmla="*/ 557576 w 1112734"/>
                  <a:gd name="connsiteY1-34" fmla="*/ 4490 h 1117177"/>
                  <a:gd name="connsiteX2-35" fmla="*/ 1112734 w 1112734"/>
                  <a:gd name="connsiteY2-36" fmla="*/ 559648 h 1117177"/>
                  <a:gd name="connsiteX3-37" fmla="*/ 557576 w 1112734"/>
                  <a:gd name="connsiteY3-38" fmla="*/ 1114806 h 1117177"/>
                  <a:gd name="connsiteX4-39" fmla="*/ 2418 w 1112734"/>
                  <a:gd name="connsiteY4-40" fmla="*/ 559648 h 111717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112734" h="1117177">
                    <a:moveTo>
                      <a:pt x="2418" y="559648"/>
                    </a:moveTo>
                    <a:cubicBezTo>
                      <a:pt x="33520" y="259263"/>
                      <a:pt x="244750" y="48033"/>
                      <a:pt x="557576" y="4490"/>
                    </a:cubicBezTo>
                    <a:cubicBezTo>
                      <a:pt x="870402" y="-39053"/>
                      <a:pt x="1100293" y="240602"/>
                      <a:pt x="1112734" y="559648"/>
                    </a:cubicBezTo>
                    <a:cubicBezTo>
                      <a:pt x="1112734" y="866253"/>
                      <a:pt x="870401" y="1145908"/>
                      <a:pt x="557576" y="1114806"/>
                    </a:cubicBezTo>
                    <a:cubicBezTo>
                      <a:pt x="244751" y="1083704"/>
                      <a:pt x="-28684" y="860033"/>
                      <a:pt x="2418" y="55964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600"/>
              </a:p>
            </p:txBody>
          </p:sp>
          <p:sp>
            <p:nvSpPr>
              <p:cNvPr id="20" name="椭圆 12"/>
              <p:cNvSpPr/>
              <p:nvPr/>
            </p:nvSpPr>
            <p:spPr>
              <a:xfrm rot="985544">
                <a:off x="2614522" y="-1538663"/>
                <a:ext cx="72099" cy="83443"/>
              </a:xfrm>
              <a:custGeom>
                <a:avLst/>
                <a:gdLst>
                  <a:gd name="connsiteX0" fmla="*/ 0 w 1110315"/>
                  <a:gd name="connsiteY0" fmla="*/ 555158 h 1110315"/>
                  <a:gd name="connsiteX1" fmla="*/ 555158 w 1110315"/>
                  <a:gd name="connsiteY1" fmla="*/ 0 h 1110315"/>
                  <a:gd name="connsiteX2" fmla="*/ 1110316 w 1110315"/>
                  <a:gd name="connsiteY2" fmla="*/ 555158 h 1110315"/>
                  <a:gd name="connsiteX3" fmla="*/ 555158 w 1110315"/>
                  <a:gd name="connsiteY3" fmla="*/ 1110316 h 1110315"/>
                  <a:gd name="connsiteX4" fmla="*/ 0 w 1110315"/>
                  <a:gd name="connsiteY4" fmla="*/ 555158 h 1110315"/>
                  <a:gd name="connsiteX0-1" fmla="*/ 0 w 1110316"/>
                  <a:gd name="connsiteY0-2" fmla="*/ 559486 h 1114644"/>
                  <a:gd name="connsiteX1-3" fmla="*/ 555158 w 1110316"/>
                  <a:gd name="connsiteY1-4" fmla="*/ 4328 h 1114644"/>
                  <a:gd name="connsiteX2-5" fmla="*/ 1110316 w 1110316"/>
                  <a:gd name="connsiteY2-6" fmla="*/ 559486 h 1114644"/>
                  <a:gd name="connsiteX3-7" fmla="*/ 555158 w 1110316"/>
                  <a:gd name="connsiteY3-8" fmla="*/ 1114644 h 1114644"/>
                  <a:gd name="connsiteX4-9" fmla="*/ 0 w 1110316"/>
                  <a:gd name="connsiteY4-10" fmla="*/ 559486 h 1114644"/>
                  <a:gd name="connsiteX0-11" fmla="*/ 0 w 1110316"/>
                  <a:gd name="connsiteY0-12" fmla="*/ 559486 h 1117015"/>
                  <a:gd name="connsiteX1-13" fmla="*/ 555158 w 1110316"/>
                  <a:gd name="connsiteY1-14" fmla="*/ 4328 h 1117015"/>
                  <a:gd name="connsiteX2-15" fmla="*/ 1110316 w 1110316"/>
                  <a:gd name="connsiteY2-16" fmla="*/ 559486 h 1117015"/>
                  <a:gd name="connsiteX3-17" fmla="*/ 555158 w 1110316"/>
                  <a:gd name="connsiteY3-18" fmla="*/ 1114644 h 1117015"/>
                  <a:gd name="connsiteX4-19" fmla="*/ 0 w 1110316"/>
                  <a:gd name="connsiteY4-20" fmla="*/ 559486 h 1117015"/>
                  <a:gd name="connsiteX0-21" fmla="*/ 0 w 1110316"/>
                  <a:gd name="connsiteY0-22" fmla="*/ 559648 h 1117177"/>
                  <a:gd name="connsiteX1-23" fmla="*/ 555158 w 1110316"/>
                  <a:gd name="connsiteY1-24" fmla="*/ 4490 h 1117177"/>
                  <a:gd name="connsiteX2-25" fmla="*/ 1110316 w 1110316"/>
                  <a:gd name="connsiteY2-26" fmla="*/ 559648 h 1117177"/>
                  <a:gd name="connsiteX3-27" fmla="*/ 555158 w 1110316"/>
                  <a:gd name="connsiteY3-28" fmla="*/ 1114806 h 1117177"/>
                  <a:gd name="connsiteX4-29" fmla="*/ 0 w 1110316"/>
                  <a:gd name="connsiteY4-30" fmla="*/ 559648 h 1117177"/>
                  <a:gd name="connsiteX0-31" fmla="*/ 2418 w 1112734"/>
                  <a:gd name="connsiteY0-32" fmla="*/ 559648 h 1117177"/>
                  <a:gd name="connsiteX1-33" fmla="*/ 557576 w 1112734"/>
                  <a:gd name="connsiteY1-34" fmla="*/ 4490 h 1117177"/>
                  <a:gd name="connsiteX2-35" fmla="*/ 1112734 w 1112734"/>
                  <a:gd name="connsiteY2-36" fmla="*/ 559648 h 1117177"/>
                  <a:gd name="connsiteX3-37" fmla="*/ 557576 w 1112734"/>
                  <a:gd name="connsiteY3-38" fmla="*/ 1114806 h 1117177"/>
                  <a:gd name="connsiteX4-39" fmla="*/ 2418 w 1112734"/>
                  <a:gd name="connsiteY4-40" fmla="*/ 559648 h 111717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112734" h="1117177">
                    <a:moveTo>
                      <a:pt x="2418" y="559648"/>
                    </a:moveTo>
                    <a:cubicBezTo>
                      <a:pt x="33520" y="259263"/>
                      <a:pt x="244750" y="48033"/>
                      <a:pt x="557576" y="4490"/>
                    </a:cubicBezTo>
                    <a:cubicBezTo>
                      <a:pt x="870402" y="-39053"/>
                      <a:pt x="1100293" y="240602"/>
                      <a:pt x="1112734" y="559648"/>
                    </a:cubicBezTo>
                    <a:cubicBezTo>
                      <a:pt x="1112734" y="866253"/>
                      <a:pt x="870401" y="1145908"/>
                      <a:pt x="557576" y="1114806"/>
                    </a:cubicBezTo>
                    <a:cubicBezTo>
                      <a:pt x="244751" y="1083704"/>
                      <a:pt x="-28684" y="860033"/>
                      <a:pt x="2418" y="55964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600"/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5175053" y="3192845"/>
              <a:ext cx="600580" cy="691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en-US" altLang="zh-CN" sz="5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01</a:t>
              </a:r>
              <a:endParaRPr lang="zh-CN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1272746"/>
            <a:ext cx="12192000" cy="4176584"/>
            <a:chOff x="0" y="1272746"/>
            <a:chExt cx="12192000" cy="4176584"/>
          </a:xfrm>
        </p:grpSpPr>
        <p:sp>
          <p:nvSpPr>
            <p:cNvPr id="4" name="矩形 3"/>
            <p:cNvSpPr/>
            <p:nvPr/>
          </p:nvSpPr>
          <p:spPr>
            <a:xfrm>
              <a:off x="0" y="1272746"/>
              <a:ext cx="12192000" cy="4176584"/>
            </a:xfrm>
            <a:prstGeom prst="rect">
              <a:avLst/>
            </a:prstGeom>
            <a:solidFill>
              <a:srgbClr val="DEFDF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 smtClean="0"/>
            </a:p>
            <a:p>
              <a:pPr algn="ctr"/>
              <a:endParaRPr lang="zh-CN" altLang="en-US" dirty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83298"/>
              <a:ext cx="12192000" cy="4066032"/>
            </a:xfrm>
            <a:prstGeom prst="rect">
              <a:avLst/>
            </a:prstGeom>
          </p:spPr>
        </p:pic>
      </p:grpSp>
      <p:pic>
        <p:nvPicPr>
          <p:cNvPr id="54" name="图片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6" y="1646535"/>
            <a:ext cx="3573573" cy="4564925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1618631" y="2387270"/>
            <a:ext cx="2441617" cy="2074375"/>
            <a:chOff x="5516202" y="1081176"/>
            <a:chExt cx="2441617" cy="2074375"/>
          </a:xfrm>
        </p:grpSpPr>
        <p:sp>
          <p:nvSpPr>
            <p:cNvPr id="56" name="文本框 55"/>
            <p:cNvSpPr txBox="1"/>
            <p:nvPr/>
          </p:nvSpPr>
          <p:spPr>
            <a:xfrm>
              <a:off x="5596137" y="1772521"/>
              <a:ext cx="2361682" cy="138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平时生活中我会主动帮爸爸妈妈干力所能及的家务，我喜欢下棋，喜欢跳舞，更热爱运动，闲暇之际，会用这些来丰富我的生活。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5516202" y="1081176"/>
              <a:ext cx="2377438" cy="630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b="1" dirty="0" smtClean="0">
                  <a:solidFill>
                    <a:srgbClr val="EE956E"/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我的生活</a:t>
              </a:r>
              <a:endParaRPr lang="zh-CN" altLang="en-US" sz="3200" b="1" dirty="0">
                <a:solidFill>
                  <a:srgbClr val="EE956E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80" y="1383030"/>
            <a:ext cx="6368415" cy="61931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8975090" y="2028825"/>
            <a:ext cx="1934845" cy="23279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0000">
            <a:off x="8921750" y="4958715"/>
            <a:ext cx="2129790" cy="17633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40000">
            <a:off x="5855335" y="3827780"/>
            <a:ext cx="2176780" cy="2421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8958 L -2.70833E-6 1.48148E-6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44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8912 L -2.08333E-7 3.33333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1272746"/>
            <a:ext cx="12192000" cy="4176584"/>
            <a:chOff x="0" y="1272746"/>
            <a:chExt cx="12192000" cy="4176584"/>
          </a:xfrm>
        </p:grpSpPr>
        <p:sp>
          <p:nvSpPr>
            <p:cNvPr id="4" name="矩形 3"/>
            <p:cNvSpPr/>
            <p:nvPr/>
          </p:nvSpPr>
          <p:spPr>
            <a:xfrm>
              <a:off x="0" y="1272746"/>
              <a:ext cx="12192000" cy="4176584"/>
            </a:xfrm>
            <a:prstGeom prst="rect">
              <a:avLst/>
            </a:prstGeom>
            <a:solidFill>
              <a:srgbClr val="DEFDF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 smtClean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83298"/>
              <a:ext cx="12192000" cy="4066032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554730" y="1272540"/>
            <a:ext cx="7817485" cy="4067810"/>
            <a:chOff x="672583" y="2931949"/>
            <a:chExt cx="4467456" cy="2960726"/>
          </a:xfrm>
        </p:grpSpPr>
        <p:grpSp>
          <p:nvGrpSpPr>
            <p:cNvPr id="13" name="组合 12"/>
            <p:cNvGrpSpPr/>
            <p:nvPr/>
          </p:nvGrpSpPr>
          <p:grpSpPr>
            <a:xfrm>
              <a:off x="672583" y="2931949"/>
              <a:ext cx="4467456" cy="2960726"/>
              <a:chOff x="1032801" y="2488604"/>
              <a:chExt cx="4467456" cy="2960726"/>
            </a:xfrm>
            <a:effectLst>
              <a:outerShdw blurRad="190500" dist="635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16" name="矩形 15"/>
              <p:cNvSpPr/>
              <p:nvPr/>
            </p:nvSpPr>
            <p:spPr>
              <a:xfrm>
                <a:off x="1619489" y="2749767"/>
                <a:ext cx="3616036" cy="2438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01" y="2488604"/>
                <a:ext cx="4467456" cy="2960726"/>
              </a:xfrm>
              <a:prstGeom prst="rect">
                <a:avLst/>
              </a:prstGeom>
            </p:spPr>
          </p:pic>
        </p:grpSp>
        <p:sp>
          <p:nvSpPr>
            <p:cNvPr id="14" name="文本框 13"/>
            <p:cNvSpPr txBox="1"/>
            <p:nvPr/>
          </p:nvSpPr>
          <p:spPr>
            <a:xfrm>
              <a:off x="1577181" y="4008117"/>
              <a:ext cx="3091056" cy="1712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lnSpc>
                  <a:spcPct val="150000"/>
                </a:lnSpc>
                <a:defRPr/>
              </a:pP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+mn-ea"/>
                  <a:sym typeface="+mn-lt"/>
                </a:rPr>
                <a:t>尊敬的各位老师，同学们：</a:t>
              </a:r>
              <a:endPara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endParaRPr>
            </a:p>
            <a:p>
              <a:pPr defTabSz="1219200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+mn-ea"/>
                  <a:sym typeface="+mn-lt"/>
                </a:rPr>
                <a:t>你们好！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endParaRPr>
            </a:p>
            <a:p>
              <a:pPr defTabSz="1219200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+mn-ea"/>
                  <a:sym typeface="+mn-lt"/>
                </a:rPr>
                <a:t>我是三年级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+mn-ea"/>
                  <a:sym typeface="+mn-lt"/>
                </a:rPr>
                <a:t>3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+mn-ea"/>
                  <a:sym typeface="+mn-lt"/>
                </a:rPr>
                <a:t>班的石文烁，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+mn-ea"/>
                  <a:sym typeface="+mn-lt"/>
                </a:rPr>
                <a:t>感谢大家的信任，支持和鼓励，给了我竞选礼仪部的机会，我是一个有责任心的女孩，拥有良好的管理能力，假如我有幸当选，我会更加努力提升自己的能力，积极参与学校的各种活动与管理；假如我不幸落选，我不会气馁，我会继续加油，争取下一次的竞选成功，谢谢大家！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188115" y="3496337"/>
              <a:ext cx="1605280" cy="379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defRPr/>
              </a:pPr>
              <a:r>
                <a:rPr lang="zh-CN" altLang="en-US" sz="2800" dirty="0">
                  <a:solidFill>
                    <a:srgbClr val="EE956E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竞选宣言</a:t>
              </a:r>
              <a:endParaRPr lang="zh-CN" altLang="en-US" sz="2800" dirty="0">
                <a:solidFill>
                  <a:srgbClr val="EE956E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93" t="-4253" r="-5390" b="-27430"/>
          <a:stretch>
            <a:fillRect/>
          </a:stretch>
        </p:blipFill>
        <p:spPr>
          <a:xfrm>
            <a:off x="-1062770" y="-266286"/>
            <a:ext cx="7109130" cy="4717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1285446"/>
            <a:ext cx="12192000" cy="4176584"/>
            <a:chOff x="0" y="1272746"/>
            <a:chExt cx="12192000" cy="4176584"/>
          </a:xfrm>
        </p:grpSpPr>
        <p:sp>
          <p:nvSpPr>
            <p:cNvPr id="4" name="矩形 3"/>
            <p:cNvSpPr/>
            <p:nvPr/>
          </p:nvSpPr>
          <p:spPr>
            <a:xfrm>
              <a:off x="0" y="1272746"/>
              <a:ext cx="12192000" cy="4176584"/>
            </a:xfrm>
            <a:prstGeom prst="rect">
              <a:avLst/>
            </a:prstGeom>
            <a:solidFill>
              <a:srgbClr val="DEFDF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 smtClean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83298"/>
              <a:ext cx="12192000" cy="4066032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4436110" y="1767205"/>
            <a:ext cx="7103745" cy="2961005"/>
            <a:chOff x="672583" y="2931949"/>
            <a:chExt cx="4467456" cy="2960726"/>
          </a:xfrm>
        </p:grpSpPr>
        <p:grpSp>
          <p:nvGrpSpPr>
            <p:cNvPr id="13" name="组合 12"/>
            <p:cNvGrpSpPr/>
            <p:nvPr/>
          </p:nvGrpSpPr>
          <p:grpSpPr>
            <a:xfrm>
              <a:off x="672583" y="2931949"/>
              <a:ext cx="4467456" cy="2960726"/>
              <a:chOff x="1032801" y="2488604"/>
              <a:chExt cx="4467456" cy="2960726"/>
            </a:xfrm>
            <a:effectLst>
              <a:outerShdw blurRad="190500" dist="635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16" name="矩形 15"/>
              <p:cNvSpPr/>
              <p:nvPr/>
            </p:nvSpPr>
            <p:spPr>
              <a:xfrm>
                <a:off x="1619489" y="2749767"/>
                <a:ext cx="3616036" cy="2438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01" y="2488604"/>
                <a:ext cx="4467456" cy="2960726"/>
              </a:xfrm>
              <a:prstGeom prst="rect">
                <a:avLst/>
              </a:prstGeom>
            </p:spPr>
          </p:pic>
        </p:grpSp>
        <p:sp>
          <p:nvSpPr>
            <p:cNvPr id="14" name="文本框 13"/>
            <p:cNvSpPr txBox="1"/>
            <p:nvPr/>
          </p:nvSpPr>
          <p:spPr>
            <a:xfrm>
              <a:off x="1577181" y="4008117"/>
              <a:ext cx="3091056" cy="1568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lnSpc>
                  <a:spcPct val="150000"/>
                </a:lnSpc>
                <a:defRPr/>
              </a:pPr>
              <a:r>
                <a:rPr lang="zh-CN" altLang="en-US" sz="3200" dirty="0">
                  <a:ln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  <a:cs typeface="+mn-ea"/>
                  <a:sym typeface="+mn-lt"/>
                </a:rPr>
                <a:t>请大家投我一票</a:t>
              </a:r>
              <a:endParaRPr lang="zh-CN" altLang="en-US" sz="32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endParaRPr>
            </a:p>
            <a:p>
              <a:pPr defTabSz="1219200">
                <a:lnSpc>
                  <a:spcPct val="150000"/>
                </a:lnSpc>
                <a:defRPr/>
              </a:pPr>
              <a:r>
                <a:rPr lang="zh-CN" altLang="en-US" sz="320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  <a:cs typeface="+mn-ea"/>
                  <a:sym typeface="+mn-lt"/>
                </a:rPr>
                <a:t>我会加倍努力，做得更好</a:t>
              </a:r>
              <a:endParaRPr lang="zh-CN" altLang="en-US" sz="3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188115" y="3496337"/>
              <a:ext cx="30988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defRPr/>
              </a:pPr>
              <a:endParaRPr lang="zh-CN" altLang="en-US" sz="2800" dirty="0">
                <a:solidFill>
                  <a:srgbClr val="EE956E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95" y="1272540"/>
            <a:ext cx="2968625" cy="3963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1272746"/>
            <a:ext cx="12192000" cy="4427451"/>
            <a:chOff x="0" y="1272746"/>
            <a:chExt cx="12192000" cy="4427451"/>
          </a:xfrm>
        </p:grpSpPr>
        <p:sp>
          <p:nvSpPr>
            <p:cNvPr id="4" name="矩形 3"/>
            <p:cNvSpPr/>
            <p:nvPr/>
          </p:nvSpPr>
          <p:spPr>
            <a:xfrm>
              <a:off x="0" y="1272746"/>
              <a:ext cx="12192000" cy="4176584"/>
            </a:xfrm>
            <a:prstGeom prst="rect">
              <a:avLst/>
            </a:prstGeom>
            <a:solidFill>
              <a:srgbClr val="DEFDF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 smtClean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3" r="30296"/>
            <a:stretch>
              <a:fillRect/>
            </a:stretch>
          </p:blipFill>
          <p:spPr>
            <a:xfrm>
              <a:off x="4008763" y="1634165"/>
              <a:ext cx="4074695" cy="406603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1026795" y="2211070"/>
            <a:ext cx="3573145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30000"/>
              </a:lnSpc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姓名</a:t>
            </a: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：石文烁</a:t>
            </a:r>
            <a:endParaRPr lang="zh-CN" altLang="en-US" sz="20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0000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  <a:cs typeface="+mn-ea"/>
              <a:sym typeface="+mn-lt"/>
            </a:endParaRPr>
          </a:p>
          <a:p>
            <a:pPr defTabSz="1219200">
              <a:lnSpc>
                <a:spcPct val="130000"/>
              </a:lnSpc>
              <a:defRPr/>
            </a:pP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英文名：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Anna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0000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  <a:cs typeface="+mn-ea"/>
              <a:sym typeface="+mn-lt"/>
            </a:endParaRPr>
          </a:p>
          <a:p>
            <a:pPr defTabSz="1219200">
              <a:lnSpc>
                <a:spcPct val="130000"/>
              </a:lnSpc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年龄</a:t>
            </a: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：</a:t>
            </a: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10</a:t>
            </a: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岁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0000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  <a:cs typeface="+mn-ea"/>
              <a:sym typeface="+mn-lt"/>
            </a:endParaRPr>
          </a:p>
          <a:p>
            <a:pPr defTabSz="1219200">
              <a:lnSpc>
                <a:spcPct val="130000"/>
              </a:lnSpc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性别：女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0000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  <a:cs typeface="+mn-ea"/>
              <a:sym typeface="+mn-lt"/>
            </a:endParaRPr>
          </a:p>
          <a:p>
            <a:pPr defTabSz="1219200">
              <a:lnSpc>
                <a:spcPct val="130000"/>
              </a:lnSpc>
              <a:defRPr/>
            </a:pP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家庭成员：爸爸、妈妈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0000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4420" y="1750555"/>
            <a:ext cx="2897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defRPr/>
            </a:pPr>
            <a:r>
              <a:rPr lang="zh-CN" altLang="en-US" sz="3200" dirty="0" smtClean="0">
                <a:ln w="12700">
                  <a:solidFill>
                    <a:prstClr val="white"/>
                  </a:solidFill>
                </a:ln>
                <a:solidFill>
                  <a:srgbClr val="EE956E"/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华康海报体W12(P)" panose="040B0C00000000000000" charset="-122"/>
                <a:ea typeface="华康海报体W12(P)" panose="040B0C00000000000000" charset="-122"/>
                <a:cs typeface="+mn-ea"/>
                <a:sym typeface="+mn-lt"/>
              </a:rPr>
              <a:t>我的基本资料</a:t>
            </a:r>
            <a:endParaRPr lang="zh-CN" altLang="en-US" sz="3200" dirty="0">
              <a:ln w="12700">
                <a:solidFill>
                  <a:prstClr val="white"/>
                </a:solidFill>
              </a:ln>
              <a:solidFill>
                <a:srgbClr val="EE956E"/>
              </a:solidFill>
              <a:effectLst>
                <a:outerShdw blurRad="25400" dist="25400" dir="2700000" algn="tl">
                  <a:srgbClr val="000000">
                    <a:alpha val="20000"/>
                  </a:srgbClr>
                </a:outerShdw>
              </a:effectLst>
              <a:latin typeface="华康海报体W12(P)" panose="040B0C00000000000000" charset="-122"/>
              <a:ea typeface="华康海报体W12(P)" panose="040B0C00000000000000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27000" y="4436818"/>
            <a:ext cx="5429002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30000"/>
              </a:lnSpc>
              <a:defRPr/>
            </a:pP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作为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一名光荣的少先队员，能生活在这样一个充满活力的大集体中，我感到无比的光荣和自豪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。为了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能更好的为同学们服务，更全面的为红领巾增光添色，我参加了这次礼仪部竞选活动。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44" y="788107"/>
            <a:ext cx="999141" cy="9649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695" y="1273175"/>
            <a:ext cx="2995295" cy="4093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1272746"/>
            <a:ext cx="12192000" cy="4176584"/>
            <a:chOff x="0" y="1272746"/>
            <a:chExt cx="12192000" cy="4176584"/>
          </a:xfrm>
        </p:grpSpPr>
        <p:sp>
          <p:nvSpPr>
            <p:cNvPr id="4" name="矩形 3"/>
            <p:cNvSpPr/>
            <p:nvPr/>
          </p:nvSpPr>
          <p:spPr>
            <a:xfrm>
              <a:off x="0" y="1272746"/>
              <a:ext cx="12192000" cy="4176584"/>
            </a:xfrm>
            <a:prstGeom prst="rect">
              <a:avLst/>
            </a:prstGeom>
            <a:solidFill>
              <a:srgbClr val="DEFDF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85</a:t>
              </a:r>
              <a:endParaRPr lang="en-US" altLang="zh-CN" dirty="0" smtClean="0"/>
            </a:p>
            <a:p>
              <a:pPr algn="ctr"/>
              <a:endParaRPr lang="zh-CN" altLang="en-US" dirty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83298"/>
              <a:ext cx="12192000" cy="4066032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t="21852"/>
          <a:stretch>
            <a:fillRect/>
          </a:stretch>
        </p:blipFill>
        <p:spPr>
          <a:xfrm>
            <a:off x="3383044" y="1826523"/>
            <a:ext cx="8005392" cy="35047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726" y="1131853"/>
            <a:ext cx="2974306" cy="14722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63" y="428949"/>
            <a:ext cx="5974730" cy="59747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980622" y="2937179"/>
            <a:ext cx="5728943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我是三（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3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）班的石文烁，三年来，在老师的辛勤培育教导下，我长大了，连年被评为“学习之星”和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“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优秀班干部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”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。</a:t>
            </a:r>
            <a:endParaRPr lang="en-US" altLang="zh-CN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+mn-ea"/>
              <a:sym typeface="+mn-lt"/>
            </a:endParaRPr>
          </a:p>
          <a:p>
            <a:pPr defTabSz="1219200">
              <a:lnSpc>
                <a:spcPct val="150000"/>
              </a:lnSpc>
              <a:defRPr/>
            </a:pP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+mn-ea"/>
              <a:sym typeface="+mn-lt"/>
            </a:endParaRPr>
          </a:p>
          <a:p>
            <a:pPr marL="457200" indent="-457200" defTabSz="1219200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老师给我的评价是：做事认真、主动、负责；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+mn-ea"/>
              <a:sym typeface="+mn-lt"/>
            </a:endParaRPr>
          </a:p>
          <a:p>
            <a:pPr marL="457200" indent="-457200" defTabSz="1219200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同学们给我的评价是：学习成绩好，举止大方；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+mn-ea"/>
              <a:sym typeface="+mn-lt"/>
            </a:endParaRPr>
          </a:p>
          <a:p>
            <a:pPr marL="457200" indent="-457200" defTabSz="1219200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n-ea"/>
                <a:sym typeface="+mn-lt"/>
              </a:rPr>
              <a:t>我给自己的评价是：充满自信、喜欢挑战、乐于奉献。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62328" y="2567846"/>
            <a:ext cx="18055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rgbClr val="FD8FAC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rPr>
              <a:t>同学们好！</a:t>
            </a:r>
            <a:r>
              <a:rPr lang="zh-CN" altLang="en-US" sz="2800" dirty="0">
                <a:solidFill>
                  <a:srgbClr val="9FDAD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rPr>
              <a:t>老师好！</a:t>
            </a:r>
            <a:endParaRPr lang="zh-CN" altLang="en-US" sz="2800" dirty="0">
              <a:solidFill>
                <a:srgbClr val="9FDAD8"/>
              </a:solidFill>
              <a:latin typeface="方正少儿简体" panose="03000509000000000000" pitchFamily="65" charset="-122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44435" y="1606550"/>
            <a:ext cx="3321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defRPr/>
            </a:pPr>
            <a:r>
              <a:rPr lang="zh-CN" altLang="en-US" sz="2800" dirty="0" smtClean="0">
                <a:ln w="22225">
                  <a:solidFill>
                    <a:prstClr val="white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华康海报体W12(P)" panose="040B0C00000000000000" charset="-122"/>
                <a:ea typeface="华康海报体W12(P)" panose="040B0C00000000000000" charset="-122"/>
                <a:cs typeface="+mn-ea"/>
                <a:sym typeface="+mn-lt"/>
              </a:rPr>
              <a:t>竞选礼仪部</a:t>
            </a:r>
            <a:endParaRPr lang="zh-CN" altLang="en-US" sz="2800" dirty="0">
              <a:ln w="22225">
                <a:solidFill>
                  <a:prstClr val="white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0000"/>
                  </a:srgbClr>
                </a:outerShdw>
              </a:effectLst>
              <a:latin typeface="华康海报体W12(P)" panose="040B0C00000000000000" charset="-122"/>
              <a:ea typeface="华康海报体W12(P)" panose="040B0C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1272746"/>
            <a:ext cx="12192000" cy="4176584"/>
            <a:chOff x="0" y="1272746"/>
            <a:chExt cx="12192000" cy="4176584"/>
          </a:xfrm>
        </p:grpSpPr>
        <p:sp>
          <p:nvSpPr>
            <p:cNvPr id="4" name="矩形 3"/>
            <p:cNvSpPr/>
            <p:nvPr/>
          </p:nvSpPr>
          <p:spPr>
            <a:xfrm>
              <a:off x="0" y="1272746"/>
              <a:ext cx="8866909" cy="4176584"/>
            </a:xfrm>
            <a:prstGeom prst="rect">
              <a:avLst/>
            </a:prstGeom>
            <a:solidFill>
              <a:srgbClr val="DEFDF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 smtClean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83298"/>
              <a:ext cx="12192000" cy="4066032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086" y="764352"/>
            <a:ext cx="3023427" cy="4535140"/>
          </a:xfrm>
          <a:prstGeom prst="rect">
            <a:avLst/>
          </a:prstGeom>
          <a:effectLst>
            <a:outerShdw blurRad="190500" dist="635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9985475" y="2484943"/>
            <a:ext cx="798195" cy="24282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000" spc="600" dirty="0">
                <a:ln w="25400">
                  <a:solidFill>
                    <a:schemeClr val="bg1"/>
                  </a:solidFill>
                </a:ln>
                <a:solidFill>
                  <a:srgbClr val="FD8FAC"/>
                </a:solidFill>
                <a:effectLst>
                  <a:outerShdw blurRad="762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华康海报体W12(P)" panose="040B0C00000000000000" charset="-122"/>
                <a:ea typeface="华康海报体W12(P)" panose="040B0C00000000000000" charset="-122"/>
              </a:rPr>
              <a:t>在校任职</a:t>
            </a:r>
            <a:endParaRPr lang="zh-CN" altLang="en-US" sz="4000" spc="600" dirty="0">
              <a:ln w="25400">
                <a:solidFill>
                  <a:schemeClr val="bg1"/>
                </a:solidFill>
              </a:ln>
              <a:solidFill>
                <a:srgbClr val="FD8FAC"/>
              </a:solidFill>
              <a:effectLst>
                <a:outerShdw blurRad="76200" dist="63500" dir="2700000" algn="tl" rotWithShape="0">
                  <a:prstClr val="black">
                    <a:alpha val="40000"/>
                  </a:prstClr>
                </a:outerShdw>
              </a:effectLst>
              <a:latin typeface="华康海报体W12(P)" panose="040B0C00000000000000" charset="-122"/>
              <a:ea typeface="华康海报体W12(P)" panose="040B0C00000000000000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4" y="1206164"/>
            <a:ext cx="2080436" cy="2894779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343535" y="4013835"/>
            <a:ext cx="44176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defRPr/>
            </a:pPr>
            <a:r>
              <a:rPr lang="zh-CN" altLang="en-US" sz="3200" dirty="0">
                <a:ln w="12700">
                  <a:solidFill>
                    <a:prstClr val="white"/>
                  </a:solidFill>
                </a:ln>
                <a:solidFill>
                  <a:srgbClr val="EE956E"/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华康海报体W12(P)" panose="040B0C00000000000000" charset="-122"/>
                <a:ea typeface="华康海报体W12(P)" panose="040B0C00000000000000" charset="-122"/>
                <a:cs typeface="+mn-ea"/>
                <a:sym typeface="+mn-lt"/>
              </a:rPr>
              <a:t>好好学习，天天向上</a:t>
            </a:r>
            <a:endParaRPr lang="zh-CN" altLang="en-US" sz="3200" dirty="0">
              <a:ln w="12700">
                <a:solidFill>
                  <a:prstClr val="white"/>
                </a:solidFill>
              </a:ln>
              <a:solidFill>
                <a:srgbClr val="EE956E"/>
              </a:solidFill>
              <a:effectLst>
                <a:outerShdw blurRad="25400" dist="25400" dir="2700000" algn="tl">
                  <a:srgbClr val="000000">
                    <a:alpha val="20000"/>
                  </a:srgbClr>
                </a:outerShdw>
              </a:effectLst>
              <a:latin typeface="华康海报体W12(P)" panose="040B0C00000000000000" charset="-122"/>
              <a:ea typeface="华康海报体W12(P)" panose="040B0C00000000000000" charset="-122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 rot="495153">
            <a:off x="1951746" y="1380544"/>
            <a:ext cx="6785685" cy="2832020"/>
            <a:chOff x="1840356" y="58861"/>
            <a:chExt cx="7227444" cy="3016389"/>
          </a:xfrm>
        </p:grpSpPr>
        <p:sp>
          <p:nvSpPr>
            <p:cNvPr id="52" name="矩形 51"/>
            <p:cNvSpPr/>
            <p:nvPr>
              <p:custDataLst>
                <p:tags r:id="rId4"/>
              </p:custDataLst>
            </p:nvPr>
          </p:nvSpPr>
          <p:spPr>
            <a:xfrm rot="21145919">
              <a:off x="2777055" y="1204672"/>
              <a:ext cx="1548942" cy="1870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114300" dir="2700000" algn="tl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>
              <p:custDataLst>
                <p:tags r:id="rId5"/>
              </p:custDataLst>
            </p:nvPr>
          </p:nvSpPr>
          <p:spPr>
            <a:xfrm rot="21340840">
              <a:off x="4978725" y="1182339"/>
              <a:ext cx="1435297" cy="1733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114300" dir="2700000" algn="tl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>
              <p:custDataLst>
                <p:tags r:id="rId6"/>
              </p:custDataLst>
            </p:nvPr>
          </p:nvSpPr>
          <p:spPr>
            <a:xfrm rot="21280563">
              <a:off x="6842834" y="798813"/>
              <a:ext cx="1372376" cy="165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114300" dir="2700000" algn="tl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840356" y="58861"/>
              <a:ext cx="7227444" cy="1253399"/>
              <a:chOff x="3302030" y="127017"/>
              <a:chExt cx="7392348" cy="1281997"/>
            </a:xfrm>
          </p:grpSpPr>
          <p:pic>
            <p:nvPicPr>
              <p:cNvPr id="35" name="图片 34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9"/>
              <a:stretch>
                <a:fillRect/>
              </a:stretch>
            </p:blipFill>
            <p:spPr>
              <a:xfrm>
                <a:off x="3302030" y="127017"/>
                <a:ext cx="7392348" cy="1078745"/>
              </a:xfrm>
              <a:prstGeom prst="rect">
                <a:avLst/>
              </a:prstGeom>
            </p:spPr>
          </p:pic>
          <p:grpSp>
            <p:nvGrpSpPr>
              <p:cNvPr id="37" name="组合 36"/>
              <p:cNvGrpSpPr/>
              <p:nvPr>
                <p:custDataLst>
                  <p:tags r:id="rId9"/>
                </p:custDataLst>
              </p:nvPr>
            </p:nvGrpSpPr>
            <p:grpSpPr>
              <a:xfrm>
                <a:off x="4529360" y="725765"/>
                <a:ext cx="407051" cy="683249"/>
                <a:chOff x="3355097" y="2705308"/>
                <a:chExt cx="758971" cy="1273959"/>
              </a:xfrm>
            </p:grpSpPr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5097" y="2705308"/>
                  <a:ext cx="676600" cy="1273959"/>
                </a:xfrm>
                <a:prstGeom prst="rect">
                  <a:avLst/>
                </a:prstGeom>
              </p:spPr>
            </p:pic>
            <p:pic>
              <p:nvPicPr>
                <p:cNvPr id="45" name="图片 44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086" y="2717499"/>
                  <a:ext cx="700982" cy="1261768"/>
                </a:xfrm>
                <a:prstGeom prst="rect">
                  <a:avLst/>
                </a:prstGeom>
              </p:spPr>
            </p:pic>
          </p:grpSp>
          <p:grpSp>
            <p:nvGrpSpPr>
              <p:cNvPr id="38" name="组合 37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6710938" y="709646"/>
                <a:ext cx="407051" cy="683249"/>
                <a:chOff x="3355097" y="2705308"/>
                <a:chExt cx="758971" cy="1273959"/>
              </a:xfrm>
            </p:grpSpPr>
            <p:pic>
              <p:nvPicPr>
                <p:cNvPr id="42" name="图片 4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5097" y="2705308"/>
                  <a:ext cx="676600" cy="1273959"/>
                </a:xfrm>
                <a:prstGeom prst="rect">
                  <a:avLst/>
                </a:prstGeom>
              </p:spPr>
            </p:pic>
            <p:pic>
              <p:nvPicPr>
                <p:cNvPr id="43" name="图片 42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087" y="2717498"/>
                  <a:ext cx="700981" cy="1261769"/>
                </a:xfrm>
                <a:prstGeom prst="rect">
                  <a:avLst/>
                </a:prstGeom>
              </p:spPr>
            </p:pic>
          </p:grpSp>
          <p:grpSp>
            <p:nvGrpSpPr>
              <p:cNvPr id="39" name="组合 38"/>
              <p:cNvGrpSpPr/>
              <p:nvPr>
                <p:custDataLst>
                  <p:tags r:id="rId13"/>
                </p:custDataLst>
              </p:nvPr>
            </p:nvGrpSpPr>
            <p:grpSpPr>
              <a:xfrm>
                <a:off x="8635520" y="303138"/>
                <a:ext cx="407051" cy="683249"/>
                <a:chOff x="3355097" y="2705308"/>
                <a:chExt cx="758971" cy="1273959"/>
              </a:xfrm>
            </p:grpSpPr>
            <p:pic>
              <p:nvPicPr>
                <p:cNvPr id="40" name="图片 39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5097" y="2705308"/>
                  <a:ext cx="676600" cy="1273959"/>
                </a:xfrm>
                <a:prstGeom prst="rect">
                  <a:avLst/>
                </a:prstGeom>
              </p:spPr>
            </p:pic>
            <p:pic>
              <p:nvPicPr>
                <p:cNvPr id="41" name="图片 40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086" y="2717499"/>
                  <a:ext cx="700982" cy="1261768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4" name="矩形 53"/>
          <p:cNvSpPr/>
          <p:nvPr/>
        </p:nvSpPr>
        <p:spPr>
          <a:xfrm>
            <a:off x="517020" y="4672483"/>
            <a:ext cx="4359057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方正卡通简体" panose="03000509000000000000" pitchFamily="65" charset="-122"/>
                <a:cs typeface="+mn-ea"/>
                <a:sym typeface="+mn-lt"/>
              </a:rPr>
              <a:t>在班级担任信息技术课代表，美术课代表，语文组长，值日班长等职务，积极主动地帮老师分担力所能及的事情。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方正卡通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60000">
            <a:off x="6527165" y="2441575"/>
            <a:ext cx="1475105" cy="1670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62250" y="2159635"/>
            <a:ext cx="1505585" cy="19456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00000">
            <a:off x="4825365" y="2483485"/>
            <a:ext cx="1302385" cy="1548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1272746"/>
            <a:ext cx="12192000" cy="4176584"/>
            <a:chOff x="0" y="1272746"/>
            <a:chExt cx="12192000" cy="4176584"/>
          </a:xfrm>
        </p:grpSpPr>
        <p:sp>
          <p:nvSpPr>
            <p:cNvPr id="4" name="矩形 3"/>
            <p:cNvSpPr/>
            <p:nvPr/>
          </p:nvSpPr>
          <p:spPr>
            <a:xfrm>
              <a:off x="0" y="1272746"/>
              <a:ext cx="12192000" cy="4176584"/>
            </a:xfrm>
            <a:prstGeom prst="rect">
              <a:avLst/>
            </a:prstGeom>
            <a:solidFill>
              <a:srgbClr val="DEFDF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85</a:t>
              </a:r>
              <a:endParaRPr lang="en-US" altLang="zh-CN" dirty="0" smtClean="0"/>
            </a:p>
            <a:p>
              <a:pPr algn="ctr"/>
              <a:endParaRPr lang="zh-CN" altLang="en-US" dirty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83298"/>
              <a:ext cx="12192000" cy="4066032"/>
            </a:xfrm>
            <a:prstGeom prst="rect">
              <a:avLst/>
            </a:prstGeom>
          </p:spPr>
        </p:pic>
      </p:grpSp>
      <p:grpSp>
        <p:nvGrpSpPr>
          <p:cNvPr id="59" name="组合 58"/>
          <p:cNvGrpSpPr/>
          <p:nvPr/>
        </p:nvGrpSpPr>
        <p:grpSpPr>
          <a:xfrm>
            <a:off x="1004679" y="997527"/>
            <a:ext cx="2522908" cy="1999436"/>
            <a:chOff x="1004679" y="997527"/>
            <a:chExt cx="2522908" cy="1999436"/>
          </a:xfrm>
        </p:grpSpPr>
        <p:pic>
          <p:nvPicPr>
            <p:cNvPr id="10" name="PA_图片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79" y="997527"/>
              <a:ext cx="2522908" cy="1999436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1348258" y="1755477"/>
              <a:ext cx="1946219" cy="710277"/>
              <a:chOff x="2696" y="3421"/>
              <a:chExt cx="5650" cy="3118"/>
            </a:xfrm>
          </p:grpSpPr>
          <p:grpSp>
            <p:nvGrpSpPr>
              <p:cNvPr id="12" name="组合 11"/>
              <p:cNvGrpSpPr/>
              <p:nvPr>
                <p:custDataLst>
                  <p:tags r:id="rId4"/>
                </p:custDataLst>
              </p:nvPr>
            </p:nvGrpSpPr>
            <p:grpSpPr>
              <a:xfrm>
                <a:off x="2696" y="6373"/>
                <a:ext cx="5396" cy="166"/>
                <a:chOff x="708471" y="3724496"/>
                <a:chExt cx="3426477" cy="105865"/>
              </a:xfrm>
            </p:grpSpPr>
            <p:sp>
              <p:nvSpPr>
                <p:cNvPr id="15" name="矩形 14"/>
                <p:cNvSpPr/>
                <p:nvPr>
                  <p:custDataLst>
                    <p:tags r:id="rId5"/>
                  </p:custDataLst>
                </p:nvPr>
              </p:nvSpPr>
              <p:spPr>
                <a:xfrm rot="16200000">
                  <a:off x="849562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16" name="矩形 15"/>
                <p:cNvSpPr/>
                <p:nvPr>
                  <p:custDataLst>
                    <p:tags r:id="rId6"/>
                  </p:custDataLst>
                </p:nvPr>
              </p:nvSpPr>
              <p:spPr>
                <a:xfrm rot="16200000">
                  <a:off x="1237139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17" name="矩形 16"/>
                <p:cNvSpPr/>
                <p:nvPr>
                  <p:custDataLst>
                    <p:tags r:id="rId7"/>
                  </p:custDataLst>
                </p:nvPr>
              </p:nvSpPr>
              <p:spPr>
                <a:xfrm rot="16200000">
                  <a:off x="1604398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18" name="矩形 17"/>
                <p:cNvSpPr/>
                <p:nvPr>
                  <p:custDataLst>
                    <p:tags r:id="rId8"/>
                  </p:custDataLst>
                </p:nvPr>
              </p:nvSpPr>
              <p:spPr>
                <a:xfrm rot="16200000">
                  <a:off x="1971025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19" name="矩形 18"/>
                <p:cNvSpPr/>
                <p:nvPr>
                  <p:custDataLst>
                    <p:tags r:id="rId9"/>
                  </p:custDataLst>
                </p:nvPr>
              </p:nvSpPr>
              <p:spPr>
                <a:xfrm rot="16200000">
                  <a:off x="2359242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20" name="矩形 19"/>
                <p:cNvSpPr/>
                <p:nvPr>
                  <p:custDataLst>
                    <p:tags r:id="rId10"/>
                  </p:custDataLst>
                </p:nvPr>
              </p:nvSpPr>
              <p:spPr>
                <a:xfrm rot="16200000">
                  <a:off x="2734966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21" name="矩形 20"/>
                <p:cNvSpPr/>
                <p:nvPr>
                  <p:custDataLst>
                    <p:tags r:id="rId11"/>
                  </p:custDataLst>
                </p:nvPr>
              </p:nvSpPr>
              <p:spPr>
                <a:xfrm rot="16200000">
                  <a:off x="3123179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22" name="矩形 21"/>
                <p:cNvSpPr/>
                <p:nvPr>
                  <p:custDataLst>
                    <p:tags r:id="rId12"/>
                  </p:custDataLst>
                </p:nvPr>
              </p:nvSpPr>
              <p:spPr>
                <a:xfrm rot="16200000">
                  <a:off x="3489804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23" name="矩形 22"/>
                <p:cNvSpPr/>
                <p:nvPr>
                  <p:custDataLst>
                    <p:tags r:id="rId13"/>
                  </p:custDataLst>
                </p:nvPr>
              </p:nvSpPr>
              <p:spPr>
                <a:xfrm rot="16200000">
                  <a:off x="3888182" y="3583595"/>
                  <a:ext cx="105676" cy="387856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</p:grpSp>
          <p:sp>
            <p:nvSpPr>
              <p:cNvPr id="13" name="文本框 12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2775" y="3421"/>
                <a:ext cx="5571" cy="1083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Autofit/>
              </a:bodyPr>
              <a:lstStyle>
                <a:defPPr>
                  <a:defRPr lang="zh-CN"/>
                </a:defPPr>
                <a:lvl1pPr defTabSz="1216660">
                  <a:spcBef>
                    <a:spcPct val="20000"/>
                  </a:spcBef>
                  <a:defRPr sz="3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defRPr>
                </a:lvl1pPr>
              </a:lstStyle>
              <a:p>
                <a:pPr algn="ctr"/>
                <a:r>
                  <a:rPr lang="zh-CN" altLang="en-US" sz="3200" dirty="0">
                    <a:solidFill>
                      <a:srgbClr val="FD8FAC"/>
                    </a:solidFill>
                    <a:latin typeface="方正卡通简体" panose="03000509000000000000" pitchFamily="65" charset="-122"/>
                    <a:ea typeface="方正卡通简体" panose="03000509000000000000" pitchFamily="65" charset="-122"/>
                    <a:cs typeface="+mj-cs"/>
                  </a:rPr>
                  <a:t>积极向上</a:t>
                </a:r>
                <a:endParaRPr lang="zh-CN" altLang="en-US" sz="3200" dirty="0">
                  <a:solidFill>
                    <a:srgbClr val="FD8FA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+mj-cs"/>
                </a:endParaRPr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8588491" y="997527"/>
            <a:ext cx="2522908" cy="1999436"/>
            <a:chOff x="1004679" y="997527"/>
            <a:chExt cx="2522908" cy="1999436"/>
          </a:xfrm>
        </p:grpSpPr>
        <p:pic>
          <p:nvPicPr>
            <p:cNvPr id="61" name="PA_图片 3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79" y="997527"/>
              <a:ext cx="2522908" cy="1999436"/>
            </a:xfrm>
            <a:prstGeom prst="rect">
              <a:avLst/>
            </a:prstGeom>
          </p:spPr>
        </p:pic>
        <p:grpSp>
          <p:nvGrpSpPr>
            <p:cNvPr id="62" name="组合 61"/>
            <p:cNvGrpSpPr/>
            <p:nvPr/>
          </p:nvGrpSpPr>
          <p:grpSpPr>
            <a:xfrm>
              <a:off x="1348258" y="1755477"/>
              <a:ext cx="1946219" cy="710277"/>
              <a:chOff x="2696" y="3421"/>
              <a:chExt cx="5650" cy="3118"/>
            </a:xfrm>
          </p:grpSpPr>
          <p:grpSp>
            <p:nvGrpSpPr>
              <p:cNvPr id="63" name="组合 62"/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2696" y="6373"/>
                <a:ext cx="5396" cy="166"/>
                <a:chOff x="708471" y="3724496"/>
                <a:chExt cx="3426477" cy="105865"/>
              </a:xfrm>
            </p:grpSpPr>
            <p:sp>
              <p:nvSpPr>
                <p:cNvPr id="65" name="矩形 64"/>
                <p:cNvSpPr/>
                <p:nvPr>
                  <p:custDataLst>
                    <p:tags r:id="rId17"/>
                  </p:custDataLst>
                </p:nvPr>
              </p:nvSpPr>
              <p:spPr>
                <a:xfrm rot="16200000">
                  <a:off x="849562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66" name="矩形 65"/>
                <p:cNvSpPr/>
                <p:nvPr>
                  <p:custDataLst>
                    <p:tags r:id="rId18"/>
                  </p:custDataLst>
                </p:nvPr>
              </p:nvSpPr>
              <p:spPr>
                <a:xfrm rot="16200000">
                  <a:off x="1237139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67" name="矩形 66"/>
                <p:cNvSpPr/>
                <p:nvPr>
                  <p:custDataLst>
                    <p:tags r:id="rId19"/>
                  </p:custDataLst>
                </p:nvPr>
              </p:nvSpPr>
              <p:spPr>
                <a:xfrm rot="16200000">
                  <a:off x="1604398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68" name="矩形 67"/>
                <p:cNvSpPr/>
                <p:nvPr>
                  <p:custDataLst>
                    <p:tags r:id="rId20"/>
                  </p:custDataLst>
                </p:nvPr>
              </p:nvSpPr>
              <p:spPr>
                <a:xfrm rot="16200000">
                  <a:off x="1971025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69" name="矩形 68"/>
                <p:cNvSpPr/>
                <p:nvPr>
                  <p:custDataLst>
                    <p:tags r:id="rId21"/>
                  </p:custDataLst>
                </p:nvPr>
              </p:nvSpPr>
              <p:spPr>
                <a:xfrm rot="16200000">
                  <a:off x="2359242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70" name="矩形 69"/>
                <p:cNvSpPr/>
                <p:nvPr>
                  <p:custDataLst>
                    <p:tags r:id="rId22"/>
                  </p:custDataLst>
                </p:nvPr>
              </p:nvSpPr>
              <p:spPr>
                <a:xfrm rot="16200000">
                  <a:off x="2734966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71" name="矩形 70"/>
                <p:cNvSpPr/>
                <p:nvPr>
                  <p:custDataLst>
                    <p:tags r:id="rId23"/>
                  </p:custDataLst>
                </p:nvPr>
              </p:nvSpPr>
              <p:spPr>
                <a:xfrm rot="16200000">
                  <a:off x="3123179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72" name="矩形 71"/>
                <p:cNvSpPr/>
                <p:nvPr>
                  <p:custDataLst>
                    <p:tags r:id="rId24"/>
                  </p:custDataLst>
                </p:nvPr>
              </p:nvSpPr>
              <p:spPr>
                <a:xfrm rot="16200000">
                  <a:off x="3489804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73" name="矩形 72"/>
                <p:cNvSpPr/>
                <p:nvPr>
                  <p:custDataLst>
                    <p:tags r:id="rId25"/>
                  </p:custDataLst>
                </p:nvPr>
              </p:nvSpPr>
              <p:spPr>
                <a:xfrm rot="16200000">
                  <a:off x="3888182" y="3583595"/>
                  <a:ext cx="105676" cy="387856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</p:grpSp>
          <p:sp>
            <p:nvSpPr>
              <p:cNvPr id="64" name="文本框 63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2775" y="3421"/>
                <a:ext cx="5571" cy="1083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Autofit/>
              </a:bodyPr>
              <a:lstStyle>
                <a:defPPr>
                  <a:defRPr lang="zh-CN"/>
                </a:defPPr>
                <a:lvl1pPr defTabSz="1216660">
                  <a:spcBef>
                    <a:spcPct val="20000"/>
                  </a:spcBef>
                  <a:defRPr sz="3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defRPr>
                </a:lvl1pPr>
              </a:lstStyle>
              <a:p>
                <a:pPr algn="ctr"/>
                <a:r>
                  <a:rPr lang="zh-CN" altLang="en-US" sz="3200" dirty="0">
                    <a:solidFill>
                      <a:srgbClr val="3E98A0"/>
                    </a:solidFill>
                    <a:latin typeface="方正卡通简体" panose="03000509000000000000" pitchFamily="65" charset="-122"/>
                    <a:ea typeface="方正卡通简体" panose="03000509000000000000" pitchFamily="65" charset="-122"/>
                    <a:cs typeface="+mj-cs"/>
                  </a:rPr>
                  <a:t>乐于助人</a:t>
                </a:r>
                <a:endParaRPr lang="zh-CN" altLang="en-US" sz="3200" dirty="0">
                  <a:solidFill>
                    <a:srgbClr val="3E98A0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+mj-cs"/>
                </a:endParaRPr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1004679" y="3346560"/>
            <a:ext cx="2522908" cy="1999436"/>
            <a:chOff x="1004679" y="997527"/>
            <a:chExt cx="2522908" cy="1999436"/>
          </a:xfrm>
        </p:grpSpPr>
        <p:pic>
          <p:nvPicPr>
            <p:cNvPr id="75" name="PA_图片 3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79" y="997527"/>
              <a:ext cx="2522908" cy="1999436"/>
            </a:xfrm>
            <a:prstGeom prst="rect">
              <a:avLst/>
            </a:prstGeom>
          </p:spPr>
        </p:pic>
        <p:grpSp>
          <p:nvGrpSpPr>
            <p:cNvPr id="76" name="组合 75"/>
            <p:cNvGrpSpPr/>
            <p:nvPr/>
          </p:nvGrpSpPr>
          <p:grpSpPr>
            <a:xfrm>
              <a:off x="1348258" y="1755477"/>
              <a:ext cx="1946219" cy="710277"/>
              <a:chOff x="2696" y="3421"/>
              <a:chExt cx="5650" cy="3118"/>
            </a:xfrm>
          </p:grpSpPr>
          <p:grpSp>
            <p:nvGrpSpPr>
              <p:cNvPr id="77" name="组合 76"/>
              <p:cNvGrpSpPr/>
              <p:nvPr>
                <p:custDataLst>
                  <p:tags r:id="rId28"/>
                </p:custDataLst>
              </p:nvPr>
            </p:nvGrpSpPr>
            <p:grpSpPr>
              <a:xfrm>
                <a:off x="2696" y="6373"/>
                <a:ext cx="5396" cy="166"/>
                <a:chOff x="708471" y="3724496"/>
                <a:chExt cx="3426477" cy="105865"/>
              </a:xfrm>
            </p:grpSpPr>
            <p:sp>
              <p:nvSpPr>
                <p:cNvPr id="79" name="矩形 78"/>
                <p:cNvSpPr/>
                <p:nvPr>
                  <p:custDataLst>
                    <p:tags r:id="rId29"/>
                  </p:custDataLst>
                </p:nvPr>
              </p:nvSpPr>
              <p:spPr>
                <a:xfrm rot="16200000">
                  <a:off x="849562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80" name="矩形 79"/>
                <p:cNvSpPr/>
                <p:nvPr>
                  <p:custDataLst>
                    <p:tags r:id="rId30"/>
                  </p:custDataLst>
                </p:nvPr>
              </p:nvSpPr>
              <p:spPr>
                <a:xfrm rot="16200000">
                  <a:off x="1237139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81" name="矩形 80"/>
                <p:cNvSpPr/>
                <p:nvPr>
                  <p:custDataLst>
                    <p:tags r:id="rId31"/>
                  </p:custDataLst>
                </p:nvPr>
              </p:nvSpPr>
              <p:spPr>
                <a:xfrm rot="16200000">
                  <a:off x="1604398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82" name="矩形 81"/>
                <p:cNvSpPr/>
                <p:nvPr>
                  <p:custDataLst>
                    <p:tags r:id="rId32"/>
                  </p:custDataLst>
                </p:nvPr>
              </p:nvSpPr>
              <p:spPr>
                <a:xfrm rot="16200000">
                  <a:off x="1971025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83" name="矩形 82"/>
                <p:cNvSpPr/>
                <p:nvPr>
                  <p:custDataLst>
                    <p:tags r:id="rId33"/>
                  </p:custDataLst>
                </p:nvPr>
              </p:nvSpPr>
              <p:spPr>
                <a:xfrm rot="16200000">
                  <a:off x="2359242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84" name="矩形 83"/>
                <p:cNvSpPr/>
                <p:nvPr>
                  <p:custDataLst>
                    <p:tags r:id="rId34"/>
                  </p:custDataLst>
                </p:nvPr>
              </p:nvSpPr>
              <p:spPr>
                <a:xfrm rot="16200000">
                  <a:off x="2734966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85" name="矩形 84"/>
                <p:cNvSpPr/>
                <p:nvPr>
                  <p:custDataLst>
                    <p:tags r:id="rId35"/>
                  </p:custDataLst>
                </p:nvPr>
              </p:nvSpPr>
              <p:spPr>
                <a:xfrm rot="16200000">
                  <a:off x="3123179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86" name="矩形 85"/>
                <p:cNvSpPr/>
                <p:nvPr>
                  <p:custDataLst>
                    <p:tags r:id="rId36"/>
                  </p:custDataLst>
                </p:nvPr>
              </p:nvSpPr>
              <p:spPr>
                <a:xfrm rot="16200000">
                  <a:off x="3489804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87" name="矩形 86"/>
                <p:cNvSpPr/>
                <p:nvPr>
                  <p:custDataLst>
                    <p:tags r:id="rId37"/>
                  </p:custDataLst>
                </p:nvPr>
              </p:nvSpPr>
              <p:spPr>
                <a:xfrm rot="16200000">
                  <a:off x="3888182" y="3583595"/>
                  <a:ext cx="105676" cy="387856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</p:grpSp>
          <p:sp>
            <p:nvSpPr>
              <p:cNvPr id="78" name="文本框 77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2775" y="3421"/>
                <a:ext cx="5571" cy="1083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Autofit/>
              </a:bodyPr>
              <a:lstStyle>
                <a:defPPr>
                  <a:defRPr lang="zh-CN"/>
                </a:defPPr>
                <a:lvl1pPr defTabSz="1216660">
                  <a:spcBef>
                    <a:spcPct val="20000"/>
                  </a:spcBef>
                  <a:defRPr sz="3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defRPr>
                </a:lvl1pPr>
              </a:lstStyle>
              <a:p>
                <a:pPr algn="ctr"/>
                <a:r>
                  <a:rPr lang="zh-CN" altLang="en-US" sz="3200" dirty="0">
                    <a:solidFill>
                      <a:srgbClr val="9ED9D7"/>
                    </a:solidFill>
                    <a:latin typeface="方正卡通简体" panose="03000509000000000000" pitchFamily="65" charset="-122"/>
                    <a:ea typeface="方正卡通简体" panose="03000509000000000000" pitchFamily="65" charset="-122"/>
                    <a:cs typeface="+mj-cs"/>
                  </a:rPr>
                  <a:t>执着进取</a:t>
                </a:r>
                <a:endParaRPr lang="zh-CN" altLang="en-US" sz="3200" dirty="0">
                  <a:solidFill>
                    <a:srgbClr val="9ED9D7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+mj-cs"/>
                </a:endParaRPr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>
            <a:off x="8588491" y="3346560"/>
            <a:ext cx="2522908" cy="1999436"/>
            <a:chOff x="1004679" y="997527"/>
            <a:chExt cx="2522908" cy="1999436"/>
          </a:xfrm>
        </p:grpSpPr>
        <p:pic>
          <p:nvPicPr>
            <p:cNvPr id="89" name="PA_图片 3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79" y="997527"/>
              <a:ext cx="2522908" cy="1999436"/>
            </a:xfrm>
            <a:prstGeom prst="rect">
              <a:avLst/>
            </a:prstGeom>
          </p:spPr>
        </p:pic>
        <p:grpSp>
          <p:nvGrpSpPr>
            <p:cNvPr id="90" name="组合 89"/>
            <p:cNvGrpSpPr/>
            <p:nvPr/>
          </p:nvGrpSpPr>
          <p:grpSpPr>
            <a:xfrm>
              <a:off x="1348258" y="1755477"/>
              <a:ext cx="1946219" cy="710277"/>
              <a:chOff x="2696" y="3421"/>
              <a:chExt cx="5650" cy="3118"/>
            </a:xfrm>
          </p:grpSpPr>
          <p:grpSp>
            <p:nvGrpSpPr>
              <p:cNvPr id="91" name="组合 90"/>
              <p:cNvGrpSpPr/>
              <p:nvPr>
                <p:custDataLst>
                  <p:tags r:id="rId40"/>
                </p:custDataLst>
              </p:nvPr>
            </p:nvGrpSpPr>
            <p:grpSpPr>
              <a:xfrm>
                <a:off x="2696" y="6373"/>
                <a:ext cx="5396" cy="166"/>
                <a:chOff x="708471" y="3724496"/>
                <a:chExt cx="3426477" cy="105865"/>
              </a:xfrm>
            </p:grpSpPr>
            <p:sp>
              <p:nvSpPr>
                <p:cNvPr id="93" name="矩形 92"/>
                <p:cNvSpPr/>
                <p:nvPr>
                  <p:custDataLst>
                    <p:tags r:id="rId41"/>
                  </p:custDataLst>
                </p:nvPr>
              </p:nvSpPr>
              <p:spPr>
                <a:xfrm rot="16200000">
                  <a:off x="849562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94" name="矩形 93"/>
                <p:cNvSpPr/>
                <p:nvPr>
                  <p:custDataLst>
                    <p:tags r:id="rId42"/>
                  </p:custDataLst>
                </p:nvPr>
              </p:nvSpPr>
              <p:spPr>
                <a:xfrm rot="16200000">
                  <a:off x="1237139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95" name="矩形 94"/>
                <p:cNvSpPr/>
                <p:nvPr>
                  <p:custDataLst>
                    <p:tags r:id="rId43"/>
                  </p:custDataLst>
                </p:nvPr>
              </p:nvSpPr>
              <p:spPr>
                <a:xfrm rot="16200000">
                  <a:off x="1604398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96" name="矩形 95"/>
                <p:cNvSpPr/>
                <p:nvPr>
                  <p:custDataLst>
                    <p:tags r:id="rId44"/>
                  </p:custDataLst>
                </p:nvPr>
              </p:nvSpPr>
              <p:spPr>
                <a:xfrm rot="16200000">
                  <a:off x="1971025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97" name="矩形 96"/>
                <p:cNvSpPr/>
                <p:nvPr>
                  <p:custDataLst>
                    <p:tags r:id="rId45"/>
                  </p:custDataLst>
                </p:nvPr>
              </p:nvSpPr>
              <p:spPr>
                <a:xfrm rot="16200000">
                  <a:off x="2359242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98" name="矩形 97"/>
                <p:cNvSpPr/>
                <p:nvPr>
                  <p:custDataLst>
                    <p:tags r:id="rId46"/>
                  </p:custDataLst>
                </p:nvPr>
              </p:nvSpPr>
              <p:spPr>
                <a:xfrm rot="16200000">
                  <a:off x="2734966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99" name="矩形 98"/>
                <p:cNvSpPr/>
                <p:nvPr>
                  <p:custDataLst>
                    <p:tags r:id="rId47"/>
                  </p:custDataLst>
                </p:nvPr>
              </p:nvSpPr>
              <p:spPr>
                <a:xfrm rot="16200000">
                  <a:off x="3123179" y="3583405"/>
                  <a:ext cx="105676" cy="387858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100" name="矩形 99"/>
                <p:cNvSpPr/>
                <p:nvPr>
                  <p:custDataLst>
                    <p:tags r:id="rId48"/>
                  </p:custDataLst>
                </p:nvPr>
              </p:nvSpPr>
              <p:spPr>
                <a:xfrm rot="16200000">
                  <a:off x="3489804" y="3583405"/>
                  <a:ext cx="105676" cy="387858"/>
                </a:xfrm>
                <a:prstGeom prst="rect">
                  <a:avLst/>
                </a:prstGeom>
                <a:solidFill>
                  <a:srgbClr val="9FD1F1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BB47E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101" name="矩形 100"/>
                <p:cNvSpPr/>
                <p:nvPr>
                  <p:custDataLst>
                    <p:tags r:id="rId49"/>
                  </p:custDataLst>
                </p:nvPr>
              </p:nvSpPr>
              <p:spPr>
                <a:xfrm rot="16200000">
                  <a:off x="3888182" y="3583595"/>
                  <a:ext cx="105676" cy="387856"/>
                </a:xfrm>
                <a:prstGeom prst="rect">
                  <a:avLst/>
                </a:prstGeom>
                <a:solidFill>
                  <a:srgbClr val="E4F8F9"/>
                </a:solidFill>
                <a:ln>
                  <a:noFill/>
                </a:ln>
              </p:spPr>
              <p:txBody>
                <a:bodyPr vert="horz" wrap="square" lIns="121610" tIns="60805" rIns="121610" bIns="60805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6D31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</p:grpSp>
          <p:sp>
            <p:nvSpPr>
              <p:cNvPr id="92" name="文本框 91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2775" y="3421"/>
                <a:ext cx="5571" cy="1083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Autofit/>
              </a:bodyPr>
              <a:lstStyle>
                <a:defPPr>
                  <a:defRPr lang="zh-CN"/>
                </a:defPPr>
                <a:lvl1pPr defTabSz="1216660">
                  <a:spcBef>
                    <a:spcPct val="20000"/>
                  </a:spcBef>
                  <a:defRPr sz="3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defRPr>
                </a:lvl1pPr>
              </a:lstStyle>
              <a:p>
                <a:pPr algn="ctr"/>
                <a:r>
                  <a:rPr lang="zh-CN" altLang="en-US" sz="3200" dirty="0">
                    <a:solidFill>
                      <a:srgbClr val="F8BB50"/>
                    </a:solidFill>
                    <a:latin typeface="方正卡通简体" panose="03000509000000000000" pitchFamily="65" charset="-122"/>
                    <a:ea typeface="方正卡通简体" panose="03000509000000000000" pitchFamily="65" charset="-122"/>
                    <a:cs typeface="+mj-cs"/>
                  </a:rPr>
                  <a:t>诚实可爱</a:t>
                </a:r>
                <a:endParaRPr lang="zh-CN" altLang="en-US" sz="3200" dirty="0">
                  <a:solidFill>
                    <a:srgbClr val="F8BB50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+mj-cs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612005" y="1755775"/>
            <a:ext cx="2967990" cy="296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12395" y="1285446"/>
            <a:ext cx="12192000" cy="4176584"/>
            <a:chOff x="0" y="1272746"/>
            <a:chExt cx="12192000" cy="4176584"/>
          </a:xfrm>
        </p:grpSpPr>
        <p:sp>
          <p:nvSpPr>
            <p:cNvPr id="4" name="矩形 3"/>
            <p:cNvSpPr/>
            <p:nvPr/>
          </p:nvSpPr>
          <p:spPr>
            <a:xfrm>
              <a:off x="0" y="1272746"/>
              <a:ext cx="12192000" cy="4176584"/>
            </a:xfrm>
            <a:prstGeom prst="rect">
              <a:avLst/>
            </a:prstGeom>
            <a:solidFill>
              <a:srgbClr val="DEFDF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 smtClean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83298"/>
              <a:ext cx="12192000" cy="406603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2" y="1815754"/>
            <a:ext cx="4689433" cy="3424867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1351087" y="2839340"/>
            <a:ext cx="3360172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一年级上学期被评为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“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学习之星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”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一年级下学期被评为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“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优秀班干部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”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二年级上学期被评为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“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礼仪之星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”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二年级下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学期被评为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“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绘画小达人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”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725279" y="2275912"/>
            <a:ext cx="2377438" cy="56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F6AD98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latin typeface="迷你简卡通" panose="03000509000000000000" pitchFamily="65" charset="-122"/>
                <a:ea typeface="迷你简卡通" panose="03000509000000000000" pitchFamily="65" charset="-122"/>
              </a:rPr>
              <a:t>《</a:t>
            </a:r>
            <a:r>
              <a:rPr lang="zh-CN" altLang="en-US" sz="2800" b="1" dirty="0" smtClean="0">
                <a:solidFill>
                  <a:srgbClr val="F6AD98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latin typeface="迷你简卡通" panose="03000509000000000000" pitchFamily="65" charset="-122"/>
                <a:ea typeface="迷你简卡通" panose="03000509000000000000" pitchFamily="65" charset="-122"/>
              </a:rPr>
              <a:t>个人荣誉榜</a:t>
            </a:r>
            <a:r>
              <a:rPr lang="en-US" altLang="zh-CN" sz="2800" b="1" dirty="0" smtClean="0">
                <a:solidFill>
                  <a:srgbClr val="F6AD98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latin typeface="迷你简卡通" panose="03000509000000000000" pitchFamily="65" charset="-122"/>
                <a:ea typeface="迷你简卡通" panose="03000509000000000000" pitchFamily="65" charset="-122"/>
              </a:rPr>
              <a:t>》</a:t>
            </a:r>
            <a:endParaRPr lang="zh-CN" altLang="en-US" sz="2800" b="1" dirty="0">
              <a:solidFill>
                <a:srgbClr val="F6AD98"/>
              </a:solidFill>
              <a:effectLst>
                <a:outerShdw blurRad="12700" dist="12700" dir="2700000" algn="tl">
                  <a:srgbClr val="000000">
                    <a:alpha val="43137"/>
                  </a:srgbClr>
                </a:outerShdw>
              </a:effectLst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5495">
            <a:off x="706905" y="623688"/>
            <a:ext cx="1408670" cy="14086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0000">
            <a:off x="6086475" y="1635125"/>
            <a:ext cx="1917065" cy="140081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595" y="1716405"/>
            <a:ext cx="2012950" cy="146050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0000">
            <a:off x="6316980" y="3651885"/>
            <a:ext cx="2020570" cy="136271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40000">
            <a:off x="9098280" y="3707130"/>
            <a:ext cx="2012950" cy="1419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EF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56" y="3429000"/>
            <a:ext cx="12511112" cy="4062049"/>
          </a:xfrm>
          <a:prstGeom prst="rect">
            <a:avLst/>
          </a:prstGeom>
        </p:spPr>
      </p:pic>
      <p:pic>
        <p:nvPicPr>
          <p:cNvPr id="4" name="图片 3" descr="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62" y="2490229"/>
            <a:ext cx="1242060" cy="854710"/>
          </a:xfrm>
          <a:prstGeom prst="rect">
            <a:avLst/>
          </a:prstGeom>
        </p:spPr>
      </p:pic>
      <p:pic>
        <p:nvPicPr>
          <p:cNvPr id="44" name="图片 43" descr="图片包含 游戏机, 画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601" y="507982"/>
            <a:ext cx="800100" cy="762000"/>
          </a:xfrm>
          <a:prstGeom prst="rect">
            <a:avLst/>
          </a:prstGeom>
        </p:spPr>
      </p:pic>
      <p:pic>
        <p:nvPicPr>
          <p:cNvPr id="59" name="图片 58" descr="图片包含 白色, 黑暗, 黑色, 表面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7" b="43036"/>
          <a:stretch>
            <a:fillRect/>
          </a:stretch>
        </p:blipFill>
        <p:spPr>
          <a:xfrm>
            <a:off x="388614" y="396315"/>
            <a:ext cx="2435972" cy="1165785"/>
          </a:xfrm>
          <a:prstGeom prst="rect">
            <a:avLst/>
          </a:prstGeom>
        </p:spPr>
      </p:pic>
      <p:pic>
        <p:nvPicPr>
          <p:cNvPr id="60" name="图片 59" descr="图片包含 白色, 黑暗, 黑色, 表面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7" b="43036"/>
          <a:stretch>
            <a:fillRect/>
          </a:stretch>
        </p:blipFill>
        <p:spPr>
          <a:xfrm>
            <a:off x="9456521" y="307885"/>
            <a:ext cx="3093494" cy="1480456"/>
          </a:xfrm>
          <a:prstGeom prst="rect">
            <a:avLst/>
          </a:prstGeom>
        </p:spPr>
      </p:pic>
      <p:pic>
        <p:nvPicPr>
          <p:cNvPr id="6" name="图片 5" descr="卡通人物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708" y="2138058"/>
            <a:ext cx="2614479" cy="2581226"/>
          </a:xfrm>
          <a:prstGeom prst="rect">
            <a:avLst/>
          </a:prstGeom>
        </p:spPr>
      </p:pic>
      <p:pic>
        <p:nvPicPr>
          <p:cNvPr id="15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5963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1212" y="-1275896"/>
            <a:ext cx="609600" cy="6096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239260" y="2827020"/>
            <a:ext cx="3942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1219200">
              <a:defRPr/>
            </a:pPr>
            <a:r>
              <a:rPr lang="zh-CN" altLang="en-US" sz="4800" dirty="0" smtClean="0">
                <a:latin typeface="华康海报体W12(P)" panose="040B0C00000000000000" charset="-122"/>
                <a:ea typeface="华康海报体W12(P)" panose="040B0C00000000000000" charset="-122"/>
                <a:cs typeface="+mn-ea"/>
                <a:sym typeface="+mn-lt"/>
              </a:rPr>
              <a:t>我的特长爱好</a:t>
            </a:r>
            <a:endParaRPr lang="zh-CN" altLang="en-US" sz="4800" dirty="0" smtClean="0">
              <a:latin typeface="华康海报体W12(P)" panose="040B0C00000000000000" charset="-122"/>
              <a:ea typeface="华康海报体W12(P)" panose="040B0C00000000000000" charset="-122"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 rot="0">
            <a:off x="5238750" y="1191895"/>
            <a:ext cx="1160145" cy="1165225"/>
            <a:chOff x="4997900" y="3108155"/>
            <a:chExt cx="860858" cy="864294"/>
          </a:xfrm>
        </p:grpSpPr>
        <p:grpSp>
          <p:nvGrpSpPr>
            <p:cNvPr id="9" name="组合 8"/>
            <p:cNvGrpSpPr/>
            <p:nvPr/>
          </p:nvGrpSpPr>
          <p:grpSpPr>
            <a:xfrm>
              <a:off x="4997900" y="3108155"/>
              <a:ext cx="860858" cy="864294"/>
              <a:chOff x="2366768" y="-1720075"/>
              <a:chExt cx="860858" cy="864294"/>
            </a:xfrm>
          </p:grpSpPr>
          <p:sp>
            <p:nvSpPr>
              <p:cNvPr id="14" name="椭圆 12"/>
              <p:cNvSpPr/>
              <p:nvPr/>
            </p:nvSpPr>
            <p:spPr>
              <a:xfrm>
                <a:off x="2366768" y="-1720075"/>
                <a:ext cx="860858" cy="864294"/>
              </a:xfrm>
              <a:custGeom>
                <a:avLst/>
                <a:gdLst>
                  <a:gd name="connsiteX0" fmla="*/ 0 w 1110315"/>
                  <a:gd name="connsiteY0" fmla="*/ 555158 h 1110315"/>
                  <a:gd name="connsiteX1" fmla="*/ 555158 w 1110315"/>
                  <a:gd name="connsiteY1" fmla="*/ 0 h 1110315"/>
                  <a:gd name="connsiteX2" fmla="*/ 1110316 w 1110315"/>
                  <a:gd name="connsiteY2" fmla="*/ 555158 h 1110315"/>
                  <a:gd name="connsiteX3" fmla="*/ 555158 w 1110315"/>
                  <a:gd name="connsiteY3" fmla="*/ 1110316 h 1110315"/>
                  <a:gd name="connsiteX4" fmla="*/ 0 w 1110315"/>
                  <a:gd name="connsiteY4" fmla="*/ 555158 h 1110315"/>
                  <a:gd name="connsiteX0-1" fmla="*/ 0 w 1110316"/>
                  <a:gd name="connsiteY0-2" fmla="*/ 559486 h 1114644"/>
                  <a:gd name="connsiteX1-3" fmla="*/ 555158 w 1110316"/>
                  <a:gd name="connsiteY1-4" fmla="*/ 4328 h 1114644"/>
                  <a:gd name="connsiteX2-5" fmla="*/ 1110316 w 1110316"/>
                  <a:gd name="connsiteY2-6" fmla="*/ 559486 h 1114644"/>
                  <a:gd name="connsiteX3-7" fmla="*/ 555158 w 1110316"/>
                  <a:gd name="connsiteY3-8" fmla="*/ 1114644 h 1114644"/>
                  <a:gd name="connsiteX4-9" fmla="*/ 0 w 1110316"/>
                  <a:gd name="connsiteY4-10" fmla="*/ 559486 h 1114644"/>
                  <a:gd name="connsiteX0-11" fmla="*/ 0 w 1110316"/>
                  <a:gd name="connsiteY0-12" fmla="*/ 559486 h 1117015"/>
                  <a:gd name="connsiteX1-13" fmla="*/ 555158 w 1110316"/>
                  <a:gd name="connsiteY1-14" fmla="*/ 4328 h 1117015"/>
                  <a:gd name="connsiteX2-15" fmla="*/ 1110316 w 1110316"/>
                  <a:gd name="connsiteY2-16" fmla="*/ 559486 h 1117015"/>
                  <a:gd name="connsiteX3-17" fmla="*/ 555158 w 1110316"/>
                  <a:gd name="connsiteY3-18" fmla="*/ 1114644 h 1117015"/>
                  <a:gd name="connsiteX4-19" fmla="*/ 0 w 1110316"/>
                  <a:gd name="connsiteY4-20" fmla="*/ 559486 h 1117015"/>
                  <a:gd name="connsiteX0-21" fmla="*/ 0 w 1110316"/>
                  <a:gd name="connsiteY0-22" fmla="*/ 559648 h 1117177"/>
                  <a:gd name="connsiteX1-23" fmla="*/ 555158 w 1110316"/>
                  <a:gd name="connsiteY1-24" fmla="*/ 4490 h 1117177"/>
                  <a:gd name="connsiteX2-25" fmla="*/ 1110316 w 1110316"/>
                  <a:gd name="connsiteY2-26" fmla="*/ 559648 h 1117177"/>
                  <a:gd name="connsiteX3-27" fmla="*/ 555158 w 1110316"/>
                  <a:gd name="connsiteY3-28" fmla="*/ 1114806 h 1117177"/>
                  <a:gd name="connsiteX4-29" fmla="*/ 0 w 1110316"/>
                  <a:gd name="connsiteY4-30" fmla="*/ 559648 h 1117177"/>
                  <a:gd name="connsiteX0-31" fmla="*/ 2418 w 1112734"/>
                  <a:gd name="connsiteY0-32" fmla="*/ 559648 h 1117177"/>
                  <a:gd name="connsiteX1-33" fmla="*/ 557576 w 1112734"/>
                  <a:gd name="connsiteY1-34" fmla="*/ 4490 h 1117177"/>
                  <a:gd name="connsiteX2-35" fmla="*/ 1112734 w 1112734"/>
                  <a:gd name="connsiteY2-36" fmla="*/ 559648 h 1117177"/>
                  <a:gd name="connsiteX3-37" fmla="*/ 557576 w 1112734"/>
                  <a:gd name="connsiteY3-38" fmla="*/ 1114806 h 1117177"/>
                  <a:gd name="connsiteX4-39" fmla="*/ 2418 w 1112734"/>
                  <a:gd name="connsiteY4-40" fmla="*/ 559648 h 111717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112734" h="1117177">
                    <a:moveTo>
                      <a:pt x="2418" y="559648"/>
                    </a:moveTo>
                    <a:cubicBezTo>
                      <a:pt x="33520" y="259263"/>
                      <a:pt x="244750" y="48033"/>
                      <a:pt x="557576" y="4490"/>
                    </a:cubicBezTo>
                    <a:cubicBezTo>
                      <a:pt x="870402" y="-39053"/>
                      <a:pt x="1100293" y="240602"/>
                      <a:pt x="1112734" y="559648"/>
                    </a:cubicBezTo>
                    <a:cubicBezTo>
                      <a:pt x="1112734" y="866253"/>
                      <a:pt x="870401" y="1145908"/>
                      <a:pt x="557576" y="1114806"/>
                    </a:cubicBezTo>
                    <a:cubicBezTo>
                      <a:pt x="244751" y="1083704"/>
                      <a:pt x="-28684" y="860033"/>
                      <a:pt x="2418" y="55964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600"/>
              </a:p>
            </p:txBody>
          </p:sp>
          <p:sp>
            <p:nvSpPr>
              <p:cNvPr id="17" name="椭圆 12"/>
              <p:cNvSpPr/>
              <p:nvPr/>
            </p:nvSpPr>
            <p:spPr>
              <a:xfrm rot="985544">
                <a:off x="2485948" y="-1439234"/>
                <a:ext cx="86859" cy="234540"/>
              </a:xfrm>
              <a:custGeom>
                <a:avLst/>
                <a:gdLst>
                  <a:gd name="connsiteX0" fmla="*/ 0 w 1110315"/>
                  <a:gd name="connsiteY0" fmla="*/ 555158 h 1110315"/>
                  <a:gd name="connsiteX1" fmla="*/ 555158 w 1110315"/>
                  <a:gd name="connsiteY1" fmla="*/ 0 h 1110315"/>
                  <a:gd name="connsiteX2" fmla="*/ 1110316 w 1110315"/>
                  <a:gd name="connsiteY2" fmla="*/ 555158 h 1110315"/>
                  <a:gd name="connsiteX3" fmla="*/ 555158 w 1110315"/>
                  <a:gd name="connsiteY3" fmla="*/ 1110316 h 1110315"/>
                  <a:gd name="connsiteX4" fmla="*/ 0 w 1110315"/>
                  <a:gd name="connsiteY4" fmla="*/ 555158 h 1110315"/>
                  <a:gd name="connsiteX0-1" fmla="*/ 0 w 1110316"/>
                  <a:gd name="connsiteY0-2" fmla="*/ 559486 h 1114644"/>
                  <a:gd name="connsiteX1-3" fmla="*/ 555158 w 1110316"/>
                  <a:gd name="connsiteY1-4" fmla="*/ 4328 h 1114644"/>
                  <a:gd name="connsiteX2-5" fmla="*/ 1110316 w 1110316"/>
                  <a:gd name="connsiteY2-6" fmla="*/ 559486 h 1114644"/>
                  <a:gd name="connsiteX3-7" fmla="*/ 555158 w 1110316"/>
                  <a:gd name="connsiteY3-8" fmla="*/ 1114644 h 1114644"/>
                  <a:gd name="connsiteX4-9" fmla="*/ 0 w 1110316"/>
                  <a:gd name="connsiteY4-10" fmla="*/ 559486 h 1114644"/>
                  <a:gd name="connsiteX0-11" fmla="*/ 0 w 1110316"/>
                  <a:gd name="connsiteY0-12" fmla="*/ 559486 h 1117015"/>
                  <a:gd name="connsiteX1-13" fmla="*/ 555158 w 1110316"/>
                  <a:gd name="connsiteY1-14" fmla="*/ 4328 h 1117015"/>
                  <a:gd name="connsiteX2-15" fmla="*/ 1110316 w 1110316"/>
                  <a:gd name="connsiteY2-16" fmla="*/ 559486 h 1117015"/>
                  <a:gd name="connsiteX3-17" fmla="*/ 555158 w 1110316"/>
                  <a:gd name="connsiteY3-18" fmla="*/ 1114644 h 1117015"/>
                  <a:gd name="connsiteX4-19" fmla="*/ 0 w 1110316"/>
                  <a:gd name="connsiteY4-20" fmla="*/ 559486 h 1117015"/>
                  <a:gd name="connsiteX0-21" fmla="*/ 0 w 1110316"/>
                  <a:gd name="connsiteY0-22" fmla="*/ 559648 h 1117177"/>
                  <a:gd name="connsiteX1-23" fmla="*/ 555158 w 1110316"/>
                  <a:gd name="connsiteY1-24" fmla="*/ 4490 h 1117177"/>
                  <a:gd name="connsiteX2-25" fmla="*/ 1110316 w 1110316"/>
                  <a:gd name="connsiteY2-26" fmla="*/ 559648 h 1117177"/>
                  <a:gd name="connsiteX3-27" fmla="*/ 555158 w 1110316"/>
                  <a:gd name="connsiteY3-28" fmla="*/ 1114806 h 1117177"/>
                  <a:gd name="connsiteX4-29" fmla="*/ 0 w 1110316"/>
                  <a:gd name="connsiteY4-30" fmla="*/ 559648 h 1117177"/>
                  <a:gd name="connsiteX0-31" fmla="*/ 2418 w 1112734"/>
                  <a:gd name="connsiteY0-32" fmla="*/ 559648 h 1117177"/>
                  <a:gd name="connsiteX1-33" fmla="*/ 557576 w 1112734"/>
                  <a:gd name="connsiteY1-34" fmla="*/ 4490 h 1117177"/>
                  <a:gd name="connsiteX2-35" fmla="*/ 1112734 w 1112734"/>
                  <a:gd name="connsiteY2-36" fmla="*/ 559648 h 1117177"/>
                  <a:gd name="connsiteX3-37" fmla="*/ 557576 w 1112734"/>
                  <a:gd name="connsiteY3-38" fmla="*/ 1114806 h 1117177"/>
                  <a:gd name="connsiteX4-39" fmla="*/ 2418 w 1112734"/>
                  <a:gd name="connsiteY4-40" fmla="*/ 559648 h 111717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112734" h="1117177">
                    <a:moveTo>
                      <a:pt x="2418" y="559648"/>
                    </a:moveTo>
                    <a:cubicBezTo>
                      <a:pt x="33520" y="259263"/>
                      <a:pt x="244750" y="48033"/>
                      <a:pt x="557576" y="4490"/>
                    </a:cubicBezTo>
                    <a:cubicBezTo>
                      <a:pt x="870402" y="-39053"/>
                      <a:pt x="1100293" y="240602"/>
                      <a:pt x="1112734" y="559648"/>
                    </a:cubicBezTo>
                    <a:cubicBezTo>
                      <a:pt x="1112734" y="866253"/>
                      <a:pt x="870401" y="1145908"/>
                      <a:pt x="557576" y="1114806"/>
                    </a:cubicBezTo>
                    <a:cubicBezTo>
                      <a:pt x="244751" y="1083704"/>
                      <a:pt x="-28684" y="860033"/>
                      <a:pt x="2418" y="55964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600"/>
              </a:p>
            </p:txBody>
          </p:sp>
          <p:sp>
            <p:nvSpPr>
              <p:cNvPr id="20" name="椭圆 12"/>
              <p:cNvSpPr/>
              <p:nvPr/>
            </p:nvSpPr>
            <p:spPr>
              <a:xfrm rot="985544">
                <a:off x="2614522" y="-1538663"/>
                <a:ext cx="72099" cy="83443"/>
              </a:xfrm>
              <a:custGeom>
                <a:avLst/>
                <a:gdLst>
                  <a:gd name="connsiteX0" fmla="*/ 0 w 1110315"/>
                  <a:gd name="connsiteY0" fmla="*/ 555158 h 1110315"/>
                  <a:gd name="connsiteX1" fmla="*/ 555158 w 1110315"/>
                  <a:gd name="connsiteY1" fmla="*/ 0 h 1110315"/>
                  <a:gd name="connsiteX2" fmla="*/ 1110316 w 1110315"/>
                  <a:gd name="connsiteY2" fmla="*/ 555158 h 1110315"/>
                  <a:gd name="connsiteX3" fmla="*/ 555158 w 1110315"/>
                  <a:gd name="connsiteY3" fmla="*/ 1110316 h 1110315"/>
                  <a:gd name="connsiteX4" fmla="*/ 0 w 1110315"/>
                  <a:gd name="connsiteY4" fmla="*/ 555158 h 1110315"/>
                  <a:gd name="connsiteX0-1" fmla="*/ 0 w 1110316"/>
                  <a:gd name="connsiteY0-2" fmla="*/ 559486 h 1114644"/>
                  <a:gd name="connsiteX1-3" fmla="*/ 555158 w 1110316"/>
                  <a:gd name="connsiteY1-4" fmla="*/ 4328 h 1114644"/>
                  <a:gd name="connsiteX2-5" fmla="*/ 1110316 w 1110316"/>
                  <a:gd name="connsiteY2-6" fmla="*/ 559486 h 1114644"/>
                  <a:gd name="connsiteX3-7" fmla="*/ 555158 w 1110316"/>
                  <a:gd name="connsiteY3-8" fmla="*/ 1114644 h 1114644"/>
                  <a:gd name="connsiteX4-9" fmla="*/ 0 w 1110316"/>
                  <a:gd name="connsiteY4-10" fmla="*/ 559486 h 1114644"/>
                  <a:gd name="connsiteX0-11" fmla="*/ 0 w 1110316"/>
                  <a:gd name="connsiteY0-12" fmla="*/ 559486 h 1117015"/>
                  <a:gd name="connsiteX1-13" fmla="*/ 555158 w 1110316"/>
                  <a:gd name="connsiteY1-14" fmla="*/ 4328 h 1117015"/>
                  <a:gd name="connsiteX2-15" fmla="*/ 1110316 w 1110316"/>
                  <a:gd name="connsiteY2-16" fmla="*/ 559486 h 1117015"/>
                  <a:gd name="connsiteX3-17" fmla="*/ 555158 w 1110316"/>
                  <a:gd name="connsiteY3-18" fmla="*/ 1114644 h 1117015"/>
                  <a:gd name="connsiteX4-19" fmla="*/ 0 w 1110316"/>
                  <a:gd name="connsiteY4-20" fmla="*/ 559486 h 1117015"/>
                  <a:gd name="connsiteX0-21" fmla="*/ 0 w 1110316"/>
                  <a:gd name="connsiteY0-22" fmla="*/ 559648 h 1117177"/>
                  <a:gd name="connsiteX1-23" fmla="*/ 555158 w 1110316"/>
                  <a:gd name="connsiteY1-24" fmla="*/ 4490 h 1117177"/>
                  <a:gd name="connsiteX2-25" fmla="*/ 1110316 w 1110316"/>
                  <a:gd name="connsiteY2-26" fmla="*/ 559648 h 1117177"/>
                  <a:gd name="connsiteX3-27" fmla="*/ 555158 w 1110316"/>
                  <a:gd name="connsiteY3-28" fmla="*/ 1114806 h 1117177"/>
                  <a:gd name="connsiteX4-29" fmla="*/ 0 w 1110316"/>
                  <a:gd name="connsiteY4-30" fmla="*/ 559648 h 1117177"/>
                  <a:gd name="connsiteX0-31" fmla="*/ 2418 w 1112734"/>
                  <a:gd name="connsiteY0-32" fmla="*/ 559648 h 1117177"/>
                  <a:gd name="connsiteX1-33" fmla="*/ 557576 w 1112734"/>
                  <a:gd name="connsiteY1-34" fmla="*/ 4490 h 1117177"/>
                  <a:gd name="connsiteX2-35" fmla="*/ 1112734 w 1112734"/>
                  <a:gd name="connsiteY2-36" fmla="*/ 559648 h 1117177"/>
                  <a:gd name="connsiteX3-37" fmla="*/ 557576 w 1112734"/>
                  <a:gd name="connsiteY3-38" fmla="*/ 1114806 h 1117177"/>
                  <a:gd name="connsiteX4-39" fmla="*/ 2418 w 1112734"/>
                  <a:gd name="connsiteY4-40" fmla="*/ 559648 h 111717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112734" h="1117177">
                    <a:moveTo>
                      <a:pt x="2418" y="559648"/>
                    </a:moveTo>
                    <a:cubicBezTo>
                      <a:pt x="33520" y="259263"/>
                      <a:pt x="244750" y="48033"/>
                      <a:pt x="557576" y="4490"/>
                    </a:cubicBezTo>
                    <a:cubicBezTo>
                      <a:pt x="870402" y="-39053"/>
                      <a:pt x="1100293" y="240602"/>
                      <a:pt x="1112734" y="559648"/>
                    </a:cubicBezTo>
                    <a:cubicBezTo>
                      <a:pt x="1112734" y="866253"/>
                      <a:pt x="870401" y="1145908"/>
                      <a:pt x="557576" y="1114806"/>
                    </a:cubicBezTo>
                    <a:cubicBezTo>
                      <a:pt x="244751" y="1083704"/>
                      <a:pt x="-28684" y="860033"/>
                      <a:pt x="2418" y="55964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600"/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5153051" y="3192845"/>
              <a:ext cx="644583" cy="68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en-US" altLang="zh-CN" sz="5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02</a:t>
              </a:r>
              <a:endParaRPr lang="zh-CN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1272746"/>
            <a:ext cx="12192000" cy="4176584"/>
            <a:chOff x="0" y="1272746"/>
            <a:chExt cx="12192000" cy="4176584"/>
          </a:xfrm>
        </p:grpSpPr>
        <p:sp>
          <p:nvSpPr>
            <p:cNvPr id="4" name="矩形 3"/>
            <p:cNvSpPr/>
            <p:nvPr/>
          </p:nvSpPr>
          <p:spPr>
            <a:xfrm>
              <a:off x="0" y="1272746"/>
              <a:ext cx="8866909" cy="4176584"/>
            </a:xfrm>
            <a:prstGeom prst="rect">
              <a:avLst/>
            </a:prstGeom>
            <a:solidFill>
              <a:srgbClr val="DEFDF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85</a:t>
              </a:r>
              <a:endParaRPr lang="en-US" altLang="zh-CN" dirty="0" smtClean="0"/>
            </a:p>
            <a:p>
              <a:pPr algn="ctr"/>
              <a:endParaRPr lang="zh-CN" altLang="en-US" dirty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83298"/>
              <a:ext cx="12192000" cy="4066032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086" y="764352"/>
            <a:ext cx="3023427" cy="4535140"/>
          </a:xfrm>
          <a:prstGeom prst="rect">
            <a:avLst/>
          </a:prstGeom>
          <a:effectLst>
            <a:outerShdw blurRad="190500" dist="635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9933921" y="2481133"/>
            <a:ext cx="800219" cy="245195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000" spc="600" dirty="0" smtClean="0">
                <a:ln w="25400">
                  <a:solidFill>
                    <a:schemeClr val="bg1"/>
                  </a:solidFill>
                </a:ln>
                <a:solidFill>
                  <a:srgbClr val="FD8FAC"/>
                </a:solidFill>
                <a:effectLst>
                  <a:outerShdw blurRad="762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华康海报体W12(P)" panose="040B0C00000000000000" charset="-122"/>
                <a:ea typeface="华康海报体W12(P)" panose="040B0C00000000000000" charset="-122"/>
              </a:rPr>
              <a:t>身怀绝技</a:t>
            </a:r>
            <a:endParaRPr lang="zh-CN" altLang="en-US" sz="4000" spc="600" dirty="0">
              <a:ln w="25400">
                <a:solidFill>
                  <a:schemeClr val="bg1"/>
                </a:solidFill>
              </a:ln>
              <a:solidFill>
                <a:srgbClr val="FD8FAC"/>
              </a:solidFill>
              <a:effectLst>
                <a:outerShdw blurRad="76200" dist="63500" dir="2700000" algn="tl" rotWithShape="0">
                  <a:prstClr val="black">
                    <a:alpha val="40000"/>
                  </a:prstClr>
                </a:outerShdw>
              </a:effectLst>
              <a:latin typeface="华康海报体W12(P)" panose="040B0C00000000000000" charset="-122"/>
              <a:ea typeface="华康海报体W12(P)" panose="040B0C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02689" y="1884938"/>
            <a:ext cx="2897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defRPr/>
            </a:pPr>
            <a:r>
              <a:rPr lang="zh-CN" altLang="en-US" sz="3200" dirty="0" smtClean="0">
                <a:ln w="12700">
                  <a:solidFill>
                    <a:prstClr val="white"/>
                  </a:solidFill>
                </a:ln>
                <a:solidFill>
                  <a:srgbClr val="EE956E"/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华康海报体W12(P)" panose="040B0C00000000000000" charset="-122"/>
                <a:ea typeface="华康海报体W12(P)" panose="040B0C00000000000000" charset="-122"/>
                <a:cs typeface="+mn-ea"/>
                <a:sym typeface="+mn-lt"/>
              </a:rPr>
              <a:t>我的身怀绝技</a:t>
            </a:r>
            <a:endParaRPr lang="zh-CN" altLang="en-US" sz="3200" dirty="0">
              <a:ln w="12700">
                <a:solidFill>
                  <a:prstClr val="white"/>
                </a:solidFill>
              </a:ln>
              <a:solidFill>
                <a:srgbClr val="EE956E"/>
              </a:solidFill>
              <a:effectLst>
                <a:outerShdw blurRad="25400" dist="25400" dir="2700000" algn="tl">
                  <a:srgbClr val="000000">
                    <a:alpha val="20000"/>
                  </a:srgbClr>
                </a:outerShdw>
              </a:effectLst>
              <a:latin typeface="华康海报体W12(P)" panose="040B0C00000000000000" charset="-122"/>
              <a:ea typeface="华康海报体W12(P)" panose="040B0C00000000000000" charset="-122"/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8" y="2040850"/>
            <a:ext cx="8274296" cy="305615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 rot="913806">
            <a:off x="1252102" y="3485836"/>
            <a:ext cx="1482036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r" defTabSz="1219200">
              <a:defRPr/>
            </a:pPr>
            <a:r>
              <a:rPr lang="zh-CN" altLang="en-US" sz="3200" dirty="0">
                <a:solidFill>
                  <a:srgbClr val="FF8B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华康布丁体W12(P)"/>
                <a:cs typeface="+mn-ea"/>
                <a:sym typeface="+mn-lt"/>
              </a:rPr>
              <a:t>竹笛</a:t>
            </a:r>
            <a:endParaRPr lang="zh-CN" altLang="en-US" sz="3200" dirty="0">
              <a:solidFill>
                <a:srgbClr val="FF8B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华康布丁体W12(P)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 rot="20889270">
            <a:off x="3444637" y="3717269"/>
            <a:ext cx="1482036" cy="624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r" defTabSz="1219200">
              <a:defRPr/>
            </a:pPr>
            <a:r>
              <a:rPr lang="zh-CN" altLang="en-US" sz="3200" dirty="0">
                <a:solidFill>
                  <a:srgbClr val="FFD4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华康布丁体W12(P)"/>
                <a:cs typeface="+mn-ea"/>
                <a:sym typeface="+mn-lt"/>
              </a:rPr>
              <a:t>书法</a:t>
            </a:r>
            <a:endParaRPr lang="zh-CN" altLang="en-US" sz="3200" dirty="0">
              <a:solidFill>
                <a:srgbClr val="FFD4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华康布丁体W12(P)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 rot="469980">
            <a:off x="5645912" y="3570596"/>
            <a:ext cx="1482036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r" defTabSz="1219200">
              <a:defRPr/>
            </a:pPr>
            <a:r>
              <a:rPr lang="zh-CN" altLang="en-US" sz="3200" dirty="0">
                <a:solidFill>
                  <a:srgbClr val="E7AF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华康布丁体W12(P)"/>
                <a:cs typeface="+mn-ea"/>
                <a:sym typeface="+mn-lt"/>
              </a:rPr>
              <a:t>跳舞</a:t>
            </a:r>
            <a:endParaRPr lang="zh-CN" altLang="en-US" sz="3200" dirty="0">
              <a:solidFill>
                <a:srgbClr val="E7A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华康布丁体W12(P)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 rot="913806">
            <a:off x="1285224" y="4163553"/>
            <a:ext cx="15544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rPr>
              <a:t>清远悠扬，天籁之音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 rot="21148449">
            <a:off x="3777342" y="4403509"/>
            <a:ext cx="15544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rPr>
              <a:t>铁画银钩，入木三分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 rot="310563">
            <a:off x="5814733" y="4281475"/>
            <a:ext cx="15544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rPr>
              <a:t>婀娜多姿，美不胜收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EF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56" y="3429000"/>
            <a:ext cx="12511112" cy="4062049"/>
          </a:xfrm>
          <a:prstGeom prst="rect">
            <a:avLst/>
          </a:prstGeom>
        </p:spPr>
      </p:pic>
      <p:pic>
        <p:nvPicPr>
          <p:cNvPr id="4" name="图片 3" descr="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62" y="2490229"/>
            <a:ext cx="1242060" cy="854710"/>
          </a:xfrm>
          <a:prstGeom prst="rect">
            <a:avLst/>
          </a:prstGeom>
        </p:spPr>
      </p:pic>
      <p:pic>
        <p:nvPicPr>
          <p:cNvPr id="44" name="图片 43" descr="图片包含 游戏机, 画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601" y="507982"/>
            <a:ext cx="800100" cy="762000"/>
          </a:xfrm>
          <a:prstGeom prst="rect">
            <a:avLst/>
          </a:prstGeom>
        </p:spPr>
      </p:pic>
      <p:pic>
        <p:nvPicPr>
          <p:cNvPr id="59" name="图片 58" descr="图片包含 白色, 黑暗, 黑色, 表面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7" b="43036"/>
          <a:stretch>
            <a:fillRect/>
          </a:stretch>
        </p:blipFill>
        <p:spPr>
          <a:xfrm>
            <a:off x="388614" y="396315"/>
            <a:ext cx="2435972" cy="1165785"/>
          </a:xfrm>
          <a:prstGeom prst="rect">
            <a:avLst/>
          </a:prstGeom>
        </p:spPr>
      </p:pic>
      <p:pic>
        <p:nvPicPr>
          <p:cNvPr id="60" name="图片 59" descr="图片包含 白色, 黑暗, 黑色, 表面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7" b="43036"/>
          <a:stretch>
            <a:fillRect/>
          </a:stretch>
        </p:blipFill>
        <p:spPr>
          <a:xfrm>
            <a:off x="9456521" y="307885"/>
            <a:ext cx="3093494" cy="1480456"/>
          </a:xfrm>
          <a:prstGeom prst="rect">
            <a:avLst/>
          </a:prstGeom>
        </p:spPr>
      </p:pic>
      <p:pic>
        <p:nvPicPr>
          <p:cNvPr id="6" name="图片 5" descr="卡通人物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708" y="2138058"/>
            <a:ext cx="2614479" cy="2581226"/>
          </a:xfrm>
          <a:prstGeom prst="rect">
            <a:avLst/>
          </a:prstGeom>
        </p:spPr>
      </p:pic>
      <p:pic>
        <p:nvPicPr>
          <p:cNvPr id="15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5963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1212" y="-1275896"/>
            <a:ext cx="609600" cy="6096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239571" y="2826932"/>
            <a:ext cx="289708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1219200">
              <a:defRPr/>
            </a:pPr>
            <a:r>
              <a:rPr lang="zh-CN" altLang="en-US" sz="4800" dirty="0" smtClean="0">
                <a:latin typeface="华康海报体W12(P)" panose="040B0C00000000000000" charset="-122"/>
                <a:ea typeface="华康海报体W12(P)" panose="040B0C00000000000000" charset="-122"/>
                <a:cs typeface="+mn-ea"/>
                <a:sym typeface="+mn-lt"/>
              </a:rPr>
              <a:t>我的生活</a:t>
            </a:r>
            <a:endParaRPr lang="zh-CN" altLang="en-US" sz="4800" dirty="0" smtClean="0">
              <a:latin typeface="华康海报体W12(P)" panose="040B0C00000000000000" charset="-122"/>
              <a:ea typeface="华康海报体W12(P)" panose="040B0C00000000000000" charset="-122"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 rot="0">
            <a:off x="5238750" y="1191895"/>
            <a:ext cx="1160145" cy="1165225"/>
            <a:chOff x="4997900" y="3108155"/>
            <a:chExt cx="860858" cy="864294"/>
          </a:xfrm>
        </p:grpSpPr>
        <p:grpSp>
          <p:nvGrpSpPr>
            <p:cNvPr id="9" name="组合 8"/>
            <p:cNvGrpSpPr/>
            <p:nvPr/>
          </p:nvGrpSpPr>
          <p:grpSpPr>
            <a:xfrm>
              <a:off x="4997900" y="3108155"/>
              <a:ext cx="860858" cy="864294"/>
              <a:chOff x="2366768" y="-1720075"/>
              <a:chExt cx="860858" cy="864294"/>
            </a:xfrm>
          </p:grpSpPr>
          <p:sp>
            <p:nvSpPr>
              <p:cNvPr id="14" name="椭圆 12"/>
              <p:cNvSpPr/>
              <p:nvPr/>
            </p:nvSpPr>
            <p:spPr>
              <a:xfrm>
                <a:off x="2366768" y="-1720075"/>
                <a:ext cx="860858" cy="864294"/>
              </a:xfrm>
              <a:custGeom>
                <a:avLst/>
                <a:gdLst>
                  <a:gd name="connsiteX0" fmla="*/ 0 w 1110315"/>
                  <a:gd name="connsiteY0" fmla="*/ 555158 h 1110315"/>
                  <a:gd name="connsiteX1" fmla="*/ 555158 w 1110315"/>
                  <a:gd name="connsiteY1" fmla="*/ 0 h 1110315"/>
                  <a:gd name="connsiteX2" fmla="*/ 1110316 w 1110315"/>
                  <a:gd name="connsiteY2" fmla="*/ 555158 h 1110315"/>
                  <a:gd name="connsiteX3" fmla="*/ 555158 w 1110315"/>
                  <a:gd name="connsiteY3" fmla="*/ 1110316 h 1110315"/>
                  <a:gd name="connsiteX4" fmla="*/ 0 w 1110315"/>
                  <a:gd name="connsiteY4" fmla="*/ 555158 h 1110315"/>
                  <a:gd name="connsiteX0-1" fmla="*/ 0 w 1110316"/>
                  <a:gd name="connsiteY0-2" fmla="*/ 559486 h 1114644"/>
                  <a:gd name="connsiteX1-3" fmla="*/ 555158 w 1110316"/>
                  <a:gd name="connsiteY1-4" fmla="*/ 4328 h 1114644"/>
                  <a:gd name="connsiteX2-5" fmla="*/ 1110316 w 1110316"/>
                  <a:gd name="connsiteY2-6" fmla="*/ 559486 h 1114644"/>
                  <a:gd name="connsiteX3-7" fmla="*/ 555158 w 1110316"/>
                  <a:gd name="connsiteY3-8" fmla="*/ 1114644 h 1114644"/>
                  <a:gd name="connsiteX4-9" fmla="*/ 0 w 1110316"/>
                  <a:gd name="connsiteY4-10" fmla="*/ 559486 h 1114644"/>
                  <a:gd name="connsiteX0-11" fmla="*/ 0 w 1110316"/>
                  <a:gd name="connsiteY0-12" fmla="*/ 559486 h 1117015"/>
                  <a:gd name="connsiteX1-13" fmla="*/ 555158 w 1110316"/>
                  <a:gd name="connsiteY1-14" fmla="*/ 4328 h 1117015"/>
                  <a:gd name="connsiteX2-15" fmla="*/ 1110316 w 1110316"/>
                  <a:gd name="connsiteY2-16" fmla="*/ 559486 h 1117015"/>
                  <a:gd name="connsiteX3-17" fmla="*/ 555158 w 1110316"/>
                  <a:gd name="connsiteY3-18" fmla="*/ 1114644 h 1117015"/>
                  <a:gd name="connsiteX4-19" fmla="*/ 0 w 1110316"/>
                  <a:gd name="connsiteY4-20" fmla="*/ 559486 h 1117015"/>
                  <a:gd name="connsiteX0-21" fmla="*/ 0 w 1110316"/>
                  <a:gd name="connsiteY0-22" fmla="*/ 559648 h 1117177"/>
                  <a:gd name="connsiteX1-23" fmla="*/ 555158 w 1110316"/>
                  <a:gd name="connsiteY1-24" fmla="*/ 4490 h 1117177"/>
                  <a:gd name="connsiteX2-25" fmla="*/ 1110316 w 1110316"/>
                  <a:gd name="connsiteY2-26" fmla="*/ 559648 h 1117177"/>
                  <a:gd name="connsiteX3-27" fmla="*/ 555158 w 1110316"/>
                  <a:gd name="connsiteY3-28" fmla="*/ 1114806 h 1117177"/>
                  <a:gd name="connsiteX4-29" fmla="*/ 0 w 1110316"/>
                  <a:gd name="connsiteY4-30" fmla="*/ 559648 h 1117177"/>
                  <a:gd name="connsiteX0-31" fmla="*/ 2418 w 1112734"/>
                  <a:gd name="connsiteY0-32" fmla="*/ 559648 h 1117177"/>
                  <a:gd name="connsiteX1-33" fmla="*/ 557576 w 1112734"/>
                  <a:gd name="connsiteY1-34" fmla="*/ 4490 h 1117177"/>
                  <a:gd name="connsiteX2-35" fmla="*/ 1112734 w 1112734"/>
                  <a:gd name="connsiteY2-36" fmla="*/ 559648 h 1117177"/>
                  <a:gd name="connsiteX3-37" fmla="*/ 557576 w 1112734"/>
                  <a:gd name="connsiteY3-38" fmla="*/ 1114806 h 1117177"/>
                  <a:gd name="connsiteX4-39" fmla="*/ 2418 w 1112734"/>
                  <a:gd name="connsiteY4-40" fmla="*/ 559648 h 111717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112734" h="1117177">
                    <a:moveTo>
                      <a:pt x="2418" y="559648"/>
                    </a:moveTo>
                    <a:cubicBezTo>
                      <a:pt x="33520" y="259263"/>
                      <a:pt x="244750" y="48033"/>
                      <a:pt x="557576" y="4490"/>
                    </a:cubicBezTo>
                    <a:cubicBezTo>
                      <a:pt x="870402" y="-39053"/>
                      <a:pt x="1100293" y="240602"/>
                      <a:pt x="1112734" y="559648"/>
                    </a:cubicBezTo>
                    <a:cubicBezTo>
                      <a:pt x="1112734" y="866253"/>
                      <a:pt x="870401" y="1145908"/>
                      <a:pt x="557576" y="1114806"/>
                    </a:cubicBezTo>
                    <a:cubicBezTo>
                      <a:pt x="244751" y="1083704"/>
                      <a:pt x="-28684" y="860033"/>
                      <a:pt x="2418" y="55964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600"/>
              </a:p>
            </p:txBody>
          </p:sp>
          <p:sp>
            <p:nvSpPr>
              <p:cNvPr id="17" name="椭圆 12"/>
              <p:cNvSpPr/>
              <p:nvPr/>
            </p:nvSpPr>
            <p:spPr>
              <a:xfrm rot="985544">
                <a:off x="2485948" y="-1439234"/>
                <a:ext cx="86859" cy="234540"/>
              </a:xfrm>
              <a:custGeom>
                <a:avLst/>
                <a:gdLst>
                  <a:gd name="connsiteX0" fmla="*/ 0 w 1110315"/>
                  <a:gd name="connsiteY0" fmla="*/ 555158 h 1110315"/>
                  <a:gd name="connsiteX1" fmla="*/ 555158 w 1110315"/>
                  <a:gd name="connsiteY1" fmla="*/ 0 h 1110315"/>
                  <a:gd name="connsiteX2" fmla="*/ 1110316 w 1110315"/>
                  <a:gd name="connsiteY2" fmla="*/ 555158 h 1110315"/>
                  <a:gd name="connsiteX3" fmla="*/ 555158 w 1110315"/>
                  <a:gd name="connsiteY3" fmla="*/ 1110316 h 1110315"/>
                  <a:gd name="connsiteX4" fmla="*/ 0 w 1110315"/>
                  <a:gd name="connsiteY4" fmla="*/ 555158 h 1110315"/>
                  <a:gd name="connsiteX0-1" fmla="*/ 0 w 1110316"/>
                  <a:gd name="connsiteY0-2" fmla="*/ 559486 h 1114644"/>
                  <a:gd name="connsiteX1-3" fmla="*/ 555158 w 1110316"/>
                  <a:gd name="connsiteY1-4" fmla="*/ 4328 h 1114644"/>
                  <a:gd name="connsiteX2-5" fmla="*/ 1110316 w 1110316"/>
                  <a:gd name="connsiteY2-6" fmla="*/ 559486 h 1114644"/>
                  <a:gd name="connsiteX3-7" fmla="*/ 555158 w 1110316"/>
                  <a:gd name="connsiteY3-8" fmla="*/ 1114644 h 1114644"/>
                  <a:gd name="connsiteX4-9" fmla="*/ 0 w 1110316"/>
                  <a:gd name="connsiteY4-10" fmla="*/ 559486 h 1114644"/>
                  <a:gd name="connsiteX0-11" fmla="*/ 0 w 1110316"/>
                  <a:gd name="connsiteY0-12" fmla="*/ 559486 h 1117015"/>
                  <a:gd name="connsiteX1-13" fmla="*/ 555158 w 1110316"/>
                  <a:gd name="connsiteY1-14" fmla="*/ 4328 h 1117015"/>
                  <a:gd name="connsiteX2-15" fmla="*/ 1110316 w 1110316"/>
                  <a:gd name="connsiteY2-16" fmla="*/ 559486 h 1117015"/>
                  <a:gd name="connsiteX3-17" fmla="*/ 555158 w 1110316"/>
                  <a:gd name="connsiteY3-18" fmla="*/ 1114644 h 1117015"/>
                  <a:gd name="connsiteX4-19" fmla="*/ 0 w 1110316"/>
                  <a:gd name="connsiteY4-20" fmla="*/ 559486 h 1117015"/>
                  <a:gd name="connsiteX0-21" fmla="*/ 0 w 1110316"/>
                  <a:gd name="connsiteY0-22" fmla="*/ 559648 h 1117177"/>
                  <a:gd name="connsiteX1-23" fmla="*/ 555158 w 1110316"/>
                  <a:gd name="connsiteY1-24" fmla="*/ 4490 h 1117177"/>
                  <a:gd name="connsiteX2-25" fmla="*/ 1110316 w 1110316"/>
                  <a:gd name="connsiteY2-26" fmla="*/ 559648 h 1117177"/>
                  <a:gd name="connsiteX3-27" fmla="*/ 555158 w 1110316"/>
                  <a:gd name="connsiteY3-28" fmla="*/ 1114806 h 1117177"/>
                  <a:gd name="connsiteX4-29" fmla="*/ 0 w 1110316"/>
                  <a:gd name="connsiteY4-30" fmla="*/ 559648 h 1117177"/>
                  <a:gd name="connsiteX0-31" fmla="*/ 2418 w 1112734"/>
                  <a:gd name="connsiteY0-32" fmla="*/ 559648 h 1117177"/>
                  <a:gd name="connsiteX1-33" fmla="*/ 557576 w 1112734"/>
                  <a:gd name="connsiteY1-34" fmla="*/ 4490 h 1117177"/>
                  <a:gd name="connsiteX2-35" fmla="*/ 1112734 w 1112734"/>
                  <a:gd name="connsiteY2-36" fmla="*/ 559648 h 1117177"/>
                  <a:gd name="connsiteX3-37" fmla="*/ 557576 w 1112734"/>
                  <a:gd name="connsiteY3-38" fmla="*/ 1114806 h 1117177"/>
                  <a:gd name="connsiteX4-39" fmla="*/ 2418 w 1112734"/>
                  <a:gd name="connsiteY4-40" fmla="*/ 559648 h 111717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112734" h="1117177">
                    <a:moveTo>
                      <a:pt x="2418" y="559648"/>
                    </a:moveTo>
                    <a:cubicBezTo>
                      <a:pt x="33520" y="259263"/>
                      <a:pt x="244750" y="48033"/>
                      <a:pt x="557576" y="4490"/>
                    </a:cubicBezTo>
                    <a:cubicBezTo>
                      <a:pt x="870402" y="-39053"/>
                      <a:pt x="1100293" y="240602"/>
                      <a:pt x="1112734" y="559648"/>
                    </a:cubicBezTo>
                    <a:cubicBezTo>
                      <a:pt x="1112734" y="866253"/>
                      <a:pt x="870401" y="1145908"/>
                      <a:pt x="557576" y="1114806"/>
                    </a:cubicBezTo>
                    <a:cubicBezTo>
                      <a:pt x="244751" y="1083704"/>
                      <a:pt x="-28684" y="860033"/>
                      <a:pt x="2418" y="55964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600"/>
              </a:p>
            </p:txBody>
          </p:sp>
          <p:sp>
            <p:nvSpPr>
              <p:cNvPr id="20" name="椭圆 12"/>
              <p:cNvSpPr/>
              <p:nvPr/>
            </p:nvSpPr>
            <p:spPr>
              <a:xfrm rot="985544">
                <a:off x="2614522" y="-1538663"/>
                <a:ext cx="72099" cy="83443"/>
              </a:xfrm>
              <a:custGeom>
                <a:avLst/>
                <a:gdLst>
                  <a:gd name="connsiteX0" fmla="*/ 0 w 1110315"/>
                  <a:gd name="connsiteY0" fmla="*/ 555158 h 1110315"/>
                  <a:gd name="connsiteX1" fmla="*/ 555158 w 1110315"/>
                  <a:gd name="connsiteY1" fmla="*/ 0 h 1110315"/>
                  <a:gd name="connsiteX2" fmla="*/ 1110316 w 1110315"/>
                  <a:gd name="connsiteY2" fmla="*/ 555158 h 1110315"/>
                  <a:gd name="connsiteX3" fmla="*/ 555158 w 1110315"/>
                  <a:gd name="connsiteY3" fmla="*/ 1110316 h 1110315"/>
                  <a:gd name="connsiteX4" fmla="*/ 0 w 1110315"/>
                  <a:gd name="connsiteY4" fmla="*/ 555158 h 1110315"/>
                  <a:gd name="connsiteX0-1" fmla="*/ 0 w 1110316"/>
                  <a:gd name="connsiteY0-2" fmla="*/ 559486 h 1114644"/>
                  <a:gd name="connsiteX1-3" fmla="*/ 555158 w 1110316"/>
                  <a:gd name="connsiteY1-4" fmla="*/ 4328 h 1114644"/>
                  <a:gd name="connsiteX2-5" fmla="*/ 1110316 w 1110316"/>
                  <a:gd name="connsiteY2-6" fmla="*/ 559486 h 1114644"/>
                  <a:gd name="connsiteX3-7" fmla="*/ 555158 w 1110316"/>
                  <a:gd name="connsiteY3-8" fmla="*/ 1114644 h 1114644"/>
                  <a:gd name="connsiteX4-9" fmla="*/ 0 w 1110316"/>
                  <a:gd name="connsiteY4-10" fmla="*/ 559486 h 1114644"/>
                  <a:gd name="connsiteX0-11" fmla="*/ 0 w 1110316"/>
                  <a:gd name="connsiteY0-12" fmla="*/ 559486 h 1117015"/>
                  <a:gd name="connsiteX1-13" fmla="*/ 555158 w 1110316"/>
                  <a:gd name="connsiteY1-14" fmla="*/ 4328 h 1117015"/>
                  <a:gd name="connsiteX2-15" fmla="*/ 1110316 w 1110316"/>
                  <a:gd name="connsiteY2-16" fmla="*/ 559486 h 1117015"/>
                  <a:gd name="connsiteX3-17" fmla="*/ 555158 w 1110316"/>
                  <a:gd name="connsiteY3-18" fmla="*/ 1114644 h 1117015"/>
                  <a:gd name="connsiteX4-19" fmla="*/ 0 w 1110316"/>
                  <a:gd name="connsiteY4-20" fmla="*/ 559486 h 1117015"/>
                  <a:gd name="connsiteX0-21" fmla="*/ 0 w 1110316"/>
                  <a:gd name="connsiteY0-22" fmla="*/ 559648 h 1117177"/>
                  <a:gd name="connsiteX1-23" fmla="*/ 555158 w 1110316"/>
                  <a:gd name="connsiteY1-24" fmla="*/ 4490 h 1117177"/>
                  <a:gd name="connsiteX2-25" fmla="*/ 1110316 w 1110316"/>
                  <a:gd name="connsiteY2-26" fmla="*/ 559648 h 1117177"/>
                  <a:gd name="connsiteX3-27" fmla="*/ 555158 w 1110316"/>
                  <a:gd name="connsiteY3-28" fmla="*/ 1114806 h 1117177"/>
                  <a:gd name="connsiteX4-29" fmla="*/ 0 w 1110316"/>
                  <a:gd name="connsiteY4-30" fmla="*/ 559648 h 1117177"/>
                  <a:gd name="connsiteX0-31" fmla="*/ 2418 w 1112734"/>
                  <a:gd name="connsiteY0-32" fmla="*/ 559648 h 1117177"/>
                  <a:gd name="connsiteX1-33" fmla="*/ 557576 w 1112734"/>
                  <a:gd name="connsiteY1-34" fmla="*/ 4490 h 1117177"/>
                  <a:gd name="connsiteX2-35" fmla="*/ 1112734 w 1112734"/>
                  <a:gd name="connsiteY2-36" fmla="*/ 559648 h 1117177"/>
                  <a:gd name="connsiteX3-37" fmla="*/ 557576 w 1112734"/>
                  <a:gd name="connsiteY3-38" fmla="*/ 1114806 h 1117177"/>
                  <a:gd name="connsiteX4-39" fmla="*/ 2418 w 1112734"/>
                  <a:gd name="connsiteY4-40" fmla="*/ 559648 h 111717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112734" h="1117177">
                    <a:moveTo>
                      <a:pt x="2418" y="559648"/>
                    </a:moveTo>
                    <a:cubicBezTo>
                      <a:pt x="33520" y="259263"/>
                      <a:pt x="244750" y="48033"/>
                      <a:pt x="557576" y="4490"/>
                    </a:cubicBezTo>
                    <a:cubicBezTo>
                      <a:pt x="870402" y="-39053"/>
                      <a:pt x="1100293" y="240602"/>
                      <a:pt x="1112734" y="559648"/>
                    </a:cubicBezTo>
                    <a:cubicBezTo>
                      <a:pt x="1112734" y="866253"/>
                      <a:pt x="870401" y="1145908"/>
                      <a:pt x="557576" y="1114806"/>
                    </a:cubicBezTo>
                    <a:cubicBezTo>
                      <a:pt x="244751" y="1083704"/>
                      <a:pt x="-28684" y="860033"/>
                      <a:pt x="2418" y="55964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600"/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5153051" y="3192845"/>
              <a:ext cx="644583" cy="68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en-US" altLang="zh-CN" sz="5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03</a:t>
              </a:r>
              <a:endParaRPr lang="zh-CN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p="http://schemas.openxmlformats.org/presentationml/2006/main">
  <p:tag name="MH" val="20170414135255"/>
  <p:tag name="MH_LIBRARY" val="GRAPHIC"/>
  <p:tag name="MH_ORDER" val="Rectangle 11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77907"/>
  <p:tag name="KSO_WM_UNIT_ID" val="custom20177907_24*i*5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2"/>
  <p:tag name="KSO_WM_TEMPLATE_CATEGORY" val="custom"/>
  <p:tag name="KSO_WM_TEMPLATE_INDEX" val="20177907"/>
  <p:tag name="KSO_WM_UNIT_ID" val="custom20177907_24*i*52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3"/>
  <p:tag name="KSO_WM_TEMPLATE_CATEGORY" val="custom"/>
  <p:tag name="KSO_WM_TEMPLATE_INDEX" val="20177907"/>
  <p:tag name="KSO_WM_UNIT_ID" val="custom20177907_24*i*53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4"/>
  <p:tag name="KSO_WM_TEMPLATE_CATEGORY" val="custom"/>
  <p:tag name="KSO_WM_TEMPLATE_INDEX" val="20177907"/>
  <p:tag name="KSO_WM_UNIT_ID" val="custom20177907_24*i*54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5"/>
  <p:tag name="KSO_WM_TEMPLATE_CATEGORY" val="custom"/>
  <p:tag name="KSO_WM_TEMPLATE_INDEX" val="20177907"/>
  <p:tag name="KSO_WM_UNIT_ID" val="custom20177907_24*i*55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6"/>
  <p:tag name="KSO_WM_TEMPLATE_CATEGORY" val="custom"/>
  <p:tag name="KSO_WM_TEMPLATE_INDEX" val="20177907"/>
  <p:tag name="KSO_WM_UNIT_ID" val="custom20177907_24*i*56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7"/>
  <p:tag name="KSO_WM_TEMPLATE_CATEGORY" val="custom"/>
  <p:tag name="KSO_WM_TEMPLATE_INDEX" val="20177907"/>
  <p:tag name="KSO_WM_UNIT_ID" val="custom20177907_24*i*57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8"/>
  <p:tag name="KSO_WM_TEMPLATE_CATEGORY" val="custom"/>
  <p:tag name="KSO_WM_TEMPLATE_INDEX" val="20177907"/>
  <p:tag name="KSO_WM_UNIT_ID" val="custom20177907_24*i*58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9"/>
  <p:tag name="KSO_WM_TEMPLATE_CATEGORY" val="custom"/>
  <p:tag name="KSO_WM_TEMPLATE_INDEX" val="20177907"/>
  <p:tag name="KSO_WM_UNIT_ID" val="custom20177907_24*i*59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2.xml><?xml version="1.0" encoding="utf-8"?>
<p:tagLst xmlns:p="http://schemas.openxmlformats.org/presentationml/2006/main">
  <p:tag name="MH" val="20170414135255"/>
  <p:tag name="MH_LIBRARY" val="GRAPHIC"/>
  <p:tag name="MH_ORDER" val="Rectangle 27"/>
</p:tagLst>
</file>

<file path=ppt/tags/tag20.xml><?xml version="1.0" encoding="utf-8"?>
<p:tagLst xmlns:p="http://schemas.openxmlformats.org/presentationml/2006/main">
  <p:tag name="PA" val="v3.2.0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41"/>
  <p:tag name="KSO_WM_TEMPLATE_CATEGORY" val="custom"/>
  <p:tag name="KSO_WM_TEMPLATE_INDEX" val="20177907"/>
  <p:tag name="KSO_WM_UNIT_ID" val="custom20177907_24*i*4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77907"/>
  <p:tag name="KSO_WM_UNIT_ID" val="custom20177907_24*i*51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2"/>
  <p:tag name="KSO_WM_TEMPLATE_CATEGORY" val="custom"/>
  <p:tag name="KSO_WM_TEMPLATE_INDEX" val="20177907"/>
  <p:tag name="KSO_WM_UNIT_ID" val="custom20177907_24*i*52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3"/>
  <p:tag name="KSO_WM_TEMPLATE_CATEGORY" val="custom"/>
  <p:tag name="KSO_WM_TEMPLATE_INDEX" val="20177907"/>
  <p:tag name="KSO_WM_UNIT_ID" val="custom20177907_24*i*53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4"/>
  <p:tag name="KSO_WM_TEMPLATE_CATEGORY" val="custom"/>
  <p:tag name="KSO_WM_TEMPLATE_INDEX" val="20177907"/>
  <p:tag name="KSO_WM_UNIT_ID" val="custom20177907_24*i*54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5"/>
  <p:tag name="KSO_WM_TEMPLATE_CATEGORY" val="custom"/>
  <p:tag name="KSO_WM_TEMPLATE_INDEX" val="20177907"/>
  <p:tag name="KSO_WM_UNIT_ID" val="custom20177907_24*i*55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6"/>
  <p:tag name="KSO_WM_TEMPLATE_CATEGORY" val="custom"/>
  <p:tag name="KSO_WM_TEMPLATE_INDEX" val="20177907"/>
  <p:tag name="KSO_WM_UNIT_ID" val="custom20177907_24*i*56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7"/>
  <p:tag name="KSO_WM_TEMPLATE_CATEGORY" val="custom"/>
  <p:tag name="KSO_WM_TEMPLATE_INDEX" val="20177907"/>
  <p:tag name="KSO_WM_UNIT_ID" val="custom20177907_24*i*57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8"/>
  <p:tag name="KSO_WM_TEMPLATE_CATEGORY" val="custom"/>
  <p:tag name="KSO_WM_TEMPLATE_INDEX" val="20177907"/>
  <p:tag name="KSO_WM_UNIT_ID" val="custom20177907_24*i*58"/>
</p:tagLst>
</file>

<file path=ppt/tags/tag3.xml><?xml version="1.0" encoding="utf-8"?>
<p:tagLst xmlns:p="http://schemas.openxmlformats.org/presentationml/2006/main">
  <p:tag name="MH" val="20170414135255"/>
  <p:tag name="MH_LIBRARY" val="GRAPHIC"/>
  <p:tag name="MH_ORDER" val="Rectangle 14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9"/>
  <p:tag name="KSO_WM_TEMPLATE_CATEGORY" val="custom"/>
  <p:tag name="KSO_WM_TEMPLATE_INDEX" val="20177907"/>
  <p:tag name="KSO_WM_UNIT_ID" val="custom20177907_24*i*59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32.xml><?xml version="1.0" encoding="utf-8"?>
<p:tagLst xmlns:p="http://schemas.openxmlformats.org/presentationml/2006/main">
  <p:tag name="PA" val="v3.2.0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41"/>
  <p:tag name="KSO_WM_TEMPLATE_CATEGORY" val="custom"/>
  <p:tag name="KSO_WM_TEMPLATE_INDEX" val="20177907"/>
  <p:tag name="KSO_WM_UNIT_ID" val="custom20177907_24*i*41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77907"/>
  <p:tag name="KSO_WM_UNIT_ID" val="custom20177907_24*i*51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2"/>
  <p:tag name="KSO_WM_TEMPLATE_CATEGORY" val="custom"/>
  <p:tag name="KSO_WM_TEMPLATE_INDEX" val="20177907"/>
  <p:tag name="KSO_WM_UNIT_ID" val="custom20177907_24*i*52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3"/>
  <p:tag name="KSO_WM_TEMPLATE_CATEGORY" val="custom"/>
  <p:tag name="KSO_WM_TEMPLATE_INDEX" val="20177907"/>
  <p:tag name="KSO_WM_UNIT_ID" val="custom20177907_24*i*53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4"/>
  <p:tag name="KSO_WM_TEMPLATE_CATEGORY" val="custom"/>
  <p:tag name="KSO_WM_TEMPLATE_INDEX" val="20177907"/>
  <p:tag name="KSO_WM_UNIT_ID" val="custom20177907_24*i*54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5"/>
  <p:tag name="KSO_WM_TEMPLATE_CATEGORY" val="custom"/>
  <p:tag name="KSO_WM_TEMPLATE_INDEX" val="20177907"/>
  <p:tag name="KSO_WM_UNIT_ID" val="custom20177907_24*i*55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6"/>
  <p:tag name="KSO_WM_TEMPLATE_CATEGORY" val="custom"/>
  <p:tag name="KSO_WM_TEMPLATE_INDEX" val="20177907"/>
  <p:tag name="KSO_WM_UNIT_ID" val="custom20177907_24*i*56"/>
</p:tagLst>
</file>

<file path=ppt/tags/tag4.xml><?xml version="1.0" encoding="utf-8"?>
<p:tagLst xmlns:p="http://schemas.openxmlformats.org/presentationml/2006/main">
  <p:tag name="MH" val="20170414135255"/>
  <p:tag name="MH_LIBRARY" val="GRAPHIC"/>
  <p:tag name="MH_ORDER" val="Picture 1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7"/>
  <p:tag name="KSO_WM_TEMPLATE_CATEGORY" val="custom"/>
  <p:tag name="KSO_WM_TEMPLATE_INDEX" val="20177907"/>
  <p:tag name="KSO_WM_UNIT_ID" val="custom20177907_24*i*57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8"/>
  <p:tag name="KSO_WM_TEMPLATE_CATEGORY" val="custom"/>
  <p:tag name="KSO_WM_TEMPLATE_INDEX" val="20177907"/>
  <p:tag name="KSO_WM_UNIT_ID" val="custom20177907_24*i*58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9"/>
  <p:tag name="KSO_WM_TEMPLATE_CATEGORY" val="custom"/>
  <p:tag name="KSO_WM_TEMPLATE_INDEX" val="20177907"/>
  <p:tag name="KSO_WM_UNIT_ID" val="custom20177907_24*i*59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44.xml><?xml version="1.0" encoding="utf-8"?>
<p:tagLst xmlns:p="http://schemas.openxmlformats.org/presentationml/2006/main">
  <p:tag name="PA" val="v3.2.0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41"/>
  <p:tag name="KSO_WM_TEMPLATE_CATEGORY" val="custom"/>
  <p:tag name="KSO_WM_TEMPLATE_INDEX" val="20177907"/>
  <p:tag name="KSO_WM_UNIT_ID" val="custom20177907_24*i*41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77907"/>
  <p:tag name="KSO_WM_UNIT_ID" val="custom20177907_24*i*51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2"/>
  <p:tag name="KSO_WM_TEMPLATE_CATEGORY" val="custom"/>
  <p:tag name="KSO_WM_TEMPLATE_INDEX" val="20177907"/>
  <p:tag name="KSO_WM_UNIT_ID" val="custom20177907_24*i*52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3"/>
  <p:tag name="KSO_WM_TEMPLATE_CATEGORY" val="custom"/>
  <p:tag name="KSO_WM_TEMPLATE_INDEX" val="20177907"/>
  <p:tag name="KSO_WM_UNIT_ID" val="custom20177907_24*i*53"/>
</p:tagLst>
</file>

<file path=ppt/tags/tag4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4"/>
  <p:tag name="KSO_WM_TEMPLATE_CATEGORY" val="custom"/>
  <p:tag name="KSO_WM_TEMPLATE_INDEX" val="20177907"/>
  <p:tag name="KSO_WM_UNIT_ID" val="custom20177907_24*i*54"/>
</p:tagLst>
</file>

<file path=ppt/tags/tag5.xml><?xml version="1.0" encoding="utf-8"?>
<p:tagLst xmlns:p="http://schemas.openxmlformats.org/presentationml/2006/main">
  <p:tag name="MH" val="20170414135255"/>
  <p:tag name="MH_LIBRARY" val="GRAPHIC"/>
  <p:tag name="MH_ORDER" val="Group 30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5"/>
  <p:tag name="KSO_WM_TEMPLATE_CATEGORY" val="custom"/>
  <p:tag name="KSO_WM_TEMPLATE_INDEX" val="20177907"/>
  <p:tag name="KSO_WM_UNIT_ID" val="custom20177907_24*i*55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6"/>
  <p:tag name="KSO_WM_TEMPLATE_CATEGORY" val="custom"/>
  <p:tag name="KSO_WM_TEMPLATE_INDEX" val="20177907"/>
  <p:tag name="KSO_WM_UNIT_ID" val="custom20177907_24*i*56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7"/>
  <p:tag name="KSO_WM_TEMPLATE_CATEGORY" val="custom"/>
  <p:tag name="KSO_WM_TEMPLATE_INDEX" val="20177907"/>
  <p:tag name="KSO_WM_UNIT_ID" val="custom20177907_24*i*57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8"/>
  <p:tag name="KSO_WM_TEMPLATE_CATEGORY" val="custom"/>
  <p:tag name="KSO_WM_TEMPLATE_INDEX" val="20177907"/>
  <p:tag name="KSO_WM_UNIT_ID" val="custom20177907_24*i*58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59"/>
  <p:tag name="KSO_WM_TEMPLATE_CATEGORY" val="custom"/>
  <p:tag name="KSO_WM_TEMPLATE_INDEX" val="20177907"/>
  <p:tag name="KSO_WM_UNIT_ID" val="custom20177907_24*i*59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56.xml><?xml version="1.0" encoding="utf-8"?>
<p:tagLst xmlns:p="http://schemas.openxmlformats.org/presentationml/2006/main">
  <p:tag name="ISPRING_PRESENTATION_TITLE" val="PowerPoint 演示文稿"/>
  <p:tag name="ISPRING_ULTRA_SCORM_COURSE_ID" val="33AA1A94-4A7A-4A35-B2FC-945E9136AF59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6.xml><?xml version="1.0" encoding="utf-8"?>
<p:tagLst xmlns:p="http://schemas.openxmlformats.org/presentationml/2006/main">
  <p:tag name="MH" val="20170414135255"/>
  <p:tag name="MH_LIBRARY" val="GRAPHIC"/>
  <p:tag name="MH_ORDER" val="Group 35"/>
</p:tagLst>
</file>

<file path=ppt/tags/tag7.xml><?xml version="1.0" encoding="utf-8"?>
<p:tagLst xmlns:p="http://schemas.openxmlformats.org/presentationml/2006/main">
  <p:tag name="MH" val="20170414135255"/>
  <p:tag name="MH_LIBRARY" val="GRAPHIC"/>
  <p:tag name="MH_ORDER" val="Group 38"/>
</p:tagLst>
</file>

<file path=ppt/tags/tag8.xml><?xml version="1.0" encoding="utf-8"?>
<p:tagLst xmlns:p="http://schemas.openxmlformats.org/presentationml/2006/main">
  <p:tag name="PA" val="v3.2.0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41"/>
  <p:tag name="KSO_WM_TEMPLATE_CATEGORY" val="custom"/>
  <p:tag name="KSO_WM_TEMPLATE_INDEX" val="20177907"/>
  <p:tag name="KSO_WM_UNIT_ID" val="custom20177907_24*i*41"/>
</p:tagLst>
</file>

<file path=ppt/theme/theme1.xml><?xml version="1.0" encoding="utf-8"?>
<a:theme xmlns:a="http://schemas.openxmlformats.org/drawingml/2006/main" name="www.99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68FE2"/>
      </a:accent1>
      <a:accent2>
        <a:srgbClr val="E52739"/>
      </a:accent2>
      <a:accent3>
        <a:srgbClr val="F0872A"/>
      </a:accent3>
      <a:accent4>
        <a:srgbClr val="7CB349"/>
      </a:accent4>
      <a:accent5>
        <a:srgbClr val="505050"/>
      </a:accent5>
      <a:accent6>
        <a:srgbClr val="809295"/>
      </a:accent6>
      <a:hlink>
        <a:srgbClr val="368FE2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705</Words>
  <Application>WPS 演示</Application>
  <PresentationFormat>宽屏</PresentationFormat>
  <Paragraphs>93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华康海报体W12(P)</vt:lpstr>
      <vt:lpstr>方正卡通简体</vt:lpstr>
      <vt:lpstr>方正少儿简体</vt:lpstr>
      <vt:lpstr>Calibri</vt:lpstr>
      <vt:lpstr>迷你简卡通</vt:lpstr>
      <vt:lpstr>隶书</vt:lpstr>
      <vt:lpstr>汉仪小麦体简</vt:lpstr>
      <vt:lpstr>Arial</vt:lpstr>
      <vt:lpstr>华康布丁体W12(P)</vt:lpstr>
      <vt:lpstr>Arial Unicode MS</vt:lpstr>
      <vt:lpstr>等线</vt:lpstr>
      <vt:lpstr>微软雅黑</vt:lpstr>
      <vt:lpstr>RomanS</vt:lpstr>
      <vt:lpstr>www.99ppt.com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素材来源网站当图网-www.99ppt.com</dc:title>
  <dc:creator>素材来源网站当图网-www.99ppt.com</dc:creator>
  <dc:description>素材来源网站当图网-www.99ppt.com</dc:description>
  <dc:subject>素材来源网站当图网-www.99ppt.com</dc:subject>
  <cp:lastModifiedBy>Administrator</cp:lastModifiedBy>
  <cp:revision>61</cp:revision>
  <dcterms:created xsi:type="dcterms:W3CDTF">2018-06-21T10:17:00Z</dcterms:created>
  <dcterms:modified xsi:type="dcterms:W3CDTF">2021-09-24T15:49:21Z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2052-11.3.0.9236</vt:lpwstr>
  </property>
</Properties>
</file>