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93" r:id="rId3"/>
    <p:sldId id="259" r:id="rId5"/>
    <p:sldId id="258" r:id="rId6"/>
    <p:sldId id="294" r:id="rId7"/>
  </p:sldIdLst>
  <p:sldSz cx="12192000" cy="6858000"/>
  <p:notesSz cx="6858000" cy="9144000"/>
  <p:embeddedFontLst>
    <p:embeddedFont>
      <p:font typeface="微软雅黑" panose="020B0503020204020204" pitchFamily="34" charset="-122"/>
      <p:regular r:id="rId11"/>
    </p:embeddedFont>
    <p:embeddedFont>
      <p:font typeface="方正苏新诗柳楷简体" panose="02000000000000000000" charset="-122"/>
      <p:regular r:id="rId12"/>
    </p:embeddedFont>
    <p:embeddedFont>
      <p:font typeface="楷体" panose="02010609060101010101" charset="-122"/>
      <p:regular r:id="rId13"/>
    </p:embeddedFont>
    <p:embeddedFont>
      <p:font typeface="等线" panose="02010600030101010101" charset="-122"/>
      <p:regular r:id="rId1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2" d="100"/>
          <a:sy n="92" d="100"/>
        </p:scale>
        <p:origin x="64" y="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font" Target="fonts/font4.fntdata"/><Relationship Id="rId13" Type="http://schemas.openxmlformats.org/officeDocument/2006/relationships/font" Target="fonts/font3.fntdata"/><Relationship Id="rId12" Type="http://schemas.openxmlformats.org/officeDocument/2006/relationships/font" Target="fonts/font2.fntdata"/><Relationship Id="rId11" Type="http://schemas.openxmlformats.org/officeDocument/2006/relationships/font" Target="fonts/font1.fntdata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7DA70-209F-4876-B292-2D9F1BB015C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0ABB0-07A6-4080-853A-6F2FE5AB52F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0ABB0-07A6-4080-853A-6F2FE5AB52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0ABB0-07A6-4080-853A-6F2FE5AB52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0ABB0-07A6-4080-853A-6F2FE5AB52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0ABB0-07A6-4080-853A-6F2FE5AB52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63" y="185855"/>
            <a:ext cx="2239618" cy="24811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801"/>
            <a:ext cx="12192000" cy="6738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51520" y="386388"/>
            <a:ext cx="451520" cy="457193"/>
          </a:xfrm>
          <a:prstGeom prst="rect">
            <a:avLst/>
          </a:prstGeom>
          <a:noFill/>
          <a:ln cap="sq">
            <a:solidFill>
              <a:srgbClr val="ED2B7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77" tIns="57589" rIns="115177" bIns="57589"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矩形 3"/>
          <p:cNvSpPr/>
          <p:nvPr userDrawn="1"/>
        </p:nvSpPr>
        <p:spPr>
          <a:xfrm>
            <a:off x="671173" y="573094"/>
            <a:ext cx="364015" cy="368589"/>
          </a:xfrm>
          <a:prstGeom prst="rect">
            <a:avLst/>
          </a:prstGeom>
          <a:solidFill>
            <a:srgbClr val="ED2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5177" tIns="57589" rIns="115177" bIns="57589" rtlCol="0" anchor="ctr"/>
          <a:lstStyle/>
          <a:p>
            <a:pPr algn="ctr"/>
            <a:endParaRPr lang="zh-CN" altLang="en-US" sz="2400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1125492" y="908075"/>
            <a:ext cx="10479051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1125492" y="351632"/>
            <a:ext cx="4620435" cy="586241"/>
          </a:xfrm>
          <a:prstGeom prst="rect">
            <a:avLst/>
          </a:prstGeom>
        </p:spPr>
        <p:txBody>
          <a:bodyPr lIns="86383" tIns="43192" rIns="86383" bIns="43192"/>
          <a:lstStyle>
            <a:lvl1pPr algn="l">
              <a:defRPr lang="zh-CN" altLang="en-US" sz="2800" b="1" dirty="0">
                <a:gradFill flip="none" rotWithShape="1">
                  <a:gsLst>
                    <a:gs pos="0">
                      <a:srgbClr val="ED2B70"/>
                    </a:gs>
                    <a:gs pos="100000">
                      <a:schemeClr val="accent3"/>
                    </a:gs>
                  </a:gsLst>
                  <a:lin ang="0" scaled="1"/>
                  <a:tileRect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lvl="0" algn="l"/>
            <a:r>
              <a:rPr lang="zh-CN" altLang="en-US" dirty="0"/>
              <a:t>单击此处编辑内容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416" y="240244"/>
            <a:ext cx="640253" cy="796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82" b="2879"/>
          <a:stretch>
            <a:fillRect/>
          </a:stretch>
        </p:blipFill>
        <p:spPr>
          <a:xfrm>
            <a:off x="0" y="5076825"/>
            <a:ext cx="12192000" cy="1781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714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4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82" b="2879"/>
          <a:stretch>
            <a:fillRect/>
          </a:stretch>
        </p:blipFill>
        <p:spPr>
          <a:xfrm>
            <a:off x="0" y="5076825"/>
            <a:ext cx="12192000" cy="1781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r="833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13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15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8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3" Type="http://schemas.openxmlformats.org/officeDocument/2006/relationships/tags" Target="../tags/tag2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tags" Target="../tags/tag3.xml"/><Relationship Id="rId2" Type="http://schemas.openxmlformats.org/officeDocument/2006/relationships/image" Target="../media/image11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043238" y="1913255"/>
            <a:ext cx="5793105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8800" b="1">
                <a:solidFill>
                  <a:schemeClr val="bg2"/>
                </a:solidFill>
                <a:effectLst>
                  <a:reflection blurRad="6350" stA="53000" endA="300" endPos="35500" dir="5400000" sy="-90000" algn="bl" rotWithShape="0"/>
                </a:effectLst>
                <a:latin typeface="方正苏新诗柳楷简体" panose="02000000000000000000" charset="-122"/>
                <a:ea typeface="方正苏新诗柳楷简体" panose="02000000000000000000" charset="-122"/>
              </a:rPr>
              <a:t>大队委竞选</a:t>
            </a:r>
            <a:endParaRPr lang="zh-CN" altLang="en-US" sz="8800" b="1">
              <a:solidFill>
                <a:schemeClr val="bg2"/>
              </a:solidFill>
              <a:effectLst>
                <a:reflection blurRad="6350" stA="53000" endA="300" endPos="35500" dir="5400000" sy="-90000" algn="bl" rotWithShape="0"/>
              </a:effectLst>
              <a:latin typeface="方正苏新诗柳楷简体" panose="02000000000000000000" charset="-122"/>
              <a:ea typeface="方正苏新诗柳楷简体" panose="020000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53535" y="3816985"/>
            <a:ext cx="38842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五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15  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王紫涵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赵海洋 - 瞬间的永恒-钢琴曲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17530" y="5749925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885" y="228333"/>
            <a:ext cx="1969105" cy="2181459"/>
          </a:xfrm>
          <a:prstGeom prst="rect">
            <a:avLst/>
          </a:prstGeom>
        </p:spPr>
      </p:pic>
      <p:pic>
        <p:nvPicPr>
          <p:cNvPr id="2" name="图片 1" descr="7a03579759ed999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611755" y="3035935"/>
            <a:ext cx="2324100" cy="3099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80" y="776605"/>
            <a:ext cx="2376805" cy="3169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圆角矩形 3"/>
          <p:cNvSpPr/>
          <p:nvPr/>
        </p:nvSpPr>
        <p:spPr>
          <a:xfrm>
            <a:off x="5039360" y="1097280"/>
            <a:ext cx="4924425" cy="4445000"/>
          </a:xfrm>
          <a:prstGeom prst="roundRect">
            <a:avLst/>
          </a:prstGeom>
          <a:noFill/>
          <a:ln w="57150">
            <a:solidFill>
              <a:srgbClr val="F29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647055" y="1779905"/>
            <a:ext cx="455612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  <a:p>
            <a:pPr algn="l"/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姓名：王紫涵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班级：五15班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年龄：12岁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竞选职位：纪检部干事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94070" y="1641475"/>
            <a:ext cx="24180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个人简介</a:t>
            </a:r>
            <a:endParaRPr lang="zh-CN" altLang="en-US" sz="4400" b="1">
              <a:ln w="9525">
                <a:solidFill>
                  <a:schemeClr val="bg1"/>
                </a:solidFill>
                <a:prstDash val="solid"/>
              </a:ln>
              <a:solidFill>
                <a:schemeClr val="bg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82" b="2879"/>
          <a:stretch>
            <a:fillRect/>
          </a:stretch>
        </p:blipFill>
        <p:spPr>
          <a:xfrm>
            <a:off x="0" y="5149850"/>
            <a:ext cx="12192000" cy="178117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457950" y="147955"/>
            <a:ext cx="38404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竞选宣言</a:t>
            </a:r>
            <a:endParaRPr lang="zh-CN" altLang="en-US" sz="7200" b="1">
              <a:ln w="9525">
                <a:solidFill>
                  <a:schemeClr val="bg1"/>
                </a:solidFill>
                <a:prstDash val="solid"/>
              </a:ln>
              <a:solidFill>
                <a:schemeClr val="bg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76215" y="1654810"/>
            <a:ext cx="663829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08000" fontAlgn="auto"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我是一个学习刻苦、做事认真细致的女孩。五年来，我多次被评为三好学生，还积极参加校内外的各项活动，赢得了老师们的一致赞赏，同学们也对我钦佩有加。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indent="508000" fontAlgn="auto"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我的爱好广泛，喜欢阅读和绘画，有时还喜欢动手做一些小点心、小手工等，每年班级内布置做月饼、花灯时，我的作品都能得到大家的肯定。我还喜欢旅游，看看祖国的大好河山，这既开阔了我的视野，也让我越发热爱我的祖国。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  <a:p>
            <a:pPr indent="508000" fontAlgn="auto">
              <a:extLst>
                <a:ext uri="{35155182-B16C-46BC-9424-99874614C6A1}">
                  <wpsdc:indentchars xmlns:wpsdc="http://www.wps.cn/officeDocument/2017/drawingmlCustomData" val="200" checksum="282533468"/>
                </a:ext>
              </a:extLst>
            </a:pP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今天我选择竞选纪检部干事，是因为我觉得自己首先能严于律己，遵守校纪校规，而且我非常乐意为学校和老师、同学们服务。我一定会尽心尽力做好分内的工作，希望大家能投我一票，谢谢大家！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30552"/>
          <a:stretch>
            <a:fillRect/>
          </a:stretch>
        </p:blipFill>
        <p:spPr>
          <a:xfrm>
            <a:off x="221615" y="147955"/>
            <a:ext cx="2531745" cy="23450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图片 19" descr="微信图片_202109241939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97530" y="923290"/>
            <a:ext cx="2053590" cy="36531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 descr="C:/Users/w/AppData/Local/Temp/picturecompress_20210925094119/output_1.jpgoutput_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" y="2811145"/>
            <a:ext cx="2202815" cy="29381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970848" y="2465705"/>
            <a:ext cx="5793105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8800" b="1">
                <a:solidFill>
                  <a:schemeClr val="bg2"/>
                </a:solidFill>
                <a:effectLst>
                  <a:reflection blurRad="6350" stA="53000" endA="300" endPos="35500" dir="5400000" sy="-90000" algn="bl" rotWithShape="0"/>
                </a:effectLst>
                <a:latin typeface="方正苏新诗柳楷简体" panose="02000000000000000000" charset="-122"/>
                <a:ea typeface="方正苏新诗柳楷简体" panose="02000000000000000000" charset="-122"/>
              </a:rPr>
              <a:t>谢谢大家！</a:t>
            </a:r>
            <a:endParaRPr lang="zh-CN" altLang="en-US" sz="8800" b="1">
              <a:solidFill>
                <a:schemeClr val="bg2"/>
              </a:solidFill>
              <a:effectLst>
                <a:reflection blurRad="6350" stA="53000" endA="300" endPos="35500" dir="5400000" sy="-90000" algn="bl" rotWithShape="0"/>
              </a:effectLst>
              <a:latin typeface="方正苏新诗柳楷简体" panose="02000000000000000000" charset="-122"/>
              <a:ea typeface="方正苏新诗柳楷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3435.368503937008,&quot;width&quot;:3100.952755905512}"/>
</p:tagLst>
</file>

<file path=ppt/tags/tag2.xml><?xml version="1.0" encoding="utf-8"?>
<p:tagLst xmlns:p="http://schemas.openxmlformats.org/presentationml/2006/main">
  <p:tag name="KSO_WM_UNIT_PLACING_PICTURE_USER_VIEWPORT" val="{&quot;height&quot;:10800,&quot;width&quot;:8100}"/>
</p:tagLst>
</file>

<file path=ppt/tags/tag3.xml><?xml version="1.0" encoding="utf-8"?>
<p:tagLst xmlns:p="http://schemas.openxmlformats.org/presentationml/2006/main">
  <p:tag name="KSO_WM_FULL_TEXT_BEAUTIFY_COPY_ID" val="20"/>
</p:tagLst>
</file>

<file path=ppt/theme/theme1.xml><?xml version="1.0" encoding="utf-8"?>
<a:theme xmlns:a="http://schemas.openxmlformats.org/drawingml/2006/main" name="Office 主题">
  <a:themeElements>
    <a:clrScheme name="自定义 71">
      <a:dk1>
        <a:sysClr val="windowText" lastClr="000000"/>
      </a:dk1>
      <a:lt1>
        <a:sysClr val="window" lastClr="FFFFFF"/>
      </a:lt1>
      <a:dk2>
        <a:srgbClr val="FF0000"/>
      </a:dk2>
      <a:lt2>
        <a:srgbClr val="FF8001"/>
      </a:lt2>
      <a:accent1>
        <a:srgbClr val="00B0F0"/>
      </a:accent1>
      <a:accent2>
        <a:srgbClr val="92D050"/>
      </a:accent2>
      <a:accent3>
        <a:srgbClr val="7030A0"/>
      </a:accent3>
      <a:accent4>
        <a:srgbClr val="7F7F7F"/>
      </a:accent4>
      <a:accent5>
        <a:srgbClr val="7F7F7F"/>
      </a:accent5>
      <a:accent6>
        <a:srgbClr val="262626"/>
      </a:accent6>
      <a:hlink>
        <a:srgbClr val="C00000"/>
      </a:hlink>
      <a:folHlink>
        <a:srgbClr val="C00000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317</Words>
  <Application>WPS 演示</Application>
  <PresentationFormat>宽屏</PresentationFormat>
  <Paragraphs>21</Paragraphs>
  <Slides>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3" baseType="lpstr">
      <vt:lpstr>Arial</vt:lpstr>
      <vt:lpstr>宋体</vt:lpstr>
      <vt:lpstr>Wingdings</vt:lpstr>
      <vt:lpstr>微软雅黑</vt:lpstr>
      <vt:lpstr>方正苏新诗柳楷简体</vt:lpstr>
      <vt:lpstr>楷体</vt:lpstr>
      <vt:lpstr>Arial Unicode MS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歉然安可</dc:creator>
  <cp:lastModifiedBy>云</cp:lastModifiedBy>
  <cp:revision>16</cp:revision>
  <dcterms:created xsi:type="dcterms:W3CDTF">2017-11-29T03:09:00Z</dcterms:created>
  <dcterms:modified xsi:type="dcterms:W3CDTF">2021-09-26T05:00:03Z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BE99E243D48144E889C9DB3109C08435</vt:lpwstr>
  </property>
  <property fmtid="{D5CDD505-2E9C-101B-9397-08002B2CF9AE}" pid="3" name="KSOProductBuildVer">
    <vt:lpwstr>2052-11.1.0.10700</vt:lpwstr>
  </property>
</Properties>
</file>