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m4a" ContentType="audi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257" r:id="rId3"/>
    <p:sldId id="258" r:id="rId5"/>
    <p:sldId id="260" r:id="rId6"/>
    <p:sldId id="262" r:id="rId7"/>
    <p:sldId id="264" r:id="rId8"/>
    <p:sldId id="267" r:id="rId9"/>
    <p:sldId id="268" r:id="rId10"/>
  </p:sldIdLst>
  <p:sldSz cx="12192000" cy="6858000"/>
  <p:notesSz cx="6858000" cy="9144000"/>
  <p:embeddedFontLst>
    <p:embeddedFont>
      <p:font typeface="站酷快乐体" panose="02010600030101010101" charset="-128"/>
      <p:regular r:id="rId14"/>
    </p:embeddedFont>
    <p:embeddedFont>
      <p:font typeface="汉仪夏日体W" panose="00020600040101010101" pitchFamily="18" charset="-122"/>
      <p:regular r:id="rId15"/>
    </p:embeddedFont>
    <p:embeddedFont>
      <p:font typeface="等线" panose="02010600030101010101" charset="-122"/>
      <p:regular r:id="rId16"/>
    </p:embeddedFont>
  </p:embeddedFontLst>
  <p:custDataLst>
    <p:tags r:id="rId1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D050"/>
    <a:srgbClr val="00B0F0"/>
    <a:srgbClr val="FFC000"/>
    <a:srgbClr val="F1F1F1"/>
    <a:srgbClr val="5C8F12"/>
    <a:srgbClr val="C82D2D"/>
    <a:srgbClr val="F4E829"/>
    <a:srgbClr val="09ABB1"/>
    <a:srgbClr val="FFFE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 showGuides="1">
      <p:cViewPr varScale="1">
        <p:scale>
          <a:sx n="110" d="100"/>
          <a:sy n="110" d="100"/>
        </p:scale>
        <p:origin x="594" y="78"/>
      </p:cViewPr>
      <p:guideLst>
        <p:guide orient="horz" pos="22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1.xml"/><Relationship Id="rId16" Type="http://schemas.openxmlformats.org/officeDocument/2006/relationships/font" Target="fonts/font3.fntdata"/><Relationship Id="rId15" Type="http://schemas.openxmlformats.org/officeDocument/2006/relationships/font" Target="fonts/font2.fntdata"/><Relationship Id="rId14" Type="http://schemas.openxmlformats.org/officeDocument/2006/relationships/font" Target="fonts/font1.fntdata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ECFB8A-79B6-4E71-8FE7-03F03E33EFFD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AD0D5-E27C-4B3F-9841-C7FD24CE475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C0F03A-E36C-4D2C-BAE3-9A5D73916D5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" y="0"/>
            <a:ext cx="12185664" cy="68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58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" y="4297719"/>
            <a:ext cx="12181440" cy="262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任意多边形: 形状 7"/>
          <p:cNvSpPr>
            <a:spLocks noGrp="1"/>
          </p:cNvSpPr>
          <p:nvPr>
            <p:ph type="pic" sz="quarter" idx="10"/>
          </p:nvPr>
        </p:nvSpPr>
        <p:spPr>
          <a:xfrm>
            <a:off x="8152883" y="1389042"/>
            <a:ext cx="2798572" cy="2798572"/>
          </a:xfrm>
          <a:custGeom>
            <a:avLst/>
            <a:gdLst>
              <a:gd name="connsiteX0" fmla="*/ 1399286 w 2798572"/>
              <a:gd name="connsiteY0" fmla="*/ 0 h 2798572"/>
              <a:gd name="connsiteX1" fmla="*/ 2798572 w 2798572"/>
              <a:gd name="connsiteY1" fmla="*/ 1399286 h 2798572"/>
              <a:gd name="connsiteX2" fmla="*/ 1399286 w 2798572"/>
              <a:gd name="connsiteY2" fmla="*/ 2798572 h 2798572"/>
              <a:gd name="connsiteX3" fmla="*/ 0 w 2798572"/>
              <a:gd name="connsiteY3" fmla="*/ 1399286 h 2798572"/>
              <a:gd name="connsiteX4" fmla="*/ 1399286 w 2798572"/>
              <a:gd name="connsiteY4" fmla="*/ 0 h 27985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98572" h="2798572">
                <a:moveTo>
                  <a:pt x="1399286" y="0"/>
                </a:moveTo>
                <a:cubicBezTo>
                  <a:pt x="2172090" y="0"/>
                  <a:pt x="2798572" y="626482"/>
                  <a:pt x="2798572" y="1399286"/>
                </a:cubicBezTo>
                <a:cubicBezTo>
                  <a:pt x="2798572" y="2172090"/>
                  <a:pt x="2172090" y="2798572"/>
                  <a:pt x="1399286" y="2798572"/>
                </a:cubicBezTo>
                <a:cubicBezTo>
                  <a:pt x="626482" y="2798572"/>
                  <a:pt x="0" y="2172090"/>
                  <a:pt x="0" y="1399286"/>
                </a:cubicBezTo>
                <a:cubicBezTo>
                  <a:pt x="0" y="626482"/>
                  <a:pt x="626482" y="0"/>
                  <a:pt x="1399286" y="0"/>
                </a:cubicBezTo>
                <a:close/>
              </a:path>
            </a:pathLst>
          </a:custGeom>
          <a:ln w="22225">
            <a:solidFill>
              <a:schemeClr val="bg1"/>
            </a:solidFill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  <p:sp>
        <p:nvSpPr>
          <p:cNvPr id="9" name="任意多边形: 形状 8"/>
          <p:cNvSpPr>
            <a:spLocks noGrp="1"/>
          </p:cNvSpPr>
          <p:nvPr>
            <p:ph type="pic" sz="quarter" idx="11"/>
          </p:nvPr>
        </p:nvSpPr>
        <p:spPr>
          <a:xfrm>
            <a:off x="7971997" y="3600187"/>
            <a:ext cx="1185620" cy="1185620"/>
          </a:xfrm>
          <a:custGeom>
            <a:avLst/>
            <a:gdLst>
              <a:gd name="connsiteX0" fmla="*/ 592810 w 1185620"/>
              <a:gd name="connsiteY0" fmla="*/ 0 h 1185620"/>
              <a:gd name="connsiteX1" fmla="*/ 1185620 w 1185620"/>
              <a:gd name="connsiteY1" fmla="*/ 592810 h 1185620"/>
              <a:gd name="connsiteX2" fmla="*/ 592810 w 1185620"/>
              <a:gd name="connsiteY2" fmla="*/ 1185620 h 1185620"/>
              <a:gd name="connsiteX3" fmla="*/ 0 w 1185620"/>
              <a:gd name="connsiteY3" fmla="*/ 592810 h 1185620"/>
              <a:gd name="connsiteX4" fmla="*/ 592810 w 1185620"/>
              <a:gd name="connsiteY4" fmla="*/ 0 h 1185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5620" h="1185620">
                <a:moveTo>
                  <a:pt x="592810" y="0"/>
                </a:moveTo>
                <a:cubicBezTo>
                  <a:pt x="920210" y="0"/>
                  <a:pt x="1185620" y="265410"/>
                  <a:pt x="1185620" y="592810"/>
                </a:cubicBezTo>
                <a:cubicBezTo>
                  <a:pt x="1185620" y="920210"/>
                  <a:pt x="920210" y="1185620"/>
                  <a:pt x="592810" y="1185620"/>
                </a:cubicBezTo>
                <a:cubicBezTo>
                  <a:pt x="265410" y="1185620"/>
                  <a:pt x="0" y="920210"/>
                  <a:pt x="0" y="592810"/>
                </a:cubicBezTo>
                <a:cubicBezTo>
                  <a:pt x="0" y="265410"/>
                  <a:pt x="265410" y="0"/>
                  <a:pt x="592810" y="0"/>
                </a:cubicBezTo>
                <a:close/>
              </a:path>
            </a:pathLst>
          </a:custGeom>
          <a:ln w="22225">
            <a:solidFill>
              <a:schemeClr val="bg1"/>
            </a:solidFill>
          </a:ln>
          <a:effectLst>
            <a:outerShdw blurRad="2540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noAutofit/>
          </a:bodyPr>
          <a:lstStyle/>
          <a:p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" y="0"/>
            <a:ext cx="12185664" cy="68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38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88867"/>
            <a:ext cx="12192000" cy="2599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39"/>
          <p:cNvPicPr>
            <a:picLocks noChangeAspect="1"/>
          </p:cNvPicPr>
          <p:nvPr userDrawn="1"/>
        </p:nvPicPr>
        <p:blipFill rotWithShape="1">
          <a:blip r:embed="rId4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721"/>
          <a:stretch>
            <a:fillRect/>
          </a:stretch>
        </p:blipFill>
        <p:spPr bwMode="auto">
          <a:xfrm>
            <a:off x="0" y="3798209"/>
            <a:ext cx="12192000" cy="305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image" Target="../media/image2.png"/><Relationship Id="rId6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" y="0"/>
            <a:ext cx="12185664" cy="6842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58"/>
          <p:cNvPicPr>
            <a:picLocks noChangeAspect="1"/>
          </p:cNvPicPr>
          <p:nvPr userDrawn="1"/>
        </p:nvPicPr>
        <p:blipFill>
          <a:blip r:embed="rId7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" y="4297719"/>
            <a:ext cx="12181440" cy="2627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 userDrawn="1"/>
        </p:nvSpPr>
        <p:spPr>
          <a:xfrm>
            <a:off x="0" y="4470399"/>
            <a:ext cx="12187776" cy="2372157"/>
          </a:xfrm>
          <a:prstGeom prst="rect">
            <a:avLst/>
          </a:prstGeom>
          <a:solidFill>
            <a:srgbClr val="F1F1F1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9.emf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3" Type="http://schemas.microsoft.com/office/2007/relationships/media" Target="../media/media1.m4a"/><Relationship Id="rId2" Type="http://schemas.openxmlformats.org/officeDocument/2006/relationships/audio" Target="../media/media1.m4a"/><Relationship Id="rId1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12.jpeg"/><Relationship Id="rId3" Type="http://schemas.openxmlformats.org/officeDocument/2006/relationships/image" Target="../media/image11.emf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7.jpeg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4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5.xml"/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5.png"/><Relationship Id="rId2" Type="http://schemas.openxmlformats.org/officeDocument/2006/relationships/image" Target="../media/image9.emf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57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7" y="1352350"/>
            <a:ext cx="4219726" cy="55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2" name="文本框 161"/>
          <p:cNvSpPr txBox="1"/>
          <p:nvPr/>
        </p:nvSpPr>
        <p:spPr>
          <a:xfrm>
            <a:off x="4043330" y="1885412"/>
            <a:ext cx="7040880" cy="1014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6000" i="0" u="none" strike="noStrike" kern="1200" cap="none" spc="0" normalizeH="0" baseline="0" noProof="0" dirty="0">
                <a:ln>
                  <a:noFill/>
                </a:ln>
                <a:solidFill>
                  <a:srgbClr val="5C8F12"/>
                </a:solidFill>
                <a:effectLst/>
                <a:uLnTx/>
                <a:uFillTx/>
                <a:latin typeface="站酷快乐体" panose="02010600030101010101" charset="-128"/>
                <a:ea typeface="站酷快乐体" panose="02010600030101010101" charset="-128"/>
              </a:rPr>
              <a:t>善真服务社干部竞选</a:t>
            </a:r>
            <a:endParaRPr kumimoji="0" lang="zh-CN" altLang="en-US" sz="6000" i="0" u="none" strike="noStrike" kern="1200" cap="none" spc="0" normalizeH="0" baseline="0" noProof="0" dirty="0">
              <a:ln>
                <a:noFill/>
              </a:ln>
              <a:solidFill>
                <a:srgbClr val="5C8F12"/>
              </a:solidFill>
              <a:effectLst/>
              <a:uLnTx/>
              <a:uFillTx/>
              <a:latin typeface="站酷快乐体" panose="02010600030101010101" charset="-128"/>
              <a:ea typeface="站酷快乐体" panose="02010600030101010101" charset="-128"/>
            </a:endParaRPr>
          </a:p>
        </p:txBody>
      </p:sp>
      <p:pic>
        <p:nvPicPr>
          <p:cNvPr id="183" name="TFBOYS-青春修炼手册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669925" y="-454025"/>
            <a:ext cx="609600" cy="609600"/>
          </a:xfrm>
          <a:prstGeom prst="rect">
            <a:avLst/>
          </a:prstGeom>
        </p:spPr>
      </p:pic>
      <p:grpSp>
        <p:nvGrpSpPr>
          <p:cNvPr id="1560" name="组合 1559"/>
          <p:cNvGrpSpPr/>
          <p:nvPr/>
        </p:nvGrpSpPr>
        <p:grpSpPr>
          <a:xfrm>
            <a:off x="5804820" y="3284153"/>
            <a:ext cx="3517900" cy="535920"/>
            <a:chOff x="4235449" y="4715787"/>
            <a:chExt cx="3517900" cy="535920"/>
          </a:xfrm>
        </p:grpSpPr>
        <p:sp>
          <p:nvSpPr>
            <p:cNvPr id="161" name="文本框 160"/>
            <p:cNvSpPr txBox="1"/>
            <p:nvPr/>
          </p:nvSpPr>
          <p:spPr>
            <a:xfrm>
              <a:off x="4616768" y="4766587"/>
              <a:ext cx="2755265" cy="4603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站酷快乐体" panose="02010600030101010101" charset="-128"/>
                  <a:ea typeface="站酷快乐体" panose="02010600030101010101" charset="-128"/>
                  <a:cs typeface="站酷快乐体" panose="02010600030101010101" charset="-128"/>
                </a:rPr>
                <a:t>六年级</a:t>
              </a: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站酷快乐体" panose="02010600030101010101" charset="-128"/>
                  <a:ea typeface="站酷快乐体" panose="02010600030101010101" charset="-128"/>
                  <a:cs typeface="站酷快乐体" panose="02010600030101010101" charset="-128"/>
                </a:rPr>
                <a:t>10</a:t>
              </a:r>
              <a:r>
                <a:rPr kumimoji="0" lang="zh-CN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站酷快乐体" panose="02010600030101010101" charset="-128"/>
                  <a:ea typeface="站酷快乐体" panose="02010600030101010101" charset="-128"/>
                  <a:cs typeface="站酷快乐体" panose="02010600030101010101" charset="-128"/>
                </a:rPr>
                <a:t>班 </a:t>
              </a:r>
              <a:r>
                <a:rPr kumimoji="0" lang="zh-CN" alt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uLnTx/>
                  <a:uFillTx/>
                  <a:latin typeface="站酷快乐体" panose="02010600030101010101" charset="-128"/>
                  <a:ea typeface="站酷快乐体" panose="02010600030101010101" charset="-128"/>
                  <a:cs typeface="站酷快乐体" panose="02010600030101010101" charset="-128"/>
                </a:rPr>
                <a:t>丁珈扬</a:t>
              </a:r>
              <a:endParaRPr kumimoji="0" lang="zh-CN" alt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站酷快乐体" panose="02010600030101010101" charset="-128"/>
                <a:ea typeface="站酷快乐体" panose="02010600030101010101" charset="-128"/>
                <a:cs typeface="站酷快乐体" panose="02010600030101010101" charset="-128"/>
              </a:endParaRPr>
            </a:p>
          </p:txBody>
        </p:sp>
        <p:sp>
          <p:nvSpPr>
            <p:cNvPr id="1556" name="矩形: 圆角 1555"/>
            <p:cNvSpPr/>
            <p:nvPr/>
          </p:nvSpPr>
          <p:spPr>
            <a:xfrm>
              <a:off x="4235449" y="4715787"/>
              <a:ext cx="3517900" cy="535920"/>
            </a:xfrm>
            <a:prstGeom prst="roundRect">
              <a:avLst>
                <a:gd name="adj" fmla="val 50000"/>
              </a:avLst>
            </a:prstGeom>
            <a:noFill/>
            <a:ln w="3175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600" dirty="0">
                <a:latin typeface="幼圆" panose="02010509060101010101" pitchFamily="49" charset="-122"/>
                <a:ea typeface="幼圆" panose="02010509060101010101" pitchFamily="49" charset="-122"/>
              </a:endParaRPr>
            </a:p>
          </p:txBody>
        </p:sp>
      </p:grpSp>
      <p:pic>
        <p:nvPicPr>
          <p:cNvPr id="13" name="图片 59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855" y="79375"/>
            <a:ext cx="2992145" cy="208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图片 60"/>
          <p:cNvPicPr>
            <a:picLocks noChangeAspect="1"/>
          </p:cNvPicPr>
          <p:nvPr/>
        </p:nvPicPr>
        <p:blipFill>
          <a:blip r:embed="rId6">
            <a:clrChange>
              <a:clrFrom>
                <a:srgbClr val="633A0C">
                  <a:alpha val="0"/>
                </a:srgbClr>
              </a:clrFrom>
              <a:clrTo>
                <a:srgbClr val="633A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38"/>
            <a:ext cx="2935541" cy="204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Line 5"/>
          <p:cNvSpPr>
            <a:spLocks noChangeShapeType="1"/>
          </p:cNvSpPr>
          <p:nvPr/>
        </p:nvSpPr>
        <p:spPr bwMode="auto">
          <a:xfrm flipV="1">
            <a:off x="950355" y="5077008"/>
            <a:ext cx="2656770" cy="177400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sp>
        <p:nvSpPr>
          <p:cNvPr id="17" name="Line 7"/>
          <p:cNvSpPr>
            <a:spLocks noChangeShapeType="1"/>
          </p:cNvSpPr>
          <p:nvPr/>
        </p:nvSpPr>
        <p:spPr bwMode="auto">
          <a:xfrm flipV="1">
            <a:off x="1068621" y="4958742"/>
            <a:ext cx="2420238" cy="118266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>
              <a:latin typeface="+mn-lt"/>
              <a:ea typeface="+mn-ea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9521" y="3383706"/>
            <a:ext cx="2393171" cy="338660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8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399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3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3"/>
                </p:tgtEl>
              </p:cMediaNode>
            </p:audio>
          </p:childTnLst>
        </p:cTn>
      </p:par>
    </p:tnLst>
    <p:bldLst>
      <p:bldP spid="16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4601191" y="2143076"/>
            <a:ext cx="2468880" cy="23069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快乐体" panose="02010600030101010101" charset="-128"/>
                <a:ea typeface="站酷快乐体" panose="02010600030101010101" charset="-128"/>
                <a:cs typeface="站酷快乐体" panose="02010600030101010101" charset="-128"/>
              </a:rPr>
              <a:t>姓名：丁珈扬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站酷快乐体" panose="02010600030101010101" charset="-128"/>
              <a:ea typeface="站酷快乐体" panose="02010600030101010101" charset="-128"/>
              <a:cs typeface="站酷快乐体" panose="02010600030101010101" charset="-128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快乐体" panose="02010600030101010101" charset="-128"/>
                <a:ea typeface="站酷快乐体" panose="02010600030101010101" charset="-128"/>
                <a:cs typeface="站酷快乐体" panose="02010600030101010101" charset="-128"/>
              </a:rPr>
              <a:t>年龄：1</a:t>
            </a: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快乐体" panose="02010600030101010101" charset="-128"/>
                <a:ea typeface="站酷快乐体" panose="02010600030101010101" charset="-128"/>
                <a:cs typeface="站酷快乐体" panose="02010600030101010101" charset="-128"/>
              </a:rPr>
              <a:t>1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快乐体" panose="02010600030101010101" charset="-128"/>
                <a:ea typeface="站酷快乐体" panose="02010600030101010101" charset="-128"/>
                <a:cs typeface="站酷快乐体" panose="02010600030101010101" charset="-128"/>
              </a:rPr>
              <a:t>岁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站酷快乐体" panose="02010600030101010101" charset="-128"/>
              <a:ea typeface="站酷快乐体" panose="02010600030101010101" charset="-128"/>
              <a:cs typeface="站酷快乐体" panose="02010600030101010101" charset="-128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快乐体" panose="02010600030101010101" charset="-128"/>
                <a:ea typeface="站酷快乐体" panose="02010600030101010101" charset="-128"/>
                <a:cs typeface="站酷快乐体" panose="02010600030101010101" charset="-128"/>
              </a:rPr>
              <a:t>性别：女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站酷快乐体" panose="02010600030101010101" charset="-128"/>
              <a:ea typeface="站酷快乐体" panose="02010600030101010101" charset="-128"/>
              <a:cs typeface="站酷快乐体" panose="02010600030101010101" charset="-128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n"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快乐体" panose="02010600030101010101" charset="-128"/>
                <a:ea typeface="站酷快乐体" panose="02010600030101010101" charset="-128"/>
                <a:cs typeface="站酷快乐体" panose="02010600030101010101" charset="-128"/>
              </a:rPr>
              <a:t>星座：狮子座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站酷快乐体" panose="02010600030101010101" charset="-128"/>
              <a:ea typeface="站酷快乐体" panose="02010600030101010101" charset="-128"/>
              <a:cs typeface="站酷快乐体" panose="02010600030101010101" charset="-128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356740" y="296058"/>
            <a:ext cx="2834754" cy="91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5C8F12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rPr>
              <a:t>我的简历</a:t>
            </a:r>
            <a:endParaRPr kumimoji="0" lang="zh-CN" altLang="en-US" sz="4800" b="0" i="0" u="none" strike="noStrike" kern="1200" cap="none" spc="0" normalizeH="0" baseline="0" noProof="0" dirty="0">
              <a:ln>
                <a:noFill/>
              </a:ln>
              <a:solidFill>
                <a:srgbClr val="5C8F12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6" name="图片 60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633A0C">
                  <a:alpha val="0"/>
                </a:srgbClr>
              </a:clrFrom>
              <a:clrTo>
                <a:srgbClr val="633A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97"/>
          <a:stretch>
            <a:fillRect/>
          </a:stretch>
        </p:blipFill>
        <p:spPr bwMode="auto">
          <a:xfrm>
            <a:off x="1" y="42238"/>
            <a:ext cx="1752600" cy="204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372" y="119285"/>
            <a:ext cx="1448651" cy="12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1" y="1598855"/>
            <a:ext cx="2447626" cy="3396765"/>
          </a:xfrm>
          <a:prstGeom prst="rect">
            <a:avLst/>
          </a:prstGeom>
        </p:spPr>
      </p:pic>
      <p:pic>
        <p:nvPicPr>
          <p:cNvPr id="9" name="图片占位符 8" descr="98FB1604FE52A7CAD6A2F1E4BFDCF5A3"/>
          <p:cNvPicPr>
            <a:picLocks noChangeAspect="1"/>
          </p:cNvPicPr>
          <p:nvPr>
            <p:ph type="pic" sz="quarter" idx="10"/>
          </p:nvPr>
        </p:nvPicPr>
        <p:blipFill>
          <a:blip r:embed="rId4"/>
          <a:stretch>
            <a:fillRect/>
          </a:stretch>
        </p:blipFill>
        <p:spPr>
          <a:xfrm>
            <a:off x="7430135" y="908050"/>
            <a:ext cx="3780790" cy="5041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 p14:presetBounceEnd="51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1000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1000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00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3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0" dur="10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2" presetID="42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4" dur="10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5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6" dur="10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100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文本框 99"/>
          <p:cNvSpPr txBox="1"/>
          <p:nvPr/>
        </p:nvSpPr>
        <p:spPr>
          <a:xfrm>
            <a:off x="4158698" y="4135734"/>
            <a:ext cx="1623774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rPr>
              <a:t>手工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ED435C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01" name="文本框 100"/>
          <p:cNvSpPr txBox="1"/>
          <p:nvPr/>
        </p:nvSpPr>
        <p:spPr>
          <a:xfrm>
            <a:off x="9050826" y="4135734"/>
            <a:ext cx="1495546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rPr>
              <a:t>运动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ED435C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1599601" y="4135734"/>
            <a:ext cx="1833102" cy="6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rPr>
              <a:t>美食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ED435C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03" name="文本框 102"/>
          <p:cNvSpPr txBox="1"/>
          <p:nvPr/>
        </p:nvSpPr>
        <p:spPr>
          <a:xfrm>
            <a:off x="6439244" y="4135734"/>
            <a:ext cx="1954810" cy="68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ED435C"/>
                </a:solidFill>
                <a:effectLst/>
                <a:uLnTx/>
                <a:uFillTx/>
                <a:latin typeface="汉仪夏日体W" panose="00020600040101010101" pitchFamily="18" charset="-122"/>
                <a:ea typeface="汉仪夏日体W" panose="00020600040101010101" pitchFamily="18" charset="-122"/>
              </a:rPr>
              <a:t>阅读</a:t>
            </a: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ED435C"/>
              </a:solidFill>
              <a:effectLst/>
              <a:uLnTx/>
              <a:uFillTx/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18" name="图片 4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598295"/>
            <a:ext cx="2407285" cy="246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图片 4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2985" y="1598295"/>
            <a:ext cx="2407285" cy="246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图片 4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9790" y="1598295"/>
            <a:ext cx="2407285" cy="246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文本框 11"/>
          <p:cNvSpPr txBox="1"/>
          <p:nvPr/>
        </p:nvSpPr>
        <p:spPr>
          <a:xfrm>
            <a:off x="1356740" y="296058"/>
            <a:ext cx="2834754" cy="91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>
              <a:defRPr/>
            </a:pPr>
            <a:r>
              <a:rPr lang="zh-CN" altLang="en-US" sz="4800" dirty="0">
                <a:solidFill>
                  <a:srgbClr val="5C8F1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我的爱好</a:t>
            </a:r>
            <a:endParaRPr lang="zh-CN" altLang="en-US" sz="4800" dirty="0">
              <a:solidFill>
                <a:srgbClr val="5C8F1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13" name="图片 6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633A0C">
                  <a:alpha val="0"/>
                </a:srgbClr>
              </a:clrFrom>
              <a:clrTo>
                <a:srgbClr val="633A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97"/>
          <a:stretch>
            <a:fillRect/>
          </a:stretch>
        </p:blipFill>
        <p:spPr bwMode="auto">
          <a:xfrm>
            <a:off x="1" y="42238"/>
            <a:ext cx="1752600" cy="204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3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372" y="119285"/>
            <a:ext cx="1448651" cy="12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图片 40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3345" y="1598295"/>
            <a:ext cx="2407285" cy="2465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 descr="320D4459278498CFFADED09BC5FA128B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85535" y="1212215"/>
            <a:ext cx="2208530" cy="2945130"/>
          </a:xfrm>
          <a:prstGeom prst="rect">
            <a:avLst/>
          </a:prstGeom>
        </p:spPr>
      </p:pic>
      <p:pic>
        <p:nvPicPr>
          <p:cNvPr id="9" name="图片 8" descr="F6DEE52A442CAB2D0152FD1F7EBBBC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7490" y="1233170"/>
            <a:ext cx="2107565" cy="2917825"/>
          </a:xfrm>
          <a:prstGeom prst="rect">
            <a:avLst/>
          </a:prstGeom>
        </p:spPr>
      </p:pic>
      <p:pic>
        <p:nvPicPr>
          <p:cNvPr id="11" name="图片 10" descr="913D87F55460CC0BC03280631727A611"/>
          <p:cNvPicPr>
            <a:picLocks noChangeAspect="1"/>
          </p:cNvPicPr>
          <p:nvPr/>
        </p:nvPicPr>
        <p:blipFill>
          <a:blip r:embed="rId6"/>
          <a:srcRect l="8222" t="11427" r="12014" b="25094"/>
          <a:stretch>
            <a:fillRect/>
          </a:stretch>
        </p:blipFill>
        <p:spPr>
          <a:xfrm>
            <a:off x="8510270" y="1212215"/>
            <a:ext cx="2774950" cy="2945130"/>
          </a:xfrm>
          <a:prstGeom prst="rect">
            <a:avLst/>
          </a:prstGeom>
        </p:spPr>
      </p:pic>
      <p:pic>
        <p:nvPicPr>
          <p:cNvPr id="17" name="图片 16" descr="FD51407ECA7B495CAAA3797894AD055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49370" y="1233170"/>
            <a:ext cx="2176145" cy="2902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/>
      <p:bldP spid="101" grpId="0"/>
      <p:bldP spid="102" grpId="0"/>
      <p:bldP spid="103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1356740" y="296058"/>
            <a:ext cx="2834754" cy="91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>
              <a:defRPr/>
            </a:pPr>
            <a:r>
              <a:rPr lang="zh-CN" altLang="en-US" sz="4800" dirty="0">
                <a:solidFill>
                  <a:srgbClr val="5C8F1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我的生活</a:t>
            </a:r>
            <a:endParaRPr lang="zh-CN" altLang="en-US" sz="4800" dirty="0">
              <a:solidFill>
                <a:srgbClr val="5C8F1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9" name="图片 60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633A0C">
                  <a:alpha val="0"/>
                </a:srgbClr>
              </a:clrFrom>
              <a:clrTo>
                <a:srgbClr val="633A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97"/>
          <a:stretch>
            <a:fillRect/>
          </a:stretch>
        </p:blipFill>
        <p:spPr bwMode="auto">
          <a:xfrm>
            <a:off x="1" y="42238"/>
            <a:ext cx="1752600" cy="204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3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372" y="119285"/>
            <a:ext cx="1448651" cy="12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 descr="392B2C52103B5D4BF436AA5E07CFA8F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120000">
            <a:off x="1076325" y="1677035"/>
            <a:ext cx="2695575" cy="3594735"/>
          </a:xfrm>
          <a:prstGeom prst="rect">
            <a:avLst/>
          </a:prstGeom>
        </p:spPr>
      </p:pic>
      <p:pic>
        <p:nvPicPr>
          <p:cNvPr id="5" name="图片 4" descr="92D1FA4878BD84D5BB8DB0920544BED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720000">
            <a:off x="3798570" y="2086610"/>
            <a:ext cx="2806065" cy="3742055"/>
          </a:xfrm>
          <a:prstGeom prst="rect">
            <a:avLst/>
          </a:prstGeom>
        </p:spPr>
      </p:pic>
      <p:pic>
        <p:nvPicPr>
          <p:cNvPr id="7" name="图片 6" descr="005392F8736F21047BE77F043EE1FEA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520000">
            <a:off x="6617970" y="443865"/>
            <a:ext cx="2661920" cy="3549650"/>
          </a:xfrm>
          <a:prstGeom prst="rect">
            <a:avLst/>
          </a:prstGeom>
        </p:spPr>
      </p:pic>
      <p:pic>
        <p:nvPicPr>
          <p:cNvPr id="12" name="图片 11" descr="063A426F7527D86AB801716784552E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660000">
            <a:off x="7882255" y="3191510"/>
            <a:ext cx="3807460" cy="2855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3523417" y="1064397"/>
            <a:ext cx="4849377" cy="4187127"/>
            <a:chOff x="3523417" y="1064397"/>
            <a:chExt cx="4849377" cy="4187127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1"/>
            <a:stretch>
              <a:fillRect/>
            </a:stretch>
          </p:blipFill>
          <p:spPr>
            <a:xfrm>
              <a:off x="3523417" y="1064397"/>
              <a:ext cx="4849377" cy="4187127"/>
            </a:xfrm>
            <a:prstGeom prst="rect">
              <a:avLst/>
            </a:prstGeom>
          </p:spPr>
        </p:pic>
        <p:sp>
          <p:nvSpPr>
            <p:cNvPr id="2" name="椭圆 1"/>
            <p:cNvSpPr/>
            <p:nvPr/>
          </p:nvSpPr>
          <p:spPr>
            <a:xfrm>
              <a:off x="5321299" y="2623930"/>
              <a:ext cx="2375453" cy="23754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5213152" y="3304677"/>
              <a:ext cx="2590800" cy="10147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20000"/>
                </a:lnSpc>
                <a:defRPr sz="2400">
                  <a:latin typeface="汉仪小麦体简" panose="00020600040101010101" pitchFamily="18" charset="-122"/>
                  <a:ea typeface="汉仪小麦体简" panose="00020600040101010101" pitchFamily="18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sz="6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站酷快乐体" panose="02010600030101010101" charset="-128"/>
                  <a:ea typeface="站酷快乐体" panose="02010600030101010101" charset="-128"/>
                </a:rPr>
                <a:t>宣传部</a:t>
              </a:r>
              <a:endParaRPr kumimoji="0" lang="zh-CN" sz="6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快乐体" panose="02010600030101010101" charset="-128"/>
                <a:ea typeface="站酷快乐体" panose="02010600030101010101" charset="-128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1356740" y="296058"/>
            <a:ext cx="2834754" cy="91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>
              <a:defRPr/>
            </a:pPr>
            <a:r>
              <a:rPr lang="zh-CN" altLang="en-US" sz="4800" dirty="0">
                <a:solidFill>
                  <a:srgbClr val="5C8F1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竞选目标</a:t>
            </a:r>
            <a:endParaRPr lang="zh-CN" altLang="en-US" sz="4800" dirty="0">
              <a:solidFill>
                <a:srgbClr val="5C8F1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9" name="图片 60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633A0C">
                  <a:alpha val="0"/>
                </a:srgbClr>
              </a:clrFrom>
              <a:clrTo>
                <a:srgbClr val="633A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97"/>
          <a:stretch>
            <a:fillRect/>
          </a:stretch>
        </p:blipFill>
        <p:spPr bwMode="auto">
          <a:xfrm>
            <a:off x="1" y="42238"/>
            <a:ext cx="1752600" cy="204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3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372" y="119285"/>
            <a:ext cx="1448651" cy="12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/>
          <p:cNvSpPr/>
          <p:nvPr/>
        </p:nvSpPr>
        <p:spPr>
          <a:xfrm>
            <a:off x="1586563" y="2170480"/>
            <a:ext cx="8652349" cy="2608080"/>
          </a:xfrm>
          <a:custGeom>
            <a:avLst/>
            <a:gdLst>
              <a:gd name="connsiteX0" fmla="*/ 115237 w 8652349"/>
              <a:gd name="connsiteY0" fmla="*/ 407620 h 2608080"/>
              <a:gd name="connsiteX1" fmla="*/ 331137 w 8652349"/>
              <a:gd name="connsiteY1" fmla="*/ 77420 h 2608080"/>
              <a:gd name="connsiteX2" fmla="*/ 966137 w 8652349"/>
              <a:gd name="connsiteY2" fmla="*/ 90120 h 2608080"/>
              <a:gd name="connsiteX3" fmla="*/ 2299637 w 8652349"/>
              <a:gd name="connsiteY3" fmla="*/ 26620 h 2608080"/>
              <a:gd name="connsiteX4" fmla="*/ 4674537 w 8652349"/>
              <a:gd name="connsiteY4" fmla="*/ 115520 h 2608080"/>
              <a:gd name="connsiteX5" fmla="*/ 6985937 w 8652349"/>
              <a:gd name="connsiteY5" fmla="*/ 1220 h 2608080"/>
              <a:gd name="connsiteX6" fmla="*/ 8268637 w 8652349"/>
              <a:gd name="connsiteY6" fmla="*/ 204420 h 2608080"/>
              <a:gd name="connsiteX7" fmla="*/ 8636937 w 8652349"/>
              <a:gd name="connsiteY7" fmla="*/ 483820 h 2608080"/>
              <a:gd name="connsiteX8" fmla="*/ 8573437 w 8652349"/>
              <a:gd name="connsiteY8" fmla="*/ 1423620 h 2608080"/>
              <a:gd name="connsiteX9" fmla="*/ 8484537 w 8652349"/>
              <a:gd name="connsiteY9" fmla="*/ 2249120 h 2608080"/>
              <a:gd name="connsiteX10" fmla="*/ 7138337 w 8652349"/>
              <a:gd name="connsiteY10" fmla="*/ 2579320 h 2608080"/>
              <a:gd name="connsiteX11" fmla="*/ 4217337 w 8652349"/>
              <a:gd name="connsiteY11" fmla="*/ 2579320 h 2608080"/>
              <a:gd name="connsiteX12" fmla="*/ 585137 w 8652349"/>
              <a:gd name="connsiteY12" fmla="*/ 2528520 h 2608080"/>
              <a:gd name="connsiteX13" fmla="*/ 26337 w 8652349"/>
              <a:gd name="connsiteY13" fmla="*/ 1690320 h 2608080"/>
              <a:gd name="connsiteX14" fmla="*/ 115237 w 8652349"/>
              <a:gd name="connsiteY14" fmla="*/ 407620 h 2608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8652349" h="2608080">
                <a:moveTo>
                  <a:pt x="115237" y="407620"/>
                </a:moveTo>
                <a:cubicBezTo>
                  <a:pt x="166037" y="138803"/>
                  <a:pt x="189320" y="130337"/>
                  <a:pt x="331137" y="77420"/>
                </a:cubicBezTo>
                <a:cubicBezTo>
                  <a:pt x="472954" y="24503"/>
                  <a:pt x="638054" y="98587"/>
                  <a:pt x="966137" y="90120"/>
                </a:cubicBezTo>
                <a:cubicBezTo>
                  <a:pt x="1294220" y="81653"/>
                  <a:pt x="1681570" y="22387"/>
                  <a:pt x="2299637" y="26620"/>
                </a:cubicBezTo>
                <a:cubicBezTo>
                  <a:pt x="2917704" y="30853"/>
                  <a:pt x="3893487" y="119753"/>
                  <a:pt x="4674537" y="115520"/>
                </a:cubicBezTo>
                <a:cubicBezTo>
                  <a:pt x="5455587" y="111287"/>
                  <a:pt x="6386920" y="-13597"/>
                  <a:pt x="6985937" y="1220"/>
                </a:cubicBezTo>
                <a:cubicBezTo>
                  <a:pt x="7584954" y="16037"/>
                  <a:pt x="7993470" y="123987"/>
                  <a:pt x="8268637" y="204420"/>
                </a:cubicBezTo>
                <a:cubicBezTo>
                  <a:pt x="8543804" y="284853"/>
                  <a:pt x="8586137" y="280620"/>
                  <a:pt x="8636937" y="483820"/>
                </a:cubicBezTo>
                <a:cubicBezTo>
                  <a:pt x="8687737" y="687020"/>
                  <a:pt x="8598837" y="1129403"/>
                  <a:pt x="8573437" y="1423620"/>
                </a:cubicBezTo>
                <a:cubicBezTo>
                  <a:pt x="8548037" y="1717837"/>
                  <a:pt x="8723720" y="2056503"/>
                  <a:pt x="8484537" y="2249120"/>
                </a:cubicBezTo>
                <a:cubicBezTo>
                  <a:pt x="8245354" y="2441737"/>
                  <a:pt x="7849537" y="2524287"/>
                  <a:pt x="7138337" y="2579320"/>
                </a:cubicBezTo>
                <a:cubicBezTo>
                  <a:pt x="6427137" y="2634353"/>
                  <a:pt x="4217337" y="2579320"/>
                  <a:pt x="4217337" y="2579320"/>
                </a:cubicBezTo>
                <a:cubicBezTo>
                  <a:pt x="3125137" y="2570853"/>
                  <a:pt x="1283637" y="2676687"/>
                  <a:pt x="585137" y="2528520"/>
                </a:cubicBezTo>
                <a:cubicBezTo>
                  <a:pt x="-113363" y="2380353"/>
                  <a:pt x="104654" y="2039570"/>
                  <a:pt x="26337" y="1690320"/>
                </a:cubicBezTo>
                <a:cubicBezTo>
                  <a:pt x="-51980" y="1341070"/>
                  <a:pt x="64437" y="676437"/>
                  <a:pt x="115237" y="407620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92D05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文本框 1"/>
          <p:cNvSpPr txBox="1"/>
          <p:nvPr/>
        </p:nvSpPr>
        <p:spPr>
          <a:xfrm>
            <a:off x="2222500" y="2532950"/>
            <a:ext cx="7747000" cy="1863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24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快乐体" panose="02010600030101010101" charset="-128"/>
                <a:ea typeface="站酷快乐体" panose="02010600030101010101" charset="-128"/>
                <a:cs typeface="站酷快乐体" panose="02010600030101010101" charset="-128"/>
              </a:rPr>
              <a:t>假如我是宣传部干部，我将：用“热心”为同学服务；用“真诚”做老师的得力助手；用“创新”开展班级工作；用“汗水”保卫校园整洁、有序，因为良好的环境，才能培育出高尚文明的人。</a:t>
            </a:r>
            <a:endParaRPr kumimoji="0" lang="zh-CN" altLang="en-US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站酷快乐体" panose="02010600030101010101" charset="-128"/>
              <a:ea typeface="站酷快乐体" panose="02010600030101010101" charset="-128"/>
              <a:cs typeface="站酷快乐体" panose="02010600030101010101" charset="-128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356740" y="296058"/>
            <a:ext cx="2834754" cy="916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20000"/>
              </a:lnSpc>
              <a:defRPr sz="4000">
                <a:latin typeface="汉仪小麦体简" panose="00020600040101010101" pitchFamily="18" charset="-122"/>
                <a:ea typeface="汉仪小麦体简" panose="00020600040101010101" pitchFamily="18" charset="-122"/>
              </a:defRPr>
            </a:lvl1pPr>
          </a:lstStyle>
          <a:p>
            <a:pPr lvl="0">
              <a:defRPr/>
            </a:pPr>
            <a:r>
              <a:rPr lang="zh-CN" altLang="en-US" sz="4800" dirty="0">
                <a:solidFill>
                  <a:srgbClr val="5C8F1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竞选宣言</a:t>
            </a:r>
            <a:endParaRPr lang="zh-CN" altLang="en-US" sz="4800" dirty="0">
              <a:solidFill>
                <a:srgbClr val="5C8F1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pic>
        <p:nvPicPr>
          <p:cNvPr id="7" name="图片 60"/>
          <p:cNvPicPr>
            <a:picLocks noChangeAspect="1"/>
          </p:cNvPicPr>
          <p:nvPr/>
        </p:nvPicPr>
        <p:blipFill rotWithShape="1">
          <a:blip r:embed="rId1">
            <a:clrChange>
              <a:clrFrom>
                <a:srgbClr val="633A0C">
                  <a:alpha val="0"/>
                </a:srgbClr>
              </a:clrFrom>
              <a:clrTo>
                <a:srgbClr val="633A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97"/>
          <a:stretch>
            <a:fillRect/>
          </a:stretch>
        </p:blipFill>
        <p:spPr bwMode="auto">
          <a:xfrm>
            <a:off x="1" y="42238"/>
            <a:ext cx="1752600" cy="204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3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372" y="119285"/>
            <a:ext cx="1448651" cy="12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4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927" y="947893"/>
            <a:ext cx="2728370" cy="185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文本框 159"/>
          <p:cNvSpPr txBox="1"/>
          <p:nvPr/>
        </p:nvSpPr>
        <p:spPr>
          <a:xfrm>
            <a:off x="3955587" y="1400155"/>
            <a:ext cx="6090130" cy="186204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 defTabSz="914400">
              <a:defRPr/>
            </a:pPr>
            <a:r>
              <a:rPr lang="zh-CN" altLang="en-US" sz="11500" dirty="0">
                <a:solidFill>
                  <a:srgbClr val="5C8F12"/>
                </a:solidFill>
                <a:latin typeface="汉仪夏日体W" panose="00020600040101010101" pitchFamily="18" charset="-122"/>
                <a:ea typeface="汉仪夏日体W" panose="00020600040101010101" pitchFamily="18" charset="-122"/>
              </a:rPr>
              <a:t>谢谢支持</a:t>
            </a:r>
            <a:endParaRPr lang="zh-CN" altLang="en-US" sz="11500" dirty="0">
              <a:solidFill>
                <a:srgbClr val="5C8F12"/>
              </a:solidFill>
              <a:latin typeface="汉仪夏日体W" panose="00020600040101010101" pitchFamily="18" charset="-122"/>
              <a:ea typeface="汉仪夏日体W" panose="00020600040101010101" pitchFamily="18" charset="-122"/>
            </a:endParaRPr>
          </a:p>
        </p:txBody>
      </p:sp>
      <p:sp>
        <p:nvSpPr>
          <p:cNvPr id="161" name="文本框 160"/>
          <p:cNvSpPr txBox="1"/>
          <p:nvPr/>
        </p:nvSpPr>
        <p:spPr>
          <a:xfrm>
            <a:off x="5159375" y="3261995"/>
            <a:ext cx="4185920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快乐体" panose="02010600030101010101" charset="-128"/>
                <a:ea typeface="站酷快乐体" panose="02010600030101010101" charset="-128"/>
                <a:cs typeface="站酷快乐体" panose="02010600030101010101" charset="-128"/>
              </a:rPr>
              <a:t>六年级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快乐体" panose="02010600030101010101" charset="-128"/>
                <a:ea typeface="站酷快乐体" panose="02010600030101010101" charset="-128"/>
                <a:cs typeface="站酷快乐体" panose="02010600030101010101" charset="-128"/>
              </a:rPr>
              <a:t>10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站酷快乐体" panose="02010600030101010101" charset="-128"/>
                <a:ea typeface="站酷快乐体" panose="02010600030101010101" charset="-128"/>
                <a:cs typeface="站酷快乐体" panose="02010600030101010101" charset="-128"/>
              </a:rPr>
              <a:t>班  丁珈扬</a:t>
            </a:r>
            <a:endParaRPr kumimoji="0" lang="zh-CN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站酷快乐体" panose="02010600030101010101" charset="-128"/>
              <a:ea typeface="站酷快乐体" panose="02010600030101010101" charset="-128"/>
              <a:cs typeface="站酷快乐体" panose="02010600030101010101" charset="-128"/>
            </a:endParaRPr>
          </a:p>
        </p:txBody>
      </p:sp>
      <p:pic>
        <p:nvPicPr>
          <p:cNvPr id="7" name="图片 39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6372" y="119285"/>
            <a:ext cx="1448651" cy="1269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29521" y="3383706"/>
            <a:ext cx="2393171" cy="3386603"/>
          </a:xfrm>
          <a:prstGeom prst="rect">
            <a:avLst/>
          </a:prstGeom>
        </p:spPr>
      </p:pic>
      <p:pic>
        <p:nvPicPr>
          <p:cNvPr id="9" name="图片 57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57" y="1352350"/>
            <a:ext cx="4219726" cy="5509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5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>
                  <a:alpha val="0"/>
                </a:srgbClr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9855" y="79375"/>
            <a:ext cx="2992145" cy="2080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图片 60"/>
          <p:cNvPicPr>
            <a:picLocks noChangeAspect="1"/>
          </p:cNvPicPr>
          <p:nvPr/>
        </p:nvPicPr>
        <p:blipFill>
          <a:blip r:embed="rId5">
            <a:clrChange>
              <a:clrFrom>
                <a:srgbClr val="633A0C">
                  <a:alpha val="0"/>
                </a:srgbClr>
              </a:clrFrom>
              <a:clrTo>
                <a:srgbClr val="633A0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38"/>
            <a:ext cx="2935541" cy="2044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" grpId="0"/>
      <p:bldP spid="161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172</Words>
  <Application>WPS 演示</Application>
  <PresentationFormat>宽屏</PresentationFormat>
  <Paragraphs>35</Paragraphs>
  <Slides>7</Slides>
  <Notes>12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20" baseType="lpstr">
      <vt:lpstr>Arial</vt:lpstr>
      <vt:lpstr>宋体</vt:lpstr>
      <vt:lpstr>Wingdings</vt:lpstr>
      <vt:lpstr>站酷快乐体</vt:lpstr>
      <vt:lpstr>幼圆</vt:lpstr>
      <vt:lpstr>汉仪小麦体简</vt:lpstr>
      <vt:lpstr>汉仪夏日体W</vt:lpstr>
      <vt:lpstr>Calibri</vt:lpstr>
      <vt:lpstr>方正卡通简体</vt:lpstr>
      <vt:lpstr>等线</vt:lpstr>
      <vt:lpstr>微软雅黑</vt:lpstr>
      <vt:lpstr>Arial Unicode MS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小鹿模板 http://pptx.taobao.com</dc:title>
  <dc:creator>小鹿模板 http://pptx.taobao.com</dc:creator>
  <dc:description>小鹿模板 http://pptx.taobao.com</dc:description>
  <cp:lastModifiedBy>如果爱忘了</cp:lastModifiedBy>
  <cp:revision>6</cp:revision>
  <dcterms:created xsi:type="dcterms:W3CDTF">2020-10-19T10:35:00Z</dcterms:created>
  <dcterms:modified xsi:type="dcterms:W3CDTF">2021-09-25T11:48:01Z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2052-11.1.0.10938</vt:lpwstr>
  </property>
  <property fmtid="{D5CDD505-2E9C-101B-9397-08002B2CF9AE}" pid="3" name="ICV">
    <vt:lpwstr>8DB609FDBDC3445EA47CC9F4FC460960</vt:lpwstr>
  </property>
</Properties>
</file>