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72" r:id="rId3"/>
    <p:sldId id="257" r:id="rId5"/>
    <p:sldId id="263" r:id="rId6"/>
    <p:sldId id="267" r:id="rId7"/>
    <p:sldId id="271" r:id="rId8"/>
  </p:sldIdLst>
  <p:sldSz cx="11161395" cy="6840220"/>
  <p:notesSz cx="6858000" cy="9144000"/>
  <p:embeddedFontLst>
    <p:embeddedFont>
      <p:font typeface="华文琥珀" panose="02010800040101010101" charset="-122"/>
      <p:regular r:id="rId13"/>
    </p:embeddedFont>
    <p:embeddedFont>
      <p:font typeface="时尚中黑简体" panose="01010104010101010101" pitchFamily="2" charset="-122"/>
      <p:regular r:id="rId14"/>
    </p:embeddedFont>
    <p:embeddedFont>
      <p:font typeface="黑体" panose="02010609060101010101" charset="-122"/>
      <p:regular r:id="rId15"/>
    </p:embeddedFont>
    <p:embeddedFont>
      <p:font typeface="Impact" panose="020B0806030902050204" pitchFamily="34" charset="0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2160" autoAdjust="0"/>
  </p:normalViewPr>
  <p:slideViewPr>
    <p:cSldViewPr>
      <p:cViewPr varScale="1">
        <p:scale>
          <a:sx n="114" d="100"/>
          <a:sy n="114" d="100"/>
        </p:scale>
        <p:origin x="804" y="114"/>
      </p:cViewPr>
      <p:guideLst>
        <p:guide orient="horz" pos="2199"/>
        <p:guide pos="35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6.xml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17521-18C3-4006-8919-374ADEEAE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31825" y="685800"/>
            <a:ext cx="5594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DFA1-26C8-4826-9E0C-F10E4ACC81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DFA1-26C8-4826-9E0C-F10E4ACC81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DFA1-26C8-4826-9E0C-F10E4ACC81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DFA1-26C8-4826-9E0C-F10E4ACC81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DFA1-26C8-4826-9E0C-F10E4ACC81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DFA1-26C8-4826-9E0C-F10E4ACC81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7129" y="2125001"/>
            <a:ext cx="9487456" cy="14662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74257" y="3876305"/>
            <a:ext cx="7813199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92242" y="273939"/>
            <a:ext cx="2511385" cy="583662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8086" y="273939"/>
            <a:ext cx="7348128" cy="583662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698" y="4395679"/>
            <a:ext cx="9487456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1698" y="2899312"/>
            <a:ext cx="94874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8085" y="1596126"/>
            <a:ext cx="492975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73871" y="1596126"/>
            <a:ext cx="492975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8086" y="1531204"/>
            <a:ext cx="4931695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8086" y="2169337"/>
            <a:ext cx="4931695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669996" y="1531204"/>
            <a:ext cx="493363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669996" y="2169337"/>
            <a:ext cx="493363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086" y="272355"/>
            <a:ext cx="3672127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3920" y="272355"/>
            <a:ext cx="623970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8086" y="1431446"/>
            <a:ext cx="3672127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774" y="4788377"/>
            <a:ext cx="6697028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87774" y="611215"/>
            <a:ext cx="669702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87774" y="5353671"/>
            <a:ext cx="6697028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58086" y="273939"/>
            <a:ext cx="10045542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8086" y="1596126"/>
            <a:ext cx="10045542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58086" y="6340166"/>
            <a:ext cx="26044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3586" y="6340166"/>
            <a:ext cx="35345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999228" y="6340166"/>
            <a:ext cx="26044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4a"/><Relationship Id="rId4" Type="http://schemas.openxmlformats.org/officeDocument/2006/relationships/audio" Target="../media/media1.m4a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.xml"/><Relationship Id="rId12" Type="http://schemas.openxmlformats.org/officeDocument/2006/relationships/image" Target="../media/image20.jpe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08248" y="-396155"/>
            <a:ext cx="11403744" cy="7621289"/>
            <a:chOff x="79978" y="-624964"/>
            <a:chExt cx="11403744" cy="7621289"/>
          </a:xfrm>
        </p:grpSpPr>
        <p:grpSp>
          <p:nvGrpSpPr>
            <p:cNvPr id="40" name="组合 39"/>
            <p:cNvGrpSpPr/>
            <p:nvPr/>
          </p:nvGrpSpPr>
          <p:grpSpPr>
            <a:xfrm>
              <a:off x="8871262" y="4899775"/>
              <a:ext cx="1693101" cy="1707751"/>
              <a:chOff x="8807506" y="4808862"/>
              <a:chExt cx="1900510" cy="1916955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7182939" y="4240263"/>
              <a:ext cx="1693101" cy="1707751"/>
              <a:chOff x="8807506" y="4808862"/>
              <a:chExt cx="1900510" cy="1916955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8243539" y="751048"/>
              <a:ext cx="1693101" cy="1707751"/>
              <a:chOff x="8807506" y="4808862"/>
              <a:chExt cx="1900510" cy="1916955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9790621" y="1217059"/>
              <a:ext cx="1693101" cy="1707751"/>
              <a:chOff x="8807506" y="4808862"/>
              <a:chExt cx="1900510" cy="1916955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5869644" y="-607301"/>
              <a:ext cx="1693101" cy="1707751"/>
              <a:chOff x="8807506" y="4808862"/>
              <a:chExt cx="1900510" cy="1916955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9621012" y="-338292"/>
              <a:ext cx="1693101" cy="1707751"/>
              <a:chOff x="8807506" y="4808862"/>
              <a:chExt cx="1900510" cy="1916955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5957501" y="764707"/>
              <a:ext cx="1693101" cy="1707751"/>
              <a:chOff x="8807506" y="4808862"/>
              <a:chExt cx="1900510" cy="1916955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5262957" y="3810721"/>
              <a:ext cx="1693101" cy="1707751"/>
              <a:chOff x="8807506" y="4808862"/>
              <a:chExt cx="1900510" cy="1916955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>
              <a:off x="4864537" y="5116366"/>
              <a:ext cx="1693101" cy="1707751"/>
              <a:chOff x="8807506" y="4808862"/>
              <a:chExt cx="1900510" cy="1916955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椭圆 7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3332782" y="5029997"/>
              <a:ext cx="1693101" cy="1707751"/>
              <a:chOff x="8807506" y="4808862"/>
              <a:chExt cx="1900510" cy="1916955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1439483" y="4498840"/>
              <a:ext cx="1693101" cy="1707751"/>
              <a:chOff x="8807506" y="4808862"/>
              <a:chExt cx="1900510" cy="1916955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8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>
              <a:off x="79978" y="363772"/>
              <a:ext cx="1693101" cy="1707751"/>
              <a:chOff x="8807506" y="4808862"/>
              <a:chExt cx="1900510" cy="1916955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680508" y="-624964"/>
              <a:ext cx="1693101" cy="1707751"/>
              <a:chOff x="8807506" y="4808862"/>
              <a:chExt cx="1900510" cy="1916955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椭圆 8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3724302" y="-111437"/>
              <a:ext cx="1693101" cy="1707751"/>
              <a:chOff x="8807506" y="4808862"/>
              <a:chExt cx="1900510" cy="1916955"/>
            </a:xfrm>
          </p:grpSpPr>
          <p:cxnSp>
            <p:nvCxnSpPr>
              <p:cNvPr id="92" name="直接连接符 9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椭圆 9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合 94"/>
            <p:cNvGrpSpPr/>
            <p:nvPr/>
          </p:nvGrpSpPr>
          <p:grpSpPr>
            <a:xfrm>
              <a:off x="146574" y="5288574"/>
              <a:ext cx="1693101" cy="1707751"/>
              <a:chOff x="8807506" y="4808862"/>
              <a:chExt cx="1900510" cy="1916955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椭圆 9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椭圆 25"/>
          <p:cNvSpPr/>
          <p:nvPr/>
        </p:nvSpPr>
        <p:spPr>
          <a:xfrm>
            <a:off x="612304" y="1188021"/>
            <a:ext cx="4608512" cy="460851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flipV="1">
            <a:off x="1867945" y="4436838"/>
            <a:ext cx="9474438" cy="6355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1948774" y="2515483"/>
            <a:ext cx="9389655" cy="4743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73079" y="4002271"/>
            <a:ext cx="956535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73079" y="2651042"/>
            <a:ext cx="9565350" cy="12961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321095" y="1901630"/>
            <a:ext cx="3168352" cy="3168352"/>
            <a:chOff x="999356" y="1791097"/>
            <a:chExt cx="2997324" cy="2997324"/>
          </a:xfrm>
        </p:grpSpPr>
        <p:sp>
          <p:nvSpPr>
            <p:cNvPr id="5" name="椭圆 4"/>
            <p:cNvSpPr/>
            <p:nvPr/>
          </p:nvSpPr>
          <p:spPr>
            <a:xfrm>
              <a:off x="999356" y="1791097"/>
              <a:ext cx="2997324" cy="29973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2" descr="C:\Users\Lenovo\Desktop\QQ图片20210913090924.jpgQQ图片20210913090924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1040806" y="1908238"/>
              <a:ext cx="2898487" cy="27741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 flipH="1">
            <a:off x="4648835" y="2745740"/>
            <a:ext cx="6643370" cy="110680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善真服务社竞聘</a:t>
            </a:r>
            <a:endParaRPr lang="zh-CN" altLang="en-US" sz="6600" spc="600" dirty="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25886" y="830157"/>
            <a:ext cx="639425" cy="6394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905806" y="1106900"/>
            <a:ext cx="351393" cy="351393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50831" y="1013501"/>
            <a:ext cx="1520743" cy="1326648"/>
            <a:chOff x="3450831" y="1013501"/>
            <a:chExt cx="1520743" cy="1326648"/>
          </a:xfrm>
        </p:grpSpPr>
        <p:sp>
          <p:nvSpPr>
            <p:cNvPr id="9" name="椭圆 8"/>
            <p:cNvSpPr/>
            <p:nvPr/>
          </p:nvSpPr>
          <p:spPr>
            <a:xfrm>
              <a:off x="3450831" y="1013501"/>
              <a:ext cx="1326648" cy="13266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7210" y="1415096"/>
              <a:ext cx="1384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LOGO</a:t>
              </a:r>
              <a:endParaRPr lang="zh-CN" altLang="en-US" sz="2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06770" y="3998595"/>
            <a:ext cx="4567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姓名：钱佳萱    班级：四年级一班</a:t>
            </a:r>
            <a:endParaRPr lang="zh-CN" altLang="en-US" dirty="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1" t="-7" b="-7"/>
          <a:stretch>
            <a:fillRect/>
          </a:stretch>
        </p:blipFill>
        <p:spPr bwMode="auto">
          <a:xfrm>
            <a:off x="5985235" y="518982"/>
            <a:ext cx="3058251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夜空中最亮的星(1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795" y="-1044575"/>
            <a:ext cx="1055370" cy="835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39" y="4325451"/>
            <a:ext cx="1925344" cy="1925344"/>
          </a:xfrm>
          <a:prstGeom prst="rect">
            <a:avLst/>
          </a:prstGeom>
        </p:spPr>
      </p:pic>
      <p:pic>
        <p:nvPicPr>
          <p:cNvPr id="316" name="图片 315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3815" y="4356100"/>
            <a:ext cx="11071860" cy="238569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823">
        <p:fade/>
      </p:transition>
    </mc:Choice>
    <mc:Fallback>
      <p:transition spd="med" advClick="0" advTm="14823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949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1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6" grpId="0" animBg="1"/>
      <p:bldP spid="19" grpId="0" animBg="1"/>
      <p:bldP spid="18" grpId="0" animBg="1"/>
      <p:bldP spid="8" grpId="0" animBg="1"/>
      <p:bldP spid="4" grpId="0" animBg="1"/>
      <p:bldP spid="7" grpId="0"/>
      <p:bldP spid="11" grpId="0" animBg="1"/>
      <p:bldP spid="14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08248" y="-396155"/>
            <a:ext cx="11403744" cy="7621289"/>
            <a:chOff x="79978" y="-624964"/>
            <a:chExt cx="11403744" cy="7621289"/>
          </a:xfrm>
        </p:grpSpPr>
        <p:grpSp>
          <p:nvGrpSpPr>
            <p:cNvPr id="40" name="组合 39"/>
            <p:cNvGrpSpPr/>
            <p:nvPr/>
          </p:nvGrpSpPr>
          <p:grpSpPr>
            <a:xfrm>
              <a:off x="8871262" y="4899775"/>
              <a:ext cx="1693101" cy="1707751"/>
              <a:chOff x="8807506" y="4808862"/>
              <a:chExt cx="1900510" cy="1916955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7182939" y="4240263"/>
              <a:ext cx="1693101" cy="1707751"/>
              <a:chOff x="8807506" y="4808862"/>
              <a:chExt cx="1900510" cy="1916955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8243539" y="751048"/>
              <a:ext cx="1693101" cy="1707751"/>
              <a:chOff x="8807506" y="4808862"/>
              <a:chExt cx="1900510" cy="1916955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9790621" y="1217059"/>
              <a:ext cx="1693101" cy="1707751"/>
              <a:chOff x="8807506" y="4808862"/>
              <a:chExt cx="1900510" cy="1916955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5869644" y="-607301"/>
              <a:ext cx="1693101" cy="1707751"/>
              <a:chOff x="8807506" y="4808862"/>
              <a:chExt cx="1900510" cy="1916955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9621012" y="-338292"/>
              <a:ext cx="1693101" cy="1707751"/>
              <a:chOff x="8807506" y="4808862"/>
              <a:chExt cx="1900510" cy="1916955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5957501" y="764707"/>
              <a:ext cx="1693101" cy="1707751"/>
              <a:chOff x="8807506" y="4808862"/>
              <a:chExt cx="1900510" cy="1916955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5262957" y="3810721"/>
              <a:ext cx="1693101" cy="1707751"/>
              <a:chOff x="8807506" y="4808862"/>
              <a:chExt cx="1900510" cy="1916955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>
              <a:off x="4864537" y="5116366"/>
              <a:ext cx="1693101" cy="1707751"/>
              <a:chOff x="8807506" y="4808862"/>
              <a:chExt cx="1900510" cy="1916955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椭圆 7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3332782" y="5029997"/>
              <a:ext cx="1693101" cy="1707751"/>
              <a:chOff x="8807506" y="4808862"/>
              <a:chExt cx="1900510" cy="1916955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1439483" y="4498840"/>
              <a:ext cx="1693101" cy="1707751"/>
              <a:chOff x="8807506" y="4808862"/>
              <a:chExt cx="1900510" cy="1916955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8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>
              <a:off x="79978" y="363772"/>
              <a:ext cx="1693101" cy="1707751"/>
              <a:chOff x="8807506" y="4808862"/>
              <a:chExt cx="1900510" cy="1916955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680508" y="-624964"/>
              <a:ext cx="1693101" cy="1707751"/>
              <a:chOff x="8807506" y="4808862"/>
              <a:chExt cx="1900510" cy="1916955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椭圆 8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3724302" y="-111437"/>
              <a:ext cx="1693101" cy="1707751"/>
              <a:chOff x="8807506" y="4808862"/>
              <a:chExt cx="1900510" cy="1916955"/>
            </a:xfrm>
          </p:grpSpPr>
          <p:cxnSp>
            <p:nvCxnSpPr>
              <p:cNvPr id="92" name="直接连接符 9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椭圆 9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合 94"/>
            <p:cNvGrpSpPr/>
            <p:nvPr/>
          </p:nvGrpSpPr>
          <p:grpSpPr>
            <a:xfrm>
              <a:off x="146574" y="5288574"/>
              <a:ext cx="1693101" cy="1707751"/>
              <a:chOff x="8807506" y="4808862"/>
              <a:chExt cx="1900510" cy="1916955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椭圆 9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椭圆 11"/>
          <p:cNvSpPr/>
          <p:nvPr/>
        </p:nvSpPr>
        <p:spPr>
          <a:xfrm>
            <a:off x="4415685" y="343933"/>
            <a:ext cx="517099" cy="5170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4347247" y="884610"/>
            <a:ext cx="160678" cy="16067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493710" y="2224073"/>
            <a:ext cx="41916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5493710" y="2900948"/>
            <a:ext cx="41916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5493710" y="3577823"/>
            <a:ext cx="41916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5493710" y="4254698"/>
            <a:ext cx="41916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5493710" y="4931573"/>
            <a:ext cx="41916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V="1">
            <a:off x="5494020" y="5580380"/>
            <a:ext cx="5271135" cy="279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6510722" y="1636832"/>
            <a:ext cx="2157415" cy="421031"/>
            <a:chOff x="6228928" y="1775102"/>
            <a:chExt cx="2157415" cy="421031"/>
          </a:xfrm>
        </p:grpSpPr>
        <p:sp>
          <p:nvSpPr>
            <p:cNvPr id="17" name="TextBox 16"/>
            <p:cNvSpPr txBox="1"/>
            <p:nvPr/>
          </p:nvSpPr>
          <p:spPr>
            <a:xfrm>
              <a:off x="6543573" y="1775102"/>
              <a:ext cx="184277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sym typeface="+mn-ea"/>
                </a:rPr>
                <a:t>姓名：钱佳萱 </a:t>
              </a:r>
              <a:endPara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228928" y="1932312"/>
              <a:ext cx="263821" cy="263821"/>
              <a:chOff x="5868888" y="-454969"/>
              <a:chExt cx="263821" cy="263821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5868888" y="-454969"/>
                <a:ext cx="263821" cy="26382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5929879" y="-392431"/>
                <a:ext cx="129275" cy="1292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346123" y="2339856"/>
            <a:ext cx="1775145" cy="421031"/>
            <a:chOff x="6228928" y="1775102"/>
            <a:chExt cx="1775145" cy="421031"/>
          </a:xfrm>
        </p:grpSpPr>
        <p:sp>
          <p:nvSpPr>
            <p:cNvPr id="108" name="TextBox 107"/>
            <p:cNvSpPr txBox="1"/>
            <p:nvPr/>
          </p:nvSpPr>
          <p:spPr>
            <a:xfrm>
              <a:off x="6543573" y="1775102"/>
              <a:ext cx="146050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sym typeface="+mn-ea"/>
                </a:rPr>
                <a:t>年龄：</a:t>
              </a:r>
              <a:r>
                <a:rPr lang="en-US" altLang="zh-CN" sz="2000" b="1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sym typeface="+mn-ea"/>
                </a:rPr>
                <a:t>11</a:t>
              </a:r>
              <a:r>
                <a:rPr lang="zh-CN" altLang="en-US" sz="2000" b="1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sym typeface="+mn-ea"/>
                </a:rPr>
                <a:t>岁</a:t>
              </a:r>
              <a:endPara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6228928" y="1932312"/>
              <a:ext cx="263821" cy="263821"/>
              <a:chOff x="5868888" y="-454969"/>
              <a:chExt cx="263821" cy="263821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868888" y="-454969"/>
                <a:ext cx="263821" cy="26382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5929879" y="-392431"/>
                <a:ext cx="129275" cy="1292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6155747" y="2984460"/>
            <a:ext cx="3560765" cy="553085"/>
            <a:chOff x="6228928" y="1775102"/>
            <a:chExt cx="3560765" cy="553085"/>
          </a:xfrm>
        </p:grpSpPr>
        <p:sp>
          <p:nvSpPr>
            <p:cNvPr id="114" name="TextBox 113"/>
            <p:cNvSpPr txBox="1"/>
            <p:nvPr/>
          </p:nvSpPr>
          <p:spPr>
            <a:xfrm>
              <a:off x="6543573" y="1775102"/>
              <a:ext cx="324612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sym typeface="+mn-ea"/>
                </a:rPr>
                <a:t>性格：自信乐观，积极向上</a:t>
              </a:r>
              <a:endPara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6228928" y="1932312"/>
              <a:ext cx="263821" cy="263821"/>
              <a:chOff x="5868888" y="-454969"/>
              <a:chExt cx="263821" cy="263821"/>
            </a:xfrm>
          </p:grpSpPr>
          <p:sp>
            <p:nvSpPr>
              <p:cNvPr id="117" name="椭圆 116"/>
              <p:cNvSpPr/>
              <p:nvPr/>
            </p:nvSpPr>
            <p:spPr>
              <a:xfrm>
                <a:off x="5868888" y="-454969"/>
                <a:ext cx="263821" cy="26382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5929879" y="-392431"/>
                <a:ext cx="129275" cy="1292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5873926" y="3780194"/>
            <a:ext cx="2543495" cy="398780"/>
            <a:chOff x="6228928" y="1865272"/>
            <a:chExt cx="2543495" cy="398780"/>
          </a:xfrm>
        </p:grpSpPr>
        <p:sp>
          <p:nvSpPr>
            <p:cNvPr id="120" name="TextBox 119"/>
            <p:cNvSpPr txBox="1"/>
            <p:nvPr/>
          </p:nvSpPr>
          <p:spPr>
            <a:xfrm>
              <a:off x="6547383" y="1865272"/>
              <a:ext cx="22250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sym typeface="+mn-ea"/>
                </a:rPr>
                <a:t>中队：向日葵中队</a:t>
              </a:r>
              <a:endPara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6228928" y="1932312"/>
              <a:ext cx="263821" cy="263821"/>
              <a:chOff x="5868888" y="-454969"/>
              <a:chExt cx="263821" cy="263821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5868888" y="-454969"/>
                <a:ext cx="263821" cy="26382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5929879" y="-392431"/>
                <a:ext cx="129275" cy="1292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5610014" y="4356853"/>
            <a:ext cx="5435600" cy="553085"/>
            <a:chOff x="6228928" y="1753512"/>
            <a:chExt cx="5435600" cy="553085"/>
          </a:xfrm>
        </p:grpSpPr>
        <p:sp>
          <p:nvSpPr>
            <p:cNvPr id="126" name="TextBox 125"/>
            <p:cNvSpPr txBox="1"/>
            <p:nvPr/>
          </p:nvSpPr>
          <p:spPr>
            <a:xfrm>
              <a:off x="6705813" y="1753512"/>
              <a:ext cx="4958715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sym typeface="+mn-ea"/>
                </a:rPr>
                <a:t>爱好：绘画、唱歌、跳舞、钢琴、看书</a:t>
              </a:r>
              <a:r>
                <a:rPr lang="en-US" altLang="zh-CN" sz="2000" b="1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sym typeface="+mn-ea"/>
                </a:rPr>
                <a:t>                     </a:t>
              </a:r>
              <a:endPara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6228928" y="1932312"/>
              <a:ext cx="263821" cy="263821"/>
              <a:chOff x="5868888" y="-454969"/>
              <a:chExt cx="263821" cy="263821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5868888" y="-454969"/>
                <a:ext cx="263821" cy="26382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929879" y="-392431"/>
                <a:ext cx="129275" cy="1292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5271807" y="5118933"/>
            <a:ext cx="5320350" cy="398780"/>
            <a:chOff x="6228928" y="1865272"/>
            <a:chExt cx="5320350" cy="398780"/>
          </a:xfrm>
        </p:grpSpPr>
        <p:sp>
          <p:nvSpPr>
            <p:cNvPr id="132" name="TextBox 131"/>
            <p:cNvSpPr txBox="1"/>
            <p:nvPr/>
          </p:nvSpPr>
          <p:spPr>
            <a:xfrm>
              <a:off x="6516268" y="1865272"/>
              <a:ext cx="503301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sym typeface="+mn-ea"/>
                </a:rPr>
                <a:t>竞选口号：充实自我，做新时代的好少年！</a:t>
              </a:r>
              <a:endParaRPr lang="zh-CN" altLang="en-US" sz="20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6228928" y="1932312"/>
              <a:ext cx="263821" cy="263821"/>
              <a:chOff x="5868888" y="-454969"/>
              <a:chExt cx="263821" cy="263821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5868888" y="-454969"/>
                <a:ext cx="263821" cy="26382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5929879" y="-392431"/>
                <a:ext cx="129275" cy="1292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 rot="20520000">
            <a:off x="-210820" y="268605"/>
            <a:ext cx="6195695" cy="6051550"/>
            <a:chOff x="2765837" y="1213025"/>
            <a:chExt cx="3245761" cy="35890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837" y="1213025"/>
              <a:ext cx="3245761" cy="3589070"/>
            </a:xfrm>
            <a:prstGeom prst="rect">
              <a:avLst/>
            </a:prstGeom>
          </p:spPr>
        </p:pic>
        <p:pic>
          <p:nvPicPr>
            <p:cNvPr id="27" name="图片 26" descr="C:\Documents and Settings\Administrator\桌面\QQ图片20201028113815.jpgQQ图片202010281138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631175">
              <a:off x="3597780" y="1982763"/>
              <a:ext cx="1525965" cy="2112469"/>
            </a:xfrm>
            <a:prstGeom prst="rect">
              <a:avLst/>
            </a:prstGeom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</p:pic>
      </p:grpSp>
      <p:sp>
        <p:nvSpPr>
          <p:cNvPr id="4" name="TextBox 99"/>
          <p:cNvSpPr txBox="1"/>
          <p:nvPr/>
        </p:nvSpPr>
        <p:spPr>
          <a:xfrm>
            <a:off x="4648533" y="42076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dirty="0">
                <a:solidFill>
                  <a:schemeClr val="accent6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自我介绍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TextBox 100"/>
          <p:cNvSpPr txBox="1"/>
          <p:nvPr/>
        </p:nvSpPr>
        <p:spPr>
          <a:xfrm>
            <a:off x="6679415" y="531922"/>
            <a:ext cx="271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</a:rPr>
              <a:t>Self introduction</a:t>
            </a:r>
            <a:endParaRPr lang="zh-CN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" name="Picture 2" descr="C:\Users\Administrator\Desktop\t\r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4" y="107355"/>
            <a:ext cx="1969963" cy="18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7004">
        <p:fade/>
      </p:transition>
    </mc:Choice>
    <mc:Fallback>
      <p:transition spd="med" advClick="0" advTm="17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08248" y="-396155"/>
            <a:ext cx="11403744" cy="7621289"/>
            <a:chOff x="79978" y="-624964"/>
            <a:chExt cx="11403744" cy="7621289"/>
          </a:xfrm>
        </p:grpSpPr>
        <p:grpSp>
          <p:nvGrpSpPr>
            <p:cNvPr id="40" name="组合 39"/>
            <p:cNvGrpSpPr/>
            <p:nvPr/>
          </p:nvGrpSpPr>
          <p:grpSpPr>
            <a:xfrm>
              <a:off x="8871262" y="4899775"/>
              <a:ext cx="1693101" cy="1707751"/>
              <a:chOff x="8807506" y="4808862"/>
              <a:chExt cx="1900510" cy="1916955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7182939" y="4240263"/>
              <a:ext cx="1693101" cy="1707751"/>
              <a:chOff x="8807506" y="4808862"/>
              <a:chExt cx="1900510" cy="1916955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8243539" y="751048"/>
              <a:ext cx="1693101" cy="1707751"/>
              <a:chOff x="8807506" y="4808862"/>
              <a:chExt cx="1900510" cy="1916955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9790621" y="1217059"/>
              <a:ext cx="1693101" cy="1707751"/>
              <a:chOff x="8807506" y="4808862"/>
              <a:chExt cx="1900510" cy="1916955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5869644" y="-607301"/>
              <a:ext cx="1693101" cy="1707751"/>
              <a:chOff x="8807506" y="4808862"/>
              <a:chExt cx="1900510" cy="1916955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9621012" y="-338292"/>
              <a:ext cx="1693101" cy="1707751"/>
              <a:chOff x="8807506" y="4808862"/>
              <a:chExt cx="1900510" cy="1916955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5957501" y="764707"/>
              <a:ext cx="1693101" cy="1707751"/>
              <a:chOff x="8807506" y="4808862"/>
              <a:chExt cx="1900510" cy="1916955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5262957" y="3810721"/>
              <a:ext cx="1693101" cy="1707751"/>
              <a:chOff x="8807506" y="4808862"/>
              <a:chExt cx="1900510" cy="1916955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>
              <a:off x="4864537" y="5116366"/>
              <a:ext cx="1693101" cy="1707751"/>
              <a:chOff x="8807506" y="4808862"/>
              <a:chExt cx="1900510" cy="1916955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椭圆 7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3332782" y="5029997"/>
              <a:ext cx="1693101" cy="1707751"/>
              <a:chOff x="8807506" y="4808862"/>
              <a:chExt cx="1900510" cy="1916955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1439483" y="4498840"/>
              <a:ext cx="1693101" cy="1707751"/>
              <a:chOff x="8807506" y="4808862"/>
              <a:chExt cx="1900510" cy="1916955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8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>
              <a:off x="79978" y="363772"/>
              <a:ext cx="1693101" cy="1707751"/>
              <a:chOff x="8807506" y="4808862"/>
              <a:chExt cx="1900510" cy="1916955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680508" y="-624964"/>
              <a:ext cx="1693101" cy="1707751"/>
              <a:chOff x="8807506" y="4808862"/>
              <a:chExt cx="1900510" cy="1916955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椭圆 8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3724302" y="-111437"/>
              <a:ext cx="1693101" cy="1707751"/>
              <a:chOff x="8807506" y="4808862"/>
              <a:chExt cx="1900510" cy="1916955"/>
            </a:xfrm>
          </p:grpSpPr>
          <p:cxnSp>
            <p:nvCxnSpPr>
              <p:cNvPr id="92" name="直接连接符 9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椭圆 9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合 94"/>
            <p:cNvGrpSpPr/>
            <p:nvPr/>
          </p:nvGrpSpPr>
          <p:grpSpPr>
            <a:xfrm>
              <a:off x="146574" y="5288574"/>
              <a:ext cx="1693101" cy="1707751"/>
              <a:chOff x="8807506" y="4808862"/>
              <a:chExt cx="1900510" cy="1916955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椭圆 9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椭圆 98"/>
          <p:cNvSpPr/>
          <p:nvPr/>
        </p:nvSpPr>
        <p:spPr>
          <a:xfrm>
            <a:off x="455245" y="190077"/>
            <a:ext cx="517099" cy="5170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615315" y="314325"/>
            <a:ext cx="2048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6">
                    <a:lumMod val="50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我的生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活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57821" y="500992"/>
            <a:ext cx="27129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</a:rPr>
              <a:t>My life</a:t>
            </a:r>
            <a:endParaRPr lang="zh-CN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386807" y="730754"/>
            <a:ext cx="160678" cy="16067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25"/>
          <a:stretch>
            <a:fillRect/>
          </a:stretch>
        </p:blipFill>
        <p:spPr>
          <a:xfrm>
            <a:off x="36240" y="2617788"/>
            <a:ext cx="1789969" cy="3826817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31" y="2638361"/>
            <a:ext cx="1425885" cy="3788633"/>
          </a:xfrm>
          <a:prstGeom prst="rect">
            <a:avLst/>
          </a:prstGeom>
        </p:spPr>
      </p:pic>
      <p:grpSp>
        <p:nvGrpSpPr>
          <p:cNvPr id="113" name="组合 112"/>
          <p:cNvGrpSpPr/>
          <p:nvPr/>
        </p:nvGrpSpPr>
        <p:grpSpPr>
          <a:xfrm>
            <a:off x="1085850" y="2277110"/>
            <a:ext cx="1819275" cy="1949450"/>
            <a:chOff x="1282583" y="2698449"/>
            <a:chExt cx="1500387" cy="1563832"/>
          </a:xfrm>
        </p:grpSpPr>
        <p:grpSp>
          <p:nvGrpSpPr>
            <p:cNvPr id="114" name="组合 113"/>
            <p:cNvGrpSpPr/>
            <p:nvPr/>
          </p:nvGrpSpPr>
          <p:grpSpPr>
            <a:xfrm>
              <a:off x="1282583" y="2698449"/>
              <a:ext cx="1500387" cy="15638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6" name="同心圆 1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</p:grpSp>
        <p:pic>
          <p:nvPicPr>
            <p:cNvPr id="115" name="Picture 2" descr="C:\Users\Lenovo\Desktop\图片1.png图片1"/>
            <p:cNvPicPr>
              <a:picLocks noChangeAspect="1"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 bwMode="auto">
            <a:xfrm>
              <a:off x="1369578" y="2831164"/>
              <a:ext cx="1313815" cy="130873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组合 117"/>
          <p:cNvGrpSpPr/>
          <p:nvPr/>
        </p:nvGrpSpPr>
        <p:grpSpPr>
          <a:xfrm>
            <a:off x="2985135" y="1598295"/>
            <a:ext cx="1725295" cy="1776095"/>
            <a:chOff x="2863255" y="1846543"/>
            <a:chExt cx="1500387" cy="156383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2863255" y="1846543"/>
              <a:ext cx="1500387" cy="15638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1" name="同心圆 1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</p:grpSp>
        <p:pic>
          <p:nvPicPr>
            <p:cNvPr id="120" name="Picture 2" descr="C:\Users\Lenovo\Desktop\图片2.png图片2"/>
            <p:cNvPicPr>
              <a:picLocks noChangeAspect="1" noChangeArrowheads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 bwMode="auto">
            <a:xfrm>
              <a:off x="2985175" y="1977353"/>
              <a:ext cx="1220470" cy="131254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组合 122"/>
          <p:cNvGrpSpPr/>
          <p:nvPr/>
        </p:nvGrpSpPr>
        <p:grpSpPr>
          <a:xfrm>
            <a:off x="4755515" y="1292225"/>
            <a:ext cx="1769745" cy="1826260"/>
            <a:chOff x="4672131" y="1610707"/>
            <a:chExt cx="1500387" cy="1563832"/>
          </a:xfrm>
        </p:grpSpPr>
        <p:grpSp>
          <p:nvGrpSpPr>
            <p:cNvPr id="124" name="组合 123"/>
            <p:cNvGrpSpPr/>
            <p:nvPr/>
          </p:nvGrpSpPr>
          <p:grpSpPr>
            <a:xfrm>
              <a:off x="4672131" y="1610707"/>
              <a:ext cx="1500387" cy="15638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6" name="同心圆 1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</p:grpSp>
        <p:pic>
          <p:nvPicPr>
            <p:cNvPr id="125" name="Picture 2" descr="C:\Users\Lenovo\Desktop\图片4.png图片4"/>
            <p:cNvPicPr>
              <a:picLocks noChangeAspect="1" noChangeArrowheads="1"/>
            </p:cNvPicPr>
            <p:nvPr/>
          </p:nvPicPr>
          <p:blipFill rotWithShape="1">
            <a:blip r:embed="rId8"/>
            <a:srcRect/>
            <a:stretch>
              <a:fillRect/>
            </a:stretch>
          </p:blipFill>
          <p:spPr bwMode="auto">
            <a:xfrm>
              <a:off x="4770556" y="1733262"/>
              <a:ext cx="1329690" cy="131953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8" name="组合 127"/>
          <p:cNvGrpSpPr/>
          <p:nvPr/>
        </p:nvGrpSpPr>
        <p:grpSpPr>
          <a:xfrm>
            <a:off x="6550025" y="1458595"/>
            <a:ext cx="1748790" cy="1915795"/>
            <a:chOff x="6428505" y="1846543"/>
            <a:chExt cx="1500387" cy="1563832"/>
          </a:xfrm>
        </p:grpSpPr>
        <p:grpSp>
          <p:nvGrpSpPr>
            <p:cNvPr id="129" name="组合 128"/>
            <p:cNvGrpSpPr/>
            <p:nvPr/>
          </p:nvGrpSpPr>
          <p:grpSpPr>
            <a:xfrm>
              <a:off x="6428505" y="1846543"/>
              <a:ext cx="1500387" cy="15638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1" name="同心圆 1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</p:grpSp>
        <p:pic>
          <p:nvPicPr>
            <p:cNvPr id="130" name="Picture 2" descr="C:\Users\Lenovo\Desktop\图片6.png图片6"/>
            <p:cNvPicPr>
              <a:picLocks noChangeAspect="1" noChangeArrowheads="1"/>
            </p:cNvPicPr>
            <p:nvPr/>
          </p:nvPicPr>
          <p:blipFill rotWithShape="1">
            <a:blip r:embed="rId9"/>
            <a:srcRect/>
            <a:stretch>
              <a:fillRect/>
            </a:stretch>
          </p:blipFill>
          <p:spPr bwMode="auto">
            <a:xfrm>
              <a:off x="6529838" y="2017595"/>
              <a:ext cx="1305348" cy="12813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" name="组合 132"/>
          <p:cNvGrpSpPr/>
          <p:nvPr/>
        </p:nvGrpSpPr>
        <p:grpSpPr>
          <a:xfrm>
            <a:off x="8144510" y="2364105"/>
            <a:ext cx="1759585" cy="1867535"/>
            <a:chOff x="8022741" y="2703526"/>
            <a:chExt cx="1500387" cy="1563832"/>
          </a:xfrm>
        </p:grpSpPr>
        <p:grpSp>
          <p:nvGrpSpPr>
            <p:cNvPr id="134" name="组合 133"/>
            <p:cNvGrpSpPr/>
            <p:nvPr/>
          </p:nvGrpSpPr>
          <p:grpSpPr>
            <a:xfrm>
              <a:off x="8022741" y="2703526"/>
              <a:ext cx="1500387" cy="15638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6" name="同心圆 1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</p:grpSp>
        <p:pic>
          <p:nvPicPr>
            <p:cNvPr id="135" name="Picture 2" descr="C:\Users\Lenovo\Desktop\图片5.png图片5"/>
            <p:cNvPicPr>
              <a:picLocks noChangeAspect="1" noChangeArrowheads="1"/>
            </p:cNvPicPr>
            <p:nvPr/>
          </p:nvPicPr>
          <p:blipFill rotWithShape="1">
            <a:blip r:embed="rId10"/>
            <a:srcRect/>
            <a:stretch>
              <a:fillRect/>
            </a:stretch>
          </p:blipFill>
          <p:spPr bwMode="auto">
            <a:xfrm>
              <a:off x="8142130" y="2804035"/>
              <a:ext cx="1288415" cy="138938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-25537" y="6371266"/>
            <a:ext cx="11187250" cy="46506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726690" y="3469005"/>
            <a:ext cx="2326640" cy="1988185"/>
            <a:chOff x="8022741" y="2703526"/>
            <a:chExt cx="1500387" cy="1563832"/>
          </a:xfrm>
        </p:grpSpPr>
        <p:grpSp>
          <p:nvGrpSpPr>
            <p:cNvPr id="4" name="组合 3"/>
            <p:cNvGrpSpPr/>
            <p:nvPr/>
          </p:nvGrpSpPr>
          <p:grpSpPr>
            <a:xfrm>
              <a:off x="8022741" y="2703526"/>
              <a:ext cx="1500387" cy="15638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</p:grpSp>
        <p:pic>
          <p:nvPicPr>
            <p:cNvPr id="7" name="Picture 2" descr="C:\Users\Lenovo\Desktop\图片3.png图片3"/>
            <p:cNvPicPr>
              <a:picLocks noChangeAspect="1" noChangeArrowheads="1"/>
            </p:cNvPicPr>
            <p:nvPr/>
          </p:nvPicPr>
          <p:blipFill rotWithShape="1">
            <a:blip r:embed="rId11"/>
            <a:srcRect/>
            <a:stretch>
              <a:fillRect/>
            </a:stretch>
          </p:blipFill>
          <p:spPr bwMode="auto">
            <a:xfrm>
              <a:off x="8153551" y="2790521"/>
              <a:ext cx="1267460" cy="138938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302885" y="3476625"/>
            <a:ext cx="2348230" cy="1910715"/>
            <a:chOff x="8022741" y="2703526"/>
            <a:chExt cx="1500387" cy="1563832"/>
          </a:xfrm>
        </p:grpSpPr>
        <p:grpSp>
          <p:nvGrpSpPr>
            <p:cNvPr id="9" name="组合 8"/>
            <p:cNvGrpSpPr/>
            <p:nvPr/>
          </p:nvGrpSpPr>
          <p:grpSpPr>
            <a:xfrm>
              <a:off x="8022741" y="2703526"/>
              <a:ext cx="1500387" cy="15638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E7B253"/>
                  </a:solidFill>
                </a:endParaRPr>
              </a:p>
            </p:txBody>
          </p:sp>
        </p:grpSp>
        <p:pic>
          <p:nvPicPr>
            <p:cNvPr id="12" name="Picture 2" descr="C:\Users\Lenovo\Desktop\QQ图片20210914144752.jpgQQ图片20210914144752"/>
            <p:cNvPicPr>
              <a:picLocks noChangeAspect="1" noChangeArrowheads="1"/>
            </p:cNvPicPr>
            <p:nvPr/>
          </p:nvPicPr>
          <p:blipFill rotWithShape="1">
            <a:blip r:embed="rId12"/>
            <a:srcRect/>
            <a:stretch>
              <a:fillRect/>
            </a:stretch>
          </p:blipFill>
          <p:spPr bwMode="auto">
            <a:xfrm>
              <a:off x="8119787" y="2791146"/>
              <a:ext cx="1309236" cy="137652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981">
        <p:fade/>
      </p:transition>
    </mc:Choice>
    <mc:Fallback>
      <p:transition spd="med" advClick="0" advTm="14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264E-6 3.7037E-6 L -0.2862 -0.00324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08248" y="-396155"/>
            <a:ext cx="11403744" cy="7621289"/>
            <a:chOff x="79978" y="-624964"/>
            <a:chExt cx="11403744" cy="7621289"/>
          </a:xfrm>
        </p:grpSpPr>
        <p:grpSp>
          <p:nvGrpSpPr>
            <p:cNvPr id="40" name="组合 39"/>
            <p:cNvGrpSpPr/>
            <p:nvPr/>
          </p:nvGrpSpPr>
          <p:grpSpPr>
            <a:xfrm>
              <a:off x="8871262" y="4899775"/>
              <a:ext cx="1693101" cy="1707751"/>
              <a:chOff x="8807506" y="4808862"/>
              <a:chExt cx="1900510" cy="1916955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7182939" y="4240263"/>
              <a:ext cx="1693101" cy="1707751"/>
              <a:chOff x="8807506" y="4808862"/>
              <a:chExt cx="1900510" cy="1916955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8243539" y="751048"/>
              <a:ext cx="1693101" cy="1707751"/>
              <a:chOff x="8807506" y="4808862"/>
              <a:chExt cx="1900510" cy="1916955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9790621" y="1217059"/>
              <a:ext cx="1693101" cy="1707751"/>
              <a:chOff x="8807506" y="4808862"/>
              <a:chExt cx="1900510" cy="1916955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5869644" y="-607301"/>
              <a:ext cx="1693101" cy="1707751"/>
              <a:chOff x="8807506" y="4808862"/>
              <a:chExt cx="1900510" cy="1916955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9621012" y="-338292"/>
              <a:ext cx="1693101" cy="1707751"/>
              <a:chOff x="8807506" y="4808862"/>
              <a:chExt cx="1900510" cy="1916955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5957501" y="764707"/>
              <a:ext cx="1693101" cy="1707751"/>
              <a:chOff x="8807506" y="4808862"/>
              <a:chExt cx="1900510" cy="1916955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5262957" y="3810721"/>
              <a:ext cx="1693101" cy="1707751"/>
              <a:chOff x="8807506" y="4808862"/>
              <a:chExt cx="1900510" cy="1916955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>
              <a:off x="4864537" y="5116366"/>
              <a:ext cx="1693101" cy="1707751"/>
              <a:chOff x="8807506" y="4808862"/>
              <a:chExt cx="1900510" cy="1916955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椭圆 7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3332782" y="5029997"/>
              <a:ext cx="1693101" cy="1707751"/>
              <a:chOff x="8807506" y="4808862"/>
              <a:chExt cx="1900510" cy="1916955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1439483" y="4498840"/>
              <a:ext cx="1693101" cy="1707751"/>
              <a:chOff x="8807506" y="4808862"/>
              <a:chExt cx="1900510" cy="1916955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8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>
              <a:off x="79978" y="363772"/>
              <a:ext cx="1693101" cy="1707751"/>
              <a:chOff x="8807506" y="4808862"/>
              <a:chExt cx="1900510" cy="1916955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680508" y="-624964"/>
              <a:ext cx="1693101" cy="1707751"/>
              <a:chOff x="8807506" y="4808862"/>
              <a:chExt cx="1900510" cy="1916955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椭圆 8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3724302" y="-111437"/>
              <a:ext cx="1693101" cy="1707751"/>
              <a:chOff x="8807506" y="4808862"/>
              <a:chExt cx="1900510" cy="1916955"/>
            </a:xfrm>
          </p:grpSpPr>
          <p:cxnSp>
            <p:nvCxnSpPr>
              <p:cNvPr id="92" name="直接连接符 9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椭圆 9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合 94"/>
            <p:cNvGrpSpPr/>
            <p:nvPr/>
          </p:nvGrpSpPr>
          <p:grpSpPr>
            <a:xfrm>
              <a:off x="146574" y="5288574"/>
              <a:ext cx="1693101" cy="1707751"/>
              <a:chOff x="8807506" y="4808862"/>
              <a:chExt cx="1900510" cy="1916955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椭圆 9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椭圆 98"/>
          <p:cNvSpPr/>
          <p:nvPr/>
        </p:nvSpPr>
        <p:spPr>
          <a:xfrm>
            <a:off x="455245" y="190077"/>
            <a:ext cx="517099" cy="5170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615013" y="314085"/>
            <a:ext cx="20129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6">
                    <a:lumMod val="50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竞选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宣言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57780" y="501015"/>
            <a:ext cx="2972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</a:rPr>
              <a:t>Campaign Manifesto</a:t>
            </a:r>
            <a:endParaRPr lang="en-US" altLang="zh-C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386807" y="730754"/>
            <a:ext cx="160678" cy="16067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C:\Users\Lenovo\Desktop\QQ图片20210914145749.jpgQQ图片20210914145749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455295" y="1597660"/>
            <a:ext cx="2230755" cy="184213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Desktop\QQ图片20210914145440.jpgQQ图片20210914145440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469900" y="3564255"/>
            <a:ext cx="4583430" cy="234569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enovo\Desktop\QQ图片20210914143049.jpgQQ图片20210914143049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2844165" y="1597660"/>
            <a:ext cx="2233295" cy="184213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5290820" y="962660"/>
            <a:ext cx="5557520" cy="563118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indent="457200" algn="l">
              <a:lnSpc>
                <a:spcPct val="150000"/>
              </a:lnSpc>
            </a:pPr>
            <a:r>
              <a:rPr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尊敬的各位老师，亲爱的同学们，大家好！</a:t>
            </a:r>
            <a:endParaRPr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457200" algn="l">
              <a:lnSpc>
                <a:spcPct val="150000"/>
              </a:lnSpc>
            </a:pPr>
            <a:r>
              <a:rPr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我是四年级一班的钱佳萱，今天很荣幸也很开心的能来到这个舞台，首先我要感谢栽培我的老师，也要感谢默默支持以及鼓励我的同学们。我是一个活泼开朗，积极向上，热爱集体的女孩。</a:t>
            </a:r>
            <a:endParaRPr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457200" algn="l">
              <a:lnSpc>
                <a:spcPct val="150000"/>
              </a:lnSpc>
            </a:pPr>
            <a:r>
              <a:rPr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学习中我会明确自己的目标，并制定好学习计划，主动学习不让爸爸妈妈操心，生活中也会和爸爸妈妈共同策划一些活动，比如生日、旅游、购物等等，在班级我会主动帮助有困难的同学，做老师的得力小助手，积极参加学校的各项活动。通过这些活动，我的经验和能力得到不断的提升，做事认真主动，敢于担当，并且充满自信。</a:t>
            </a:r>
            <a:endParaRPr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457200" algn="l">
              <a:lnSpc>
                <a:spcPct val="150000"/>
              </a:lnSpc>
            </a:pPr>
            <a:r>
              <a:rPr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今天我竞选的岗位是组织部副部长，我真诚地想为集体贡献自己的力量，增强集体的凝聚力</a:t>
            </a:r>
            <a:r>
              <a:rPr lang="zh-CN"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提升自己的能力。虽然我深知在座的同学都很优秀，但是我还是希望老师同学</a:t>
            </a:r>
            <a:r>
              <a:rPr lang="zh-CN"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们</a:t>
            </a:r>
            <a:r>
              <a:rPr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能相信我支持我，为我投上神圣的一票，谢谢！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5682">
        <p:fade/>
      </p:transition>
    </mc:Choice>
    <mc:Fallback>
      <p:transition spd="med" advClick="0" advTm="45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椭圆 108"/>
          <p:cNvSpPr/>
          <p:nvPr/>
        </p:nvSpPr>
        <p:spPr>
          <a:xfrm>
            <a:off x="1908448" y="1188021"/>
            <a:ext cx="4608512" cy="460851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4221351" y="908636"/>
            <a:ext cx="639425" cy="6394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3213239" y="1124660"/>
            <a:ext cx="351393" cy="351393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49523" y="-409490"/>
            <a:ext cx="11403744" cy="7621289"/>
            <a:chOff x="79978" y="-624964"/>
            <a:chExt cx="11403744" cy="7621289"/>
          </a:xfrm>
        </p:grpSpPr>
        <p:grpSp>
          <p:nvGrpSpPr>
            <p:cNvPr id="40" name="组合 39"/>
            <p:cNvGrpSpPr/>
            <p:nvPr/>
          </p:nvGrpSpPr>
          <p:grpSpPr>
            <a:xfrm>
              <a:off x="8871262" y="4899775"/>
              <a:ext cx="1693101" cy="1707751"/>
              <a:chOff x="8807506" y="4808862"/>
              <a:chExt cx="1900510" cy="1916955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7182939" y="4240263"/>
              <a:ext cx="1693101" cy="1707751"/>
              <a:chOff x="8807506" y="4808862"/>
              <a:chExt cx="1900510" cy="1916955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8243539" y="751048"/>
              <a:ext cx="1693101" cy="1707751"/>
              <a:chOff x="8807506" y="4808862"/>
              <a:chExt cx="1900510" cy="1916955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9790621" y="1217059"/>
              <a:ext cx="1693101" cy="1707751"/>
              <a:chOff x="8807506" y="4808862"/>
              <a:chExt cx="1900510" cy="1916955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5869644" y="-607301"/>
              <a:ext cx="1693101" cy="1707751"/>
              <a:chOff x="8807506" y="4808862"/>
              <a:chExt cx="1900510" cy="1916955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9621012" y="-338292"/>
              <a:ext cx="1693101" cy="1707751"/>
              <a:chOff x="8807506" y="4808862"/>
              <a:chExt cx="1900510" cy="1916955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5957501" y="764707"/>
              <a:ext cx="1693101" cy="1707751"/>
              <a:chOff x="8807506" y="4808862"/>
              <a:chExt cx="1900510" cy="1916955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5262957" y="3810721"/>
              <a:ext cx="1693101" cy="1707751"/>
              <a:chOff x="8807506" y="4808862"/>
              <a:chExt cx="1900510" cy="1916955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>
              <a:off x="4864537" y="5116366"/>
              <a:ext cx="1693101" cy="1707751"/>
              <a:chOff x="8807506" y="4808862"/>
              <a:chExt cx="1900510" cy="1916955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椭圆 7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3332782" y="5029997"/>
              <a:ext cx="1693101" cy="1707751"/>
              <a:chOff x="8807506" y="4808862"/>
              <a:chExt cx="1900510" cy="1916955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1439483" y="4498840"/>
              <a:ext cx="1693101" cy="1707751"/>
              <a:chOff x="8807506" y="4808862"/>
              <a:chExt cx="1900510" cy="1916955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80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>
              <a:off x="79978" y="363772"/>
              <a:ext cx="1693101" cy="1707751"/>
              <a:chOff x="8807506" y="4808862"/>
              <a:chExt cx="1900510" cy="1916955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680508" y="-624964"/>
              <a:ext cx="1693101" cy="1707751"/>
              <a:chOff x="8807506" y="4808862"/>
              <a:chExt cx="1900510" cy="1916955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椭圆 88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3724302" y="-111437"/>
              <a:ext cx="1693101" cy="1707751"/>
              <a:chOff x="8807506" y="4808862"/>
              <a:chExt cx="1900510" cy="1916955"/>
            </a:xfrm>
          </p:grpSpPr>
          <p:cxnSp>
            <p:nvCxnSpPr>
              <p:cNvPr id="92" name="直接连接符 91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椭圆 92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合 94"/>
            <p:cNvGrpSpPr/>
            <p:nvPr/>
          </p:nvGrpSpPr>
          <p:grpSpPr>
            <a:xfrm>
              <a:off x="146574" y="5288574"/>
              <a:ext cx="1693101" cy="1707751"/>
              <a:chOff x="8807506" y="4808862"/>
              <a:chExt cx="1900510" cy="1916955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8807506" y="4808862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椭圆 96"/>
              <p:cNvSpPr/>
              <p:nvPr/>
            </p:nvSpPr>
            <p:spPr>
              <a:xfrm>
                <a:off x="9685312" y="5695341"/>
                <a:ext cx="144016" cy="1440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9813561" y="5825717"/>
                <a:ext cx="894455" cy="9001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矩形 102"/>
          <p:cNvSpPr/>
          <p:nvPr/>
        </p:nvSpPr>
        <p:spPr>
          <a:xfrm>
            <a:off x="5220816" y="2772197"/>
            <a:ext cx="5937742" cy="10801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3026811" y="2115161"/>
            <a:ext cx="2457236" cy="2457236"/>
            <a:chOff x="999356" y="1791097"/>
            <a:chExt cx="2997324" cy="2997324"/>
          </a:xfrm>
        </p:grpSpPr>
        <p:sp>
          <p:nvSpPr>
            <p:cNvPr id="106" name="椭圆 105"/>
            <p:cNvSpPr/>
            <p:nvPr/>
          </p:nvSpPr>
          <p:spPr>
            <a:xfrm>
              <a:off x="999356" y="1791097"/>
              <a:ext cx="2997324" cy="29973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7" name="Picture 2" descr="C:\Users\Lenovo\Desktop\QQ图片20210913134217.jpgQQ图片20210913134217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1026466" y="1853837"/>
              <a:ext cx="2922452" cy="287675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 flipH="1">
            <a:off x="5595620" y="2888615"/>
            <a:ext cx="57048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感</a:t>
            </a:r>
            <a:r>
              <a:rPr lang="en-US" altLang="zh-CN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 </a:t>
            </a:r>
            <a:r>
              <a:rPr lang="zh-CN" altLang="en-US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谢</a:t>
            </a:r>
            <a:r>
              <a:rPr lang="en-US" altLang="zh-CN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 </a:t>
            </a:r>
            <a:r>
              <a:rPr lang="zh-CN" altLang="en-US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您</a:t>
            </a:r>
            <a:r>
              <a:rPr lang="en-US" altLang="zh-CN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 </a:t>
            </a:r>
            <a:r>
              <a:rPr lang="zh-CN" altLang="en-US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的</a:t>
            </a:r>
            <a:r>
              <a:rPr lang="en-US" altLang="zh-CN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 </a:t>
            </a:r>
            <a:r>
              <a:rPr lang="zh-CN" altLang="en-US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观</a:t>
            </a:r>
            <a:r>
              <a:rPr lang="en-US" altLang="zh-CN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 </a:t>
            </a:r>
            <a:r>
              <a:rPr lang="zh-CN" altLang="en-US" sz="4800" spc="6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看</a:t>
            </a:r>
            <a:endParaRPr lang="zh-CN" altLang="en-US" sz="4800" spc="600" dirty="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1812036" y="3852486"/>
            <a:ext cx="351393" cy="3513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5220816" y="5301124"/>
            <a:ext cx="351393" cy="35139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113"/>
          <p:cNvSpPr txBox="1"/>
          <p:nvPr/>
        </p:nvSpPr>
        <p:spPr>
          <a:xfrm flipH="1">
            <a:off x="6818308" y="3852317"/>
            <a:ext cx="308302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solidFill>
                  <a:schemeClr val="accent6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请大家投我一票</a:t>
            </a:r>
            <a:endParaRPr lang="zh-CN" altLang="en-US" sz="2000" spc="600" dirty="0">
              <a:solidFill>
                <a:schemeClr val="accent6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13429331">
            <a:off x="-776359" y="2565649"/>
            <a:ext cx="1553502" cy="1622894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590285" y="1836093"/>
            <a:ext cx="1201388" cy="1046355"/>
            <a:chOff x="2590285" y="1836093"/>
            <a:chExt cx="1201388" cy="1046355"/>
          </a:xfrm>
        </p:grpSpPr>
        <p:sp>
          <p:nvSpPr>
            <p:cNvPr id="108" name="椭圆 107"/>
            <p:cNvSpPr/>
            <p:nvPr/>
          </p:nvSpPr>
          <p:spPr>
            <a:xfrm>
              <a:off x="2590285" y="1836093"/>
              <a:ext cx="1046355" cy="10463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83390" y="2107202"/>
              <a:ext cx="1108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1" t="-7" b="-7"/>
          <a:stretch>
            <a:fillRect/>
          </a:stretch>
        </p:blipFill>
        <p:spPr bwMode="auto">
          <a:xfrm>
            <a:off x="6883760" y="554542"/>
            <a:ext cx="3058251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39" y="4284176"/>
            <a:ext cx="1925344" cy="1925344"/>
          </a:xfrm>
          <a:prstGeom prst="rect">
            <a:avLst/>
          </a:prstGeom>
        </p:spPr>
      </p:pic>
      <p:pic>
        <p:nvPicPr>
          <p:cNvPr id="316" name="图片 3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49225" y="4356100"/>
            <a:ext cx="10899775" cy="23856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7423">
        <p:fade/>
      </p:transition>
    </mc:Choice>
    <mc:Fallback>
      <p:transition spd="med" advClick="0" advTm="17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03" grpId="0" animBg="1"/>
      <p:bldP spid="3" grpId="0"/>
      <p:bldP spid="112" grpId="0" animBg="1"/>
      <p:bldP spid="113" grpId="0" animBg="1"/>
      <p:bldP spid="114" grpId="0"/>
      <p:bldP spid="4" grpId="0" animBg="1"/>
    </p:bldLst>
  </p:timing>
</p:sld>
</file>

<file path=ppt/tags/tag1.xml><?xml version="1.0" encoding="utf-8"?>
<p:tagLst xmlns:p="http://schemas.openxmlformats.org/presentationml/2006/main">
  <p:tag name="TIMING" val="|1.551"/>
</p:tagLst>
</file>

<file path=ppt/tags/tag2.xml><?xml version="1.0" encoding="utf-8"?>
<p:tagLst xmlns:p="http://schemas.openxmlformats.org/presentationml/2006/main">
  <p:tag name="TIMING" val="|1.541|2.815|0.488|2.81"/>
</p:tagLst>
</file>

<file path=ppt/tags/tag3.xml><?xml version="1.0" encoding="utf-8"?>
<p:tagLst xmlns:p="http://schemas.openxmlformats.org/presentationml/2006/main">
  <p:tag name="TIMING" val="|2.821"/>
</p:tagLst>
</file>

<file path=ppt/tags/tag4.xml><?xml version="1.0" encoding="utf-8"?>
<p:tagLst xmlns:p="http://schemas.openxmlformats.org/presentationml/2006/main">
  <p:tag name="TIMING" val="|0.953|1.087|1.201|2.359|36.231"/>
</p:tagLst>
</file>

<file path=ppt/tags/tag5.xml><?xml version="1.0" encoding="utf-8"?>
<p:tagLst xmlns:p="http://schemas.openxmlformats.org/presentationml/2006/main">
  <p:tag name="TIMING" val="|1.817|1.536|1.625|1.509"/>
</p:tagLst>
</file>

<file path=ppt/tags/tag6.xml><?xml version="1.0" encoding="utf-8"?>
<p:tagLst xmlns:p="http://schemas.openxmlformats.org/presentationml/2006/main">
  <p:tag name="ISPRING_PRESENTATION_TITLE" val="58eef04fda23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演示</Application>
  <PresentationFormat>自定义</PresentationFormat>
  <Paragraphs>41</Paragraphs>
  <Slides>5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华文琥珀</vt:lpstr>
      <vt:lpstr>时尚中黑简体</vt:lpstr>
      <vt:lpstr>华康少女文字W5(P)</vt:lpstr>
      <vt:lpstr>黑体</vt:lpstr>
      <vt:lpstr>微软雅黑</vt:lpstr>
      <vt:lpstr>Impact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Lenovo</cp:lastModifiedBy>
  <cp:revision>35</cp:revision>
  <dcterms:created xsi:type="dcterms:W3CDTF">2016-05-02T06:27:00Z</dcterms:created>
  <dcterms:modified xsi:type="dcterms:W3CDTF">2021-09-16T01:09:08Z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005F97E8CF8C417F88E09FB9060B4726</vt:lpwstr>
  </property>
  <property fmtid="{D5CDD505-2E9C-101B-9397-08002B2CF9AE}" pid="3" name="KSOProductBuildVer">
    <vt:lpwstr>2052-11.1.0.10700</vt:lpwstr>
  </property>
</Properties>
</file>