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8" r:id="rId11"/>
    <p:sldId id="259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60" r:id="rId21"/>
    <p:sldId id="277" r:id="rId22"/>
    <p:sldId id="276" r:id="rId23"/>
    <p:sldId id="278" r:id="rId24"/>
    <p:sldId id="279" r:id="rId25"/>
    <p:sldId id="261" r:id="rId26"/>
    <p:sldId id="280" r:id="rId27"/>
    <p:sldId id="288" r:id="rId28"/>
    <p:sldId id="289" r:id="rId29"/>
    <p:sldId id="284" r:id="rId30"/>
    <p:sldId id="285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6176"/>
    <a:srgbClr val="000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90" y="624"/>
      </p:cViewPr>
      <p:guideLst>
        <p:guide orient="horz" pos="21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D307E-369A-4BB3-9EF7-93082314CB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1CF22-3015-4EFA-AD13-99BC77F0D6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1.png"/><Relationship Id="rId12" Type="http://schemas.microsoft.com/office/2007/relationships/media" Target="../media/media1.mp3"/><Relationship Id="rId11" Type="http://schemas.openxmlformats.org/officeDocument/2006/relationships/audio" Target="../media/media1.mp3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3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3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3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14.png"/><Relationship Id="rId7" Type="http://schemas.openxmlformats.org/officeDocument/2006/relationships/image" Target="../media/image3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11" Type="http://schemas.openxmlformats.org/officeDocument/2006/relationships/image" Target="../media/image10.png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.png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microsoft.com/office/2007/relationships/hdphoto" Target="../media/image7.wdp"/><Relationship Id="rId7" Type="http://schemas.openxmlformats.org/officeDocument/2006/relationships/image" Target="../media/image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9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9720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9965803" y="0"/>
            <a:ext cx="2226197" cy="1687042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409" y="5148003"/>
            <a:ext cx="4967990" cy="1771717"/>
          </a:xfrm>
          <a:prstGeom prst="rect">
            <a:avLst/>
          </a:prstGeom>
        </p:spPr>
      </p:pic>
      <p:sp>
        <p:nvSpPr>
          <p:cNvPr id="120" name="文本框 119"/>
          <p:cNvSpPr txBox="1"/>
          <p:nvPr/>
        </p:nvSpPr>
        <p:spPr>
          <a:xfrm>
            <a:off x="5121797" y="-264475"/>
            <a:ext cx="16011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smtClean="0">
                <a:latin typeface="李旭科书法" panose="02000603000000000000" pitchFamily="2" charset="-122"/>
                <a:ea typeface="李旭科书法" panose="02000603000000000000" pitchFamily="2" charset="-122"/>
              </a:rPr>
              <a:t>梦</a:t>
            </a:r>
            <a:endParaRPr lang="zh-CN" altLang="en-US" sz="13800"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096000" y="923230"/>
            <a:ext cx="16011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smtClean="0">
                <a:latin typeface="李旭科书法" panose="02000603000000000000" pitchFamily="2" charset="-122"/>
                <a:ea typeface="李旭科书法" panose="02000603000000000000" pitchFamily="2" charset="-122"/>
              </a:rPr>
              <a:t>想</a:t>
            </a:r>
            <a:endParaRPr lang="zh-CN" altLang="en-US" sz="13800"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4611797" y="1583742"/>
            <a:ext cx="3169883" cy="3545944"/>
            <a:chOff x="4611797" y="1583742"/>
            <a:chExt cx="3169883" cy="3545944"/>
          </a:xfrm>
        </p:grpSpPr>
        <p:sp>
          <p:nvSpPr>
            <p:cNvPr id="122" name="文本框 121"/>
            <p:cNvSpPr txBox="1"/>
            <p:nvPr/>
          </p:nvSpPr>
          <p:spPr>
            <a:xfrm>
              <a:off x="4611797" y="1583742"/>
              <a:ext cx="15606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>
                  <a:solidFill>
                    <a:schemeClr val="accent1">
                      <a:lumMod val="50000"/>
                    </a:schemeClr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rPr>
                <a:t>你</a:t>
              </a:r>
              <a:endParaRPr lang="zh-CN" altLang="en-US" sz="13800">
                <a:solidFill>
                  <a:schemeClr val="accent1">
                    <a:lumMod val="50000"/>
                  </a:schemeClr>
                </a:solidFill>
                <a:latin typeface="李旭科书法" panose="02000603000000000000" pitchFamily="2" charset="-122"/>
                <a:ea typeface="李旭科书法" panose="02000603000000000000" pitchFamily="2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5664243" y="2913695"/>
              <a:ext cx="211743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>
                  <a:solidFill>
                    <a:schemeClr val="accent1">
                      <a:lumMod val="50000"/>
                    </a:schemeClr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rPr>
                <a:t>好</a:t>
              </a:r>
              <a:endParaRPr lang="zh-CN" altLang="en-US" sz="13800">
                <a:solidFill>
                  <a:schemeClr val="accent1">
                    <a:lumMod val="50000"/>
                  </a:schemeClr>
                </a:solidFill>
                <a:latin typeface="李旭科书法" panose="02000603000000000000" pitchFamily="2" charset="-122"/>
                <a:ea typeface="李旭科书法" panose="02000603000000000000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580469" y="603243"/>
            <a:ext cx="988774" cy="3416320"/>
            <a:chOff x="580469" y="603243"/>
            <a:chExt cx="988774" cy="3416320"/>
          </a:xfrm>
        </p:grpSpPr>
        <p:sp>
          <p:nvSpPr>
            <p:cNvPr id="124" name="文本框 123"/>
            <p:cNvSpPr txBox="1"/>
            <p:nvPr/>
          </p:nvSpPr>
          <p:spPr>
            <a:xfrm>
              <a:off x="902097" y="603243"/>
              <a:ext cx="3770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挨过了冬季，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580469" y="603243"/>
              <a:ext cx="4935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便迎来了春天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1232609" y="603243"/>
              <a:ext cx="33663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我看到那些岁月如何奔驰，</a:t>
              </a:r>
              <a:endParaRPr lang="zh-CN" altLang="en-US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678855" y="500097"/>
            <a:ext cx="857298" cy="684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 flipH="1">
            <a:off x="11909770" y="1595494"/>
            <a:ext cx="18000" cy="504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  <a:alpha val="1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矩形 128"/>
          <p:cNvSpPr/>
          <p:nvPr/>
        </p:nvSpPr>
        <p:spPr>
          <a:xfrm rot="16200000">
            <a:off x="10113370" y="4841670"/>
            <a:ext cx="28800" cy="360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  <a:alpha val="1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矩形 131"/>
          <p:cNvSpPr/>
          <p:nvPr/>
        </p:nvSpPr>
        <p:spPr>
          <a:xfrm flipH="1">
            <a:off x="242761" y="231494"/>
            <a:ext cx="28800" cy="5040000"/>
          </a:xfrm>
          <a:prstGeom prst="rect">
            <a:avLst/>
          </a:prstGeom>
          <a:gradFill>
            <a:gsLst>
              <a:gs pos="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矩形 132"/>
          <p:cNvSpPr/>
          <p:nvPr/>
        </p:nvSpPr>
        <p:spPr>
          <a:xfrm rot="16200000">
            <a:off x="2024761" y="-1548168"/>
            <a:ext cx="36000" cy="360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文本框 133"/>
          <p:cNvSpPr txBox="1"/>
          <p:nvPr/>
        </p:nvSpPr>
        <p:spPr>
          <a:xfrm>
            <a:off x="8478846" y="4743809"/>
            <a:ext cx="327270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mtClean="0">
                <a:solidFill>
                  <a:schemeClr val="accent1">
                    <a:lumMod val="50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初三（</a:t>
            </a:r>
            <a:r>
              <a:rPr lang="en-US" altLang="zh-CN" sz="4000" smtClean="0">
                <a:solidFill>
                  <a:schemeClr val="accent1">
                    <a:lumMod val="50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1</a:t>
            </a:r>
            <a:r>
              <a:rPr lang="zh-CN" altLang="en-US" sz="4000" smtClean="0">
                <a:solidFill>
                  <a:schemeClr val="accent1">
                    <a:lumMod val="50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）班励志主题班会</a:t>
            </a:r>
            <a:endParaRPr lang="zh-CN" altLang="en-US" sz="4000">
              <a:solidFill>
                <a:schemeClr val="accent1">
                  <a:lumMod val="50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3259972" y="648476"/>
            <a:ext cx="1693664" cy="1606058"/>
            <a:chOff x="3259972" y="648476"/>
            <a:chExt cx="1693664" cy="1606058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  <p:pic>
        <p:nvPicPr>
          <p:cNvPr id="144" name="图片 14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766266" y="5070227"/>
            <a:ext cx="759787" cy="1048978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576482" y="4687748"/>
            <a:ext cx="1094315" cy="1434184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26" y="369687"/>
            <a:ext cx="842611" cy="842611"/>
          </a:xfrm>
          <a:prstGeom prst="rect">
            <a:avLst/>
          </a:prstGeom>
        </p:spPr>
      </p:pic>
      <p:pic>
        <p:nvPicPr>
          <p:cNvPr id="2" name="张韶涵 - 隐形的翅膀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27836" y="-138747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0" grpId="0"/>
      <p:bldP spid="121" grpId="0"/>
      <p:bldP spid="127" grpId="0" animBg="1"/>
      <p:bldP spid="128" grpId="0" animBg="1"/>
      <p:bldP spid="129" grpId="0" animBg="1"/>
      <p:bldP spid="132" grpId="0" animBg="1"/>
      <p:bldP spid="133" grpId="0" animBg="1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5562599" y="232498"/>
            <a:ext cx="1066801" cy="155058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281612" y="2905862"/>
            <a:ext cx="4716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龟兔赛跑</a:t>
            </a:r>
            <a:endParaRPr lang="zh-CN" altLang="en-US" sz="6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433060" y="3091570"/>
            <a:ext cx="1470660" cy="1259830"/>
            <a:chOff x="5433060" y="3091570"/>
            <a:chExt cx="1470660" cy="1259830"/>
          </a:xfrm>
        </p:grpSpPr>
        <p:sp>
          <p:nvSpPr>
            <p:cNvPr id="23" name="文本框 22"/>
            <p:cNvSpPr txBox="1"/>
            <p:nvPr/>
          </p:nvSpPr>
          <p:spPr>
            <a:xfrm>
              <a:off x="5433060" y="3213654"/>
              <a:ext cx="14706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02</a:t>
              </a:r>
              <a:endParaRPr lang="zh-CN" altLang="en-US" sz="60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450205" y="3091570"/>
              <a:ext cx="1291590" cy="125983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9044"/>
            <a:ext cx="4967990" cy="177171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9965803" y="0"/>
            <a:ext cx="2226197" cy="1687042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580469" y="603243"/>
            <a:ext cx="988774" cy="3416320"/>
            <a:chOff x="580469" y="603243"/>
            <a:chExt cx="988774" cy="3416320"/>
          </a:xfrm>
        </p:grpSpPr>
        <p:sp>
          <p:nvSpPr>
            <p:cNvPr id="29" name="文本框 28"/>
            <p:cNvSpPr txBox="1"/>
            <p:nvPr/>
          </p:nvSpPr>
          <p:spPr>
            <a:xfrm>
              <a:off x="902097" y="603243"/>
              <a:ext cx="3770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挨过了冬季，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80469" y="603243"/>
              <a:ext cx="4935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便迎来了春天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32609" y="603243"/>
              <a:ext cx="33663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我看到那些岁月如何奔驰，</a:t>
              </a:r>
              <a:endParaRPr lang="zh-CN" altLang="en-US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678855" y="500097"/>
            <a:ext cx="857298" cy="684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7298757" y="3941905"/>
            <a:ext cx="4142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chemeClr val="accent1">
                    <a:lumMod val="50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单击此处添加你的副标题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880949" y="3941905"/>
            <a:ext cx="1693664" cy="1606058"/>
            <a:chOff x="3259972" y="648476"/>
            <a:chExt cx="1693664" cy="160605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05000" y="1720216"/>
            <a:ext cx="8732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很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久以前，乌龟与兔子之间发生了争论，它们都说自己跑得比对方快。于是它们决定通过比赛来一决雌雄。确定了路线之后它们就开始跑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了起来。</a:t>
            </a:r>
            <a:endParaRPr lang="zh-CN" altLang="en-US" sz="22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兔子一个箭步冲到了前面，并且一路领先。看到乌龟被远远抛在了后面，兔子觉得，自己应该先在树下休息一会儿，然后再继续比赛。 </a:t>
            </a:r>
            <a:endParaRPr lang="zh-CN" altLang="en-US" sz="22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于是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，它在树下坐了下来，并且很快睡着了。乌龟慢慢地超过了它，并且完成了整个赛程，无可争辩地当上了冠军。兔子醒了过来，发现自己输了。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3546" y="719078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第一场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042161" y="6061409"/>
            <a:ext cx="1679224" cy="610543"/>
            <a:chOff x="1737361" y="6105072"/>
            <a:chExt cx="1679224" cy="610543"/>
          </a:xfrm>
        </p:grpSpPr>
        <p:sp>
          <p:nvSpPr>
            <p:cNvPr id="11" name="矩形 10"/>
            <p:cNvSpPr/>
            <p:nvPr/>
          </p:nvSpPr>
          <p:spPr>
            <a:xfrm>
              <a:off x="1905000" y="6136495"/>
              <a:ext cx="1375410" cy="57912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37361" y="6105072"/>
              <a:ext cx="1679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启示一</a:t>
              </a:r>
              <a:endPara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393724" y="6105071"/>
            <a:ext cx="676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稳步前进者往往能够获得最终的胜利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5" y="3040364"/>
            <a:ext cx="842611" cy="842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36653" y="2199115"/>
            <a:ext cx="65285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勤奋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、持之以恒。学习是一种艰苦的脑力劳动，不能象兔子那样干事稍微有点起色，就骄傲自满。你的强项很可能被你变成自己的</a:t>
            </a:r>
            <a:r>
              <a:rPr lang="zh-CN" altLang="en-US" sz="24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绊脚石</a:t>
            </a:r>
            <a:r>
              <a:rPr lang="en-US" altLang="zh-CN" sz="24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发挥</a:t>
            </a:r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你的想象力，给兔子和乌龟设计第二场甚至第三第四场比赛</a:t>
            </a:r>
            <a:r>
              <a:rPr lang="en-US" altLang="zh-CN" sz="24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altLang="zh-CN" sz="24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92930" y="719078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温馨提示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 l="26532" t="23123" r="4824"/>
          <a:stretch>
            <a:fillRect/>
          </a:stretch>
        </p:blipFill>
        <p:spPr>
          <a:xfrm>
            <a:off x="4850130" y="5924511"/>
            <a:ext cx="2491740" cy="995209"/>
          </a:xfrm>
          <a:custGeom>
            <a:avLst/>
            <a:gdLst>
              <a:gd name="connsiteX0" fmla="*/ 1705094 w 3410188"/>
              <a:gd name="connsiteY0" fmla="*/ 0 h 1362041"/>
              <a:gd name="connsiteX1" fmla="*/ 3394684 w 3410188"/>
              <a:gd name="connsiteY1" fmla="*/ 1268463 h 1362041"/>
              <a:gd name="connsiteX2" fmla="*/ 3410188 w 3410188"/>
              <a:gd name="connsiteY2" fmla="*/ 1362041 h 1362041"/>
              <a:gd name="connsiteX3" fmla="*/ 0 w 3410188"/>
              <a:gd name="connsiteY3" fmla="*/ 1362041 h 1362041"/>
              <a:gd name="connsiteX4" fmla="*/ 15505 w 3410188"/>
              <a:gd name="connsiteY4" fmla="*/ 1268463 h 1362041"/>
              <a:gd name="connsiteX5" fmla="*/ 1705094 w 3410188"/>
              <a:gd name="connsiteY5" fmla="*/ 0 h 136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188" h="1362041">
                <a:moveTo>
                  <a:pt x="1705094" y="0"/>
                </a:moveTo>
                <a:cubicBezTo>
                  <a:pt x="2538520" y="0"/>
                  <a:pt x="3233869" y="544553"/>
                  <a:pt x="3394684" y="1268463"/>
                </a:cubicBezTo>
                <a:lnTo>
                  <a:pt x="3410188" y="1362041"/>
                </a:lnTo>
                <a:lnTo>
                  <a:pt x="0" y="1362041"/>
                </a:lnTo>
                <a:lnTo>
                  <a:pt x="15505" y="1268463"/>
                </a:lnTo>
                <a:cubicBezTo>
                  <a:pt x="176320" y="544553"/>
                  <a:pt x="871669" y="0"/>
                  <a:pt x="1705094" y="0"/>
                </a:cubicBezTo>
                <a:close/>
              </a:path>
            </a:pathLst>
          </a:custGeom>
        </p:spPr>
      </p:pic>
      <p:grpSp>
        <p:nvGrpSpPr>
          <p:cNvPr id="27" name="组合 26"/>
          <p:cNvGrpSpPr/>
          <p:nvPr/>
        </p:nvGrpSpPr>
        <p:grpSpPr>
          <a:xfrm>
            <a:off x="4110990" y="766153"/>
            <a:ext cx="779314" cy="781466"/>
            <a:chOff x="1034206" y="3431333"/>
            <a:chExt cx="646215" cy="648000"/>
          </a:xfrm>
        </p:grpSpPr>
        <p:sp>
          <p:nvSpPr>
            <p:cNvPr id="28" name="Oval 13"/>
            <p:cNvSpPr>
              <a:spLocks noChangeAspect="1" noChangeArrowheads="1"/>
            </p:cNvSpPr>
            <p:nvPr/>
          </p:nvSpPr>
          <p:spPr bwMode="auto">
            <a:xfrm>
              <a:off x="1034206" y="3431333"/>
              <a:ext cx="646215" cy="648000"/>
            </a:xfrm>
            <a:prstGeom prst="ellipse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29" name="Picture 14" descr="phon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13" y="3540513"/>
              <a:ext cx="432000" cy="42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任意多边形 34"/>
          <p:cNvSpPr/>
          <p:nvPr/>
        </p:nvSpPr>
        <p:spPr>
          <a:xfrm>
            <a:off x="2727960" y="1981199"/>
            <a:ext cx="7193280" cy="4053840"/>
          </a:xfrm>
          <a:custGeom>
            <a:avLst/>
            <a:gdLst>
              <a:gd name="connsiteX0" fmla="*/ 0 w 7193280"/>
              <a:gd name="connsiteY0" fmla="*/ 0 h 4053840"/>
              <a:gd name="connsiteX1" fmla="*/ 7193280 w 7193280"/>
              <a:gd name="connsiteY1" fmla="*/ 0 h 4053840"/>
              <a:gd name="connsiteX2" fmla="*/ 7193280 w 7193280"/>
              <a:gd name="connsiteY2" fmla="*/ 3532445 h 4053840"/>
              <a:gd name="connsiteX3" fmla="*/ 6291328 w 7193280"/>
              <a:gd name="connsiteY3" fmla="*/ 3532445 h 4053840"/>
              <a:gd name="connsiteX4" fmla="*/ 5925469 w 7193280"/>
              <a:gd name="connsiteY4" fmla="*/ 4053840 h 4053840"/>
              <a:gd name="connsiteX5" fmla="*/ 5559610 w 7193280"/>
              <a:gd name="connsiteY5" fmla="*/ 3532445 h 4053840"/>
              <a:gd name="connsiteX6" fmla="*/ 0 w 7193280"/>
              <a:gd name="connsiteY6" fmla="*/ 3532445 h 40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3280" h="4053840">
                <a:moveTo>
                  <a:pt x="0" y="0"/>
                </a:moveTo>
                <a:lnTo>
                  <a:pt x="7193280" y="0"/>
                </a:lnTo>
                <a:lnTo>
                  <a:pt x="7193280" y="3532445"/>
                </a:lnTo>
                <a:lnTo>
                  <a:pt x="6291328" y="3532445"/>
                </a:lnTo>
                <a:lnTo>
                  <a:pt x="5925469" y="4053840"/>
                </a:lnTo>
                <a:lnTo>
                  <a:pt x="5559610" y="3532445"/>
                </a:lnTo>
                <a:lnTo>
                  <a:pt x="0" y="3532445"/>
                </a:ln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05000" y="1876330"/>
            <a:ext cx="873252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兔子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因为输掉了比赛而感到失望，它做了一些失利原因的分析。兔子发现，自己失败只是因为过于自信而导致粗心大意、疏于防范。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它不那么自以为是，乌龟根本没有获胜的可能。于是兔子向乌龟提出挑战：再比一次。乌龟同意了。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于是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在这一次比赛中，兔子全力以赴，毫不停歇地从起点跑到了终点。它把乌龟甩在几公里之后。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3546" y="719078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63245" y="5606021"/>
            <a:ext cx="1679224" cy="610543"/>
            <a:chOff x="1737361" y="6105072"/>
            <a:chExt cx="1679224" cy="610543"/>
          </a:xfrm>
        </p:grpSpPr>
        <p:sp>
          <p:nvSpPr>
            <p:cNvPr id="11" name="矩形 10"/>
            <p:cNvSpPr/>
            <p:nvPr/>
          </p:nvSpPr>
          <p:spPr>
            <a:xfrm>
              <a:off x="1905000" y="6136495"/>
              <a:ext cx="1375410" cy="57912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37361" y="6105072"/>
              <a:ext cx="1679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启示</a:t>
              </a:r>
              <a:r>
                <a:rPr lang="zh-CN" altLang="en-US" sz="320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</a:t>
              </a:r>
              <a:endPara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3153919" y="5649683"/>
            <a:ext cx="744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迅速并且坚持下去一定能打败又稳又慢的对手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5" y="3040364"/>
            <a:ext cx="842611" cy="84261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172" y="3040364"/>
            <a:ext cx="842611" cy="842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52701" y="400982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温馨提示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 l="26532" t="23123" r="4824"/>
          <a:stretch>
            <a:fillRect/>
          </a:stretch>
        </p:blipFill>
        <p:spPr>
          <a:xfrm>
            <a:off x="4850130" y="5924511"/>
            <a:ext cx="2491740" cy="995209"/>
          </a:xfrm>
          <a:custGeom>
            <a:avLst/>
            <a:gdLst>
              <a:gd name="connsiteX0" fmla="*/ 1705094 w 3410188"/>
              <a:gd name="connsiteY0" fmla="*/ 0 h 1362041"/>
              <a:gd name="connsiteX1" fmla="*/ 3394684 w 3410188"/>
              <a:gd name="connsiteY1" fmla="*/ 1268463 h 1362041"/>
              <a:gd name="connsiteX2" fmla="*/ 3410188 w 3410188"/>
              <a:gd name="connsiteY2" fmla="*/ 1362041 h 1362041"/>
              <a:gd name="connsiteX3" fmla="*/ 0 w 3410188"/>
              <a:gd name="connsiteY3" fmla="*/ 1362041 h 1362041"/>
              <a:gd name="connsiteX4" fmla="*/ 15505 w 3410188"/>
              <a:gd name="connsiteY4" fmla="*/ 1268463 h 1362041"/>
              <a:gd name="connsiteX5" fmla="*/ 1705094 w 3410188"/>
              <a:gd name="connsiteY5" fmla="*/ 0 h 136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188" h="1362041">
                <a:moveTo>
                  <a:pt x="1705094" y="0"/>
                </a:moveTo>
                <a:cubicBezTo>
                  <a:pt x="2538520" y="0"/>
                  <a:pt x="3233869" y="544553"/>
                  <a:pt x="3394684" y="1268463"/>
                </a:cubicBezTo>
                <a:lnTo>
                  <a:pt x="3410188" y="1362041"/>
                </a:lnTo>
                <a:lnTo>
                  <a:pt x="0" y="1362041"/>
                </a:lnTo>
                <a:lnTo>
                  <a:pt x="15505" y="1268463"/>
                </a:lnTo>
                <a:cubicBezTo>
                  <a:pt x="176320" y="544553"/>
                  <a:pt x="871669" y="0"/>
                  <a:pt x="1705094" y="0"/>
                </a:cubicBez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5334386" y="4765456"/>
            <a:ext cx="155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改进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26385" y="1948139"/>
            <a:ext cx="2830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学习方法</a:t>
            </a:r>
            <a:endParaRPr lang="en-US" altLang="zh-CN" sz="3600">
              <a:solidFill>
                <a:schemeClr val="bg2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22342" y="4765456"/>
            <a:ext cx="155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改变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641985" y="1948139"/>
            <a:ext cx="2830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思维方式</a:t>
            </a:r>
            <a:endParaRPr lang="en-US" altLang="zh-CN" sz="3600">
              <a:solidFill>
                <a:schemeClr val="bg2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39852" y="1615228"/>
            <a:ext cx="2985321" cy="3930166"/>
          </a:xfrm>
          <a:prstGeom prst="rect">
            <a:avLst/>
          </a:prstGeom>
          <a:noFill/>
          <a:ln w="31750">
            <a:solidFill>
              <a:srgbClr val="20517E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446429" y="4765456"/>
            <a:ext cx="155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提高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810784" y="1948139"/>
            <a:ext cx="2830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学习效率</a:t>
            </a:r>
            <a:endParaRPr lang="en-US" altLang="zh-CN" sz="3600">
              <a:solidFill>
                <a:schemeClr val="bg2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688558" y="3404494"/>
            <a:ext cx="737380" cy="739418"/>
            <a:chOff x="1047284" y="2176644"/>
            <a:chExt cx="648000" cy="649791"/>
          </a:xfrm>
        </p:grpSpPr>
        <p:sp>
          <p:nvSpPr>
            <p:cNvPr id="29" name="Oval 10"/>
            <p:cNvSpPr>
              <a:spLocks noChangeAspect="1" noChangeArrowheads="1"/>
            </p:cNvSpPr>
            <p:nvPr/>
          </p:nvSpPr>
          <p:spPr bwMode="auto">
            <a:xfrm>
              <a:off x="1047284" y="2176644"/>
              <a:ext cx="648000" cy="64979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30" name="Picture 15" descr="bulb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64" y="2285539"/>
              <a:ext cx="42964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组合 30"/>
          <p:cNvGrpSpPr/>
          <p:nvPr/>
        </p:nvGrpSpPr>
        <p:grpSpPr>
          <a:xfrm>
            <a:off x="5587252" y="3256042"/>
            <a:ext cx="1033468" cy="1036322"/>
            <a:chOff x="1034206" y="3431333"/>
            <a:chExt cx="646215" cy="648000"/>
          </a:xfrm>
        </p:grpSpPr>
        <p:sp>
          <p:nvSpPr>
            <p:cNvPr id="32" name="Oval 13"/>
            <p:cNvSpPr>
              <a:spLocks noChangeAspect="1" noChangeArrowheads="1"/>
            </p:cNvSpPr>
            <p:nvPr/>
          </p:nvSpPr>
          <p:spPr bwMode="auto">
            <a:xfrm>
              <a:off x="1034206" y="3431333"/>
              <a:ext cx="646215" cy="648000"/>
            </a:xfrm>
            <a:prstGeom prst="ellipse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33" name="Picture 14" descr="phon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13" y="3540513"/>
              <a:ext cx="432000" cy="42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组合 33"/>
          <p:cNvGrpSpPr/>
          <p:nvPr/>
        </p:nvGrpSpPr>
        <p:grpSpPr>
          <a:xfrm>
            <a:off x="8863365" y="3405216"/>
            <a:ext cx="735943" cy="737975"/>
            <a:chOff x="1034330" y="4616215"/>
            <a:chExt cx="646215" cy="648000"/>
          </a:xfrm>
        </p:grpSpPr>
        <p:sp>
          <p:nvSpPr>
            <p:cNvPr id="35" name="Oval 19"/>
            <p:cNvSpPr>
              <a:spLocks noChangeAspect="1" noChangeArrowheads="1"/>
            </p:cNvSpPr>
            <p:nvPr/>
          </p:nvSpPr>
          <p:spPr bwMode="auto">
            <a:xfrm>
              <a:off x="1034330" y="4616215"/>
              <a:ext cx="646215" cy="64800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36" name="Picture 23" descr="cloud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64" y="4728419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组合 36"/>
          <p:cNvGrpSpPr/>
          <p:nvPr/>
        </p:nvGrpSpPr>
        <p:grpSpPr>
          <a:xfrm>
            <a:off x="4492314" y="432781"/>
            <a:ext cx="779314" cy="781466"/>
            <a:chOff x="1034206" y="3431333"/>
            <a:chExt cx="646215" cy="648000"/>
          </a:xfrm>
        </p:grpSpPr>
        <p:sp>
          <p:nvSpPr>
            <p:cNvPr id="38" name="Oval 13"/>
            <p:cNvSpPr>
              <a:spLocks noChangeAspect="1" noChangeArrowheads="1"/>
            </p:cNvSpPr>
            <p:nvPr/>
          </p:nvSpPr>
          <p:spPr bwMode="auto">
            <a:xfrm>
              <a:off x="1034206" y="3431333"/>
              <a:ext cx="646215" cy="648000"/>
            </a:xfrm>
            <a:prstGeom prst="ellipse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39" name="Picture 14" descr="phon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13" y="3540513"/>
              <a:ext cx="432000" cy="42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14:shred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9" grpId="0"/>
      <p:bldP spid="20" grpId="0"/>
      <p:bldP spid="22" grpId="0"/>
      <p:bldP spid="23" grpId="0"/>
      <p:bldP spid="24" grpId="0" animBg="1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31128" y="1604621"/>
            <a:ext cx="873252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这里故事还没有结束。这一次，乌龟又动了动脑筋，它意识到，以当前的比赛形式，它是不可能在比赛中胜过兔子的。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它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想了一阵子，然后向兔子发出了新的挑战，它要跟兔子再比一次，但是比赛路线会有所不同。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兔子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同意了。它们出发后，兔子遵循了原先的策略，坚持以最快的速度飞跑，直到面前出现了一条大河。终点位于河对岸两公里处。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兔子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坐了下来，思忖着下一步该怎么办。这时，乌龟赶了上来，它跳进了河里，游到了对岸，并继续向前迈进，最终达到了终点。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3546" y="719078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165576" y="6018043"/>
            <a:ext cx="1679224" cy="610543"/>
            <a:chOff x="1737361" y="6105072"/>
            <a:chExt cx="1679224" cy="610543"/>
          </a:xfrm>
        </p:grpSpPr>
        <p:sp>
          <p:nvSpPr>
            <p:cNvPr id="11" name="矩形 10"/>
            <p:cNvSpPr/>
            <p:nvPr/>
          </p:nvSpPr>
          <p:spPr>
            <a:xfrm>
              <a:off x="1905000" y="6136495"/>
              <a:ext cx="1375410" cy="57912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37361" y="6105072"/>
              <a:ext cx="1679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启示三</a:t>
              </a:r>
              <a:endPara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010582" y="5864431"/>
            <a:ext cx="609866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首先应该找出自己的核心竞争力，然后</a:t>
            </a:r>
            <a:r>
              <a:rPr lang="zh-CN" altLang="en-US" sz="2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</a:t>
            </a:r>
            <a:endParaRPr lang="zh-CN" altLang="en-US" sz="2400" smtClean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适合展现自己核心竞争力的比赛场地</a:t>
            </a:r>
            <a:r>
              <a:rPr lang="en-US" altLang="zh-CN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5" y="3040364"/>
            <a:ext cx="842611" cy="842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0" y="2316995"/>
            <a:ext cx="60039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在学习中发掘自己</a:t>
            </a:r>
            <a:r>
              <a:rPr lang="zh-CN" altLang="en-US" sz="40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优势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把握</a:t>
            </a:r>
            <a:r>
              <a:rPr lang="zh-CN" altLang="en-US" sz="40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先机</a:t>
            </a:r>
            <a:r>
              <a:rPr lang="zh-CN" altLang="en-US" sz="40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，想法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、行动快人一步</a:t>
            </a:r>
            <a:endParaRPr lang="zh-CN" altLang="en-US" sz="28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83189" y="719078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温馨提示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 l="26532" t="23123" r="4824"/>
          <a:stretch>
            <a:fillRect/>
          </a:stretch>
        </p:blipFill>
        <p:spPr>
          <a:xfrm>
            <a:off x="4850130" y="5924511"/>
            <a:ext cx="2491740" cy="995209"/>
          </a:xfrm>
          <a:custGeom>
            <a:avLst/>
            <a:gdLst>
              <a:gd name="connsiteX0" fmla="*/ 1705094 w 3410188"/>
              <a:gd name="connsiteY0" fmla="*/ 0 h 1362041"/>
              <a:gd name="connsiteX1" fmla="*/ 3394684 w 3410188"/>
              <a:gd name="connsiteY1" fmla="*/ 1268463 h 1362041"/>
              <a:gd name="connsiteX2" fmla="*/ 3410188 w 3410188"/>
              <a:gd name="connsiteY2" fmla="*/ 1362041 h 1362041"/>
              <a:gd name="connsiteX3" fmla="*/ 0 w 3410188"/>
              <a:gd name="connsiteY3" fmla="*/ 1362041 h 1362041"/>
              <a:gd name="connsiteX4" fmla="*/ 15505 w 3410188"/>
              <a:gd name="connsiteY4" fmla="*/ 1268463 h 1362041"/>
              <a:gd name="connsiteX5" fmla="*/ 1705094 w 3410188"/>
              <a:gd name="connsiteY5" fmla="*/ 0 h 136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188" h="1362041">
                <a:moveTo>
                  <a:pt x="1705094" y="0"/>
                </a:moveTo>
                <a:cubicBezTo>
                  <a:pt x="2538520" y="0"/>
                  <a:pt x="3233869" y="544553"/>
                  <a:pt x="3394684" y="1268463"/>
                </a:cubicBezTo>
                <a:lnTo>
                  <a:pt x="3410188" y="1362041"/>
                </a:lnTo>
                <a:lnTo>
                  <a:pt x="0" y="1362041"/>
                </a:lnTo>
                <a:lnTo>
                  <a:pt x="15505" y="1268463"/>
                </a:lnTo>
                <a:cubicBezTo>
                  <a:pt x="176320" y="544553"/>
                  <a:pt x="871669" y="0"/>
                  <a:pt x="1705094" y="0"/>
                </a:cubicBezTo>
                <a:close/>
              </a:path>
            </a:pathLst>
          </a:custGeom>
        </p:spPr>
      </p:pic>
      <p:grpSp>
        <p:nvGrpSpPr>
          <p:cNvPr id="22" name="组合 21"/>
          <p:cNvGrpSpPr/>
          <p:nvPr/>
        </p:nvGrpSpPr>
        <p:grpSpPr>
          <a:xfrm>
            <a:off x="0" y="2316995"/>
            <a:ext cx="5638799" cy="4546600"/>
            <a:chOff x="493713" y="1830854"/>
            <a:chExt cx="5638799" cy="4546600"/>
          </a:xfrm>
        </p:grpSpPr>
        <p:sp>
          <p:nvSpPr>
            <p:cNvPr id="23" name="Freeform 6"/>
            <p:cNvSpPr/>
            <p:nvPr/>
          </p:nvSpPr>
          <p:spPr bwMode="auto">
            <a:xfrm flipH="1">
              <a:off x="493713" y="1830854"/>
              <a:ext cx="5605463" cy="4546600"/>
            </a:xfrm>
            <a:custGeom>
              <a:avLst/>
              <a:gdLst>
                <a:gd name="T0" fmla="*/ 0 w 4332"/>
                <a:gd name="T1" fmla="*/ 0 h 3638"/>
                <a:gd name="T2" fmla="*/ 1268087 w 4332"/>
                <a:gd name="T3" fmla="*/ 319937 h 3638"/>
                <a:gd name="T4" fmla="*/ 2540056 w 4332"/>
                <a:gd name="T5" fmla="*/ 628626 h 3638"/>
                <a:gd name="T6" fmla="*/ 2012118 w 4332"/>
                <a:gd name="T7" fmla="*/ 1148523 h 3638"/>
                <a:gd name="T8" fmla="*/ 5605463 w 4332"/>
                <a:gd name="T9" fmla="*/ 4546600 h 3638"/>
                <a:gd name="T10" fmla="*/ 4061761 w 4332"/>
                <a:gd name="T11" fmla="*/ 4546600 h 3638"/>
                <a:gd name="T12" fmla="*/ 2972241 w 4332"/>
                <a:gd name="T13" fmla="*/ 3515554 h 3638"/>
                <a:gd name="T14" fmla="*/ 3238798 w 4332"/>
                <a:gd name="T15" fmla="*/ 3253106 h 3638"/>
                <a:gd name="T16" fmla="*/ 3482064 w 4332"/>
                <a:gd name="T17" fmla="*/ 3014403 h 3638"/>
                <a:gd name="T18" fmla="*/ 3146927 w 4332"/>
                <a:gd name="T19" fmla="*/ 2933169 h 3638"/>
                <a:gd name="T20" fmla="*/ 2167394 w 4332"/>
                <a:gd name="T21" fmla="*/ 2695716 h 3638"/>
                <a:gd name="T22" fmla="*/ 2169982 w 4332"/>
                <a:gd name="T23" fmla="*/ 2695716 h 3638"/>
                <a:gd name="T24" fmla="*/ 2013412 w 4332"/>
                <a:gd name="T25" fmla="*/ 2655724 h 3638"/>
                <a:gd name="T26" fmla="*/ 1233150 w 4332"/>
                <a:gd name="T27" fmla="*/ 1919620 h 3638"/>
                <a:gd name="T28" fmla="*/ 707800 w 4332"/>
                <a:gd name="T29" fmla="*/ 2442017 h 3638"/>
                <a:gd name="T30" fmla="*/ 358429 w 4332"/>
                <a:gd name="T31" fmla="*/ 1221008 h 3638"/>
                <a:gd name="T32" fmla="*/ 0 w 4332"/>
                <a:gd name="T33" fmla="*/ 0 h 36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32" h="3638">
                  <a:moveTo>
                    <a:pt x="0" y="0"/>
                  </a:moveTo>
                  <a:lnTo>
                    <a:pt x="980" y="256"/>
                  </a:lnTo>
                  <a:lnTo>
                    <a:pt x="1963" y="503"/>
                  </a:lnTo>
                  <a:lnTo>
                    <a:pt x="1555" y="919"/>
                  </a:lnTo>
                  <a:lnTo>
                    <a:pt x="4332" y="3638"/>
                  </a:lnTo>
                  <a:lnTo>
                    <a:pt x="3139" y="3638"/>
                  </a:lnTo>
                  <a:lnTo>
                    <a:pt x="2297" y="2813"/>
                  </a:lnTo>
                  <a:lnTo>
                    <a:pt x="2503" y="2603"/>
                  </a:lnTo>
                  <a:lnTo>
                    <a:pt x="2691" y="2412"/>
                  </a:lnTo>
                  <a:lnTo>
                    <a:pt x="2432" y="2347"/>
                  </a:lnTo>
                  <a:lnTo>
                    <a:pt x="1675" y="2157"/>
                  </a:lnTo>
                  <a:lnTo>
                    <a:pt x="1677" y="2157"/>
                  </a:lnTo>
                  <a:lnTo>
                    <a:pt x="1556" y="2125"/>
                  </a:lnTo>
                  <a:lnTo>
                    <a:pt x="953" y="1536"/>
                  </a:lnTo>
                  <a:lnTo>
                    <a:pt x="547" y="1954"/>
                  </a:lnTo>
                  <a:lnTo>
                    <a:pt x="277" y="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24" name="TextBox 20"/>
            <p:cNvSpPr txBox="1">
              <a:spLocks noChangeArrowheads="1"/>
            </p:cNvSpPr>
            <p:nvPr/>
          </p:nvSpPr>
          <p:spPr bwMode="auto">
            <a:xfrm>
              <a:off x="3853630" y="2519782"/>
              <a:ext cx="22788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600" smtClean="0">
                  <a:solidFill>
                    <a:srgbClr val="FFFFFF"/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2018</a:t>
              </a:r>
              <a:endParaRPr lang="en-US" altLang="zh-CN" sz="3600">
                <a:solidFill>
                  <a:srgbClr val="FFFFFF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938338" y="4952245"/>
            <a:ext cx="2635250" cy="1911350"/>
            <a:chOff x="2432051" y="4466104"/>
            <a:chExt cx="2635250" cy="1911350"/>
          </a:xfrm>
        </p:grpSpPr>
        <p:sp>
          <p:nvSpPr>
            <p:cNvPr id="26" name="Freeform 7"/>
            <p:cNvSpPr/>
            <p:nvPr/>
          </p:nvSpPr>
          <p:spPr bwMode="auto">
            <a:xfrm flipH="1">
              <a:off x="2432051" y="4466104"/>
              <a:ext cx="2635250" cy="1911350"/>
            </a:xfrm>
            <a:custGeom>
              <a:avLst/>
              <a:gdLst>
                <a:gd name="T0" fmla="*/ 0 w 2037"/>
                <a:gd name="T1" fmla="*/ 0 h 1530"/>
                <a:gd name="T2" fmla="*/ 975444 w 2037"/>
                <a:gd name="T3" fmla="*/ 246102 h 1530"/>
                <a:gd name="T4" fmla="*/ 1954768 w 2037"/>
                <a:gd name="T5" fmla="*/ 484708 h 1530"/>
                <a:gd name="T6" fmla="*/ 1548549 w 2037"/>
                <a:gd name="T7" fmla="*/ 884468 h 1530"/>
                <a:gd name="T8" fmla="*/ 2635250 w 2037"/>
                <a:gd name="T9" fmla="*/ 1911350 h 1530"/>
                <a:gd name="T10" fmla="*/ 1407537 w 2037"/>
                <a:gd name="T11" fmla="*/ 1911350 h 1530"/>
                <a:gd name="T12" fmla="*/ 948276 w 2037"/>
                <a:gd name="T13" fmla="*/ 1477861 h 1530"/>
                <a:gd name="T14" fmla="*/ 544644 w 2037"/>
                <a:gd name="T15" fmla="*/ 1880119 h 1530"/>
                <a:gd name="T16" fmla="*/ 275556 w 2037"/>
                <a:gd name="T17" fmla="*/ 938186 h 1530"/>
                <a:gd name="T18" fmla="*/ 0 w 2037"/>
                <a:gd name="T19" fmla="*/ 0 h 1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37" h="1530">
                  <a:moveTo>
                    <a:pt x="0" y="0"/>
                  </a:moveTo>
                  <a:lnTo>
                    <a:pt x="754" y="197"/>
                  </a:lnTo>
                  <a:lnTo>
                    <a:pt x="1511" y="388"/>
                  </a:lnTo>
                  <a:lnTo>
                    <a:pt x="1197" y="708"/>
                  </a:lnTo>
                  <a:lnTo>
                    <a:pt x="2037" y="1530"/>
                  </a:lnTo>
                  <a:lnTo>
                    <a:pt x="1088" y="1530"/>
                  </a:lnTo>
                  <a:lnTo>
                    <a:pt x="733" y="1183"/>
                  </a:lnTo>
                  <a:lnTo>
                    <a:pt x="421" y="1505"/>
                  </a:lnTo>
                  <a:lnTo>
                    <a:pt x="213" y="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  <p:sp>
          <p:nvSpPr>
            <p:cNvPr id="27" name="TextBox 21"/>
            <p:cNvSpPr txBox="1">
              <a:spLocks noChangeArrowheads="1"/>
            </p:cNvSpPr>
            <p:nvPr/>
          </p:nvSpPr>
          <p:spPr bwMode="auto">
            <a:xfrm>
              <a:off x="3364296" y="4991415"/>
              <a:ext cx="16700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200" smtClean="0">
                  <a:solidFill>
                    <a:srgbClr val="FFFFFF"/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2017</a:t>
              </a:r>
              <a:endParaRPr lang="en-US" altLang="zh-CN" sz="3200">
                <a:solidFill>
                  <a:srgbClr val="FFFFFF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40633" y="766153"/>
            <a:ext cx="779314" cy="781466"/>
            <a:chOff x="1034206" y="3431333"/>
            <a:chExt cx="646215" cy="648000"/>
          </a:xfrm>
        </p:grpSpPr>
        <p:sp>
          <p:nvSpPr>
            <p:cNvPr id="29" name="Oval 13"/>
            <p:cNvSpPr>
              <a:spLocks noChangeAspect="1" noChangeArrowheads="1"/>
            </p:cNvSpPr>
            <p:nvPr/>
          </p:nvSpPr>
          <p:spPr bwMode="auto">
            <a:xfrm>
              <a:off x="1034206" y="3431333"/>
              <a:ext cx="646215" cy="648000"/>
            </a:xfrm>
            <a:prstGeom prst="ellipse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30" name="Picture 14" descr="phon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13" y="3540513"/>
              <a:ext cx="432000" cy="42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01918" y="2091749"/>
            <a:ext cx="560750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故事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还有更新的版本。兔子和乌龟成了很要好的朋友，它们决定再比试一次，但是这次，它们两个作为一个团队的成员出现。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它们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发了，这一次兔子扛着乌龟跑到了岸边，然后，相互对调了一下，乌龟驮着兔子游到了对岸。到了对岸之后，兔子又把乌龟扛了起来，最后，两人一齐冲过了终点线。两人都感到了莫大的满足感，比独自获胜还高兴。  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53546" y="719078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第四场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239511" y="2207597"/>
            <a:ext cx="1679224" cy="610543"/>
            <a:chOff x="1737361" y="6105072"/>
            <a:chExt cx="1679224" cy="610543"/>
          </a:xfrm>
        </p:grpSpPr>
        <p:sp>
          <p:nvSpPr>
            <p:cNvPr id="11" name="矩形 10"/>
            <p:cNvSpPr/>
            <p:nvPr/>
          </p:nvSpPr>
          <p:spPr>
            <a:xfrm>
              <a:off x="1905000" y="6136495"/>
              <a:ext cx="1375410" cy="57912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37361" y="6105072"/>
              <a:ext cx="16792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启示四</a:t>
              </a:r>
              <a:endPara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239511" y="3033491"/>
            <a:ext cx="3741012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某个人工作出色、有很强的核心竞争力是件好事，但是除非你能够在一个团队中工作，并运用好每个人的核心竞争力，否则你常常会发现心有余而力不足，因为有些时候你的弱项正好是别人的强项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5" y="3040364"/>
            <a:ext cx="842611" cy="842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龟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兔  赛  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09042" y="2043675"/>
            <a:ext cx="70285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发扬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合作精神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共同促进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在这个集体里，</a:t>
            </a:r>
            <a:endParaRPr lang="zh-CN" altLang="en-US" sz="28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我们互相之间不仅仅是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对手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我们更是</a:t>
            </a: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同学、战友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59695" y="719078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温馨提示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 l="26532" t="23123" r="4824"/>
          <a:stretch>
            <a:fillRect/>
          </a:stretch>
        </p:blipFill>
        <p:spPr>
          <a:xfrm>
            <a:off x="4850130" y="5924511"/>
            <a:ext cx="2491740" cy="995209"/>
          </a:xfrm>
          <a:custGeom>
            <a:avLst/>
            <a:gdLst>
              <a:gd name="connsiteX0" fmla="*/ 1705094 w 3410188"/>
              <a:gd name="connsiteY0" fmla="*/ 0 h 1362041"/>
              <a:gd name="connsiteX1" fmla="*/ 3394684 w 3410188"/>
              <a:gd name="connsiteY1" fmla="*/ 1268463 h 1362041"/>
              <a:gd name="connsiteX2" fmla="*/ 3410188 w 3410188"/>
              <a:gd name="connsiteY2" fmla="*/ 1362041 h 1362041"/>
              <a:gd name="connsiteX3" fmla="*/ 0 w 3410188"/>
              <a:gd name="connsiteY3" fmla="*/ 1362041 h 1362041"/>
              <a:gd name="connsiteX4" fmla="*/ 15505 w 3410188"/>
              <a:gd name="connsiteY4" fmla="*/ 1268463 h 1362041"/>
              <a:gd name="connsiteX5" fmla="*/ 1705094 w 3410188"/>
              <a:gd name="connsiteY5" fmla="*/ 0 h 136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188" h="1362041">
                <a:moveTo>
                  <a:pt x="1705094" y="0"/>
                </a:moveTo>
                <a:cubicBezTo>
                  <a:pt x="2538520" y="0"/>
                  <a:pt x="3233869" y="544553"/>
                  <a:pt x="3394684" y="1268463"/>
                </a:cubicBezTo>
                <a:lnTo>
                  <a:pt x="3410188" y="1362041"/>
                </a:lnTo>
                <a:lnTo>
                  <a:pt x="0" y="1362041"/>
                </a:lnTo>
                <a:lnTo>
                  <a:pt x="15505" y="1268463"/>
                </a:lnTo>
                <a:cubicBezTo>
                  <a:pt x="176320" y="544553"/>
                  <a:pt x="871669" y="0"/>
                  <a:pt x="1705094" y="0"/>
                </a:cubicBezTo>
                <a:close/>
              </a:path>
            </a:pathLst>
          </a:custGeom>
        </p:spPr>
      </p:pic>
      <p:grpSp>
        <p:nvGrpSpPr>
          <p:cNvPr id="13" name="组合 12"/>
          <p:cNvGrpSpPr/>
          <p:nvPr/>
        </p:nvGrpSpPr>
        <p:grpSpPr>
          <a:xfrm>
            <a:off x="4517139" y="766153"/>
            <a:ext cx="779314" cy="781466"/>
            <a:chOff x="1034206" y="3431333"/>
            <a:chExt cx="646215" cy="648000"/>
          </a:xfrm>
        </p:grpSpPr>
        <p:sp>
          <p:nvSpPr>
            <p:cNvPr id="14" name="Oval 13"/>
            <p:cNvSpPr>
              <a:spLocks noChangeAspect="1" noChangeArrowheads="1"/>
            </p:cNvSpPr>
            <p:nvPr/>
          </p:nvSpPr>
          <p:spPr bwMode="auto">
            <a:xfrm>
              <a:off x="1034206" y="3431333"/>
              <a:ext cx="646215" cy="648000"/>
            </a:xfrm>
            <a:prstGeom prst="ellipse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16" name="Picture 14" descr="phon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13" y="3540513"/>
              <a:ext cx="432000" cy="42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任意多边形 18"/>
          <p:cNvSpPr/>
          <p:nvPr/>
        </p:nvSpPr>
        <p:spPr>
          <a:xfrm>
            <a:off x="3644410" y="1951075"/>
            <a:ext cx="4909281" cy="3812308"/>
          </a:xfrm>
          <a:custGeom>
            <a:avLst/>
            <a:gdLst>
              <a:gd name="connsiteX0" fmla="*/ 0 w 4909281"/>
              <a:gd name="connsiteY0" fmla="*/ 0 h 3946159"/>
              <a:gd name="connsiteX1" fmla="*/ 4909281 w 4909281"/>
              <a:gd name="connsiteY1" fmla="*/ 0 h 3946159"/>
              <a:gd name="connsiteX2" fmla="*/ 4909281 w 4909281"/>
              <a:gd name="connsiteY2" fmla="*/ 3603822 h 3946159"/>
              <a:gd name="connsiteX3" fmla="*/ 2702029 w 4909281"/>
              <a:gd name="connsiteY3" fmla="*/ 3603822 h 3946159"/>
              <a:gd name="connsiteX4" fmla="*/ 2466850 w 4909281"/>
              <a:gd name="connsiteY4" fmla="*/ 3946159 h 3946159"/>
              <a:gd name="connsiteX5" fmla="*/ 2231671 w 4909281"/>
              <a:gd name="connsiteY5" fmla="*/ 3603822 h 3946159"/>
              <a:gd name="connsiteX6" fmla="*/ 0 w 4909281"/>
              <a:gd name="connsiteY6" fmla="*/ 3603822 h 394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9281" h="3946159">
                <a:moveTo>
                  <a:pt x="0" y="0"/>
                </a:moveTo>
                <a:lnTo>
                  <a:pt x="4909281" y="0"/>
                </a:lnTo>
                <a:lnTo>
                  <a:pt x="4909281" y="3603822"/>
                </a:lnTo>
                <a:lnTo>
                  <a:pt x="2702029" y="3603822"/>
                </a:lnTo>
                <a:lnTo>
                  <a:pt x="2466850" y="3946159"/>
                </a:lnTo>
                <a:lnTo>
                  <a:pt x="2231671" y="3603822"/>
                </a:lnTo>
                <a:lnTo>
                  <a:pt x="0" y="3603822"/>
                </a:ln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13473" y="3907587"/>
            <a:ext cx="1693664" cy="1606058"/>
            <a:chOff x="3259972" y="648476"/>
            <a:chExt cx="1693664" cy="160605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15" y="2339862"/>
            <a:ext cx="974455" cy="9744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86" y="3204379"/>
            <a:ext cx="682627" cy="6826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52" y="3866367"/>
            <a:ext cx="447958" cy="447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14:shred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5562599" y="232498"/>
            <a:ext cx="1066801" cy="155058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281612" y="2905862"/>
            <a:ext cx="4716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馒头理论</a:t>
            </a:r>
            <a:endParaRPr lang="zh-CN" altLang="en-US" sz="6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433060" y="3091570"/>
            <a:ext cx="1501140" cy="1259830"/>
            <a:chOff x="5433060" y="3091570"/>
            <a:chExt cx="1501140" cy="1259830"/>
          </a:xfrm>
        </p:grpSpPr>
        <p:sp>
          <p:nvSpPr>
            <p:cNvPr id="23" name="文本框 22"/>
            <p:cNvSpPr txBox="1"/>
            <p:nvPr/>
          </p:nvSpPr>
          <p:spPr>
            <a:xfrm>
              <a:off x="5433060" y="3213654"/>
              <a:ext cx="15011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03</a:t>
              </a:r>
              <a:endParaRPr lang="zh-CN" altLang="en-US" sz="60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450205" y="3091570"/>
              <a:ext cx="1291590" cy="125983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9044"/>
            <a:ext cx="4967990" cy="177171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9965803" y="0"/>
            <a:ext cx="2226197" cy="1687042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580469" y="603243"/>
            <a:ext cx="988774" cy="3416320"/>
            <a:chOff x="580469" y="603243"/>
            <a:chExt cx="988774" cy="3416320"/>
          </a:xfrm>
        </p:grpSpPr>
        <p:sp>
          <p:nvSpPr>
            <p:cNvPr id="29" name="文本框 28"/>
            <p:cNvSpPr txBox="1"/>
            <p:nvPr/>
          </p:nvSpPr>
          <p:spPr>
            <a:xfrm>
              <a:off x="902097" y="603243"/>
              <a:ext cx="3770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挨过了冬季，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80469" y="603243"/>
              <a:ext cx="4935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便迎来了春天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32609" y="603243"/>
              <a:ext cx="33663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我看到那些岁月如何奔驰，</a:t>
              </a:r>
              <a:endParaRPr lang="zh-CN" altLang="en-US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678855" y="500097"/>
            <a:ext cx="857298" cy="684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880949" y="3941905"/>
            <a:ext cx="1693664" cy="1606058"/>
            <a:chOff x="3259972" y="648476"/>
            <a:chExt cx="1693664" cy="160605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9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26532" t="23123" r="4824"/>
          <a:stretch>
            <a:fillRect/>
          </a:stretch>
        </p:blipFill>
        <p:spPr>
          <a:xfrm>
            <a:off x="0" y="5303320"/>
            <a:ext cx="4317114" cy="1724270"/>
          </a:xfrm>
          <a:custGeom>
            <a:avLst/>
            <a:gdLst>
              <a:gd name="connsiteX0" fmla="*/ 1705094 w 3410188"/>
              <a:gd name="connsiteY0" fmla="*/ 0 h 1362041"/>
              <a:gd name="connsiteX1" fmla="*/ 3394684 w 3410188"/>
              <a:gd name="connsiteY1" fmla="*/ 1268463 h 1362041"/>
              <a:gd name="connsiteX2" fmla="*/ 3410188 w 3410188"/>
              <a:gd name="connsiteY2" fmla="*/ 1362041 h 1362041"/>
              <a:gd name="connsiteX3" fmla="*/ 0 w 3410188"/>
              <a:gd name="connsiteY3" fmla="*/ 1362041 h 1362041"/>
              <a:gd name="connsiteX4" fmla="*/ 15505 w 3410188"/>
              <a:gd name="connsiteY4" fmla="*/ 1268463 h 1362041"/>
              <a:gd name="connsiteX5" fmla="*/ 1705094 w 3410188"/>
              <a:gd name="connsiteY5" fmla="*/ 0 h 136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188" h="1362041">
                <a:moveTo>
                  <a:pt x="1705094" y="0"/>
                </a:moveTo>
                <a:cubicBezTo>
                  <a:pt x="2538520" y="0"/>
                  <a:pt x="3233869" y="544553"/>
                  <a:pt x="3394684" y="1268463"/>
                </a:cubicBezTo>
                <a:lnTo>
                  <a:pt x="3410188" y="1362041"/>
                </a:lnTo>
                <a:lnTo>
                  <a:pt x="0" y="1362041"/>
                </a:lnTo>
                <a:lnTo>
                  <a:pt x="15505" y="1268463"/>
                </a:lnTo>
                <a:cubicBezTo>
                  <a:pt x="176320" y="544553"/>
                  <a:pt x="871669" y="0"/>
                  <a:pt x="1705094" y="0"/>
                </a:cubicBezTo>
                <a:close/>
              </a:path>
            </a:pathLst>
          </a:custGeom>
        </p:spPr>
      </p:pic>
      <p:sp>
        <p:nvSpPr>
          <p:cNvPr id="13" name="文本框 12"/>
          <p:cNvSpPr txBox="1"/>
          <p:nvPr/>
        </p:nvSpPr>
        <p:spPr>
          <a:xfrm>
            <a:off x="602367" y="382172"/>
            <a:ext cx="25716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smtClean="0">
                <a:solidFill>
                  <a:schemeClr val="accent1">
                    <a:lumMod val="50000"/>
                  </a:schemeClr>
                </a:solidFill>
                <a:latin typeface="方正楷体简体" panose="03000509000000000000" pitchFamily="65" charset="-122"/>
                <a:ea typeface="方正楷体简体" panose="03000509000000000000" pitchFamily="65" charset="-122"/>
              </a:rPr>
              <a:t>目录</a:t>
            </a:r>
            <a:endParaRPr lang="zh-CN" altLang="en-US" sz="8800">
              <a:solidFill>
                <a:schemeClr val="accent1">
                  <a:lumMod val="50000"/>
                </a:schemeClr>
              </a:solidFill>
              <a:latin typeface="方正楷体简体" panose="03000509000000000000" pitchFamily="65" charset="-122"/>
              <a:ea typeface="方正楷体简体" panose="03000509000000000000" pitchFamily="65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8428" y="1621242"/>
            <a:ext cx="3053001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3200" spc="60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华康俪金黑W8(P)" panose="020B0800000000000000" pitchFamily="34" charset="-122"/>
              </a:rPr>
              <a:t>CONTENTS</a:t>
            </a:r>
            <a:endParaRPr lang="zh-CN" altLang="en-US" sz="3200" spc="60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华康俪金黑W8(P)" panose="020B0800000000000000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488522" y="4543354"/>
            <a:ext cx="1654488" cy="528596"/>
            <a:chOff x="2488522" y="4543354"/>
            <a:chExt cx="1654488" cy="528596"/>
          </a:xfrm>
        </p:grpSpPr>
        <p:sp>
          <p:nvSpPr>
            <p:cNvPr id="33" name="矩形 32"/>
            <p:cNvSpPr/>
            <p:nvPr/>
          </p:nvSpPr>
          <p:spPr>
            <a:xfrm>
              <a:off x="2488522" y="4543354"/>
              <a:ext cx="1654488" cy="528596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589446" y="4576820"/>
              <a:ext cx="1452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第一部分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567169" y="3350657"/>
            <a:ext cx="1654488" cy="528596"/>
            <a:chOff x="2488522" y="4543354"/>
            <a:chExt cx="1654488" cy="528596"/>
          </a:xfrm>
        </p:grpSpPr>
        <p:sp>
          <p:nvSpPr>
            <p:cNvPr id="37" name="矩形 36"/>
            <p:cNvSpPr/>
            <p:nvPr/>
          </p:nvSpPr>
          <p:spPr>
            <a:xfrm>
              <a:off x="2488522" y="4543354"/>
              <a:ext cx="1654488" cy="528596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589446" y="4576820"/>
              <a:ext cx="1452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第二部分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24464" y="965263"/>
            <a:ext cx="1654488" cy="528596"/>
            <a:chOff x="2488522" y="4543354"/>
            <a:chExt cx="1654488" cy="528596"/>
          </a:xfrm>
        </p:grpSpPr>
        <p:sp>
          <p:nvSpPr>
            <p:cNvPr id="40" name="矩形 39"/>
            <p:cNvSpPr/>
            <p:nvPr/>
          </p:nvSpPr>
          <p:spPr>
            <a:xfrm>
              <a:off x="2488522" y="4543354"/>
              <a:ext cx="1654488" cy="528596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589446" y="4576820"/>
              <a:ext cx="1452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第四部分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645816" y="2157960"/>
            <a:ext cx="1654488" cy="528596"/>
            <a:chOff x="2488522" y="4543354"/>
            <a:chExt cx="1654488" cy="528596"/>
          </a:xfrm>
        </p:grpSpPr>
        <p:sp>
          <p:nvSpPr>
            <p:cNvPr id="43" name="矩形 42"/>
            <p:cNvSpPr/>
            <p:nvPr/>
          </p:nvSpPr>
          <p:spPr>
            <a:xfrm>
              <a:off x="2488522" y="4543354"/>
              <a:ext cx="1654488" cy="528596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589446" y="4576820"/>
              <a:ext cx="1452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第三部分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8984898" y="4512874"/>
            <a:ext cx="286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noProof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快乐很重要</a:t>
            </a:r>
            <a:endParaRPr lang="zh-CN" altLang="en-US" sz="3600" noProof="1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8984899" y="3300555"/>
            <a:ext cx="286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noProof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馒头理论</a:t>
            </a:r>
            <a:endParaRPr lang="zh-CN" altLang="en-US" sz="3600" noProof="1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8984899" y="2088235"/>
            <a:ext cx="286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noProof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龟兔赛跑</a:t>
            </a:r>
            <a:endParaRPr lang="zh-CN" altLang="en-US" sz="3600" noProof="1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8984899" y="875915"/>
            <a:ext cx="286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狮子与羚羊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82" name="直接连接符 81"/>
          <p:cNvCxnSpPr/>
          <p:nvPr/>
        </p:nvCxnSpPr>
        <p:spPr>
          <a:xfrm>
            <a:off x="7378952" y="1229560"/>
            <a:ext cx="1453547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lg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6300304" y="2441880"/>
            <a:ext cx="2532195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lg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/>
          <p:cNvCxnSpPr/>
          <p:nvPr/>
        </p:nvCxnSpPr>
        <p:spPr>
          <a:xfrm>
            <a:off x="5221657" y="3654200"/>
            <a:ext cx="3610842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lg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4143010" y="4807652"/>
            <a:ext cx="4689489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lg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图片 9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10884711" y="0"/>
            <a:ext cx="1307289" cy="990681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pic>
        <p:nvPicPr>
          <p:cNvPr id="97" name="图片 9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027212" y="5846009"/>
            <a:ext cx="660454" cy="911837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094696" y="5351558"/>
            <a:ext cx="951247" cy="1246683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242" y="5569322"/>
            <a:ext cx="1188523" cy="1188523"/>
          </a:xfrm>
          <a:prstGeom prst="rect">
            <a:avLst/>
          </a:prstGeom>
        </p:spPr>
      </p:pic>
      <p:sp>
        <p:nvSpPr>
          <p:cNvPr id="102" name="矩形 101"/>
          <p:cNvSpPr/>
          <p:nvPr/>
        </p:nvSpPr>
        <p:spPr>
          <a:xfrm flipH="1">
            <a:off x="242761" y="231494"/>
            <a:ext cx="18000" cy="504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102"/>
          <p:cNvSpPr/>
          <p:nvPr/>
        </p:nvSpPr>
        <p:spPr>
          <a:xfrm rot="16200000">
            <a:off x="2024761" y="-1548168"/>
            <a:ext cx="36000" cy="360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1.11111E-6 L 0.32553 -0.58495 C 0.38946 -0.71643 0.48529 -0.78657 0.58737 -0.78657 C 0.70209 -0.78657 0.79428 -0.71643 0.85808 -0.58495 L 1.16745 -1.11111E-6 " pathEditMode="relative" rAng="0" ptsTypes="AAAAA">
                                      <p:cBhvr>
                                        <p:cTn id="44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35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71" grpId="0"/>
      <p:bldP spid="72" grpId="0"/>
      <p:bldP spid="73" grpId="0"/>
      <p:bldP spid="74" grpId="0"/>
      <p:bldP spid="102" grpId="0" animBg="1"/>
      <p:bldP spid="10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馒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头  理  论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36392" y="915397"/>
            <a:ext cx="891921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吃了第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个馒头，没饱；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吃了第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个馒头，还没有饱；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吃了第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个馒头，饱了。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由此下结论，只要吃第三个馒头就可以了。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其实，没有第一、第二两个馒头的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，哪有第三个馒头的</a:t>
            </a: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效果</a:t>
            </a:r>
            <a:r>
              <a:rPr lang="zh-CN" altLang="en-US" sz="2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25928" y="4744882"/>
            <a:ext cx="93230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2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2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基础</a:t>
            </a:r>
            <a:r>
              <a:rPr lang="zh-CN" altLang="en-US" sz="2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与发展息息相关。就像盖楼房一样，只打三层楼房的地基，是不能盖出四层楼的，要想盖四层，必须打下四层的地基。</a:t>
            </a:r>
            <a:endParaRPr lang="zh-CN" altLang="en-US" sz="22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2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2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</a:t>
            </a:r>
            <a:r>
              <a:rPr lang="zh-CN" altLang="en-US" sz="2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也是如此，基础扎实，终身受益；基础不牢，终生先天性不足。</a:t>
            </a:r>
            <a:endParaRPr lang="zh-CN" altLang="en-US" sz="22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2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2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积累</a:t>
            </a:r>
            <a:r>
              <a:rPr lang="zh-CN" altLang="en-US" sz="2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是一个逐渐的过程。</a:t>
            </a:r>
            <a:endParaRPr lang="zh-CN" altLang="en-US" sz="22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86740" y="5046396"/>
            <a:ext cx="767715" cy="1405878"/>
            <a:chOff x="1905000" y="6136495"/>
            <a:chExt cx="767715" cy="1405878"/>
          </a:xfrm>
        </p:grpSpPr>
        <p:sp>
          <p:nvSpPr>
            <p:cNvPr id="12" name="矩形 11"/>
            <p:cNvSpPr/>
            <p:nvPr/>
          </p:nvSpPr>
          <p:spPr>
            <a:xfrm>
              <a:off x="1905000" y="6136495"/>
              <a:ext cx="767715" cy="1405878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919777" y="6300825"/>
              <a:ext cx="7357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启</a:t>
              </a:r>
              <a:endParaRPr lang="en-US" altLang="zh-CN" sz="32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示</a:t>
              </a:r>
              <a:endParaRPr lang="zh-CN" altLang="en-US" sz="32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1859280" y="4615309"/>
            <a:ext cx="1721893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馒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头  理  论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79013" y="5209617"/>
            <a:ext cx="5299712" cy="9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养兵千日</a:t>
            </a:r>
            <a:r>
              <a:rPr lang="en-US" altLang="zh-CN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用兵一时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59695" y="959147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</a:t>
            </a:r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积累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49790" y="2196033"/>
            <a:ext cx="79047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3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每天做好几个自由支配时间的</a:t>
            </a:r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积累运动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32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为的是换取终生的</a:t>
            </a:r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受用不尽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pic>
        <p:nvPicPr>
          <p:cNvPr id="22" name="内容占位符 9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871">
            <a:off x="438078" y="4329343"/>
            <a:ext cx="1542934" cy="2605038"/>
          </a:xfrm>
        </p:spPr>
      </p:pic>
      <p:sp>
        <p:nvSpPr>
          <p:cNvPr id="23" name="剪去对角的矩形 22"/>
          <p:cNvSpPr/>
          <p:nvPr/>
        </p:nvSpPr>
        <p:spPr>
          <a:xfrm>
            <a:off x="3632835" y="5340022"/>
            <a:ext cx="5025028" cy="903892"/>
          </a:xfrm>
          <a:prstGeom prst="snip2Diag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4701750" y="1014013"/>
            <a:ext cx="787147" cy="787147"/>
            <a:chOff x="2455350" y="769527"/>
            <a:chExt cx="787147" cy="787147"/>
          </a:xfrm>
        </p:grpSpPr>
        <p:sp>
          <p:nvSpPr>
            <p:cNvPr id="25" name="Freeform 54@|5FFC:14657585|FBC:16777215|LFC:11765543|LBC:16777215"/>
            <p:cNvSpPr/>
            <p:nvPr/>
          </p:nvSpPr>
          <p:spPr bwMode="auto">
            <a:xfrm>
              <a:off x="2455350" y="769527"/>
              <a:ext cx="787147" cy="787147"/>
            </a:xfrm>
            <a:custGeom>
              <a:avLst/>
              <a:gdLst>
                <a:gd name="T0" fmla="*/ 0 w 661361"/>
                <a:gd name="T1" fmla="*/ 16014006 h 661361"/>
                <a:gd name="T2" fmla="*/ 4690429 w 661361"/>
                <a:gd name="T3" fmla="*/ 4690392 h 661361"/>
                <a:gd name="T4" fmla="*/ 16014061 w 661361"/>
                <a:gd name="T5" fmla="*/ 0 h 661361"/>
                <a:gd name="T6" fmla="*/ 27337691 w 661361"/>
                <a:gd name="T7" fmla="*/ 4690429 h 661361"/>
                <a:gd name="T8" fmla="*/ 32028069 w 661361"/>
                <a:gd name="T9" fmla="*/ 16014061 h 661361"/>
                <a:gd name="T10" fmla="*/ 27337691 w 661361"/>
                <a:gd name="T11" fmla="*/ 27337691 h 661361"/>
                <a:gd name="T12" fmla="*/ 16014061 w 661361"/>
                <a:gd name="T13" fmla="*/ 32028069 h 661361"/>
                <a:gd name="T14" fmla="*/ 4690429 w 661361"/>
                <a:gd name="T15" fmla="*/ 27337691 h 661361"/>
                <a:gd name="T16" fmla="*/ 55 w 661361"/>
                <a:gd name="T17" fmla="*/ 16014061 h 661361"/>
                <a:gd name="T18" fmla="*/ 0 w 661361"/>
                <a:gd name="T19" fmla="*/ 16014006 h 6613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lIns="141562" tIns="141562" rIns="141562" bIns="141562" anchor="ctr"/>
            <a:lstStyle/>
            <a:p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679533" y="913168"/>
              <a:ext cx="327322" cy="476300"/>
              <a:chOff x="5721350" y="3422650"/>
              <a:chExt cx="725488" cy="1055688"/>
            </a:xfrm>
          </p:grpSpPr>
          <p:sp>
            <p:nvSpPr>
              <p:cNvPr id="27" name="Freeform 78@|5FFC:0|FBC:0|LFC:16777215|LBC:16777215"/>
              <p:cNvSpPr>
                <a:spLocks noEditPoints="1"/>
              </p:cNvSpPr>
              <p:nvPr/>
            </p:nvSpPr>
            <p:spPr bwMode="auto">
              <a:xfrm>
                <a:off x="5721350" y="3422650"/>
                <a:ext cx="725488" cy="1055688"/>
              </a:xfrm>
              <a:custGeom>
                <a:avLst/>
                <a:gdLst>
                  <a:gd name="T0" fmla="*/ 2147483647 w 85"/>
                  <a:gd name="T1" fmla="*/ 0 h 123"/>
                  <a:gd name="T2" fmla="*/ 0 w 85"/>
                  <a:gd name="T3" fmla="*/ 2147483647 h 123"/>
                  <a:gd name="T4" fmla="*/ 2147483647 w 85"/>
                  <a:gd name="T5" fmla="*/ 2147483647 h 123"/>
                  <a:gd name="T6" fmla="*/ 2147483647 w 85"/>
                  <a:gd name="T7" fmla="*/ 2147483647 h 123"/>
                  <a:gd name="T8" fmla="*/ 2147483647 w 85"/>
                  <a:gd name="T9" fmla="*/ 2147483647 h 123"/>
                  <a:gd name="T10" fmla="*/ 2147483647 w 85"/>
                  <a:gd name="T11" fmla="*/ 2147483647 h 123"/>
                  <a:gd name="T12" fmla="*/ 2147483647 w 85"/>
                  <a:gd name="T13" fmla="*/ 0 h 123"/>
                  <a:gd name="T14" fmla="*/ 2147483647 w 85"/>
                  <a:gd name="T15" fmla="*/ 2147483647 h 123"/>
                  <a:gd name="T16" fmla="*/ 2147483647 w 85"/>
                  <a:gd name="T17" fmla="*/ 2147483647 h 123"/>
                  <a:gd name="T18" fmla="*/ 2147483647 w 85"/>
                  <a:gd name="T19" fmla="*/ 2147483647 h 123"/>
                  <a:gd name="T20" fmla="*/ 2147483647 w 85"/>
                  <a:gd name="T21" fmla="*/ 2147483647 h 123"/>
                  <a:gd name="T22" fmla="*/ 2147483647 w 85"/>
                  <a:gd name="T23" fmla="*/ 2147483647 h 123"/>
                  <a:gd name="T24" fmla="*/ 2147483647 w 85"/>
                  <a:gd name="T25" fmla="*/ 2147483647 h 123"/>
                  <a:gd name="T26" fmla="*/ 2147483647 w 85"/>
                  <a:gd name="T27" fmla="*/ 2147483647 h 123"/>
                  <a:gd name="T28" fmla="*/ 2147483647 w 85"/>
                  <a:gd name="T29" fmla="*/ 2147483647 h 123"/>
                  <a:gd name="T30" fmla="*/ 2147483647 w 85"/>
                  <a:gd name="T31" fmla="*/ 2147483647 h 123"/>
                  <a:gd name="T32" fmla="*/ 2147483647 w 85"/>
                  <a:gd name="T33" fmla="*/ 2147483647 h 123"/>
                  <a:gd name="T34" fmla="*/ 2147483647 w 85"/>
                  <a:gd name="T35" fmla="*/ 2147483647 h 123"/>
                  <a:gd name="T36" fmla="*/ 2147483647 w 85"/>
                  <a:gd name="T37" fmla="*/ 2147483647 h 123"/>
                  <a:gd name="T38" fmla="*/ 2147483647 w 85"/>
                  <a:gd name="T39" fmla="*/ 2147483647 h 123"/>
                  <a:gd name="T40" fmla="*/ 2147483647 w 85"/>
                  <a:gd name="T41" fmla="*/ 2147483647 h 123"/>
                  <a:gd name="T42" fmla="*/ 2147483647 w 85"/>
                  <a:gd name="T43" fmla="*/ 2147483647 h 123"/>
                  <a:gd name="T44" fmla="*/ 2147483647 w 85"/>
                  <a:gd name="T45" fmla="*/ 2147483647 h 123"/>
                  <a:gd name="T46" fmla="*/ 2147483647 w 85"/>
                  <a:gd name="T47" fmla="*/ 2147483647 h 123"/>
                  <a:gd name="T48" fmla="*/ 2147483647 w 85"/>
                  <a:gd name="T49" fmla="*/ 2147483647 h 123"/>
                  <a:gd name="T50" fmla="*/ 2147483647 w 85"/>
                  <a:gd name="T51" fmla="*/ 2147483647 h 123"/>
                  <a:gd name="T52" fmla="*/ 2147483647 w 85"/>
                  <a:gd name="T53" fmla="*/ 2147483647 h 123"/>
                  <a:gd name="T54" fmla="*/ 2147483647 w 85"/>
                  <a:gd name="T55" fmla="*/ 2147483647 h 123"/>
                  <a:gd name="T56" fmla="*/ 2147483647 w 85"/>
                  <a:gd name="T57" fmla="*/ 2147483647 h 123"/>
                  <a:gd name="T58" fmla="*/ 2147483647 w 85"/>
                  <a:gd name="T59" fmla="*/ 2147483647 h 123"/>
                  <a:gd name="T60" fmla="*/ 2147483647 w 85"/>
                  <a:gd name="T61" fmla="*/ 2147483647 h 123"/>
                  <a:gd name="T62" fmla="*/ 2147483647 w 85"/>
                  <a:gd name="T63" fmla="*/ 2147483647 h 123"/>
                  <a:gd name="T64" fmla="*/ 2147483647 w 85"/>
                  <a:gd name="T65" fmla="*/ 2147483647 h 1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5" h="123">
                    <a:moveTo>
                      <a:pt x="42" y="0"/>
                    </a:moveTo>
                    <a:cubicBezTo>
                      <a:pt x="19" y="0"/>
                      <a:pt x="0" y="19"/>
                      <a:pt x="0" y="42"/>
                    </a:cubicBezTo>
                    <a:cubicBezTo>
                      <a:pt x="0" y="57"/>
                      <a:pt x="14" y="74"/>
                      <a:pt x="19" y="88"/>
                    </a:cubicBezTo>
                    <a:cubicBezTo>
                      <a:pt x="27" y="110"/>
                      <a:pt x="26" y="123"/>
                      <a:pt x="42" y="123"/>
                    </a:cubicBezTo>
                    <a:cubicBezTo>
                      <a:pt x="59" y="123"/>
                      <a:pt x="58" y="110"/>
                      <a:pt x="65" y="88"/>
                    </a:cubicBezTo>
                    <a:cubicBezTo>
                      <a:pt x="70" y="74"/>
                      <a:pt x="85" y="57"/>
                      <a:pt x="85" y="42"/>
                    </a:cubicBezTo>
                    <a:cubicBezTo>
                      <a:pt x="85" y="19"/>
                      <a:pt x="66" y="0"/>
                      <a:pt x="42" y="0"/>
                    </a:cubicBezTo>
                    <a:close/>
                    <a:moveTo>
                      <a:pt x="52" y="104"/>
                    </a:move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4"/>
                      <a:pt x="32" y="102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4" y="97"/>
                      <a:pt x="54" y="98"/>
                      <a:pt x="54" y="99"/>
                    </a:cubicBezTo>
                    <a:cubicBezTo>
                      <a:pt x="53" y="101"/>
                      <a:pt x="53" y="103"/>
                      <a:pt x="52" y="104"/>
                    </a:cubicBezTo>
                    <a:close/>
                    <a:moveTo>
                      <a:pt x="30" y="95"/>
                    </a:moveTo>
                    <a:cubicBezTo>
                      <a:pt x="29" y="93"/>
                      <a:pt x="28" y="91"/>
                      <a:pt x="27" y="88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57" y="89"/>
                      <a:pt x="56" y="91"/>
                      <a:pt x="56" y="92"/>
                    </a:cubicBezTo>
                    <a:lnTo>
                      <a:pt x="30" y="95"/>
                    </a:lnTo>
                    <a:close/>
                    <a:moveTo>
                      <a:pt x="42" y="115"/>
                    </a:moveTo>
                    <a:cubicBezTo>
                      <a:pt x="38" y="115"/>
                      <a:pt x="37" y="114"/>
                      <a:pt x="35" y="110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49" y="114"/>
                      <a:pt x="47" y="115"/>
                      <a:pt x="42" y="115"/>
                    </a:cubicBezTo>
                    <a:close/>
                    <a:moveTo>
                      <a:pt x="60" y="80"/>
                    </a:moveTo>
                    <a:cubicBezTo>
                      <a:pt x="24" y="80"/>
                      <a:pt x="24" y="80"/>
                      <a:pt x="24" y="80"/>
                    </a:cubicBezTo>
                    <a:cubicBezTo>
                      <a:pt x="23" y="76"/>
                      <a:pt x="20" y="72"/>
                      <a:pt x="18" y="68"/>
                    </a:cubicBezTo>
                    <a:cubicBezTo>
                      <a:pt x="13" y="59"/>
                      <a:pt x="8" y="50"/>
                      <a:pt x="8" y="42"/>
                    </a:cubicBezTo>
                    <a:cubicBezTo>
                      <a:pt x="8" y="23"/>
                      <a:pt x="23" y="8"/>
                      <a:pt x="42" y="8"/>
                    </a:cubicBezTo>
                    <a:cubicBezTo>
                      <a:pt x="61" y="8"/>
                      <a:pt x="77" y="23"/>
                      <a:pt x="77" y="42"/>
                    </a:cubicBezTo>
                    <a:cubicBezTo>
                      <a:pt x="77" y="50"/>
                      <a:pt x="72" y="59"/>
                      <a:pt x="67" y="68"/>
                    </a:cubicBezTo>
                    <a:cubicBezTo>
                      <a:pt x="64" y="72"/>
                      <a:pt x="62" y="76"/>
                      <a:pt x="60" y="80"/>
                    </a:cubicBezTo>
                    <a:close/>
                    <a:moveTo>
                      <a:pt x="60" y="80"/>
                    </a:moveTo>
                    <a:cubicBezTo>
                      <a:pt x="60" y="80"/>
                      <a:pt x="60" y="80"/>
                      <a:pt x="60" y="8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682" tIns="60841" rIns="121682" bIns="60841"/>
              <a:lstStyle/>
              <a:p>
                <a:endParaRPr lang="zh-CN" altLang="en-US"/>
              </a:p>
            </p:txBody>
          </p:sp>
          <p:sp>
            <p:nvSpPr>
              <p:cNvPr id="28" name="Freeform 79@|5FFC:0|FBC:0|LFC:16777215|LBC:16777215"/>
              <p:cNvSpPr>
                <a:spLocks noEditPoints="1"/>
              </p:cNvSpPr>
              <p:nvPr/>
            </p:nvSpPr>
            <p:spPr bwMode="auto">
              <a:xfrm>
                <a:off x="5884863" y="3584575"/>
                <a:ext cx="212725" cy="214313"/>
              </a:xfrm>
              <a:custGeom>
                <a:avLst/>
                <a:gdLst>
                  <a:gd name="T0" fmla="*/ 2147483647 w 25"/>
                  <a:gd name="T1" fmla="*/ 0 h 25"/>
                  <a:gd name="T2" fmla="*/ 0 w 25"/>
                  <a:gd name="T3" fmla="*/ 2147483647 h 25"/>
                  <a:gd name="T4" fmla="*/ 2147483647 w 25"/>
                  <a:gd name="T5" fmla="*/ 2147483647 h 25"/>
                  <a:gd name="T6" fmla="*/ 2147483647 w 25"/>
                  <a:gd name="T7" fmla="*/ 2147483647 h 25"/>
                  <a:gd name="T8" fmla="*/ 2147483647 w 25"/>
                  <a:gd name="T9" fmla="*/ 2147483647 h 25"/>
                  <a:gd name="T10" fmla="*/ 2147483647 w 25"/>
                  <a:gd name="T11" fmla="*/ 2147483647 h 25"/>
                  <a:gd name="T12" fmla="*/ 2147483647 w 25"/>
                  <a:gd name="T13" fmla="*/ 0 h 25"/>
                  <a:gd name="T14" fmla="*/ 2147483647 w 25"/>
                  <a:gd name="T15" fmla="*/ 0 h 25"/>
                  <a:gd name="T16" fmla="*/ 2147483647 w 25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23" y="0"/>
                    </a:moveTo>
                    <a:cubicBezTo>
                      <a:pt x="11" y="0"/>
                      <a:pt x="0" y="10"/>
                      <a:pt x="0" y="23"/>
                    </a:cubicBezTo>
                    <a:cubicBezTo>
                      <a:pt x="0" y="24"/>
                      <a:pt x="1" y="25"/>
                      <a:pt x="2" y="25"/>
                    </a:cubicBezTo>
                    <a:cubicBezTo>
                      <a:pt x="3" y="25"/>
                      <a:pt x="4" y="24"/>
                      <a:pt x="4" y="23"/>
                    </a:cubicBezTo>
                    <a:cubicBezTo>
                      <a:pt x="4" y="12"/>
                      <a:pt x="1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  <a:close/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682" tIns="60841" rIns="121682" bIns="6084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7" grpId="0"/>
      <p:bldP spid="18" grpId="0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馒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头  理  论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76108" y="1694236"/>
            <a:ext cx="7785669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现在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40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痛苦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比起</a:t>
            </a:r>
            <a:r>
              <a:rPr lang="zh-CN" altLang="en-US" sz="40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中考</a:t>
            </a:r>
            <a:r>
              <a:rPr lang="zh-CN" altLang="en-US" sz="40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失败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后的痛苦，那算得了什么？！</a:t>
            </a:r>
            <a:endParaRPr lang="en-US" altLang="zh-CN" sz="28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现在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40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欢乐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比起中考、</a:t>
            </a:r>
            <a:r>
              <a:rPr lang="zh-CN" altLang="en-US" sz="40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中考</a:t>
            </a:r>
            <a:r>
              <a:rPr lang="zh-CN" altLang="en-US" sz="40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成功</a:t>
            </a: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带来的幸福</a:t>
            </a:r>
            <a:r>
              <a:rPr lang="zh-CN" altLang="en-US" sz="28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，又算得了什么！</a:t>
            </a:r>
            <a:endParaRPr lang="zh-CN" altLang="en-US" sz="28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</a:pP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30864" y="702980"/>
            <a:ext cx="595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何为痛苦</a:t>
            </a:r>
            <a:r>
              <a:rPr lang="en-US" altLang="zh-CN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、何为煎熬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61383" y="5437758"/>
            <a:ext cx="5299712" cy="9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风雨过后能见彩虹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剪去对角的矩形 12"/>
          <p:cNvSpPr/>
          <p:nvPr/>
        </p:nvSpPr>
        <p:spPr>
          <a:xfrm>
            <a:off x="3632835" y="5594670"/>
            <a:ext cx="5025028" cy="903892"/>
          </a:xfrm>
          <a:prstGeom prst="snip2Diag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314769" y="1892272"/>
            <a:ext cx="787147" cy="787147"/>
            <a:chOff x="2455350" y="769527"/>
            <a:chExt cx="787147" cy="787147"/>
          </a:xfrm>
        </p:grpSpPr>
        <p:sp>
          <p:nvSpPr>
            <p:cNvPr id="23" name="Freeform 54@|5FFC:14657585|FBC:16777215|LFC:11765543|LBC:16777215"/>
            <p:cNvSpPr/>
            <p:nvPr/>
          </p:nvSpPr>
          <p:spPr bwMode="auto">
            <a:xfrm>
              <a:off x="2455350" y="769527"/>
              <a:ext cx="787147" cy="787147"/>
            </a:xfrm>
            <a:custGeom>
              <a:avLst/>
              <a:gdLst>
                <a:gd name="T0" fmla="*/ 0 w 661361"/>
                <a:gd name="T1" fmla="*/ 16014006 h 661361"/>
                <a:gd name="T2" fmla="*/ 4690429 w 661361"/>
                <a:gd name="T3" fmla="*/ 4690392 h 661361"/>
                <a:gd name="T4" fmla="*/ 16014061 w 661361"/>
                <a:gd name="T5" fmla="*/ 0 h 661361"/>
                <a:gd name="T6" fmla="*/ 27337691 w 661361"/>
                <a:gd name="T7" fmla="*/ 4690429 h 661361"/>
                <a:gd name="T8" fmla="*/ 32028069 w 661361"/>
                <a:gd name="T9" fmla="*/ 16014061 h 661361"/>
                <a:gd name="T10" fmla="*/ 27337691 w 661361"/>
                <a:gd name="T11" fmla="*/ 27337691 h 661361"/>
                <a:gd name="T12" fmla="*/ 16014061 w 661361"/>
                <a:gd name="T13" fmla="*/ 32028069 h 661361"/>
                <a:gd name="T14" fmla="*/ 4690429 w 661361"/>
                <a:gd name="T15" fmla="*/ 27337691 h 661361"/>
                <a:gd name="T16" fmla="*/ 55 w 661361"/>
                <a:gd name="T17" fmla="*/ 16014061 h 661361"/>
                <a:gd name="T18" fmla="*/ 0 w 661361"/>
                <a:gd name="T19" fmla="*/ 16014006 h 6613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lIns="141562" tIns="141562" rIns="141562" bIns="141562" anchor="ctr"/>
            <a:lstStyle/>
            <a:p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2679533" y="913168"/>
              <a:ext cx="327322" cy="476300"/>
              <a:chOff x="5721350" y="3422650"/>
              <a:chExt cx="725488" cy="1055688"/>
            </a:xfrm>
          </p:grpSpPr>
          <p:sp>
            <p:nvSpPr>
              <p:cNvPr id="25" name="Freeform 78@|5FFC:0|FBC:0|LFC:16777215|LBC:16777215"/>
              <p:cNvSpPr>
                <a:spLocks noEditPoints="1"/>
              </p:cNvSpPr>
              <p:nvPr/>
            </p:nvSpPr>
            <p:spPr bwMode="auto">
              <a:xfrm>
                <a:off x="5721350" y="3422650"/>
                <a:ext cx="725488" cy="1055688"/>
              </a:xfrm>
              <a:custGeom>
                <a:avLst/>
                <a:gdLst>
                  <a:gd name="T0" fmla="*/ 2147483647 w 85"/>
                  <a:gd name="T1" fmla="*/ 0 h 123"/>
                  <a:gd name="T2" fmla="*/ 0 w 85"/>
                  <a:gd name="T3" fmla="*/ 2147483647 h 123"/>
                  <a:gd name="T4" fmla="*/ 2147483647 w 85"/>
                  <a:gd name="T5" fmla="*/ 2147483647 h 123"/>
                  <a:gd name="T6" fmla="*/ 2147483647 w 85"/>
                  <a:gd name="T7" fmla="*/ 2147483647 h 123"/>
                  <a:gd name="T8" fmla="*/ 2147483647 w 85"/>
                  <a:gd name="T9" fmla="*/ 2147483647 h 123"/>
                  <a:gd name="T10" fmla="*/ 2147483647 w 85"/>
                  <a:gd name="T11" fmla="*/ 2147483647 h 123"/>
                  <a:gd name="T12" fmla="*/ 2147483647 w 85"/>
                  <a:gd name="T13" fmla="*/ 0 h 123"/>
                  <a:gd name="T14" fmla="*/ 2147483647 w 85"/>
                  <a:gd name="T15" fmla="*/ 2147483647 h 123"/>
                  <a:gd name="T16" fmla="*/ 2147483647 w 85"/>
                  <a:gd name="T17" fmla="*/ 2147483647 h 123"/>
                  <a:gd name="T18" fmla="*/ 2147483647 w 85"/>
                  <a:gd name="T19" fmla="*/ 2147483647 h 123"/>
                  <a:gd name="T20" fmla="*/ 2147483647 w 85"/>
                  <a:gd name="T21" fmla="*/ 2147483647 h 123"/>
                  <a:gd name="T22" fmla="*/ 2147483647 w 85"/>
                  <a:gd name="T23" fmla="*/ 2147483647 h 123"/>
                  <a:gd name="T24" fmla="*/ 2147483647 w 85"/>
                  <a:gd name="T25" fmla="*/ 2147483647 h 123"/>
                  <a:gd name="T26" fmla="*/ 2147483647 w 85"/>
                  <a:gd name="T27" fmla="*/ 2147483647 h 123"/>
                  <a:gd name="T28" fmla="*/ 2147483647 w 85"/>
                  <a:gd name="T29" fmla="*/ 2147483647 h 123"/>
                  <a:gd name="T30" fmla="*/ 2147483647 w 85"/>
                  <a:gd name="T31" fmla="*/ 2147483647 h 123"/>
                  <a:gd name="T32" fmla="*/ 2147483647 w 85"/>
                  <a:gd name="T33" fmla="*/ 2147483647 h 123"/>
                  <a:gd name="T34" fmla="*/ 2147483647 w 85"/>
                  <a:gd name="T35" fmla="*/ 2147483647 h 123"/>
                  <a:gd name="T36" fmla="*/ 2147483647 w 85"/>
                  <a:gd name="T37" fmla="*/ 2147483647 h 123"/>
                  <a:gd name="T38" fmla="*/ 2147483647 w 85"/>
                  <a:gd name="T39" fmla="*/ 2147483647 h 123"/>
                  <a:gd name="T40" fmla="*/ 2147483647 w 85"/>
                  <a:gd name="T41" fmla="*/ 2147483647 h 123"/>
                  <a:gd name="T42" fmla="*/ 2147483647 w 85"/>
                  <a:gd name="T43" fmla="*/ 2147483647 h 123"/>
                  <a:gd name="T44" fmla="*/ 2147483647 w 85"/>
                  <a:gd name="T45" fmla="*/ 2147483647 h 123"/>
                  <a:gd name="T46" fmla="*/ 2147483647 w 85"/>
                  <a:gd name="T47" fmla="*/ 2147483647 h 123"/>
                  <a:gd name="T48" fmla="*/ 2147483647 w 85"/>
                  <a:gd name="T49" fmla="*/ 2147483647 h 123"/>
                  <a:gd name="T50" fmla="*/ 2147483647 w 85"/>
                  <a:gd name="T51" fmla="*/ 2147483647 h 123"/>
                  <a:gd name="T52" fmla="*/ 2147483647 w 85"/>
                  <a:gd name="T53" fmla="*/ 2147483647 h 123"/>
                  <a:gd name="T54" fmla="*/ 2147483647 w 85"/>
                  <a:gd name="T55" fmla="*/ 2147483647 h 123"/>
                  <a:gd name="T56" fmla="*/ 2147483647 w 85"/>
                  <a:gd name="T57" fmla="*/ 2147483647 h 123"/>
                  <a:gd name="T58" fmla="*/ 2147483647 w 85"/>
                  <a:gd name="T59" fmla="*/ 2147483647 h 123"/>
                  <a:gd name="T60" fmla="*/ 2147483647 w 85"/>
                  <a:gd name="T61" fmla="*/ 2147483647 h 123"/>
                  <a:gd name="T62" fmla="*/ 2147483647 w 85"/>
                  <a:gd name="T63" fmla="*/ 2147483647 h 123"/>
                  <a:gd name="T64" fmla="*/ 2147483647 w 85"/>
                  <a:gd name="T65" fmla="*/ 2147483647 h 1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5" h="123">
                    <a:moveTo>
                      <a:pt x="42" y="0"/>
                    </a:moveTo>
                    <a:cubicBezTo>
                      <a:pt x="19" y="0"/>
                      <a:pt x="0" y="19"/>
                      <a:pt x="0" y="42"/>
                    </a:cubicBezTo>
                    <a:cubicBezTo>
                      <a:pt x="0" y="57"/>
                      <a:pt x="14" y="74"/>
                      <a:pt x="19" y="88"/>
                    </a:cubicBezTo>
                    <a:cubicBezTo>
                      <a:pt x="27" y="110"/>
                      <a:pt x="26" y="123"/>
                      <a:pt x="42" y="123"/>
                    </a:cubicBezTo>
                    <a:cubicBezTo>
                      <a:pt x="59" y="123"/>
                      <a:pt x="58" y="110"/>
                      <a:pt x="65" y="88"/>
                    </a:cubicBezTo>
                    <a:cubicBezTo>
                      <a:pt x="70" y="74"/>
                      <a:pt x="85" y="57"/>
                      <a:pt x="85" y="42"/>
                    </a:cubicBezTo>
                    <a:cubicBezTo>
                      <a:pt x="85" y="19"/>
                      <a:pt x="66" y="0"/>
                      <a:pt x="42" y="0"/>
                    </a:cubicBezTo>
                    <a:close/>
                    <a:moveTo>
                      <a:pt x="52" y="104"/>
                    </a:move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4"/>
                      <a:pt x="32" y="102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4" y="97"/>
                      <a:pt x="54" y="98"/>
                      <a:pt x="54" y="99"/>
                    </a:cubicBezTo>
                    <a:cubicBezTo>
                      <a:pt x="53" y="101"/>
                      <a:pt x="53" y="103"/>
                      <a:pt x="52" y="104"/>
                    </a:cubicBezTo>
                    <a:close/>
                    <a:moveTo>
                      <a:pt x="30" y="95"/>
                    </a:moveTo>
                    <a:cubicBezTo>
                      <a:pt x="29" y="93"/>
                      <a:pt x="28" y="91"/>
                      <a:pt x="27" y="88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57" y="89"/>
                      <a:pt x="56" y="91"/>
                      <a:pt x="56" y="92"/>
                    </a:cubicBezTo>
                    <a:lnTo>
                      <a:pt x="30" y="95"/>
                    </a:lnTo>
                    <a:close/>
                    <a:moveTo>
                      <a:pt x="42" y="115"/>
                    </a:moveTo>
                    <a:cubicBezTo>
                      <a:pt x="38" y="115"/>
                      <a:pt x="37" y="114"/>
                      <a:pt x="35" y="110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49" y="114"/>
                      <a:pt x="47" y="115"/>
                      <a:pt x="42" y="115"/>
                    </a:cubicBezTo>
                    <a:close/>
                    <a:moveTo>
                      <a:pt x="60" y="80"/>
                    </a:moveTo>
                    <a:cubicBezTo>
                      <a:pt x="24" y="80"/>
                      <a:pt x="24" y="80"/>
                      <a:pt x="24" y="80"/>
                    </a:cubicBezTo>
                    <a:cubicBezTo>
                      <a:pt x="23" y="76"/>
                      <a:pt x="20" y="72"/>
                      <a:pt x="18" y="68"/>
                    </a:cubicBezTo>
                    <a:cubicBezTo>
                      <a:pt x="13" y="59"/>
                      <a:pt x="8" y="50"/>
                      <a:pt x="8" y="42"/>
                    </a:cubicBezTo>
                    <a:cubicBezTo>
                      <a:pt x="8" y="23"/>
                      <a:pt x="23" y="8"/>
                      <a:pt x="42" y="8"/>
                    </a:cubicBezTo>
                    <a:cubicBezTo>
                      <a:pt x="61" y="8"/>
                      <a:pt x="77" y="23"/>
                      <a:pt x="77" y="42"/>
                    </a:cubicBezTo>
                    <a:cubicBezTo>
                      <a:pt x="77" y="50"/>
                      <a:pt x="72" y="59"/>
                      <a:pt x="67" y="68"/>
                    </a:cubicBezTo>
                    <a:cubicBezTo>
                      <a:pt x="64" y="72"/>
                      <a:pt x="62" y="76"/>
                      <a:pt x="60" y="80"/>
                    </a:cubicBezTo>
                    <a:close/>
                    <a:moveTo>
                      <a:pt x="60" y="80"/>
                    </a:moveTo>
                    <a:cubicBezTo>
                      <a:pt x="60" y="80"/>
                      <a:pt x="60" y="80"/>
                      <a:pt x="60" y="8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682" tIns="60841" rIns="121682" bIns="60841"/>
              <a:lstStyle/>
              <a:p>
                <a:endParaRPr lang="zh-CN" altLang="en-US"/>
              </a:p>
            </p:txBody>
          </p:sp>
          <p:sp>
            <p:nvSpPr>
              <p:cNvPr id="26" name="Freeform 79@|5FFC:0|FBC:0|LFC:16777215|LBC:16777215"/>
              <p:cNvSpPr>
                <a:spLocks noEditPoints="1"/>
              </p:cNvSpPr>
              <p:nvPr/>
            </p:nvSpPr>
            <p:spPr bwMode="auto">
              <a:xfrm>
                <a:off x="5884863" y="3584575"/>
                <a:ext cx="212725" cy="214313"/>
              </a:xfrm>
              <a:custGeom>
                <a:avLst/>
                <a:gdLst>
                  <a:gd name="T0" fmla="*/ 2147483647 w 25"/>
                  <a:gd name="T1" fmla="*/ 0 h 25"/>
                  <a:gd name="T2" fmla="*/ 0 w 25"/>
                  <a:gd name="T3" fmla="*/ 2147483647 h 25"/>
                  <a:gd name="T4" fmla="*/ 2147483647 w 25"/>
                  <a:gd name="T5" fmla="*/ 2147483647 h 25"/>
                  <a:gd name="T6" fmla="*/ 2147483647 w 25"/>
                  <a:gd name="T7" fmla="*/ 2147483647 h 25"/>
                  <a:gd name="T8" fmla="*/ 2147483647 w 25"/>
                  <a:gd name="T9" fmla="*/ 2147483647 h 25"/>
                  <a:gd name="T10" fmla="*/ 2147483647 w 25"/>
                  <a:gd name="T11" fmla="*/ 2147483647 h 25"/>
                  <a:gd name="T12" fmla="*/ 2147483647 w 25"/>
                  <a:gd name="T13" fmla="*/ 0 h 25"/>
                  <a:gd name="T14" fmla="*/ 2147483647 w 25"/>
                  <a:gd name="T15" fmla="*/ 0 h 25"/>
                  <a:gd name="T16" fmla="*/ 2147483647 w 25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23" y="0"/>
                    </a:moveTo>
                    <a:cubicBezTo>
                      <a:pt x="11" y="0"/>
                      <a:pt x="0" y="10"/>
                      <a:pt x="0" y="23"/>
                    </a:cubicBezTo>
                    <a:cubicBezTo>
                      <a:pt x="0" y="24"/>
                      <a:pt x="1" y="25"/>
                      <a:pt x="2" y="25"/>
                    </a:cubicBezTo>
                    <a:cubicBezTo>
                      <a:pt x="3" y="25"/>
                      <a:pt x="4" y="24"/>
                      <a:pt x="4" y="23"/>
                    </a:cubicBezTo>
                    <a:cubicBezTo>
                      <a:pt x="4" y="12"/>
                      <a:pt x="1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  <a:close/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682" tIns="60841" rIns="121682" bIns="60841"/>
              <a:lstStyle/>
              <a:p>
                <a:endParaRPr lang="zh-CN" altLang="en-US"/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309039" y="3675491"/>
            <a:ext cx="787147" cy="787147"/>
            <a:chOff x="2455350" y="769527"/>
            <a:chExt cx="787147" cy="787147"/>
          </a:xfrm>
        </p:grpSpPr>
        <p:sp>
          <p:nvSpPr>
            <p:cNvPr id="28" name="Freeform 54@|5FFC:14657585|FBC:16777215|LFC:11765543|LBC:16777215"/>
            <p:cNvSpPr/>
            <p:nvPr/>
          </p:nvSpPr>
          <p:spPr bwMode="auto">
            <a:xfrm>
              <a:off x="2455350" y="769527"/>
              <a:ext cx="787147" cy="787147"/>
            </a:xfrm>
            <a:custGeom>
              <a:avLst/>
              <a:gdLst>
                <a:gd name="T0" fmla="*/ 0 w 661361"/>
                <a:gd name="T1" fmla="*/ 16014006 h 661361"/>
                <a:gd name="T2" fmla="*/ 4690429 w 661361"/>
                <a:gd name="T3" fmla="*/ 4690392 h 661361"/>
                <a:gd name="T4" fmla="*/ 16014061 w 661361"/>
                <a:gd name="T5" fmla="*/ 0 h 661361"/>
                <a:gd name="T6" fmla="*/ 27337691 w 661361"/>
                <a:gd name="T7" fmla="*/ 4690429 h 661361"/>
                <a:gd name="T8" fmla="*/ 32028069 w 661361"/>
                <a:gd name="T9" fmla="*/ 16014061 h 661361"/>
                <a:gd name="T10" fmla="*/ 27337691 w 661361"/>
                <a:gd name="T11" fmla="*/ 27337691 h 661361"/>
                <a:gd name="T12" fmla="*/ 16014061 w 661361"/>
                <a:gd name="T13" fmla="*/ 32028069 h 661361"/>
                <a:gd name="T14" fmla="*/ 4690429 w 661361"/>
                <a:gd name="T15" fmla="*/ 27337691 h 661361"/>
                <a:gd name="T16" fmla="*/ 55 w 661361"/>
                <a:gd name="T17" fmla="*/ 16014061 h 661361"/>
                <a:gd name="T18" fmla="*/ 0 w 661361"/>
                <a:gd name="T19" fmla="*/ 16014006 h 6613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txBody>
            <a:bodyPr lIns="141562" tIns="141562" rIns="141562" bIns="141562" anchor="ctr"/>
            <a:lstStyle/>
            <a:p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2679533" y="913168"/>
              <a:ext cx="327322" cy="476300"/>
              <a:chOff x="5721350" y="3422650"/>
              <a:chExt cx="725488" cy="1055688"/>
            </a:xfrm>
          </p:grpSpPr>
          <p:sp>
            <p:nvSpPr>
              <p:cNvPr id="30" name="Freeform 78@|5FFC:0|FBC:0|LFC:16777215|LBC:16777215"/>
              <p:cNvSpPr>
                <a:spLocks noEditPoints="1"/>
              </p:cNvSpPr>
              <p:nvPr/>
            </p:nvSpPr>
            <p:spPr bwMode="auto">
              <a:xfrm>
                <a:off x="5721350" y="3422650"/>
                <a:ext cx="725488" cy="1055688"/>
              </a:xfrm>
              <a:custGeom>
                <a:avLst/>
                <a:gdLst>
                  <a:gd name="T0" fmla="*/ 2147483647 w 85"/>
                  <a:gd name="T1" fmla="*/ 0 h 123"/>
                  <a:gd name="T2" fmla="*/ 0 w 85"/>
                  <a:gd name="T3" fmla="*/ 2147483647 h 123"/>
                  <a:gd name="T4" fmla="*/ 2147483647 w 85"/>
                  <a:gd name="T5" fmla="*/ 2147483647 h 123"/>
                  <a:gd name="T6" fmla="*/ 2147483647 w 85"/>
                  <a:gd name="T7" fmla="*/ 2147483647 h 123"/>
                  <a:gd name="T8" fmla="*/ 2147483647 w 85"/>
                  <a:gd name="T9" fmla="*/ 2147483647 h 123"/>
                  <a:gd name="T10" fmla="*/ 2147483647 w 85"/>
                  <a:gd name="T11" fmla="*/ 2147483647 h 123"/>
                  <a:gd name="T12" fmla="*/ 2147483647 w 85"/>
                  <a:gd name="T13" fmla="*/ 0 h 123"/>
                  <a:gd name="T14" fmla="*/ 2147483647 w 85"/>
                  <a:gd name="T15" fmla="*/ 2147483647 h 123"/>
                  <a:gd name="T16" fmla="*/ 2147483647 w 85"/>
                  <a:gd name="T17" fmla="*/ 2147483647 h 123"/>
                  <a:gd name="T18" fmla="*/ 2147483647 w 85"/>
                  <a:gd name="T19" fmla="*/ 2147483647 h 123"/>
                  <a:gd name="T20" fmla="*/ 2147483647 w 85"/>
                  <a:gd name="T21" fmla="*/ 2147483647 h 123"/>
                  <a:gd name="T22" fmla="*/ 2147483647 w 85"/>
                  <a:gd name="T23" fmla="*/ 2147483647 h 123"/>
                  <a:gd name="T24" fmla="*/ 2147483647 w 85"/>
                  <a:gd name="T25" fmla="*/ 2147483647 h 123"/>
                  <a:gd name="T26" fmla="*/ 2147483647 w 85"/>
                  <a:gd name="T27" fmla="*/ 2147483647 h 123"/>
                  <a:gd name="T28" fmla="*/ 2147483647 w 85"/>
                  <a:gd name="T29" fmla="*/ 2147483647 h 123"/>
                  <a:gd name="T30" fmla="*/ 2147483647 w 85"/>
                  <a:gd name="T31" fmla="*/ 2147483647 h 123"/>
                  <a:gd name="T32" fmla="*/ 2147483647 w 85"/>
                  <a:gd name="T33" fmla="*/ 2147483647 h 123"/>
                  <a:gd name="T34" fmla="*/ 2147483647 w 85"/>
                  <a:gd name="T35" fmla="*/ 2147483647 h 123"/>
                  <a:gd name="T36" fmla="*/ 2147483647 w 85"/>
                  <a:gd name="T37" fmla="*/ 2147483647 h 123"/>
                  <a:gd name="T38" fmla="*/ 2147483647 w 85"/>
                  <a:gd name="T39" fmla="*/ 2147483647 h 123"/>
                  <a:gd name="T40" fmla="*/ 2147483647 w 85"/>
                  <a:gd name="T41" fmla="*/ 2147483647 h 123"/>
                  <a:gd name="T42" fmla="*/ 2147483647 w 85"/>
                  <a:gd name="T43" fmla="*/ 2147483647 h 123"/>
                  <a:gd name="T44" fmla="*/ 2147483647 w 85"/>
                  <a:gd name="T45" fmla="*/ 2147483647 h 123"/>
                  <a:gd name="T46" fmla="*/ 2147483647 w 85"/>
                  <a:gd name="T47" fmla="*/ 2147483647 h 123"/>
                  <a:gd name="T48" fmla="*/ 2147483647 w 85"/>
                  <a:gd name="T49" fmla="*/ 2147483647 h 123"/>
                  <a:gd name="T50" fmla="*/ 2147483647 w 85"/>
                  <a:gd name="T51" fmla="*/ 2147483647 h 123"/>
                  <a:gd name="T52" fmla="*/ 2147483647 w 85"/>
                  <a:gd name="T53" fmla="*/ 2147483647 h 123"/>
                  <a:gd name="T54" fmla="*/ 2147483647 w 85"/>
                  <a:gd name="T55" fmla="*/ 2147483647 h 123"/>
                  <a:gd name="T56" fmla="*/ 2147483647 w 85"/>
                  <a:gd name="T57" fmla="*/ 2147483647 h 123"/>
                  <a:gd name="T58" fmla="*/ 2147483647 w 85"/>
                  <a:gd name="T59" fmla="*/ 2147483647 h 123"/>
                  <a:gd name="T60" fmla="*/ 2147483647 w 85"/>
                  <a:gd name="T61" fmla="*/ 2147483647 h 123"/>
                  <a:gd name="T62" fmla="*/ 2147483647 w 85"/>
                  <a:gd name="T63" fmla="*/ 2147483647 h 123"/>
                  <a:gd name="T64" fmla="*/ 2147483647 w 85"/>
                  <a:gd name="T65" fmla="*/ 2147483647 h 1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5" h="123">
                    <a:moveTo>
                      <a:pt x="42" y="0"/>
                    </a:moveTo>
                    <a:cubicBezTo>
                      <a:pt x="19" y="0"/>
                      <a:pt x="0" y="19"/>
                      <a:pt x="0" y="42"/>
                    </a:cubicBezTo>
                    <a:cubicBezTo>
                      <a:pt x="0" y="57"/>
                      <a:pt x="14" y="74"/>
                      <a:pt x="19" y="88"/>
                    </a:cubicBezTo>
                    <a:cubicBezTo>
                      <a:pt x="27" y="110"/>
                      <a:pt x="26" y="123"/>
                      <a:pt x="42" y="123"/>
                    </a:cubicBezTo>
                    <a:cubicBezTo>
                      <a:pt x="59" y="123"/>
                      <a:pt x="58" y="110"/>
                      <a:pt x="65" y="88"/>
                    </a:cubicBezTo>
                    <a:cubicBezTo>
                      <a:pt x="70" y="74"/>
                      <a:pt x="85" y="57"/>
                      <a:pt x="85" y="42"/>
                    </a:cubicBezTo>
                    <a:cubicBezTo>
                      <a:pt x="85" y="19"/>
                      <a:pt x="66" y="0"/>
                      <a:pt x="42" y="0"/>
                    </a:cubicBezTo>
                    <a:close/>
                    <a:moveTo>
                      <a:pt x="52" y="104"/>
                    </a:move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4"/>
                      <a:pt x="32" y="102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55" y="96"/>
                      <a:pt x="55" y="96"/>
                      <a:pt x="55" y="96"/>
                    </a:cubicBezTo>
                    <a:cubicBezTo>
                      <a:pt x="54" y="97"/>
                      <a:pt x="54" y="98"/>
                      <a:pt x="54" y="99"/>
                    </a:cubicBezTo>
                    <a:cubicBezTo>
                      <a:pt x="53" y="101"/>
                      <a:pt x="53" y="103"/>
                      <a:pt x="52" y="104"/>
                    </a:cubicBezTo>
                    <a:close/>
                    <a:moveTo>
                      <a:pt x="30" y="95"/>
                    </a:moveTo>
                    <a:cubicBezTo>
                      <a:pt x="29" y="93"/>
                      <a:pt x="28" y="91"/>
                      <a:pt x="27" y="88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57" y="89"/>
                      <a:pt x="56" y="91"/>
                      <a:pt x="56" y="92"/>
                    </a:cubicBezTo>
                    <a:lnTo>
                      <a:pt x="30" y="95"/>
                    </a:lnTo>
                    <a:close/>
                    <a:moveTo>
                      <a:pt x="42" y="115"/>
                    </a:moveTo>
                    <a:cubicBezTo>
                      <a:pt x="38" y="115"/>
                      <a:pt x="37" y="114"/>
                      <a:pt x="35" y="110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49" y="114"/>
                      <a:pt x="47" y="115"/>
                      <a:pt x="42" y="115"/>
                    </a:cubicBezTo>
                    <a:close/>
                    <a:moveTo>
                      <a:pt x="60" y="80"/>
                    </a:moveTo>
                    <a:cubicBezTo>
                      <a:pt x="24" y="80"/>
                      <a:pt x="24" y="80"/>
                      <a:pt x="24" y="80"/>
                    </a:cubicBezTo>
                    <a:cubicBezTo>
                      <a:pt x="23" y="76"/>
                      <a:pt x="20" y="72"/>
                      <a:pt x="18" y="68"/>
                    </a:cubicBezTo>
                    <a:cubicBezTo>
                      <a:pt x="13" y="59"/>
                      <a:pt x="8" y="50"/>
                      <a:pt x="8" y="42"/>
                    </a:cubicBezTo>
                    <a:cubicBezTo>
                      <a:pt x="8" y="23"/>
                      <a:pt x="23" y="8"/>
                      <a:pt x="42" y="8"/>
                    </a:cubicBezTo>
                    <a:cubicBezTo>
                      <a:pt x="61" y="8"/>
                      <a:pt x="77" y="23"/>
                      <a:pt x="77" y="42"/>
                    </a:cubicBezTo>
                    <a:cubicBezTo>
                      <a:pt x="77" y="50"/>
                      <a:pt x="72" y="59"/>
                      <a:pt x="67" y="68"/>
                    </a:cubicBezTo>
                    <a:cubicBezTo>
                      <a:pt x="64" y="72"/>
                      <a:pt x="62" y="76"/>
                      <a:pt x="60" y="80"/>
                    </a:cubicBezTo>
                    <a:close/>
                    <a:moveTo>
                      <a:pt x="60" y="80"/>
                    </a:moveTo>
                    <a:cubicBezTo>
                      <a:pt x="60" y="80"/>
                      <a:pt x="60" y="80"/>
                      <a:pt x="60" y="8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682" tIns="60841" rIns="121682" bIns="60841"/>
              <a:lstStyle/>
              <a:p>
                <a:endParaRPr lang="zh-CN" altLang="en-US"/>
              </a:p>
            </p:txBody>
          </p:sp>
          <p:sp>
            <p:nvSpPr>
              <p:cNvPr id="31" name="Freeform 79@|5FFC:0|FBC:0|LFC:16777215|LBC:16777215"/>
              <p:cNvSpPr>
                <a:spLocks noEditPoints="1"/>
              </p:cNvSpPr>
              <p:nvPr/>
            </p:nvSpPr>
            <p:spPr bwMode="auto">
              <a:xfrm>
                <a:off x="5884863" y="3584575"/>
                <a:ext cx="212725" cy="214313"/>
              </a:xfrm>
              <a:custGeom>
                <a:avLst/>
                <a:gdLst>
                  <a:gd name="T0" fmla="*/ 2147483647 w 25"/>
                  <a:gd name="T1" fmla="*/ 0 h 25"/>
                  <a:gd name="T2" fmla="*/ 0 w 25"/>
                  <a:gd name="T3" fmla="*/ 2147483647 h 25"/>
                  <a:gd name="T4" fmla="*/ 2147483647 w 25"/>
                  <a:gd name="T5" fmla="*/ 2147483647 h 25"/>
                  <a:gd name="T6" fmla="*/ 2147483647 w 25"/>
                  <a:gd name="T7" fmla="*/ 2147483647 h 25"/>
                  <a:gd name="T8" fmla="*/ 2147483647 w 25"/>
                  <a:gd name="T9" fmla="*/ 2147483647 h 25"/>
                  <a:gd name="T10" fmla="*/ 2147483647 w 25"/>
                  <a:gd name="T11" fmla="*/ 2147483647 h 25"/>
                  <a:gd name="T12" fmla="*/ 2147483647 w 25"/>
                  <a:gd name="T13" fmla="*/ 0 h 25"/>
                  <a:gd name="T14" fmla="*/ 2147483647 w 25"/>
                  <a:gd name="T15" fmla="*/ 0 h 25"/>
                  <a:gd name="T16" fmla="*/ 2147483647 w 25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23" y="0"/>
                    </a:moveTo>
                    <a:cubicBezTo>
                      <a:pt x="11" y="0"/>
                      <a:pt x="0" y="10"/>
                      <a:pt x="0" y="23"/>
                    </a:cubicBezTo>
                    <a:cubicBezTo>
                      <a:pt x="0" y="24"/>
                      <a:pt x="1" y="25"/>
                      <a:pt x="2" y="25"/>
                    </a:cubicBezTo>
                    <a:cubicBezTo>
                      <a:pt x="3" y="25"/>
                      <a:pt x="4" y="24"/>
                      <a:pt x="4" y="23"/>
                    </a:cubicBezTo>
                    <a:cubicBezTo>
                      <a:pt x="4" y="12"/>
                      <a:pt x="1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  <a:close/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21682" tIns="60841" rIns="121682" bIns="6084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7" grpId="0"/>
      <p:bldP spid="9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馒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头  理  论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18550" y="2840751"/>
            <a:ext cx="8754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最难之时便是</a:t>
            </a:r>
            <a:r>
              <a:rPr lang="zh-CN" altLang="en-US" sz="66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成功</a:t>
            </a:r>
            <a:r>
              <a:rPr lang="zh-CN" altLang="en-US" sz="6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之日</a:t>
            </a:r>
            <a:endParaRPr lang="zh-CN" altLang="en-US" sz="66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461383" y="5264138"/>
            <a:ext cx="5299712" cy="102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阳光总在风雨后</a:t>
            </a:r>
            <a:endParaRPr lang="zh-CN" altLang="en-US" sz="48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26133" y="1921840"/>
            <a:ext cx="341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记住一句话：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49878" y="1921840"/>
            <a:ext cx="768672" cy="770796"/>
            <a:chOff x="1047284" y="2176644"/>
            <a:chExt cx="648000" cy="649791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1047284" y="2176644"/>
              <a:ext cx="648000" cy="64979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21" name="Picture 15" descr="bul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64" y="2285539"/>
              <a:ext cx="42964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剪去对角的矩形 2"/>
          <p:cNvSpPr/>
          <p:nvPr/>
        </p:nvSpPr>
        <p:spPr>
          <a:xfrm>
            <a:off x="3632835" y="5478920"/>
            <a:ext cx="5025028" cy="903892"/>
          </a:xfrm>
          <a:prstGeom prst="snip2Diag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14:shred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7" grpId="0"/>
      <p:bldP spid="9" grpId="0"/>
      <p:bldP spid="13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5562599" y="232498"/>
            <a:ext cx="1066801" cy="155058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281612" y="2905862"/>
            <a:ext cx="4716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快乐很重要</a:t>
            </a:r>
            <a:endParaRPr lang="zh-CN" altLang="en-US" sz="6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433060" y="3091570"/>
            <a:ext cx="1470660" cy="1259830"/>
            <a:chOff x="5433060" y="3091570"/>
            <a:chExt cx="1470660" cy="1259830"/>
          </a:xfrm>
        </p:grpSpPr>
        <p:sp>
          <p:nvSpPr>
            <p:cNvPr id="23" name="文本框 22"/>
            <p:cNvSpPr txBox="1"/>
            <p:nvPr/>
          </p:nvSpPr>
          <p:spPr>
            <a:xfrm>
              <a:off x="5433060" y="3213654"/>
              <a:ext cx="14706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04</a:t>
              </a:r>
              <a:endParaRPr lang="zh-CN" altLang="en-US" sz="60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450205" y="3091570"/>
              <a:ext cx="1291590" cy="125983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9044"/>
            <a:ext cx="4967990" cy="177171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9965803" y="0"/>
            <a:ext cx="2226197" cy="1687042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580469" y="603243"/>
            <a:ext cx="988774" cy="3416320"/>
            <a:chOff x="580469" y="603243"/>
            <a:chExt cx="988774" cy="3416320"/>
          </a:xfrm>
        </p:grpSpPr>
        <p:sp>
          <p:nvSpPr>
            <p:cNvPr id="29" name="文本框 28"/>
            <p:cNvSpPr txBox="1"/>
            <p:nvPr/>
          </p:nvSpPr>
          <p:spPr>
            <a:xfrm>
              <a:off x="902097" y="603243"/>
              <a:ext cx="3770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挨过了冬季，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80469" y="603243"/>
              <a:ext cx="4935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便迎来了春天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32609" y="603243"/>
              <a:ext cx="33663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我看到那些岁月如何奔驰，</a:t>
              </a:r>
              <a:endParaRPr lang="zh-CN" altLang="en-US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678855" y="500097"/>
            <a:ext cx="857298" cy="684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880949" y="3941905"/>
            <a:ext cx="1693664" cy="1606058"/>
            <a:chOff x="3259972" y="648476"/>
            <a:chExt cx="1693664" cy="160605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快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  乐  很  重  要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15" name="Rounded Rectangle 4"/>
          <p:cNvSpPr>
            <a:spLocks noChangeArrowheads="1"/>
          </p:cNvSpPr>
          <p:nvPr/>
        </p:nvSpPr>
        <p:spPr bwMode="auto">
          <a:xfrm>
            <a:off x="925513" y="1857375"/>
            <a:ext cx="2813050" cy="1163638"/>
          </a:xfrm>
          <a:prstGeom prst="roundRect">
            <a:avLst>
              <a:gd name="adj" fmla="val 10134"/>
            </a:avLst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16" name="Rounded Rectangle 91"/>
          <p:cNvSpPr>
            <a:spLocks noChangeArrowheads="1"/>
          </p:cNvSpPr>
          <p:nvPr/>
        </p:nvSpPr>
        <p:spPr bwMode="auto">
          <a:xfrm>
            <a:off x="925513" y="3290888"/>
            <a:ext cx="2813050" cy="1163637"/>
          </a:xfrm>
          <a:prstGeom prst="roundRect">
            <a:avLst>
              <a:gd name="adj" fmla="val 10134"/>
            </a:avLst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18" name="Rounded Rectangle 94"/>
          <p:cNvSpPr>
            <a:spLocks noChangeArrowheads="1"/>
          </p:cNvSpPr>
          <p:nvPr/>
        </p:nvSpPr>
        <p:spPr bwMode="auto">
          <a:xfrm>
            <a:off x="925513" y="4724400"/>
            <a:ext cx="2813050" cy="1163638"/>
          </a:xfrm>
          <a:prstGeom prst="roundRect">
            <a:avLst>
              <a:gd name="adj" fmla="val 10134"/>
            </a:avLst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cxnSp>
        <p:nvCxnSpPr>
          <p:cNvPr id="21" name="Elbow Connector 106"/>
          <p:cNvCxnSpPr>
            <a:cxnSpLocks noChangeShapeType="1"/>
          </p:cNvCxnSpPr>
          <p:nvPr/>
        </p:nvCxnSpPr>
        <p:spPr bwMode="auto">
          <a:xfrm>
            <a:off x="3865563" y="2439988"/>
            <a:ext cx="1204912" cy="9271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lbow Connector 107"/>
          <p:cNvCxnSpPr>
            <a:cxnSpLocks noChangeShapeType="1"/>
          </p:cNvCxnSpPr>
          <p:nvPr/>
        </p:nvCxnSpPr>
        <p:spPr bwMode="auto">
          <a:xfrm flipV="1">
            <a:off x="3865563" y="4454525"/>
            <a:ext cx="1204912" cy="9271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109"/>
          <p:cNvCxnSpPr>
            <a:cxnSpLocks noChangeShapeType="1"/>
          </p:cNvCxnSpPr>
          <p:nvPr/>
        </p:nvCxnSpPr>
        <p:spPr bwMode="auto">
          <a:xfrm>
            <a:off x="3865563" y="3919538"/>
            <a:ext cx="1204912" cy="3175"/>
          </a:xfrm>
          <a:prstGeom prst="line">
            <a:avLst/>
          </a:prstGeom>
          <a:noFill/>
          <a:ln w="12700">
            <a:solidFill>
              <a:schemeClr val="bg2">
                <a:lumMod val="2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Freeform 228"/>
          <p:cNvSpPr/>
          <p:nvPr/>
        </p:nvSpPr>
        <p:spPr bwMode="auto">
          <a:xfrm>
            <a:off x="1098550" y="2163763"/>
            <a:ext cx="546100" cy="550862"/>
          </a:xfrm>
          <a:custGeom>
            <a:avLst/>
            <a:gdLst>
              <a:gd name="T0" fmla="*/ 2147483647 w 68"/>
              <a:gd name="T1" fmla="*/ 2147483647 h 68"/>
              <a:gd name="T2" fmla="*/ 2147483647 w 68"/>
              <a:gd name="T3" fmla="*/ 2147483647 h 68"/>
              <a:gd name="T4" fmla="*/ 2147483647 w 68"/>
              <a:gd name="T5" fmla="*/ 2147483647 h 68"/>
              <a:gd name="T6" fmla="*/ 2147483647 w 68"/>
              <a:gd name="T7" fmla="*/ 2147483647 h 68"/>
              <a:gd name="T8" fmla="*/ 2147483647 w 68"/>
              <a:gd name="T9" fmla="*/ 2147483647 h 68"/>
              <a:gd name="T10" fmla="*/ 2147483647 w 68"/>
              <a:gd name="T11" fmla="*/ 2147483647 h 68"/>
              <a:gd name="T12" fmla="*/ 2147483647 w 68"/>
              <a:gd name="T13" fmla="*/ 2147483647 h 68"/>
              <a:gd name="T14" fmla="*/ 2147483647 w 68"/>
              <a:gd name="T15" fmla="*/ 2147483647 h 68"/>
              <a:gd name="T16" fmla="*/ 2147483647 w 68"/>
              <a:gd name="T17" fmla="*/ 2147483647 h 68"/>
              <a:gd name="T18" fmla="*/ 2147483647 w 68"/>
              <a:gd name="T19" fmla="*/ 2147483647 h 68"/>
              <a:gd name="T20" fmla="*/ 2147483647 w 68"/>
              <a:gd name="T21" fmla="*/ 2147483647 h 68"/>
              <a:gd name="T22" fmla="*/ 2147483647 w 68"/>
              <a:gd name="T23" fmla="*/ 2147483647 h 68"/>
              <a:gd name="T24" fmla="*/ 2147483647 w 68"/>
              <a:gd name="T25" fmla="*/ 2147483647 h 68"/>
              <a:gd name="T26" fmla="*/ 2147483647 w 68"/>
              <a:gd name="T27" fmla="*/ 2147483647 h 68"/>
              <a:gd name="T28" fmla="*/ 0 w 68"/>
              <a:gd name="T29" fmla="*/ 2147483647 h 68"/>
              <a:gd name="T30" fmla="*/ 2147483647 w 68"/>
              <a:gd name="T31" fmla="*/ 2147483647 h 68"/>
              <a:gd name="T32" fmla="*/ 2147483647 w 68"/>
              <a:gd name="T33" fmla="*/ 0 h 68"/>
              <a:gd name="T34" fmla="*/ 2147483647 w 68"/>
              <a:gd name="T35" fmla="*/ 0 h 68"/>
              <a:gd name="T36" fmla="*/ 2147483647 w 68"/>
              <a:gd name="T37" fmla="*/ 0 h 68"/>
              <a:gd name="T38" fmla="*/ 2147483647 w 68"/>
              <a:gd name="T39" fmla="*/ 2147483647 h 6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8" h="68">
                <a:moveTo>
                  <a:pt x="68" y="3"/>
                </a:moveTo>
                <a:cubicBezTo>
                  <a:pt x="58" y="61"/>
                  <a:pt x="58" y="61"/>
                  <a:pt x="58" y="61"/>
                </a:cubicBezTo>
                <a:cubicBezTo>
                  <a:pt x="58" y="62"/>
                  <a:pt x="57" y="62"/>
                  <a:pt x="57" y="63"/>
                </a:cubicBezTo>
                <a:cubicBezTo>
                  <a:pt x="56" y="63"/>
                  <a:pt x="56" y="63"/>
                  <a:pt x="56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38" y="56"/>
                  <a:pt x="38" y="56"/>
                  <a:pt x="38" y="56"/>
                </a:cubicBezTo>
                <a:cubicBezTo>
                  <a:pt x="28" y="67"/>
                  <a:pt x="28" y="67"/>
                  <a:pt x="28" y="67"/>
                </a:cubicBezTo>
                <a:cubicBezTo>
                  <a:pt x="28" y="67"/>
                  <a:pt x="27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7"/>
                  <a:pt x="24" y="66"/>
                  <a:pt x="24" y="65"/>
                </a:cubicBezTo>
                <a:cubicBezTo>
                  <a:pt x="24" y="52"/>
                  <a:pt x="24" y="52"/>
                  <a:pt x="24" y="52"/>
                </a:cubicBezTo>
                <a:cubicBezTo>
                  <a:pt x="57" y="12"/>
                  <a:pt x="57" y="12"/>
                  <a:pt x="57" y="12"/>
                </a:cubicBezTo>
                <a:cubicBezTo>
                  <a:pt x="16" y="47"/>
                  <a:pt x="16" y="47"/>
                  <a:pt x="16" y="47"/>
                </a:cubicBezTo>
                <a:cubicBezTo>
                  <a:pt x="1" y="41"/>
                  <a:pt x="1" y="41"/>
                  <a:pt x="1" y="41"/>
                </a:cubicBezTo>
                <a:cubicBezTo>
                  <a:pt x="0" y="40"/>
                  <a:pt x="0" y="40"/>
                  <a:pt x="0" y="39"/>
                </a:cubicBezTo>
                <a:cubicBezTo>
                  <a:pt x="0" y="38"/>
                  <a:pt x="0" y="37"/>
                  <a:pt x="1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6" y="0"/>
                  <a:pt x="66" y="0"/>
                  <a:pt x="67" y="0"/>
                </a:cubicBezTo>
                <a:cubicBezTo>
                  <a:pt x="68" y="1"/>
                  <a:pt x="68" y="2"/>
                  <a:pt x="68" y="3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6" name="Freeform 103"/>
          <p:cNvSpPr>
            <a:spLocks noEditPoints="1"/>
          </p:cNvSpPr>
          <p:nvPr/>
        </p:nvSpPr>
        <p:spPr bwMode="auto">
          <a:xfrm>
            <a:off x="1168400" y="4997450"/>
            <a:ext cx="409575" cy="601663"/>
          </a:xfrm>
          <a:custGeom>
            <a:avLst/>
            <a:gdLst>
              <a:gd name="T0" fmla="*/ 2147483647 w 42"/>
              <a:gd name="T1" fmla="*/ 2147483647 h 62"/>
              <a:gd name="T2" fmla="*/ 2147483647 w 42"/>
              <a:gd name="T3" fmla="*/ 2147483647 h 62"/>
              <a:gd name="T4" fmla="*/ 2147483647 w 42"/>
              <a:gd name="T5" fmla="*/ 2147483647 h 62"/>
              <a:gd name="T6" fmla="*/ 2147483647 w 42"/>
              <a:gd name="T7" fmla="*/ 2147483647 h 62"/>
              <a:gd name="T8" fmla="*/ 2147483647 w 42"/>
              <a:gd name="T9" fmla="*/ 2147483647 h 62"/>
              <a:gd name="T10" fmla="*/ 2147483647 w 42"/>
              <a:gd name="T11" fmla="*/ 2147483647 h 62"/>
              <a:gd name="T12" fmla="*/ 2147483647 w 42"/>
              <a:gd name="T13" fmla="*/ 2147483647 h 62"/>
              <a:gd name="T14" fmla="*/ 2147483647 w 42"/>
              <a:gd name="T15" fmla="*/ 2147483647 h 62"/>
              <a:gd name="T16" fmla="*/ 2147483647 w 42"/>
              <a:gd name="T17" fmla="*/ 2147483647 h 62"/>
              <a:gd name="T18" fmla="*/ 2147483647 w 42"/>
              <a:gd name="T19" fmla="*/ 2147483647 h 62"/>
              <a:gd name="T20" fmla="*/ 2147483647 w 42"/>
              <a:gd name="T21" fmla="*/ 2147483647 h 62"/>
              <a:gd name="T22" fmla="*/ 2147483647 w 42"/>
              <a:gd name="T23" fmla="*/ 2147483647 h 62"/>
              <a:gd name="T24" fmla="*/ 2147483647 w 42"/>
              <a:gd name="T25" fmla="*/ 2147483647 h 62"/>
              <a:gd name="T26" fmla="*/ 2147483647 w 42"/>
              <a:gd name="T27" fmla="*/ 2147483647 h 62"/>
              <a:gd name="T28" fmla="*/ 2147483647 w 42"/>
              <a:gd name="T29" fmla="*/ 2147483647 h 62"/>
              <a:gd name="T30" fmla="*/ 2147483647 w 42"/>
              <a:gd name="T31" fmla="*/ 2147483647 h 62"/>
              <a:gd name="T32" fmla="*/ 2147483647 w 42"/>
              <a:gd name="T33" fmla="*/ 2147483647 h 62"/>
              <a:gd name="T34" fmla="*/ 0 w 42"/>
              <a:gd name="T35" fmla="*/ 2147483647 h 62"/>
              <a:gd name="T36" fmla="*/ 2147483647 w 42"/>
              <a:gd name="T37" fmla="*/ 0 h 62"/>
              <a:gd name="T38" fmla="*/ 2147483647 w 42"/>
              <a:gd name="T39" fmla="*/ 2147483647 h 62"/>
              <a:gd name="T40" fmla="*/ 2147483647 w 42"/>
              <a:gd name="T41" fmla="*/ 2147483647 h 62"/>
              <a:gd name="T42" fmla="*/ 2147483647 w 42"/>
              <a:gd name="T43" fmla="*/ 2147483647 h 62"/>
              <a:gd name="T44" fmla="*/ 2147483647 w 42"/>
              <a:gd name="T45" fmla="*/ 2147483647 h 62"/>
              <a:gd name="T46" fmla="*/ 2147483647 w 42"/>
              <a:gd name="T47" fmla="*/ 2147483647 h 62"/>
              <a:gd name="T48" fmla="*/ 2147483647 w 42"/>
              <a:gd name="T49" fmla="*/ 2147483647 h 62"/>
              <a:gd name="T50" fmla="*/ 2147483647 w 42"/>
              <a:gd name="T51" fmla="*/ 2147483647 h 62"/>
              <a:gd name="T52" fmla="*/ 2147483647 w 42"/>
              <a:gd name="T53" fmla="*/ 2147483647 h 62"/>
              <a:gd name="T54" fmla="*/ 2147483647 w 42"/>
              <a:gd name="T55" fmla="*/ 2147483647 h 62"/>
              <a:gd name="T56" fmla="*/ 2147483647 w 42"/>
              <a:gd name="T57" fmla="*/ 2147483647 h 62"/>
              <a:gd name="T58" fmla="*/ 2147483647 w 42"/>
              <a:gd name="T59" fmla="*/ 2147483647 h 62"/>
              <a:gd name="T60" fmla="*/ 2147483647 w 42"/>
              <a:gd name="T61" fmla="*/ 2147483647 h 62"/>
              <a:gd name="T62" fmla="*/ 2147483647 w 42"/>
              <a:gd name="T63" fmla="*/ 2147483647 h 62"/>
              <a:gd name="T64" fmla="*/ 2147483647 w 42"/>
              <a:gd name="T65" fmla="*/ 2147483647 h 62"/>
              <a:gd name="T66" fmla="*/ 2147483647 w 42"/>
              <a:gd name="T67" fmla="*/ 2147483647 h 62"/>
              <a:gd name="T68" fmla="*/ 2147483647 w 42"/>
              <a:gd name="T69" fmla="*/ 2147483647 h 62"/>
              <a:gd name="T70" fmla="*/ 2147483647 w 42"/>
              <a:gd name="T71" fmla="*/ 2147483647 h 62"/>
              <a:gd name="T72" fmla="*/ 2147483647 w 42"/>
              <a:gd name="T73" fmla="*/ 2147483647 h 62"/>
              <a:gd name="T74" fmla="*/ 2147483647 w 42"/>
              <a:gd name="T75" fmla="*/ 2147483647 h 6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27" name="Rounded Rectangle 29"/>
          <p:cNvSpPr>
            <a:spLocks noChangeArrowheads="1"/>
          </p:cNvSpPr>
          <p:nvPr/>
        </p:nvSpPr>
        <p:spPr bwMode="auto">
          <a:xfrm>
            <a:off x="8429625" y="1857375"/>
            <a:ext cx="2813050" cy="1163638"/>
          </a:xfrm>
          <a:prstGeom prst="roundRect">
            <a:avLst>
              <a:gd name="adj" fmla="val 10134"/>
            </a:avLst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28" name="Rounded Rectangle 32"/>
          <p:cNvSpPr>
            <a:spLocks noChangeArrowheads="1"/>
          </p:cNvSpPr>
          <p:nvPr/>
        </p:nvSpPr>
        <p:spPr bwMode="auto">
          <a:xfrm>
            <a:off x="8429625" y="3290888"/>
            <a:ext cx="2813050" cy="1163637"/>
          </a:xfrm>
          <a:prstGeom prst="roundRect">
            <a:avLst>
              <a:gd name="adj" fmla="val 10134"/>
            </a:avLst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sp>
        <p:nvSpPr>
          <p:cNvPr id="29" name="Rounded Rectangle 35"/>
          <p:cNvSpPr>
            <a:spLocks noChangeArrowheads="1"/>
          </p:cNvSpPr>
          <p:nvPr/>
        </p:nvSpPr>
        <p:spPr bwMode="auto">
          <a:xfrm>
            <a:off x="8429625" y="4724400"/>
            <a:ext cx="2813050" cy="1163638"/>
          </a:xfrm>
          <a:prstGeom prst="roundRect">
            <a:avLst>
              <a:gd name="adj" fmla="val 10134"/>
            </a:avLst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>
              <a:solidFill>
                <a:schemeClr val="lt1"/>
              </a:solidFill>
              <a:sym typeface="Arial" panose="020B0604020202020204" pitchFamily="34" charset="0"/>
            </a:endParaRPr>
          </a:p>
        </p:txBody>
      </p:sp>
      <p:cxnSp>
        <p:nvCxnSpPr>
          <p:cNvPr id="30" name="Elbow Connector 45"/>
          <p:cNvCxnSpPr>
            <a:cxnSpLocks noChangeShapeType="1"/>
          </p:cNvCxnSpPr>
          <p:nvPr/>
        </p:nvCxnSpPr>
        <p:spPr bwMode="auto">
          <a:xfrm flipH="1">
            <a:off x="7085013" y="2439988"/>
            <a:ext cx="1230312" cy="9271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Elbow Connector 46"/>
          <p:cNvCxnSpPr>
            <a:cxnSpLocks noChangeShapeType="1"/>
          </p:cNvCxnSpPr>
          <p:nvPr/>
        </p:nvCxnSpPr>
        <p:spPr bwMode="auto">
          <a:xfrm flipH="1" flipV="1">
            <a:off x="7085013" y="4454525"/>
            <a:ext cx="1230312" cy="92710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47"/>
          <p:cNvCxnSpPr>
            <a:cxnSpLocks noChangeShapeType="1"/>
          </p:cNvCxnSpPr>
          <p:nvPr/>
        </p:nvCxnSpPr>
        <p:spPr bwMode="auto">
          <a:xfrm flipH="1">
            <a:off x="7085013" y="3919538"/>
            <a:ext cx="1230312" cy="3175"/>
          </a:xfrm>
          <a:prstGeom prst="line">
            <a:avLst/>
          </a:prstGeom>
          <a:noFill/>
          <a:ln w="12700">
            <a:solidFill>
              <a:schemeClr val="bg2">
                <a:lumMod val="25000"/>
              </a:schemeClr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Freeform 105"/>
          <p:cNvSpPr>
            <a:spLocks noEditPoints="1"/>
          </p:cNvSpPr>
          <p:nvPr/>
        </p:nvSpPr>
        <p:spPr bwMode="auto">
          <a:xfrm>
            <a:off x="10523538" y="2198688"/>
            <a:ext cx="496887" cy="500062"/>
          </a:xfrm>
          <a:custGeom>
            <a:avLst/>
            <a:gdLst>
              <a:gd name="T0" fmla="*/ 0 w 71"/>
              <a:gd name="T1" fmla="*/ 2147483647 h 71"/>
              <a:gd name="T2" fmla="*/ 2147483647 w 71"/>
              <a:gd name="T3" fmla="*/ 2147483647 h 71"/>
              <a:gd name="T4" fmla="*/ 2147483647 w 71"/>
              <a:gd name="T5" fmla="*/ 2147483647 h 71"/>
              <a:gd name="T6" fmla="*/ 2147483647 w 71"/>
              <a:gd name="T7" fmla="*/ 2147483647 h 71"/>
              <a:gd name="T8" fmla="*/ 2147483647 w 71"/>
              <a:gd name="T9" fmla="*/ 2147483647 h 71"/>
              <a:gd name="T10" fmla="*/ 2147483647 w 71"/>
              <a:gd name="T11" fmla="*/ 2147483647 h 71"/>
              <a:gd name="T12" fmla="*/ 2147483647 w 71"/>
              <a:gd name="T13" fmla="*/ 2147483647 h 71"/>
              <a:gd name="T14" fmla="*/ 0 w 71"/>
              <a:gd name="T15" fmla="*/ 2147483647 h 71"/>
              <a:gd name="T16" fmla="*/ 2147483647 w 71"/>
              <a:gd name="T17" fmla="*/ 2147483647 h 71"/>
              <a:gd name="T18" fmla="*/ 2147483647 w 71"/>
              <a:gd name="T19" fmla="*/ 2147483647 h 71"/>
              <a:gd name="T20" fmla="*/ 2147483647 w 71"/>
              <a:gd name="T21" fmla="*/ 2147483647 h 71"/>
              <a:gd name="T22" fmla="*/ 2147483647 w 71"/>
              <a:gd name="T23" fmla="*/ 2147483647 h 71"/>
              <a:gd name="T24" fmla="*/ 2147483647 w 71"/>
              <a:gd name="T25" fmla="*/ 2147483647 h 71"/>
              <a:gd name="T26" fmla="*/ 2147483647 w 71"/>
              <a:gd name="T27" fmla="*/ 2147483647 h 71"/>
              <a:gd name="T28" fmla="*/ 2147483647 w 71"/>
              <a:gd name="T29" fmla="*/ 2147483647 h 71"/>
              <a:gd name="T30" fmla="*/ 2147483647 w 71"/>
              <a:gd name="T31" fmla="*/ 2147483647 h 71"/>
              <a:gd name="T32" fmla="*/ 2147483647 w 71"/>
              <a:gd name="T33" fmla="*/ 2147483647 h 71"/>
              <a:gd name="T34" fmla="*/ 2147483647 w 71"/>
              <a:gd name="T35" fmla="*/ 2147483647 h 71"/>
              <a:gd name="T36" fmla="*/ 2147483647 w 71"/>
              <a:gd name="T37" fmla="*/ 2147483647 h 71"/>
              <a:gd name="T38" fmla="*/ 2147483647 w 71"/>
              <a:gd name="T39" fmla="*/ 2147483647 h 71"/>
              <a:gd name="T40" fmla="*/ 2147483647 w 71"/>
              <a:gd name="T41" fmla="*/ 0 h 71"/>
              <a:gd name="T42" fmla="*/ 2147483647 w 71"/>
              <a:gd name="T43" fmla="*/ 2147483647 h 71"/>
              <a:gd name="T44" fmla="*/ 2147483647 w 71"/>
              <a:gd name="T45" fmla="*/ 2147483647 h 71"/>
              <a:gd name="T46" fmla="*/ 2147483647 w 71"/>
              <a:gd name="T47" fmla="*/ 2147483647 h 71"/>
              <a:gd name="T48" fmla="*/ 2147483647 w 71"/>
              <a:gd name="T49" fmla="*/ 2147483647 h 71"/>
              <a:gd name="T50" fmla="*/ 2147483647 w 71"/>
              <a:gd name="T51" fmla="*/ 2147483647 h 71"/>
              <a:gd name="T52" fmla="*/ 2147483647 w 71"/>
              <a:gd name="T53" fmla="*/ 2147483647 h 71"/>
              <a:gd name="T54" fmla="*/ 2147483647 w 71"/>
              <a:gd name="T55" fmla="*/ 2147483647 h 71"/>
              <a:gd name="T56" fmla="*/ 2147483647 w 71"/>
              <a:gd name="T57" fmla="*/ 2147483647 h 71"/>
              <a:gd name="T58" fmla="*/ 2147483647 w 71"/>
              <a:gd name="T59" fmla="*/ 2147483647 h 71"/>
              <a:gd name="T60" fmla="*/ 2147483647 w 71"/>
              <a:gd name="T61" fmla="*/ 2147483647 h 71"/>
              <a:gd name="T62" fmla="*/ 2147483647 w 71"/>
              <a:gd name="T63" fmla="*/ 2147483647 h 71"/>
              <a:gd name="T64" fmla="*/ 2147483647 w 71"/>
              <a:gd name="T65" fmla="*/ 2147483647 h 71"/>
              <a:gd name="T66" fmla="*/ 2147483647 w 71"/>
              <a:gd name="T67" fmla="*/ 2147483647 h 71"/>
              <a:gd name="T68" fmla="*/ 2147483647 w 71"/>
              <a:gd name="T69" fmla="*/ 2147483647 h 71"/>
              <a:gd name="T70" fmla="*/ 2147483647 w 71"/>
              <a:gd name="T71" fmla="*/ 2147483647 h 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1" h="71">
                <a:moveTo>
                  <a:pt x="15" y="46"/>
                </a:moveTo>
                <a:cubicBezTo>
                  <a:pt x="0" y="46"/>
                  <a:pt x="0" y="46"/>
                  <a:pt x="0" y="46"/>
                </a:cubicBezTo>
                <a:cubicBezTo>
                  <a:pt x="0" y="45"/>
                  <a:pt x="0" y="44"/>
                  <a:pt x="0" y="43"/>
                </a:cubicBezTo>
                <a:cubicBezTo>
                  <a:pt x="0" y="36"/>
                  <a:pt x="9" y="35"/>
                  <a:pt x="9" y="31"/>
                </a:cubicBezTo>
                <a:cubicBezTo>
                  <a:pt x="9" y="30"/>
                  <a:pt x="8" y="29"/>
                  <a:pt x="7" y="29"/>
                </a:cubicBezTo>
                <a:cubicBezTo>
                  <a:pt x="6" y="29"/>
                  <a:pt x="4" y="31"/>
                  <a:pt x="4" y="32"/>
                </a:cubicBezTo>
                <a:cubicBezTo>
                  <a:pt x="0" y="29"/>
                  <a:pt x="0" y="29"/>
                  <a:pt x="0" y="29"/>
                </a:cubicBezTo>
                <a:cubicBezTo>
                  <a:pt x="2" y="27"/>
                  <a:pt x="4" y="25"/>
                  <a:pt x="7" y="25"/>
                </a:cubicBezTo>
                <a:cubicBezTo>
                  <a:pt x="11" y="25"/>
                  <a:pt x="14" y="27"/>
                  <a:pt x="14" y="31"/>
                </a:cubicBezTo>
                <a:cubicBezTo>
                  <a:pt x="14" y="37"/>
                  <a:pt x="6" y="38"/>
                  <a:pt x="6" y="42"/>
                </a:cubicBezTo>
                <a:cubicBezTo>
                  <a:pt x="11" y="42"/>
                  <a:pt x="11" y="42"/>
                  <a:pt x="11" y="42"/>
                </a:cubicBezTo>
                <a:cubicBezTo>
                  <a:pt x="11" y="39"/>
                  <a:pt x="11" y="39"/>
                  <a:pt x="11" y="39"/>
                </a:cubicBezTo>
                <a:cubicBezTo>
                  <a:pt x="15" y="39"/>
                  <a:pt x="15" y="39"/>
                  <a:pt x="15" y="39"/>
                </a:cubicBezTo>
                <a:lnTo>
                  <a:pt x="15" y="46"/>
                </a:lnTo>
                <a:close/>
                <a:moveTo>
                  <a:pt x="7" y="71"/>
                </a:moveTo>
                <a:cubicBezTo>
                  <a:pt x="5" y="71"/>
                  <a:pt x="2" y="70"/>
                  <a:pt x="0" y="69"/>
                </a:cubicBezTo>
                <a:cubicBezTo>
                  <a:pt x="3" y="65"/>
                  <a:pt x="3" y="65"/>
                  <a:pt x="3" y="65"/>
                </a:cubicBezTo>
                <a:cubicBezTo>
                  <a:pt x="4" y="66"/>
                  <a:pt x="5" y="67"/>
                  <a:pt x="7" y="67"/>
                </a:cubicBezTo>
                <a:cubicBezTo>
                  <a:pt x="8" y="67"/>
                  <a:pt x="10" y="66"/>
                  <a:pt x="10" y="65"/>
                </a:cubicBezTo>
                <a:cubicBezTo>
                  <a:pt x="10" y="62"/>
                  <a:pt x="7" y="62"/>
                  <a:pt x="5" y="62"/>
                </a:cubicBezTo>
                <a:cubicBezTo>
                  <a:pt x="4" y="60"/>
                  <a:pt x="4" y="60"/>
                  <a:pt x="4" y="60"/>
                </a:cubicBezTo>
                <a:cubicBezTo>
                  <a:pt x="6" y="58"/>
                  <a:pt x="7" y="56"/>
                  <a:pt x="9" y="55"/>
                </a:cubicBezTo>
                <a:cubicBezTo>
                  <a:pt x="9" y="55"/>
                  <a:pt x="9" y="55"/>
                  <a:pt x="9" y="55"/>
                </a:cubicBezTo>
                <a:cubicBezTo>
                  <a:pt x="8" y="55"/>
                  <a:pt x="6" y="55"/>
                  <a:pt x="5" y="55"/>
                </a:cubicBezTo>
                <a:cubicBezTo>
                  <a:pt x="5" y="57"/>
                  <a:pt x="5" y="57"/>
                  <a:pt x="5" y="57"/>
                </a:cubicBezTo>
                <a:cubicBezTo>
                  <a:pt x="1" y="57"/>
                  <a:pt x="1" y="57"/>
                  <a:pt x="1" y="57"/>
                </a:cubicBezTo>
                <a:cubicBezTo>
                  <a:pt x="1" y="51"/>
                  <a:pt x="1" y="51"/>
                  <a:pt x="1" y="51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54"/>
                  <a:pt x="14" y="54"/>
                  <a:pt x="14" y="54"/>
                </a:cubicBezTo>
                <a:cubicBezTo>
                  <a:pt x="10" y="59"/>
                  <a:pt x="10" y="59"/>
                  <a:pt x="10" y="59"/>
                </a:cubicBezTo>
                <a:cubicBezTo>
                  <a:pt x="13" y="60"/>
                  <a:pt x="15" y="62"/>
                  <a:pt x="15" y="64"/>
                </a:cubicBezTo>
                <a:cubicBezTo>
                  <a:pt x="15" y="69"/>
                  <a:pt x="11" y="71"/>
                  <a:pt x="7" y="71"/>
                </a:cubicBezTo>
                <a:close/>
                <a:moveTo>
                  <a:pt x="15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16"/>
                  <a:pt x="1" y="16"/>
                  <a:pt x="1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3"/>
                  <a:pt x="6" y="9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5" y="7"/>
                  <a:pt x="4" y="7"/>
                  <a:pt x="4" y="8"/>
                </a:cubicBezTo>
                <a:cubicBezTo>
                  <a:pt x="1" y="5"/>
                  <a:pt x="1" y="5"/>
                  <a:pt x="1" y="5"/>
                </a:cubicBezTo>
                <a:cubicBezTo>
                  <a:pt x="6" y="0"/>
                  <a:pt x="6" y="0"/>
                  <a:pt x="6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16"/>
                  <a:pt x="11" y="16"/>
                  <a:pt x="11" y="16"/>
                </a:cubicBezTo>
                <a:cubicBezTo>
                  <a:pt x="15" y="16"/>
                  <a:pt x="15" y="16"/>
                  <a:pt x="15" y="16"/>
                </a:cubicBezTo>
                <a:lnTo>
                  <a:pt x="15" y="20"/>
                </a:lnTo>
                <a:close/>
                <a:moveTo>
                  <a:pt x="71" y="19"/>
                </a:moveTo>
                <a:cubicBezTo>
                  <a:pt x="71" y="19"/>
                  <a:pt x="71" y="20"/>
                  <a:pt x="70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0" y="19"/>
                  <a:pt x="20" y="19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0"/>
                  <a:pt x="21" y="10"/>
                  <a:pt x="21" y="10"/>
                </a:cubicBezTo>
                <a:cubicBezTo>
                  <a:pt x="70" y="10"/>
                  <a:pt x="70" y="10"/>
                  <a:pt x="70" y="10"/>
                </a:cubicBezTo>
                <a:cubicBezTo>
                  <a:pt x="71" y="10"/>
                  <a:pt x="71" y="10"/>
                  <a:pt x="71" y="11"/>
                </a:cubicBezTo>
                <a:lnTo>
                  <a:pt x="71" y="19"/>
                </a:lnTo>
                <a:close/>
                <a:moveTo>
                  <a:pt x="71" y="39"/>
                </a:moveTo>
                <a:cubicBezTo>
                  <a:pt x="71" y="40"/>
                  <a:pt x="71" y="40"/>
                  <a:pt x="70" y="40"/>
                </a:cubicBezTo>
                <a:cubicBezTo>
                  <a:pt x="21" y="40"/>
                  <a:pt x="21" y="40"/>
                  <a:pt x="21" y="40"/>
                </a:cubicBezTo>
                <a:cubicBezTo>
                  <a:pt x="21" y="40"/>
                  <a:pt x="20" y="40"/>
                  <a:pt x="20" y="39"/>
                </a:cubicBezTo>
                <a:cubicBezTo>
                  <a:pt x="20" y="31"/>
                  <a:pt x="20" y="31"/>
                  <a:pt x="20" y="31"/>
                </a:cubicBezTo>
                <a:cubicBezTo>
                  <a:pt x="20" y="31"/>
                  <a:pt x="21" y="30"/>
                  <a:pt x="21" y="30"/>
                </a:cubicBezTo>
                <a:cubicBezTo>
                  <a:pt x="70" y="30"/>
                  <a:pt x="70" y="30"/>
                  <a:pt x="70" y="30"/>
                </a:cubicBezTo>
                <a:cubicBezTo>
                  <a:pt x="71" y="30"/>
                  <a:pt x="71" y="31"/>
                  <a:pt x="71" y="31"/>
                </a:cubicBezTo>
                <a:lnTo>
                  <a:pt x="71" y="39"/>
                </a:lnTo>
                <a:close/>
                <a:moveTo>
                  <a:pt x="71" y="60"/>
                </a:moveTo>
                <a:cubicBezTo>
                  <a:pt x="71" y="60"/>
                  <a:pt x="71" y="61"/>
                  <a:pt x="70" y="61"/>
                </a:cubicBezTo>
                <a:cubicBezTo>
                  <a:pt x="21" y="61"/>
                  <a:pt x="21" y="61"/>
                  <a:pt x="21" y="61"/>
                </a:cubicBezTo>
                <a:cubicBezTo>
                  <a:pt x="21" y="61"/>
                  <a:pt x="20" y="60"/>
                  <a:pt x="20" y="60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51"/>
                  <a:pt x="21" y="51"/>
                  <a:pt x="21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71" y="51"/>
                  <a:pt x="71" y="51"/>
                  <a:pt x="71" y="52"/>
                </a:cubicBezTo>
                <a:lnTo>
                  <a:pt x="71" y="6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4" name="Freeform 66"/>
          <p:cNvSpPr>
            <a:spLocks noEditPoints="1"/>
          </p:cNvSpPr>
          <p:nvPr/>
        </p:nvSpPr>
        <p:spPr bwMode="auto">
          <a:xfrm>
            <a:off x="10523538" y="3668713"/>
            <a:ext cx="522287" cy="404812"/>
          </a:xfrm>
          <a:custGeom>
            <a:avLst/>
            <a:gdLst>
              <a:gd name="T0" fmla="*/ 2147483647 w 72"/>
              <a:gd name="T1" fmla="*/ 2147483647 h 56"/>
              <a:gd name="T2" fmla="*/ 2147483647 w 72"/>
              <a:gd name="T3" fmla="*/ 2147483647 h 56"/>
              <a:gd name="T4" fmla="*/ 2147483647 w 72"/>
              <a:gd name="T5" fmla="*/ 2147483647 h 56"/>
              <a:gd name="T6" fmla="*/ 2147483647 w 72"/>
              <a:gd name="T7" fmla="*/ 2147483647 h 56"/>
              <a:gd name="T8" fmla="*/ 2147483647 w 72"/>
              <a:gd name="T9" fmla="*/ 2147483647 h 56"/>
              <a:gd name="T10" fmla="*/ 2147483647 w 72"/>
              <a:gd name="T11" fmla="*/ 2147483647 h 56"/>
              <a:gd name="T12" fmla="*/ 2147483647 w 72"/>
              <a:gd name="T13" fmla="*/ 2147483647 h 56"/>
              <a:gd name="T14" fmla="*/ 2147483647 w 72"/>
              <a:gd name="T15" fmla="*/ 2147483647 h 56"/>
              <a:gd name="T16" fmla="*/ 0 w 72"/>
              <a:gd name="T17" fmla="*/ 2147483647 h 56"/>
              <a:gd name="T18" fmla="*/ 2147483647 w 72"/>
              <a:gd name="T19" fmla="*/ 0 h 56"/>
              <a:gd name="T20" fmla="*/ 2147483647 w 72"/>
              <a:gd name="T21" fmla="*/ 2147483647 h 56"/>
              <a:gd name="T22" fmla="*/ 2147483647 w 72"/>
              <a:gd name="T23" fmla="*/ 2147483647 h 56"/>
              <a:gd name="T24" fmla="*/ 2147483647 w 72"/>
              <a:gd name="T25" fmla="*/ 2147483647 h 56"/>
              <a:gd name="T26" fmla="*/ 2147483647 w 72"/>
              <a:gd name="T27" fmla="*/ 2147483647 h 56"/>
              <a:gd name="T28" fmla="*/ 2147483647 w 72"/>
              <a:gd name="T29" fmla="*/ 2147483647 h 56"/>
              <a:gd name="T30" fmla="*/ 2147483647 w 72"/>
              <a:gd name="T31" fmla="*/ 2147483647 h 56"/>
              <a:gd name="T32" fmla="*/ 2147483647 w 72"/>
              <a:gd name="T33" fmla="*/ 2147483647 h 56"/>
              <a:gd name="T34" fmla="*/ 2147483647 w 72"/>
              <a:gd name="T35" fmla="*/ 2147483647 h 56"/>
              <a:gd name="T36" fmla="*/ 2147483647 w 72"/>
              <a:gd name="T37" fmla="*/ 2147483647 h 56"/>
              <a:gd name="T38" fmla="*/ 2147483647 w 72"/>
              <a:gd name="T39" fmla="*/ 2147483647 h 56"/>
              <a:gd name="T40" fmla="*/ 2147483647 w 72"/>
              <a:gd name="T41" fmla="*/ 2147483647 h 56"/>
              <a:gd name="T42" fmla="*/ 2147483647 w 72"/>
              <a:gd name="T43" fmla="*/ 2147483647 h 56"/>
              <a:gd name="T44" fmla="*/ 2147483647 w 72"/>
              <a:gd name="T45" fmla="*/ 2147483647 h 56"/>
              <a:gd name="T46" fmla="*/ 2147483647 w 72"/>
              <a:gd name="T47" fmla="*/ 2147483647 h 56"/>
              <a:gd name="T48" fmla="*/ 2147483647 w 72"/>
              <a:gd name="T49" fmla="*/ 2147483647 h 56"/>
              <a:gd name="T50" fmla="*/ 2147483647 w 72"/>
              <a:gd name="T51" fmla="*/ 2147483647 h 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5" name="Freeform 15"/>
          <p:cNvSpPr>
            <a:spLocks noEditPoints="1"/>
          </p:cNvSpPr>
          <p:nvPr/>
        </p:nvSpPr>
        <p:spPr bwMode="auto">
          <a:xfrm>
            <a:off x="1111250" y="3657600"/>
            <a:ext cx="596900" cy="447675"/>
          </a:xfrm>
          <a:custGeom>
            <a:avLst/>
            <a:gdLst>
              <a:gd name="T0" fmla="*/ 2147483647 w 168"/>
              <a:gd name="T1" fmla="*/ 2147483647 h 126"/>
              <a:gd name="T2" fmla="*/ 0 w 168"/>
              <a:gd name="T3" fmla="*/ 2147483647 h 126"/>
              <a:gd name="T4" fmla="*/ 0 w 168"/>
              <a:gd name="T5" fmla="*/ 0 h 126"/>
              <a:gd name="T6" fmla="*/ 2147483647 w 168"/>
              <a:gd name="T7" fmla="*/ 0 h 126"/>
              <a:gd name="T8" fmla="*/ 2147483647 w 168"/>
              <a:gd name="T9" fmla="*/ 2147483647 h 126"/>
              <a:gd name="T10" fmla="*/ 2147483647 w 168"/>
              <a:gd name="T11" fmla="*/ 2147483647 h 126"/>
              <a:gd name="T12" fmla="*/ 2147483647 w 168"/>
              <a:gd name="T13" fmla="*/ 2147483647 h 126"/>
              <a:gd name="T14" fmla="*/ 2147483647 w 168"/>
              <a:gd name="T15" fmla="*/ 2147483647 h 126"/>
              <a:gd name="T16" fmla="*/ 2147483647 w 168"/>
              <a:gd name="T17" fmla="*/ 2147483647 h 126"/>
              <a:gd name="T18" fmla="*/ 2147483647 w 168"/>
              <a:gd name="T19" fmla="*/ 2147483647 h 126"/>
              <a:gd name="T20" fmla="*/ 2147483647 w 168"/>
              <a:gd name="T21" fmla="*/ 2147483647 h 126"/>
              <a:gd name="T22" fmla="*/ 2147483647 w 168"/>
              <a:gd name="T23" fmla="*/ 2147483647 h 126"/>
              <a:gd name="T24" fmla="*/ 2147483647 w 168"/>
              <a:gd name="T25" fmla="*/ 2147483647 h 126"/>
              <a:gd name="T26" fmla="*/ 2147483647 w 168"/>
              <a:gd name="T27" fmla="*/ 2147483647 h 126"/>
              <a:gd name="T28" fmla="*/ 2147483647 w 168"/>
              <a:gd name="T29" fmla="*/ 2147483647 h 126"/>
              <a:gd name="T30" fmla="*/ 2147483647 w 168"/>
              <a:gd name="T31" fmla="*/ 2147483647 h 126"/>
              <a:gd name="T32" fmla="*/ 2147483647 w 168"/>
              <a:gd name="T33" fmla="*/ 2147483647 h 126"/>
              <a:gd name="T34" fmla="*/ 2147483647 w 168"/>
              <a:gd name="T35" fmla="*/ 2147483647 h 126"/>
              <a:gd name="T36" fmla="*/ 2147483647 w 168"/>
              <a:gd name="T37" fmla="*/ 2147483647 h 126"/>
              <a:gd name="T38" fmla="*/ 2147483647 w 168"/>
              <a:gd name="T39" fmla="*/ 2147483647 h 126"/>
              <a:gd name="T40" fmla="*/ 2147483647 w 168"/>
              <a:gd name="T41" fmla="*/ 2147483647 h 126"/>
              <a:gd name="T42" fmla="*/ 2147483647 w 168"/>
              <a:gd name="T43" fmla="*/ 2147483647 h 126"/>
              <a:gd name="T44" fmla="*/ 2147483647 w 168"/>
              <a:gd name="T45" fmla="*/ 2147483647 h 126"/>
              <a:gd name="T46" fmla="*/ 2147483647 w 168"/>
              <a:gd name="T47" fmla="*/ 2147483647 h 126"/>
              <a:gd name="T48" fmla="*/ 2147483647 w 168"/>
              <a:gd name="T49" fmla="*/ 2147483647 h 126"/>
              <a:gd name="T50" fmla="*/ 2147483647 w 168"/>
              <a:gd name="T51" fmla="*/ 2147483647 h 126"/>
              <a:gd name="T52" fmla="*/ 2147483647 w 168"/>
              <a:gd name="T53" fmla="*/ 2147483647 h 12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68" h="126">
                <a:moveTo>
                  <a:pt x="168" y="126"/>
                </a:moveTo>
                <a:lnTo>
                  <a:pt x="0" y="126"/>
                </a:lnTo>
                <a:lnTo>
                  <a:pt x="0" y="0"/>
                </a:lnTo>
                <a:lnTo>
                  <a:pt x="10" y="0"/>
                </a:lnTo>
                <a:lnTo>
                  <a:pt x="10" y="115"/>
                </a:lnTo>
                <a:lnTo>
                  <a:pt x="168" y="115"/>
                </a:lnTo>
                <a:lnTo>
                  <a:pt x="168" y="126"/>
                </a:lnTo>
                <a:close/>
                <a:moveTo>
                  <a:pt x="54" y="104"/>
                </a:moveTo>
                <a:lnTo>
                  <a:pt x="32" y="104"/>
                </a:lnTo>
                <a:lnTo>
                  <a:pt x="32" y="63"/>
                </a:lnTo>
                <a:lnTo>
                  <a:pt x="54" y="63"/>
                </a:lnTo>
                <a:lnTo>
                  <a:pt x="54" y="104"/>
                </a:lnTo>
                <a:close/>
                <a:moveTo>
                  <a:pt x="84" y="104"/>
                </a:moveTo>
                <a:lnTo>
                  <a:pt x="64" y="104"/>
                </a:lnTo>
                <a:lnTo>
                  <a:pt x="64" y="19"/>
                </a:lnTo>
                <a:lnTo>
                  <a:pt x="84" y="19"/>
                </a:lnTo>
                <a:lnTo>
                  <a:pt x="84" y="104"/>
                </a:lnTo>
                <a:close/>
                <a:moveTo>
                  <a:pt x="116" y="104"/>
                </a:moveTo>
                <a:lnTo>
                  <a:pt x="95" y="104"/>
                </a:lnTo>
                <a:lnTo>
                  <a:pt x="95" y="41"/>
                </a:lnTo>
                <a:lnTo>
                  <a:pt x="116" y="41"/>
                </a:lnTo>
                <a:lnTo>
                  <a:pt x="116" y="104"/>
                </a:lnTo>
                <a:close/>
                <a:moveTo>
                  <a:pt x="147" y="104"/>
                </a:moveTo>
                <a:lnTo>
                  <a:pt x="127" y="104"/>
                </a:lnTo>
                <a:lnTo>
                  <a:pt x="127" y="9"/>
                </a:lnTo>
                <a:lnTo>
                  <a:pt x="147" y="9"/>
                </a:lnTo>
                <a:lnTo>
                  <a:pt x="147" y="10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36" name="Freeform 54@|5FFC:14657585|FBC:16777215|LFC:11765543|LBC:16777215"/>
          <p:cNvSpPr/>
          <p:nvPr/>
        </p:nvSpPr>
        <p:spPr bwMode="auto">
          <a:xfrm>
            <a:off x="5211763" y="3078163"/>
            <a:ext cx="1744662" cy="1744662"/>
          </a:xfrm>
          <a:custGeom>
            <a:avLst/>
            <a:gdLst>
              <a:gd name="T0" fmla="*/ 0 w 661361"/>
              <a:gd name="T1" fmla="*/ 16014006 h 661361"/>
              <a:gd name="T2" fmla="*/ 4690429 w 661361"/>
              <a:gd name="T3" fmla="*/ 4690392 h 661361"/>
              <a:gd name="T4" fmla="*/ 16014061 w 661361"/>
              <a:gd name="T5" fmla="*/ 0 h 661361"/>
              <a:gd name="T6" fmla="*/ 27337691 w 661361"/>
              <a:gd name="T7" fmla="*/ 4690429 h 661361"/>
              <a:gd name="T8" fmla="*/ 32028069 w 661361"/>
              <a:gd name="T9" fmla="*/ 16014061 h 661361"/>
              <a:gd name="T10" fmla="*/ 27337691 w 661361"/>
              <a:gd name="T11" fmla="*/ 27337691 h 661361"/>
              <a:gd name="T12" fmla="*/ 16014061 w 661361"/>
              <a:gd name="T13" fmla="*/ 32028069 h 661361"/>
              <a:gd name="T14" fmla="*/ 4690429 w 661361"/>
              <a:gd name="T15" fmla="*/ 27337691 h 661361"/>
              <a:gd name="T16" fmla="*/ 55 w 661361"/>
              <a:gd name="T17" fmla="*/ 16014061 h 661361"/>
              <a:gd name="T18" fmla="*/ 0 w 661361"/>
              <a:gd name="T19" fmla="*/ 16014006 h 6613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20517E"/>
          </a:solidFill>
          <a:ln>
            <a:noFill/>
          </a:ln>
        </p:spPr>
        <p:txBody>
          <a:bodyPr lIns="141562" tIns="141562" rIns="141562" bIns="141562" anchor="ctr"/>
          <a:lstStyle/>
          <a:p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5721350" y="3422650"/>
            <a:ext cx="725488" cy="1055688"/>
            <a:chOff x="5721350" y="3422650"/>
            <a:chExt cx="725488" cy="1055688"/>
          </a:xfrm>
        </p:grpSpPr>
        <p:sp>
          <p:nvSpPr>
            <p:cNvPr id="38" name="Freeform 78@|5FFC:0|FBC:0|LFC:16777215|LBC:16777215"/>
            <p:cNvSpPr>
              <a:spLocks noEditPoints="1"/>
            </p:cNvSpPr>
            <p:nvPr/>
          </p:nvSpPr>
          <p:spPr bwMode="auto">
            <a:xfrm>
              <a:off x="5721350" y="3422650"/>
              <a:ext cx="725488" cy="1055688"/>
            </a:xfrm>
            <a:custGeom>
              <a:avLst/>
              <a:gdLst>
                <a:gd name="T0" fmla="*/ 2147483647 w 85"/>
                <a:gd name="T1" fmla="*/ 0 h 123"/>
                <a:gd name="T2" fmla="*/ 0 w 85"/>
                <a:gd name="T3" fmla="*/ 2147483647 h 123"/>
                <a:gd name="T4" fmla="*/ 2147483647 w 85"/>
                <a:gd name="T5" fmla="*/ 2147483647 h 123"/>
                <a:gd name="T6" fmla="*/ 2147483647 w 85"/>
                <a:gd name="T7" fmla="*/ 2147483647 h 123"/>
                <a:gd name="T8" fmla="*/ 2147483647 w 85"/>
                <a:gd name="T9" fmla="*/ 2147483647 h 123"/>
                <a:gd name="T10" fmla="*/ 2147483647 w 85"/>
                <a:gd name="T11" fmla="*/ 2147483647 h 123"/>
                <a:gd name="T12" fmla="*/ 2147483647 w 85"/>
                <a:gd name="T13" fmla="*/ 0 h 123"/>
                <a:gd name="T14" fmla="*/ 2147483647 w 85"/>
                <a:gd name="T15" fmla="*/ 2147483647 h 123"/>
                <a:gd name="T16" fmla="*/ 2147483647 w 85"/>
                <a:gd name="T17" fmla="*/ 2147483647 h 123"/>
                <a:gd name="T18" fmla="*/ 2147483647 w 85"/>
                <a:gd name="T19" fmla="*/ 2147483647 h 123"/>
                <a:gd name="T20" fmla="*/ 2147483647 w 85"/>
                <a:gd name="T21" fmla="*/ 2147483647 h 123"/>
                <a:gd name="T22" fmla="*/ 2147483647 w 85"/>
                <a:gd name="T23" fmla="*/ 2147483647 h 123"/>
                <a:gd name="T24" fmla="*/ 2147483647 w 85"/>
                <a:gd name="T25" fmla="*/ 2147483647 h 123"/>
                <a:gd name="T26" fmla="*/ 2147483647 w 85"/>
                <a:gd name="T27" fmla="*/ 2147483647 h 123"/>
                <a:gd name="T28" fmla="*/ 2147483647 w 85"/>
                <a:gd name="T29" fmla="*/ 2147483647 h 123"/>
                <a:gd name="T30" fmla="*/ 2147483647 w 85"/>
                <a:gd name="T31" fmla="*/ 2147483647 h 123"/>
                <a:gd name="T32" fmla="*/ 2147483647 w 85"/>
                <a:gd name="T33" fmla="*/ 2147483647 h 123"/>
                <a:gd name="T34" fmla="*/ 2147483647 w 85"/>
                <a:gd name="T35" fmla="*/ 2147483647 h 123"/>
                <a:gd name="T36" fmla="*/ 2147483647 w 85"/>
                <a:gd name="T37" fmla="*/ 2147483647 h 123"/>
                <a:gd name="T38" fmla="*/ 2147483647 w 85"/>
                <a:gd name="T39" fmla="*/ 2147483647 h 123"/>
                <a:gd name="T40" fmla="*/ 2147483647 w 85"/>
                <a:gd name="T41" fmla="*/ 2147483647 h 123"/>
                <a:gd name="T42" fmla="*/ 2147483647 w 85"/>
                <a:gd name="T43" fmla="*/ 2147483647 h 123"/>
                <a:gd name="T44" fmla="*/ 2147483647 w 85"/>
                <a:gd name="T45" fmla="*/ 2147483647 h 123"/>
                <a:gd name="T46" fmla="*/ 2147483647 w 85"/>
                <a:gd name="T47" fmla="*/ 2147483647 h 123"/>
                <a:gd name="T48" fmla="*/ 2147483647 w 85"/>
                <a:gd name="T49" fmla="*/ 2147483647 h 123"/>
                <a:gd name="T50" fmla="*/ 2147483647 w 85"/>
                <a:gd name="T51" fmla="*/ 2147483647 h 123"/>
                <a:gd name="T52" fmla="*/ 2147483647 w 85"/>
                <a:gd name="T53" fmla="*/ 2147483647 h 123"/>
                <a:gd name="T54" fmla="*/ 2147483647 w 85"/>
                <a:gd name="T55" fmla="*/ 2147483647 h 123"/>
                <a:gd name="T56" fmla="*/ 2147483647 w 85"/>
                <a:gd name="T57" fmla="*/ 2147483647 h 123"/>
                <a:gd name="T58" fmla="*/ 2147483647 w 85"/>
                <a:gd name="T59" fmla="*/ 2147483647 h 123"/>
                <a:gd name="T60" fmla="*/ 2147483647 w 85"/>
                <a:gd name="T61" fmla="*/ 2147483647 h 123"/>
                <a:gd name="T62" fmla="*/ 2147483647 w 85"/>
                <a:gd name="T63" fmla="*/ 2147483647 h 123"/>
                <a:gd name="T64" fmla="*/ 2147483647 w 85"/>
                <a:gd name="T65" fmla="*/ 2147483647 h 1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5" h="123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57"/>
                    <a:pt x="14" y="74"/>
                    <a:pt x="19" y="88"/>
                  </a:cubicBezTo>
                  <a:cubicBezTo>
                    <a:pt x="27" y="110"/>
                    <a:pt x="26" y="123"/>
                    <a:pt x="42" y="123"/>
                  </a:cubicBezTo>
                  <a:cubicBezTo>
                    <a:pt x="59" y="123"/>
                    <a:pt x="58" y="110"/>
                    <a:pt x="65" y="88"/>
                  </a:cubicBezTo>
                  <a:cubicBezTo>
                    <a:pt x="70" y="74"/>
                    <a:pt x="85" y="57"/>
                    <a:pt x="85" y="42"/>
                  </a:cubicBezTo>
                  <a:cubicBezTo>
                    <a:pt x="85" y="19"/>
                    <a:pt x="66" y="0"/>
                    <a:pt x="42" y="0"/>
                  </a:cubicBezTo>
                  <a:close/>
                  <a:moveTo>
                    <a:pt x="52" y="104"/>
                  </a:moveTo>
                  <a:cubicBezTo>
                    <a:pt x="33" y="106"/>
                    <a:pt x="33" y="106"/>
                    <a:pt x="33" y="106"/>
                  </a:cubicBezTo>
                  <a:cubicBezTo>
                    <a:pt x="33" y="104"/>
                    <a:pt x="32" y="102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4" y="97"/>
                    <a:pt x="54" y="98"/>
                    <a:pt x="54" y="99"/>
                  </a:cubicBezTo>
                  <a:cubicBezTo>
                    <a:pt x="53" y="101"/>
                    <a:pt x="53" y="103"/>
                    <a:pt x="52" y="104"/>
                  </a:cubicBezTo>
                  <a:close/>
                  <a:moveTo>
                    <a:pt x="30" y="95"/>
                  </a:moveTo>
                  <a:cubicBezTo>
                    <a:pt x="29" y="93"/>
                    <a:pt x="28" y="91"/>
                    <a:pt x="27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7" y="89"/>
                    <a:pt x="56" y="91"/>
                    <a:pt x="56" y="92"/>
                  </a:cubicBezTo>
                  <a:lnTo>
                    <a:pt x="30" y="95"/>
                  </a:lnTo>
                  <a:close/>
                  <a:moveTo>
                    <a:pt x="42" y="115"/>
                  </a:moveTo>
                  <a:cubicBezTo>
                    <a:pt x="38" y="115"/>
                    <a:pt x="37" y="114"/>
                    <a:pt x="35" y="110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9" y="114"/>
                    <a:pt x="47" y="115"/>
                    <a:pt x="42" y="115"/>
                  </a:cubicBezTo>
                  <a:close/>
                  <a:moveTo>
                    <a:pt x="60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76"/>
                    <a:pt x="20" y="72"/>
                    <a:pt x="18" y="68"/>
                  </a:cubicBezTo>
                  <a:cubicBezTo>
                    <a:pt x="13" y="59"/>
                    <a:pt x="8" y="50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7" y="23"/>
                    <a:pt x="77" y="42"/>
                  </a:cubicBezTo>
                  <a:cubicBezTo>
                    <a:pt x="77" y="50"/>
                    <a:pt x="72" y="59"/>
                    <a:pt x="67" y="68"/>
                  </a:cubicBezTo>
                  <a:cubicBezTo>
                    <a:pt x="64" y="72"/>
                    <a:pt x="62" y="76"/>
                    <a:pt x="60" y="80"/>
                  </a:cubicBezTo>
                  <a:close/>
                  <a:moveTo>
                    <a:pt x="60" y="80"/>
                  </a:moveTo>
                  <a:cubicBezTo>
                    <a:pt x="60" y="80"/>
                    <a:pt x="60" y="80"/>
                    <a:pt x="60" y="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  <p:sp>
          <p:nvSpPr>
            <p:cNvPr id="39" name="Freeform 79@|5FFC:0|FBC:0|LFC:16777215|LBC:16777215"/>
            <p:cNvSpPr>
              <a:spLocks noEditPoints="1"/>
            </p:cNvSpPr>
            <p:nvPr/>
          </p:nvSpPr>
          <p:spPr bwMode="auto">
            <a:xfrm>
              <a:off x="5884863" y="3584575"/>
              <a:ext cx="212725" cy="214313"/>
            </a:xfrm>
            <a:custGeom>
              <a:avLst/>
              <a:gdLst>
                <a:gd name="T0" fmla="*/ 2147483647 w 25"/>
                <a:gd name="T1" fmla="*/ 0 h 25"/>
                <a:gd name="T2" fmla="*/ 0 w 25"/>
                <a:gd name="T3" fmla="*/ 2147483647 h 25"/>
                <a:gd name="T4" fmla="*/ 2147483647 w 25"/>
                <a:gd name="T5" fmla="*/ 2147483647 h 25"/>
                <a:gd name="T6" fmla="*/ 2147483647 w 25"/>
                <a:gd name="T7" fmla="*/ 2147483647 h 25"/>
                <a:gd name="T8" fmla="*/ 2147483647 w 25"/>
                <a:gd name="T9" fmla="*/ 2147483647 h 25"/>
                <a:gd name="T10" fmla="*/ 2147483647 w 25"/>
                <a:gd name="T11" fmla="*/ 2147483647 h 25"/>
                <a:gd name="T12" fmla="*/ 2147483647 w 25"/>
                <a:gd name="T13" fmla="*/ 0 h 25"/>
                <a:gd name="T14" fmla="*/ 2147483647 w 25"/>
                <a:gd name="T15" fmla="*/ 0 h 25"/>
                <a:gd name="T16" fmla="*/ 2147483647 w 25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5">
                  <a:moveTo>
                    <a:pt x="23" y="0"/>
                  </a:moveTo>
                  <a:cubicBezTo>
                    <a:pt x="11" y="0"/>
                    <a:pt x="0" y="10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4" y="24"/>
                    <a:pt x="4" y="23"/>
                  </a:cubicBezTo>
                  <a:cubicBezTo>
                    <a:pt x="4" y="12"/>
                    <a:pt x="1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21682" tIns="60841" rIns="121682" bIns="60841"/>
            <a:lstStyle/>
            <a:p>
              <a:endParaRPr lang="zh-CN" altLang="en-US"/>
            </a:p>
          </p:txBody>
        </p:sp>
      </p:grpSp>
      <p:sp>
        <p:nvSpPr>
          <p:cNvPr id="40" name="Freeform 135"/>
          <p:cNvSpPr>
            <a:spLocks noEditPoints="1"/>
          </p:cNvSpPr>
          <p:nvPr/>
        </p:nvSpPr>
        <p:spPr bwMode="auto">
          <a:xfrm>
            <a:off x="10523538" y="5040313"/>
            <a:ext cx="538162" cy="503237"/>
          </a:xfrm>
          <a:custGeom>
            <a:avLst/>
            <a:gdLst>
              <a:gd name="T0" fmla="*/ 2147483647 w 73"/>
              <a:gd name="T1" fmla="*/ 2147483647 h 68"/>
              <a:gd name="T2" fmla="*/ 2147483647 w 73"/>
              <a:gd name="T3" fmla="*/ 2147483647 h 68"/>
              <a:gd name="T4" fmla="*/ 0 w 73"/>
              <a:gd name="T5" fmla="*/ 2147483647 h 68"/>
              <a:gd name="T6" fmla="*/ 2147483647 w 73"/>
              <a:gd name="T7" fmla="*/ 2147483647 h 68"/>
              <a:gd name="T8" fmla="*/ 2147483647 w 73"/>
              <a:gd name="T9" fmla="*/ 2147483647 h 68"/>
              <a:gd name="T10" fmla="*/ 2147483647 w 73"/>
              <a:gd name="T11" fmla="*/ 2147483647 h 68"/>
              <a:gd name="T12" fmla="*/ 2147483647 w 73"/>
              <a:gd name="T13" fmla="*/ 2147483647 h 68"/>
              <a:gd name="T14" fmla="*/ 2147483647 w 73"/>
              <a:gd name="T15" fmla="*/ 2147483647 h 68"/>
              <a:gd name="T16" fmla="*/ 2147483647 w 73"/>
              <a:gd name="T17" fmla="*/ 2147483647 h 68"/>
              <a:gd name="T18" fmla="*/ 2147483647 w 73"/>
              <a:gd name="T19" fmla="*/ 2147483647 h 68"/>
              <a:gd name="T20" fmla="*/ 2147483647 w 73"/>
              <a:gd name="T21" fmla="*/ 2147483647 h 68"/>
              <a:gd name="T22" fmla="*/ 2147483647 w 73"/>
              <a:gd name="T23" fmla="*/ 0 h 68"/>
              <a:gd name="T24" fmla="*/ 2147483647 w 73"/>
              <a:gd name="T25" fmla="*/ 2147483647 h 68"/>
              <a:gd name="T26" fmla="*/ 2147483647 w 73"/>
              <a:gd name="T27" fmla="*/ 2147483647 h 68"/>
              <a:gd name="T28" fmla="*/ 2147483647 w 73"/>
              <a:gd name="T29" fmla="*/ 2147483647 h 68"/>
              <a:gd name="T30" fmla="*/ 2147483647 w 73"/>
              <a:gd name="T31" fmla="*/ 2147483647 h 68"/>
              <a:gd name="T32" fmla="*/ 2147483647 w 73"/>
              <a:gd name="T33" fmla="*/ 2147483647 h 68"/>
              <a:gd name="T34" fmla="*/ 2147483647 w 73"/>
              <a:gd name="T35" fmla="*/ 2147483647 h 68"/>
              <a:gd name="T36" fmla="*/ 2147483647 w 73"/>
              <a:gd name="T37" fmla="*/ 2147483647 h 68"/>
              <a:gd name="T38" fmla="*/ 2147483647 w 73"/>
              <a:gd name="T39" fmla="*/ 2147483647 h 68"/>
              <a:gd name="T40" fmla="*/ 2147483647 w 73"/>
              <a:gd name="T41" fmla="*/ 2147483647 h 68"/>
              <a:gd name="T42" fmla="*/ 2147483647 w 73"/>
              <a:gd name="T43" fmla="*/ 2147483647 h 68"/>
              <a:gd name="T44" fmla="*/ 2147483647 w 73"/>
              <a:gd name="T45" fmla="*/ 2147483647 h 68"/>
              <a:gd name="T46" fmla="*/ 2147483647 w 73"/>
              <a:gd name="T47" fmla="*/ 2147483647 h 68"/>
              <a:gd name="T48" fmla="*/ 2147483647 w 73"/>
              <a:gd name="T49" fmla="*/ 2147483647 h 68"/>
              <a:gd name="T50" fmla="*/ 2147483647 w 73"/>
              <a:gd name="T51" fmla="*/ 2147483647 h 68"/>
              <a:gd name="T52" fmla="*/ 2147483647 w 73"/>
              <a:gd name="T53" fmla="*/ 2147483647 h 68"/>
              <a:gd name="T54" fmla="*/ 2147483647 w 73"/>
              <a:gd name="T55" fmla="*/ 2147483647 h 68"/>
              <a:gd name="T56" fmla="*/ 2147483647 w 73"/>
              <a:gd name="T57" fmla="*/ 2147483647 h 68"/>
              <a:gd name="T58" fmla="*/ 2147483647 w 73"/>
              <a:gd name="T59" fmla="*/ 0 h 68"/>
              <a:gd name="T60" fmla="*/ 2147483647 w 73"/>
              <a:gd name="T61" fmla="*/ 2147483647 h 68"/>
              <a:gd name="T62" fmla="*/ 2147483647 w 73"/>
              <a:gd name="T63" fmla="*/ 2147483647 h 68"/>
              <a:gd name="T64" fmla="*/ 2147483647 w 73"/>
              <a:gd name="T65" fmla="*/ 2147483647 h 68"/>
              <a:gd name="T66" fmla="*/ 2147483647 w 73"/>
              <a:gd name="T67" fmla="*/ 2147483647 h 68"/>
              <a:gd name="T68" fmla="*/ 2147483647 w 73"/>
              <a:gd name="T69" fmla="*/ 2147483647 h 68"/>
              <a:gd name="T70" fmla="*/ 2147483647 w 73"/>
              <a:gd name="T71" fmla="*/ 2147483647 h 68"/>
              <a:gd name="T72" fmla="*/ 2147483647 w 73"/>
              <a:gd name="T73" fmla="*/ 2147483647 h 68"/>
              <a:gd name="T74" fmla="*/ 2147483647 w 73"/>
              <a:gd name="T75" fmla="*/ 2147483647 h 68"/>
              <a:gd name="T76" fmla="*/ 2147483647 w 73"/>
              <a:gd name="T77" fmla="*/ 2147483647 h 68"/>
              <a:gd name="T78" fmla="*/ 2147483647 w 73"/>
              <a:gd name="T79" fmla="*/ 2147483647 h 68"/>
              <a:gd name="T80" fmla="*/ 2147483647 w 73"/>
              <a:gd name="T81" fmla="*/ 2147483647 h 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843563" y="2304609"/>
            <a:ext cx="8554563" cy="3351257"/>
            <a:chOff x="1843563" y="2304609"/>
            <a:chExt cx="8554563" cy="3351257"/>
          </a:xfrm>
        </p:grpSpPr>
        <p:sp>
          <p:nvSpPr>
            <p:cNvPr id="42" name="TextBox 13"/>
            <p:cNvSpPr txBox="1">
              <a:spLocks noChangeArrowheads="1"/>
            </p:cNvSpPr>
            <p:nvPr/>
          </p:nvSpPr>
          <p:spPr bwMode="auto">
            <a:xfrm>
              <a:off x="1843563" y="2327984"/>
              <a:ext cx="19208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要有目标和追求</a:t>
              </a:r>
              <a:endParaRPr lang="zh-CN" alt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5" name="TextBox 13"/>
            <p:cNvSpPr txBox="1">
              <a:spLocks noChangeArrowheads="1"/>
            </p:cNvSpPr>
            <p:nvPr/>
          </p:nvSpPr>
          <p:spPr bwMode="auto">
            <a:xfrm>
              <a:off x="1843563" y="3697923"/>
              <a:ext cx="15621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经常保持微笑</a:t>
              </a:r>
              <a:endParaRPr lang="en-US" altLang="zh-CN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TextBox 13"/>
            <p:cNvSpPr txBox="1">
              <a:spLocks noChangeArrowheads="1"/>
            </p:cNvSpPr>
            <p:nvPr/>
          </p:nvSpPr>
          <p:spPr bwMode="auto">
            <a:xfrm>
              <a:off x="1843563" y="5040313"/>
              <a:ext cx="178668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学会和别人一块分享喜悦</a:t>
              </a:r>
              <a:endParaRPr lang="zh-CN" alt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8622351" y="2304609"/>
              <a:ext cx="17757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20000"/>
                </a:spcBef>
              </a:pPr>
              <a:r>
                <a:rPr lang="zh-CN" altLang="en-US" sz="2000" b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保持自信心</a:t>
              </a:r>
              <a:endParaRPr lang="en-US" altLang="zh-CN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TextBox 13"/>
            <p:cNvSpPr txBox="1">
              <a:spLocks noChangeArrowheads="1"/>
            </p:cNvSpPr>
            <p:nvPr/>
          </p:nvSpPr>
          <p:spPr bwMode="auto">
            <a:xfrm>
              <a:off x="8836026" y="3722688"/>
              <a:ext cx="15621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学会宽恕他人</a:t>
              </a:r>
              <a:endParaRPr lang="en-US" altLang="zh-CN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Box 13"/>
            <p:cNvSpPr txBox="1">
              <a:spLocks noChangeArrowheads="1"/>
            </p:cNvSpPr>
            <p:nvPr/>
          </p:nvSpPr>
          <p:spPr bwMode="auto">
            <a:xfrm>
              <a:off x="8612189" y="5169095"/>
              <a:ext cx="17859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SzPct val="100000"/>
              </a:pPr>
              <a:r>
                <a:rPr lang="zh-CN" altLang="en-US" sz="2000" b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有几个知心朋友</a:t>
              </a:r>
              <a:endParaRPr lang="zh-CN" alt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文本框 58"/>
          <p:cNvSpPr txBox="1"/>
          <p:nvPr/>
        </p:nvSpPr>
        <p:spPr>
          <a:xfrm>
            <a:off x="4253546" y="819239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快乐的技巧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5" grpId="0" animBg="1"/>
      <p:bldP spid="16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40" grpId="0" animBg="1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快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  乐  很  重  要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403268" y="703218"/>
            <a:ext cx="5408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送给学子的十句话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5" y="3040364"/>
            <a:ext cx="842611" cy="84261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174" y="3040364"/>
            <a:ext cx="842611" cy="84261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733624" y="5460128"/>
            <a:ext cx="269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最淡的墨水也</a:t>
            </a: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胜过</a:t>
            </a:r>
            <a:endParaRPr lang="en-US" altLang="zh-CN" sz="20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强的记忆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流程图: 联系 5"/>
          <p:cNvSpPr>
            <a:spLocks noChangeArrowheads="1"/>
          </p:cNvSpPr>
          <p:nvPr/>
        </p:nvSpPr>
        <p:spPr bwMode="auto">
          <a:xfrm>
            <a:off x="2393063" y="4567078"/>
            <a:ext cx="741362" cy="741363"/>
          </a:xfrm>
          <a:prstGeom prst="flowChartConnec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4" name="直接连接符 6"/>
          <p:cNvCxnSpPr>
            <a:cxnSpLocks noChangeShapeType="1"/>
          </p:cNvCxnSpPr>
          <p:nvPr/>
        </p:nvCxnSpPr>
        <p:spPr bwMode="auto">
          <a:xfrm flipV="1">
            <a:off x="3134425" y="3490753"/>
            <a:ext cx="909638" cy="1033463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8"/>
          <p:cNvCxnSpPr>
            <a:cxnSpLocks noChangeShapeType="1"/>
          </p:cNvCxnSpPr>
          <p:nvPr/>
        </p:nvCxnSpPr>
        <p:spPr bwMode="auto">
          <a:xfrm flipV="1">
            <a:off x="6472938" y="3490753"/>
            <a:ext cx="909637" cy="1033463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12"/>
          <p:cNvCxnSpPr>
            <a:cxnSpLocks noChangeShapeType="1"/>
          </p:cNvCxnSpPr>
          <p:nvPr/>
        </p:nvCxnSpPr>
        <p:spPr bwMode="auto">
          <a:xfrm rot="5400000" flipV="1">
            <a:off x="4973544" y="3493135"/>
            <a:ext cx="909637" cy="1035050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连接符 14"/>
          <p:cNvCxnSpPr>
            <a:cxnSpLocks noChangeShapeType="1"/>
          </p:cNvCxnSpPr>
          <p:nvPr/>
        </p:nvCxnSpPr>
        <p:spPr bwMode="auto">
          <a:xfrm rot="5400000" flipV="1">
            <a:off x="8312056" y="3493135"/>
            <a:ext cx="909637" cy="1035050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" name="组合 17"/>
          <p:cNvGrpSpPr/>
          <p:nvPr/>
        </p:nvGrpSpPr>
        <p:grpSpPr>
          <a:xfrm>
            <a:off x="9070088" y="4567078"/>
            <a:ext cx="741362" cy="741363"/>
            <a:chOff x="8861741" y="4372247"/>
            <a:chExt cx="741362" cy="741363"/>
          </a:xfrm>
        </p:grpSpPr>
        <p:sp>
          <p:nvSpPr>
            <p:cNvPr id="19" name="流程图: 联系 9"/>
            <p:cNvSpPr>
              <a:spLocks noChangeArrowheads="1"/>
            </p:cNvSpPr>
            <p:nvPr/>
          </p:nvSpPr>
          <p:spPr bwMode="auto">
            <a:xfrm>
              <a:off x="8861741" y="4372247"/>
              <a:ext cx="741362" cy="741363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22"/>
            <p:cNvSpPr/>
            <p:nvPr/>
          </p:nvSpPr>
          <p:spPr bwMode="auto">
            <a:xfrm>
              <a:off x="9101453" y="4615135"/>
              <a:ext cx="261938" cy="261937"/>
            </a:xfrm>
            <a:custGeom>
              <a:avLst/>
              <a:gdLst>
                <a:gd name="T0" fmla="*/ 2147483647 w 290"/>
                <a:gd name="T1" fmla="*/ 2147483647 h 290"/>
                <a:gd name="T2" fmla="*/ 2147483647 w 290"/>
                <a:gd name="T3" fmla="*/ 2147483647 h 290"/>
                <a:gd name="T4" fmla="*/ 2147483647 w 290"/>
                <a:gd name="T5" fmla="*/ 2147483647 h 290"/>
                <a:gd name="T6" fmla="*/ 2147483647 w 290"/>
                <a:gd name="T7" fmla="*/ 2147483647 h 290"/>
                <a:gd name="T8" fmla="*/ 2147483647 w 290"/>
                <a:gd name="T9" fmla="*/ 2147483647 h 290"/>
                <a:gd name="T10" fmla="*/ 2147483647 w 290"/>
                <a:gd name="T11" fmla="*/ 2147483647 h 290"/>
                <a:gd name="T12" fmla="*/ 2147483647 w 290"/>
                <a:gd name="T13" fmla="*/ 2147483647 h 290"/>
                <a:gd name="T14" fmla="*/ 2147483647 w 290"/>
                <a:gd name="T15" fmla="*/ 2147483647 h 290"/>
                <a:gd name="T16" fmla="*/ 2147483647 w 290"/>
                <a:gd name="T17" fmla="*/ 2147483647 h 290"/>
                <a:gd name="T18" fmla="*/ 2147483647 w 290"/>
                <a:gd name="T19" fmla="*/ 2147483647 h 290"/>
                <a:gd name="T20" fmla="*/ 2147483647 w 290"/>
                <a:gd name="T21" fmla="*/ 2147483647 h 290"/>
                <a:gd name="T22" fmla="*/ 2147483647 w 290"/>
                <a:gd name="T23" fmla="*/ 2147483647 h 290"/>
                <a:gd name="T24" fmla="*/ 2147483647 w 290"/>
                <a:gd name="T25" fmla="*/ 2147483647 h 290"/>
                <a:gd name="T26" fmla="*/ 2147483647 w 290"/>
                <a:gd name="T27" fmla="*/ 2147483647 h 290"/>
                <a:gd name="T28" fmla="*/ 2147483647 w 290"/>
                <a:gd name="T29" fmla="*/ 2147483647 h 290"/>
                <a:gd name="T30" fmla="*/ 2147483647 w 290"/>
                <a:gd name="T31" fmla="*/ 2147483647 h 290"/>
                <a:gd name="T32" fmla="*/ 2147483647 w 290"/>
                <a:gd name="T33" fmla="*/ 2147483647 h 290"/>
                <a:gd name="T34" fmla="*/ 2147483647 w 290"/>
                <a:gd name="T35" fmla="*/ 2147483647 h 290"/>
                <a:gd name="T36" fmla="*/ 2147483647 w 290"/>
                <a:gd name="T37" fmla="*/ 2147483647 h 2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" name="Freeform 32"/>
          <p:cNvSpPr/>
          <p:nvPr/>
        </p:nvSpPr>
        <p:spPr bwMode="auto">
          <a:xfrm>
            <a:off x="2657050" y="4854678"/>
            <a:ext cx="207963" cy="258763"/>
          </a:xfrm>
          <a:custGeom>
            <a:avLst/>
            <a:gdLst>
              <a:gd name="T0" fmla="*/ 2147483647 w 231"/>
              <a:gd name="T1" fmla="*/ 0 h 288"/>
              <a:gd name="T2" fmla="*/ 0 w 231"/>
              <a:gd name="T3" fmla="*/ 0 h 288"/>
              <a:gd name="T4" fmla="*/ 2147483647 w 231"/>
              <a:gd name="T5" fmla="*/ 2147483647 h 288"/>
              <a:gd name="T6" fmla="*/ 2147483647 w 231"/>
              <a:gd name="T7" fmla="*/ 2147483647 h 288"/>
              <a:gd name="T8" fmla="*/ 2147483647 w 231"/>
              <a:gd name="T9" fmla="*/ 2147483647 h 288"/>
              <a:gd name="T10" fmla="*/ 2147483647 w 231"/>
              <a:gd name="T11" fmla="*/ 2147483647 h 288"/>
              <a:gd name="T12" fmla="*/ 2147483647 w 231"/>
              <a:gd name="T13" fmla="*/ 2147483647 h 288"/>
              <a:gd name="T14" fmla="*/ 2147483647 w 231"/>
              <a:gd name="T15" fmla="*/ 2147483647 h 288"/>
              <a:gd name="T16" fmla="*/ 2147483647 w 231"/>
              <a:gd name="T17" fmla="*/ 0 h 2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1" h="288">
                <a:moveTo>
                  <a:pt x="2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8"/>
                  <a:pt x="43" y="106"/>
                  <a:pt x="99" y="114"/>
                </a:cubicBezTo>
                <a:cubicBezTo>
                  <a:pt x="99" y="243"/>
                  <a:pt x="99" y="243"/>
                  <a:pt x="99" y="243"/>
                </a:cubicBezTo>
                <a:cubicBezTo>
                  <a:pt x="68" y="248"/>
                  <a:pt x="46" y="266"/>
                  <a:pt x="46" y="288"/>
                </a:cubicBezTo>
                <a:cubicBezTo>
                  <a:pt x="185" y="288"/>
                  <a:pt x="185" y="288"/>
                  <a:pt x="185" y="288"/>
                </a:cubicBezTo>
                <a:cubicBezTo>
                  <a:pt x="185" y="266"/>
                  <a:pt x="162" y="248"/>
                  <a:pt x="132" y="243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88" y="106"/>
                  <a:pt x="231" y="58"/>
                  <a:pt x="2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114"/>
          <p:cNvSpPr>
            <a:spLocks noEditPoints="1"/>
          </p:cNvSpPr>
          <p:nvPr/>
        </p:nvSpPr>
        <p:spPr bwMode="auto">
          <a:xfrm>
            <a:off x="11043350" y="2999353"/>
            <a:ext cx="261938" cy="361950"/>
          </a:xfrm>
          <a:custGeom>
            <a:avLst/>
            <a:gdLst>
              <a:gd name="T0" fmla="*/ 2147483647 w 73"/>
              <a:gd name="T1" fmla="*/ 0 h 100"/>
              <a:gd name="T2" fmla="*/ 2147483647 w 73"/>
              <a:gd name="T3" fmla="*/ 2147483647 h 100"/>
              <a:gd name="T4" fmla="*/ 2147483647 w 73"/>
              <a:gd name="T5" fmla="*/ 2147483647 h 100"/>
              <a:gd name="T6" fmla="*/ 2147483647 w 73"/>
              <a:gd name="T7" fmla="*/ 2147483647 h 100"/>
              <a:gd name="T8" fmla="*/ 2147483647 w 73"/>
              <a:gd name="T9" fmla="*/ 2147483647 h 100"/>
              <a:gd name="T10" fmla="*/ 2147483647 w 73"/>
              <a:gd name="T11" fmla="*/ 2147483647 h 100"/>
              <a:gd name="T12" fmla="*/ 2147483647 w 73"/>
              <a:gd name="T13" fmla="*/ 2147483647 h 100"/>
              <a:gd name="T14" fmla="*/ 2147483647 w 73"/>
              <a:gd name="T15" fmla="*/ 2147483647 h 100"/>
              <a:gd name="T16" fmla="*/ 2147483647 w 73"/>
              <a:gd name="T17" fmla="*/ 2147483647 h 100"/>
              <a:gd name="T18" fmla="*/ 2147483647 w 73"/>
              <a:gd name="T19" fmla="*/ 2147483647 h 100"/>
              <a:gd name="T20" fmla="*/ 2147483647 w 73"/>
              <a:gd name="T21" fmla="*/ 2147483647 h 100"/>
              <a:gd name="T22" fmla="*/ 2147483647 w 73"/>
              <a:gd name="T23" fmla="*/ 2147483647 h 100"/>
              <a:gd name="T24" fmla="*/ 2147483647 w 73"/>
              <a:gd name="T25" fmla="*/ 2147483647 h 100"/>
              <a:gd name="T26" fmla="*/ 2147483647 w 73"/>
              <a:gd name="T27" fmla="*/ 2147483647 h 100"/>
              <a:gd name="T28" fmla="*/ 2147483647 w 73"/>
              <a:gd name="T29" fmla="*/ 2147483647 h 100"/>
              <a:gd name="T30" fmla="*/ 2147483647 w 73"/>
              <a:gd name="T31" fmla="*/ 2147483647 h 100"/>
              <a:gd name="T32" fmla="*/ 2147483647 w 73"/>
              <a:gd name="T33" fmla="*/ 2147483647 h 100"/>
              <a:gd name="T34" fmla="*/ 2147483647 w 73"/>
              <a:gd name="T35" fmla="*/ 2147483647 h 100"/>
              <a:gd name="T36" fmla="*/ 0 w 73"/>
              <a:gd name="T37" fmla="*/ 2147483647 h 100"/>
              <a:gd name="T38" fmla="*/ 2147483647 w 73"/>
              <a:gd name="T39" fmla="*/ 2147483647 h 100"/>
              <a:gd name="T40" fmla="*/ 2147483647 w 73"/>
              <a:gd name="T41" fmla="*/ 0 h 100"/>
              <a:gd name="T42" fmla="*/ 2147483647 w 73"/>
              <a:gd name="T43" fmla="*/ 2147483647 h 100"/>
              <a:gd name="T44" fmla="*/ 2147483647 w 73"/>
              <a:gd name="T45" fmla="*/ 2147483647 h 100"/>
              <a:gd name="T46" fmla="*/ 2147483647 w 73"/>
              <a:gd name="T47" fmla="*/ 2147483647 h 100"/>
              <a:gd name="T48" fmla="*/ 2147483647 w 73"/>
              <a:gd name="T49" fmla="*/ 2147483647 h 100"/>
              <a:gd name="T50" fmla="*/ 2147483647 w 73"/>
              <a:gd name="T51" fmla="*/ 2147483647 h 100"/>
              <a:gd name="T52" fmla="*/ 2147483647 w 73"/>
              <a:gd name="T53" fmla="*/ 2147483647 h 100"/>
              <a:gd name="T54" fmla="*/ 2147483647 w 73"/>
              <a:gd name="T55" fmla="*/ 2147483647 h 100"/>
              <a:gd name="T56" fmla="*/ 2147483647 w 73"/>
              <a:gd name="T57" fmla="*/ 2147483647 h 100"/>
              <a:gd name="T58" fmla="*/ 2147483647 w 73"/>
              <a:gd name="T59" fmla="*/ 2147483647 h 100"/>
              <a:gd name="T60" fmla="*/ 2147483647 w 73"/>
              <a:gd name="T61" fmla="*/ 2147483647 h 100"/>
              <a:gd name="T62" fmla="*/ 2147483647 w 73"/>
              <a:gd name="T63" fmla="*/ 2147483647 h 100"/>
              <a:gd name="T64" fmla="*/ 2147483647 w 73"/>
              <a:gd name="T65" fmla="*/ 2147483647 h 100"/>
              <a:gd name="T66" fmla="*/ 2147483647 w 73"/>
              <a:gd name="T67" fmla="*/ 2147483647 h 100"/>
              <a:gd name="T68" fmla="*/ 2147483647 w 73"/>
              <a:gd name="T69" fmla="*/ 2147483647 h 100"/>
              <a:gd name="T70" fmla="*/ 2147483647 w 73"/>
              <a:gd name="T71" fmla="*/ 2147483647 h 100"/>
              <a:gd name="T72" fmla="*/ 2147483647 w 73"/>
              <a:gd name="T73" fmla="*/ 2147483647 h 100"/>
              <a:gd name="T74" fmla="*/ 2147483647 w 73"/>
              <a:gd name="T75" fmla="*/ 2147483647 h 100"/>
              <a:gd name="T76" fmla="*/ 2147483647 w 73"/>
              <a:gd name="T77" fmla="*/ 2147483647 h 100"/>
              <a:gd name="T78" fmla="*/ 2147483647 w 73"/>
              <a:gd name="T79" fmla="*/ 2147483647 h 100"/>
              <a:gd name="T80" fmla="*/ 2147483647 w 73"/>
              <a:gd name="T81" fmla="*/ 2147483647 h 100"/>
              <a:gd name="T82" fmla="*/ 2147483647 w 73"/>
              <a:gd name="T83" fmla="*/ 2147483647 h 100"/>
              <a:gd name="T84" fmla="*/ 2147483647 w 73"/>
              <a:gd name="T85" fmla="*/ 2147483647 h 100"/>
              <a:gd name="T86" fmla="*/ 2147483647 w 73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3" h="100">
                <a:moveTo>
                  <a:pt x="37" y="0"/>
                </a:moveTo>
                <a:cubicBezTo>
                  <a:pt x="47" y="0"/>
                  <a:pt x="56" y="3"/>
                  <a:pt x="63" y="9"/>
                </a:cubicBezTo>
                <a:cubicBezTo>
                  <a:pt x="69" y="15"/>
                  <a:pt x="73" y="24"/>
                  <a:pt x="73" y="33"/>
                </a:cubicBezTo>
                <a:cubicBezTo>
                  <a:pt x="73" y="36"/>
                  <a:pt x="73" y="38"/>
                  <a:pt x="73" y="40"/>
                </a:cubicBezTo>
                <a:cubicBezTo>
                  <a:pt x="72" y="43"/>
                  <a:pt x="71" y="45"/>
                  <a:pt x="70" y="47"/>
                </a:cubicBezTo>
                <a:cubicBezTo>
                  <a:pt x="68" y="53"/>
                  <a:pt x="56" y="67"/>
                  <a:pt x="50" y="74"/>
                </a:cubicBezTo>
                <a:cubicBezTo>
                  <a:pt x="49" y="75"/>
                  <a:pt x="48" y="75"/>
                  <a:pt x="48" y="76"/>
                </a:cubicBezTo>
                <a:cubicBezTo>
                  <a:pt x="48" y="80"/>
                  <a:pt x="48" y="80"/>
                  <a:pt x="48" y="80"/>
                </a:cubicBezTo>
                <a:cubicBezTo>
                  <a:pt x="46" y="80"/>
                  <a:pt x="46" y="80"/>
                  <a:pt x="46" y="80"/>
                </a:cubicBezTo>
                <a:cubicBezTo>
                  <a:pt x="44" y="80"/>
                  <a:pt x="44" y="80"/>
                  <a:pt x="44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5" y="74"/>
                  <a:pt x="23" y="72"/>
                  <a:pt x="21" y="70"/>
                </a:cubicBezTo>
                <a:cubicBezTo>
                  <a:pt x="11" y="60"/>
                  <a:pt x="0" y="48"/>
                  <a:pt x="0" y="33"/>
                </a:cubicBezTo>
                <a:cubicBezTo>
                  <a:pt x="0" y="24"/>
                  <a:pt x="4" y="15"/>
                  <a:pt x="11" y="9"/>
                </a:cubicBezTo>
                <a:cubicBezTo>
                  <a:pt x="18" y="3"/>
                  <a:pt x="27" y="0"/>
                  <a:pt x="37" y="0"/>
                </a:cubicBezTo>
                <a:close/>
                <a:moveTo>
                  <a:pt x="45" y="86"/>
                </a:moveTo>
                <a:cubicBezTo>
                  <a:pt x="43" y="100"/>
                  <a:pt x="43" y="100"/>
                  <a:pt x="43" y="100"/>
                </a:cubicBezTo>
                <a:cubicBezTo>
                  <a:pt x="31" y="100"/>
                  <a:pt x="31" y="100"/>
                  <a:pt x="31" y="100"/>
                </a:cubicBezTo>
                <a:cubicBezTo>
                  <a:pt x="30" y="86"/>
                  <a:pt x="30" y="86"/>
                  <a:pt x="30" y="86"/>
                </a:cubicBezTo>
                <a:cubicBezTo>
                  <a:pt x="45" y="86"/>
                  <a:pt x="45" y="86"/>
                  <a:pt x="45" y="86"/>
                </a:cubicBezTo>
                <a:close/>
                <a:moveTo>
                  <a:pt x="37" y="74"/>
                </a:moveTo>
                <a:cubicBezTo>
                  <a:pt x="43" y="74"/>
                  <a:pt x="43" y="74"/>
                  <a:pt x="43" y="74"/>
                </a:cubicBezTo>
                <a:cubicBezTo>
                  <a:pt x="49" y="49"/>
                  <a:pt x="54" y="27"/>
                  <a:pt x="48" y="6"/>
                </a:cubicBezTo>
                <a:cubicBezTo>
                  <a:pt x="44" y="5"/>
                  <a:pt x="41" y="4"/>
                  <a:pt x="37" y="4"/>
                </a:cubicBezTo>
                <a:cubicBezTo>
                  <a:pt x="37" y="4"/>
                  <a:pt x="36" y="4"/>
                  <a:pt x="36" y="4"/>
                </a:cubicBezTo>
                <a:cubicBezTo>
                  <a:pt x="34" y="27"/>
                  <a:pt x="36" y="51"/>
                  <a:pt x="37" y="74"/>
                </a:cubicBezTo>
                <a:close/>
                <a:moveTo>
                  <a:pt x="17" y="10"/>
                </a:moveTo>
                <a:cubicBezTo>
                  <a:pt x="5" y="25"/>
                  <a:pt x="6" y="41"/>
                  <a:pt x="16" y="58"/>
                </a:cubicBezTo>
                <a:cubicBezTo>
                  <a:pt x="19" y="61"/>
                  <a:pt x="22" y="64"/>
                  <a:pt x="25" y="67"/>
                </a:cubicBezTo>
                <a:cubicBezTo>
                  <a:pt x="26" y="69"/>
                  <a:pt x="28" y="70"/>
                  <a:pt x="30" y="72"/>
                </a:cubicBezTo>
                <a:cubicBezTo>
                  <a:pt x="24" y="52"/>
                  <a:pt x="13" y="25"/>
                  <a:pt x="27" y="5"/>
                </a:cubicBezTo>
                <a:cubicBezTo>
                  <a:pt x="23" y="6"/>
                  <a:pt x="20" y="8"/>
                  <a:pt x="17" y="10"/>
                </a:cubicBezTo>
                <a:close/>
                <a:moveTo>
                  <a:pt x="60" y="13"/>
                </a:moveTo>
                <a:cubicBezTo>
                  <a:pt x="66" y="27"/>
                  <a:pt x="63" y="45"/>
                  <a:pt x="56" y="60"/>
                </a:cubicBezTo>
                <a:cubicBezTo>
                  <a:pt x="60" y="54"/>
                  <a:pt x="65" y="49"/>
                  <a:pt x="66" y="45"/>
                </a:cubicBezTo>
                <a:cubicBezTo>
                  <a:pt x="67" y="43"/>
                  <a:pt x="67" y="41"/>
                  <a:pt x="68" y="39"/>
                </a:cubicBezTo>
                <a:cubicBezTo>
                  <a:pt x="68" y="37"/>
                  <a:pt x="69" y="35"/>
                  <a:pt x="69" y="33"/>
                </a:cubicBezTo>
                <a:cubicBezTo>
                  <a:pt x="69" y="25"/>
                  <a:pt x="65" y="18"/>
                  <a:pt x="60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5731575" y="4567078"/>
            <a:ext cx="741363" cy="741363"/>
            <a:chOff x="5523228" y="4372247"/>
            <a:chExt cx="741363" cy="741363"/>
          </a:xfrm>
        </p:grpSpPr>
        <p:sp>
          <p:nvSpPr>
            <p:cNvPr id="24" name="流程图: 联系 7"/>
            <p:cNvSpPr>
              <a:spLocks noChangeArrowheads="1"/>
            </p:cNvSpPr>
            <p:nvPr/>
          </p:nvSpPr>
          <p:spPr bwMode="auto">
            <a:xfrm>
              <a:off x="5523228" y="4372247"/>
              <a:ext cx="741363" cy="741363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145"/>
            <p:cNvSpPr>
              <a:spLocks noEditPoints="1"/>
            </p:cNvSpPr>
            <p:nvPr/>
          </p:nvSpPr>
          <p:spPr bwMode="auto">
            <a:xfrm>
              <a:off x="5740516" y="4604022"/>
              <a:ext cx="355600" cy="358775"/>
            </a:xfrm>
            <a:custGeom>
              <a:avLst/>
              <a:gdLst>
                <a:gd name="T0" fmla="*/ 2147483647 w 98"/>
                <a:gd name="T1" fmla="*/ 2147483647 h 99"/>
                <a:gd name="T2" fmla="*/ 2147483647 w 98"/>
                <a:gd name="T3" fmla="*/ 2147483647 h 99"/>
                <a:gd name="T4" fmla="*/ 2147483647 w 98"/>
                <a:gd name="T5" fmla="*/ 2147483647 h 99"/>
                <a:gd name="T6" fmla="*/ 2147483647 w 98"/>
                <a:gd name="T7" fmla="*/ 2147483647 h 99"/>
                <a:gd name="T8" fmla="*/ 2147483647 w 98"/>
                <a:gd name="T9" fmla="*/ 2147483647 h 99"/>
                <a:gd name="T10" fmla="*/ 2147483647 w 98"/>
                <a:gd name="T11" fmla="*/ 2147483647 h 99"/>
                <a:gd name="T12" fmla="*/ 2147483647 w 98"/>
                <a:gd name="T13" fmla="*/ 2147483647 h 99"/>
                <a:gd name="T14" fmla="*/ 2147483647 w 98"/>
                <a:gd name="T15" fmla="*/ 2147483647 h 99"/>
                <a:gd name="T16" fmla="*/ 2147483647 w 98"/>
                <a:gd name="T17" fmla="*/ 0 h 99"/>
                <a:gd name="T18" fmla="*/ 2147483647 w 98"/>
                <a:gd name="T19" fmla="*/ 2147483647 h 99"/>
                <a:gd name="T20" fmla="*/ 2147483647 w 98"/>
                <a:gd name="T21" fmla="*/ 2147483647 h 99"/>
                <a:gd name="T22" fmla="*/ 2147483647 w 98"/>
                <a:gd name="T23" fmla="*/ 2147483647 h 99"/>
                <a:gd name="T24" fmla="*/ 2147483647 w 98"/>
                <a:gd name="T25" fmla="*/ 2147483647 h 99"/>
                <a:gd name="T26" fmla="*/ 2147483647 w 98"/>
                <a:gd name="T27" fmla="*/ 2147483647 h 99"/>
                <a:gd name="T28" fmla="*/ 2147483647 w 98"/>
                <a:gd name="T29" fmla="*/ 2147483647 h 99"/>
                <a:gd name="T30" fmla="*/ 2147483647 w 98"/>
                <a:gd name="T31" fmla="*/ 2147483647 h 99"/>
                <a:gd name="T32" fmla="*/ 2147483647 w 98"/>
                <a:gd name="T33" fmla="*/ 2147483647 h 99"/>
                <a:gd name="T34" fmla="*/ 2147483647 w 98"/>
                <a:gd name="T35" fmla="*/ 2147483647 h 99"/>
                <a:gd name="T36" fmla="*/ 2147483647 w 98"/>
                <a:gd name="T37" fmla="*/ 2147483647 h 99"/>
                <a:gd name="T38" fmla="*/ 2147483647 w 98"/>
                <a:gd name="T39" fmla="*/ 2147483647 h 99"/>
                <a:gd name="T40" fmla="*/ 2147483647 w 98"/>
                <a:gd name="T41" fmla="*/ 2147483647 h 99"/>
                <a:gd name="T42" fmla="*/ 2147483647 w 98"/>
                <a:gd name="T43" fmla="*/ 2147483647 h 99"/>
                <a:gd name="T44" fmla="*/ 2147483647 w 98"/>
                <a:gd name="T45" fmla="*/ 2147483647 h 99"/>
                <a:gd name="T46" fmla="*/ 2147483647 w 98"/>
                <a:gd name="T47" fmla="*/ 2147483647 h 99"/>
                <a:gd name="T48" fmla="*/ 2147483647 w 98"/>
                <a:gd name="T49" fmla="*/ 2147483647 h 99"/>
                <a:gd name="T50" fmla="*/ 2147483647 w 98"/>
                <a:gd name="T51" fmla="*/ 2147483647 h 99"/>
                <a:gd name="T52" fmla="*/ 2147483647 w 98"/>
                <a:gd name="T53" fmla="*/ 2147483647 h 99"/>
                <a:gd name="T54" fmla="*/ 2147483647 w 98"/>
                <a:gd name="T55" fmla="*/ 2147483647 h 99"/>
                <a:gd name="T56" fmla="*/ 2147483647 w 98"/>
                <a:gd name="T57" fmla="*/ 2147483647 h 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8" h="99">
                  <a:moveTo>
                    <a:pt x="43" y="76"/>
                  </a:moveTo>
                  <a:cubicBezTo>
                    <a:pt x="42" y="75"/>
                    <a:pt x="41" y="73"/>
                    <a:pt x="40" y="70"/>
                  </a:cubicBezTo>
                  <a:cubicBezTo>
                    <a:pt x="39" y="71"/>
                    <a:pt x="38" y="73"/>
                    <a:pt x="37" y="74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5" y="72"/>
                    <a:pt x="4" y="62"/>
                    <a:pt x="2" y="45"/>
                  </a:cubicBezTo>
                  <a:cubicBezTo>
                    <a:pt x="0" y="28"/>
                    <a:pt x="10" y="19"/>
                    <a:pt x="7" y="10"/>
                  </a:cubicBezTo>
                  <a:cubicBezTo>
                    <a:pt x="21" y="13"/>
                    <a:pt x="33" y="19"/>
                    <a:pt x="40" y="26"/>
                  </a:cubicBezTo>
                  <a:cubicBezTo>
                    <a:pt x="52" y="11"/>
                    <a:pt x="67" y="11"/>
                    <a:pt x="71" y="0"/>
                  </a:cubicBezTo>
                  <a:cubicBezTo>
                    <a:pt x="98" y="38"/>
                    <a:pt x="94" y="74"/>
                    <a:pt x="48" y="79"/>
                  </a:cubicBezTo>
                  <a:cubicBezTo>
                    <a:pt x="44" y="86"/>
                    <a:pt x="40" y="93"/>
                    <a:pt x="35" y="99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4" y="89"/>
                    <a:pt x="39" y="83"/>
                    <a:pt x="43" y="76"/>
                  </a:cubicBezTo>
                  <a:close/>
                  <a:moveTo>
                    <a:pt x="47" y="57"/>
                  </a:moveTo>
                  <a:cubicBezTo>
                    <a:pt x="48" y="60"/>
                    <a:pt x="49" y="62"/>
                    <a:pt x="50" y="63"/>
                  </a:cubicBezTo>
                  <a:cubicBezTo>
                    <a:pt x="56" y="49"/>
                    <a:pt x="61" y="33"/>
                    <a:pt x="65" y="18"/>
                  </a:cubicBezTo>
                  <a:cubicBezTo>
                    <a:pt x="61" y="22"/>
                    <a:pt x="53" y="24"/>
                    <a:pt x="47" y="32"/>
                  </a:cubicBezTo>
                  <a:cubicBezTo>
                    <a:pt x="47" y="33"/>
                    <a:pt x="46" y="33"/>
                    <a:pt x="46" y="34"/>
                  </a:cubicBezTo>
                  <a:cubicBezTo>
                    <a:pt x="50" y="41"/>
                    <a:pt x="50" y="49"/>
                    <a:pt x="47" y="57"/>
                  </a:cubicBezTo>
                  <a:close/>
                  <a:moveTo>
                    <a:pt x="28" y="63"/>
                  </a:moveTo>
                  <a:cubicBezTo>
                    <a:pt x="25" y="49"/>
                    <a:pt x="22" y="36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2" y="33"/>
                    <a:pt x="29" y="46"/>
                    <a:pt x="33" y="61"/>
                  </a:cubicBezTo>
                  <a:cubicBezTo>
                    <a:pt x="47" y="44"/>
                    <a:pt x="38" y="27"/>
                    <a:pt x="13" y="21"/>
                  </a:cubicBezTo>
                  <a:cubicBezTo>
                    <a:pt x="15" y="27"/>
                    <a:pt x="9" y="33"/>
                    <a:pt x="10" y="44"/>
                  </a:cubicBezTo>
                  <a:cubicBezTo>
                    <a:pt x="11" y="56"/>
                    <a:pt x="24" y="61"/>
                    <a:pt x="28" y="63"/>
                  </a:cubicBezTo>
                  <a:close/>
                  <a:moveTo>
                    <a:pt x="55" y="64"/>
                  </a:moveTo>
                  <a:cubicBezTo>
                    <a:pt x="80" y="60"/>
                    <a:pt x="83" y="40"/>
                    <a:pt x="68" y="18"/>
                  </a:cubicBezTo>
                  <a:cubicBezTo>
                    <a:pt x="67" y="31"/>
                    <a:pt x="62" y="48"/>
                    <a:pt x="55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128200" y="2816066"/>
            <a:ext cx="739775" cy="739775"/>
            <a:chOff x="3919853" y="2621235"/>
            <a:chExt cx="739775" cy="739775"/>
          </a:xfrm>
        </p:grpSpPr>
        <p:sp>
          <p:nvSpPr>
            <p:cNvPr id="27" name="流程图: 联系 11"/>
            <p:cNvSpPr>
              <a:spLocks noChangeArrowheads="1"/>
            </p:cNvSpPr>
            <p:nvPr/>
          </p:nvSpPr>
          <p:spPr bwMode="auto">
            <a:xfrm rot="5400000">
              <a:off x="3919853" y="2621235"/>
              <a:ext cx="739775" cy="739775"/>
            </a:xfrm>
            <a:prstGeom prst="flowChartConnector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147"/>
            <p:cNvSpPr>
              <a:spLocks noEditPoints="1"/>
            </p:cNvSpPr>
            <p:nvPr/>
          </p:nvSpPr>
          <p:spPr bwMode="auto">
            <a:xfrm>
              <a:off x="4162278" y="2792685"/>
              <a:ext cx="244475" cy="384175"/>
            </a:xfrm>
            <a:custGeom>
              <a:avLst/>
              <a:gdLst>
                <a:gd name="T0" fmla="*/ 2147483647 w 67"/>
                <a:gd name="T1" fmla="*/ 2147483647 h 106"/>
                <a:gd name="T2" fmla="*/ 2147483647 w 67"/>
                <a:gd name="T3" fmla="*/ 2147483647 h 106"/>
                <a:gd name="T4" fmla="*/ 2147483647 w 67"/>
                <a:gd name="T5" fmla="*/ 2147483647 h 106"/>
                <a:gd name="T6" fmla="*/ 2147483647 w 67"/>
                <a:gd name="T7" fmla="*/ 2147483647 h 106"/>
                <a:gd name="T8" fmla="*/ 2147483647 w 67"/>
                <a:gd name="T9" fmla="*/ 2147483647 h 106"/>
                <a:gd name="T10" fmla="*/ 2147483647 w 67"/>
                <a:gd name="T11" fmla="*/ 2147483647 h 106"/>
                <a:gd name="T12" fmla="*/ 2147483647 w 67"/>
                <a:gd name="T13" fmla="*/ 2147483647 h 106"/>
                <a:gd name="T14" fmla="*/ 2147483647 w 67"/>
                <a:gd name="T15" fmla="*/ 2147483647 h 106"/>
                <a:gd name="T16" fmla="*/ 2147483647 w 67"/>
                <a:gd name="T17" fmla="*/ 2147483647 h 106"/>
                <a:gd name="T18" fmla="*/ 2147483647 w 67"/>
                <a:gd name="T19" fmla="*/ 2147483647 h 106"/>
                <a:gd name="T20" fmla="*/ 2147483647 w 67"/>
                <a:gd name="T21" fmla="*/ 2147483647 h 106"/>
                <a:gd name="T22" fmla="*/ 2147483647 w 67"/>
                <a:gd name="T23" fmla="*/ 2147483647 h 106"/>
                <a:gd name="T24" fmla="*/ 2147483647 w 67"/>
                <a:gd name="T25" fmla="*/ 2147483647 h 106"/>
                <a:gd name="T26" fmla="*/ 2147483647 w 67"/>
                <a:gd name="T27" fmla="*/ 2147483647 h 106"/>
                <a:gd name="T28" fmla="*/ 2147483647 w 67"/>
                <a:gd name="T29" fmla="*/ 2147483647 h 106"/>
                <a:gd name="T30" fmla="*/ 0 w 67"/>
                <a:gd name="T31" fmla="*/ 2147483647 h 106"/>
                <a:gd name="T32" fmla="*/ 2147483647 w 67"/>
                <a:gd name="T33" fmla="*/ 0 h 106"/>
                <a:gd name="T34" fmla="*/ 2147483647 w 67"/>
                <a:gd name="T35" fmla="*/ 2147483647 h 106"/>
                <a:gd name="T36" fmla="*/ 2147483647 w 67"/>
                <a:gd name="T37" fmla="*/ 2147483647 h 106"/>
                <a:gd name="T38" fmla="*/ 2147483647 w 67"/>
                <a:gd name="T39" fmla="*/ 2147483647 h 106"/>
                <a:gd name="T40" fmla="*/ 2147483647 w 67"/>
                <a:gd name="T41" fmla="*/ 2147483647 h 106"/>
                <a:gd name="T42" fmla="*/ 2147483647 w 67"/>
                <a:gd name="T43" fmla="*/ 2147483647 h 106"/>
                <a:gd name="T44" fmla="*/ 2147483647 w 67"/>
                <a:gd name="T45" fmla="*/ 2147483647 h 106"/>
                <a:gd name="T46" fmla="*/ 2147483647 w 67"/>
                <a:gd name="T47" fmla="*/ 2147483647 h 106"/>
                <a:gd name="T48" fmla="*/ 2147483647 w 67"/>
                <a:gd name="T49" fmla="*/ 2147483647 h 106"/>
                <a:gd name="T50" fmla="*/ 2147483647 w 67"/>
                <a:gd name="T51" fmla="*/ 2147483647 h 106"/>
                <a:gd name="T52" fmla="*/ 2147483647 w 67"/>
                <a:gd name="T53" fmla="*/ 2147483647 h 106"/>
                <a:gd name="T54" fmla="*/ 2147483647 w 67"/>
                <a:gd name="T55" fmla="*/ 2147483647 h 106"/>
                <a:gd name="T56" fmla="*/ 2147483647 w 67"/>
                <a:gd name="T57" fmla="*/ 2147483647 h 106"/>
                <a:gd name="T58" fmla="*/ 2147483647 w 67"/>
                <a:gd name="T59" fmla="*/ 2147483647 h 106"/>
                <a:gd name="T60" fmla="*/ 2147483647 w 67"/>
                <a:gd name="T61" fmla="*/ 2147483647 h 106"/>
                <a:gd name="T62" fmla="*/ 2147483647 w 67"/>
                <a:gd name="T63" fmla="*/ 2147483647 h 106"/>
                <a:gd name="T64" fmla="*/ 2147483647 w 67"/>
                <a:gd name="T65" fmla="*/ 2147483647 h 106"/>
                <a:gd name="T66" fmla="*/ 2147483647 w 67"/>
                <a:gd name="T67" fmla="*/ 2147483647 h 106"/>
                <a:gd name="T68" fmla="*/ 2147483647 w 67"/>
                <a:gd name="T69" fmla="*/ 2147483647 h 106"/>
                <a:gd name="T70" fmla="*/ 2147483647 w 67"/>
                <a:gd name="T71" fmla="*/ 2147483647 h 106"/>
                <a:gd name="T72" fmla="*/ 2147483647 w 67"/>
                <a:gd name="T73" fmla="*/ 2147483647 h 106"/>
                <a:gd name="T74" fmla="*/ 2147483647 w 67"/>
                <a:gd name="T75" fmla="*/ 2147483647 h 106"/>
                <a:gd name="T76" fmla="*/ 2147483647 w 67"/>
                <a:gd name="T77" fmla="*/ 2147483647 h 106"/>
                <a:gd name="T78" fmla="*/ 2147483647 w 67"/>
                <a:gd name="T79" fmla="*/ 2147483647 h 106"/>
                <a:gd name="T80" fmla="*/ 2147483647 w 67"/>
                <a:gd name="T81" fmla="*/ 2147483647 h 106"/>
                <a:gd name="T82" fmla="*/ 2147483647 w 67"/>
                <a:gd name="T83" fmla="*/ 2147483647 h 106"/>
                <a:gd name="T84" fmla="*/ 2147483647 w 67"/>
                <a:gd name="T85" fmla="*/ 2147483647 h 106"/>
                <a:gd name="T86" fmla="*/ 2147483647 w 67"/>
                <a:gd name="T87" fmla="*/ 2147483647 h 106"/>
                <a:gd name="T88" fmla="*/ 2147483647 w 67"/>
                <a:gd name="T89" fmla="*/ 2147483647 h 106"/>
                <a:gd name="T90" fmla="*/ 2147483647 w 67"/>
                <a:gd name="T91" fmla="*/ 2147483647 h 106"/>
                <a:gd name="T92" fmla="*/ 2147483647 w 67"/>
                <a:gd name="T93" fmla="*/ 2147483647 h 106"/>
                <a:gd name="T94" fmla="*/ 2147483647 w 67"/>
                <a:gd name="T95" fmla="*/ 2147483647 h 106"/>
                <a:gd name="T96" fmla="*/ 2147483647 w 67"/>
                <a:gd name="T97" fmla="*/ 2147483647 h 106"/>
                <a:gd name="T98" fmla="*/ 2147483647 w 67"/>
                <a:gd name="T99" fmla="*/ 2147483647 h 106"/>
                <a:gd name="T100" fmla="*/ 2147483647 w 67"/>
                <a:gd name="T101" fmla="*/ 2147483647 h 106"/>
                <a:gd name="T102" fmla="*/ 2147483647 w 67"/>
                <a:gd name="T103" fmla="*/ 2147483647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466713" y="2816066"/>
            <a:ext cx="739775" cy="739775"/>
            <a:chOff x="7258366" y="2621235"/>
            <a:chExt cx="739775" cy="739775"/>
          </a:xfrm>
        </p:grpSpPr>
        <p:sp>
          <p:nvSpPr>
            <p:cNvPr id="30" name="流程图: 联系 13"/>
            <p:cNvSpPr>
              <a:spLocks noChangeArrowheads="1"/>
            </p:cNvSpPr>
            <p:nvPr/>
          </p:nvSpPr>
          <p:spPr bwMode="auto">
            <a:xfrm rot="5400000">
              <a:off x="7258366" y="2621235"/>
              <a:ext cx="739775" cy="739775"/>
            </a:xfrm>
            <a:prstGeom prst="flowChartConnector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168"/>
            <p:cNvSpPr>
              <a:spLocks noEditPoints="1"/>
            </p:cNvSpPr>
            <p:nvPr/>
          </p:nvSpPr>
          <p:spPr bwMode="auto">
            <a:xfrm>
              <a:off x="7453628" y="2786135"/>
              <a:ext cx="347663" cy="357187"/>
            </a:xfrm>
            <a:custGeom>
              <a:avLst/>
              <a:gdLst>
                <a:gd name="T0" fmla="*/ 2147483647 w 96"/>
                <a:gd name="T1" fmla="*/ 2147483647 h 99"/>
                <a:gd name="T2" fmla="*/ 2147483647 w 96"/>
                <a:gd name="T3" fmla="*/ 2147483647 h 99"/>
                <a:gd name="T4" fmla="*/ 2147483647 w 96"/>
                <a:gd name="T5" fmla="*/ 2147483647 h 99"/>
                <a:gd name="T6" fmla="*/ 2147483647 w 96"/>
                <a:gd name="T7" fmla="*/ 2147483647 h 99"/>
                <a:gd name="T8" fmla="*/ 2147483647 w 96"/>
                <a:gd name="T9" fmla="*/ 2147483647 h 99"/>
                <a:gd name="T10" fmla="*/ 2147483647 w 96"/>
                <a:gd name="T11" fmla="*/ 2147483647 h 99"/>
                <a:gd name="T12" fmla="*/ 2147483647 w 96"/>
                <a:gd name="T13" fmla="*/ 2147483647 h 99"/>
                <a:gd name="T14" fmla="*/ 2147483647 w 96"/>
                <a:gd name="T15" fmla="*/ 2147483647 h 99"/>
                <a:gd name="T16" fmla="*/ 2147483647 w 96"/>
                <a:gd name="T17" fmla="*/ 2147483647 h 99"/>
                <a:gd name="T18" fmla="*/ 2147483647 w 96"/>
                <a:gd name="T19" fmla="*/ 2147483647 h 99"/>
                <a:gd name="T20" fmla="*/ 2147483647 w 96"/>
                <a:gd name="T21" fmla="*/ 2147483647 h 99"/>
                <a:gd name="T22" fmla="*/ 2147483647 w 96"/>
                <a:gd name="T23" fmla="*/ 2147483647 h 99"/>
                <a:gd name="T24" fmla="*/ 2147483647 w 96"/>
                <a:gd name="T25" fmla="*/ 2147483647 h 99"/>
                <a:gd name="T26" fmla="*/ 2147483647 w 96"/>
                <a:gd name="T27" fmla="*/ 2147483647 h 99"/>
                <a:gd name="T28" fmla="*/ 0 w 96"/>
                <a:gd name="T29" fmla="*/ 2147483647 h 99"/>
                <a:gd name="T30" fmla="*/ 2147483647 w 96"/>
                <a:gd name="T31" fmla="*/ 2147483647 h 99"/>
                <a:gd name="T32" fmla="*/ 2147483647 w 96"/>
                <a:gd name="T33" fmla="*/ 2147483647 h 99"/>
                <a:gd name="T34" fmla="*/ 2147483647 w 96"/>
                <a:gd name="T35" fmla="*/ 2147483647 h 99"/>
                <a:gd name="T36" fmla="*/ 2147483647 w 96"/>
                <a:gd name="T37" fmla="*/ 2147483647 h 99"/>
                <a:gd name="T38" fmla="*/ 2147483647 w 96"/>
                <a:gd name="T39" fmla="*/ 2147483647 h 99"/>
                <a:gd name="T40" fmla="*/ 2147483647 w 96"/>
                <a:gd name="T41" fmla="*/ 2147483647 h 99"/>
                <a:gd name="T42" fmla="*/ 2147483647 w 96"/>
                <a:gd name="T43" fmla="*/ 2147483647 h 99"/>
                <a:gd name="T44" fmla="*/ 2147483647 w 96"/>
                <a:gd name="T45" fmla="*/ 0 h 99"/>
                <a:gd name="T46" fmla="*/ 2147483647 w 96"/>
                <a:gd name="T47" fmla="*/ 2147483647 h 99"/>
                <a:gd name="T48" fmla="*/ 2147483647 w 96"/>
                <a:gd name="T49" fmla="*/ 2147483647 h 99"/>
                <a:gd name="T50" fmla="*/ 2147483647 w 96"/>
                <a:gd name="T51" fmla="*/ 2147483647 h 99"/>
                <a:gd name="T52" fmla="*/ 2147483647 w 96"/>
                <a:gd name="T53" fmla="*/ 2147483647 h 99"/>
                <a:gd name="T54" fmla="*/ 2147483647 w 96"/>
                <a:gd name="T55" fmla="*/ 2147483647 h 99"/>
                <a:gd name="T56" fmla="*/ 2147483647 w 96"/>
                <a:gd name="T57" fmla="*/ 2147483647 h 99"/>
                <a:gd name="T58" fmla="*/ 2147483647 w 96"/>
                <a:gd name="T59" fmla="*/ 2147483647 h 99"/>
                <a:gd name="T60" fmla="*/ 2147483647 w 96"/>
                <a:gd name="T61" fmla="*/ 2147483647 h 99"/>
                <a:gd name="T62" fmla="*/ 2147483647 w 96"/>
                <a:gd name="T63" fmla="*/ 2147483647 h 99"/>
                <a:gd name="T64" fmla="*/ 2147483647 w 96"/>
                <a:gd name="T65" fmla="*/ 2147483647 h 99"/>
                <a:gd name="T66" fmla="*/ 2147483647 w 96"/>
                <a:gd name="T67" fmla="*/ 2147483647 h 99"/>
                <a:gd name="T68" fmla="*/ 2147483647 w 96"/>
                <a:gd name="T69" fmla="*/ 2147483647 h 99"/>
                <a:gd name="T70" fmla="*/ 2147483647 w 96"/>
                <a:gd name="T71" fmla="*/ 2147483647 h 99"/>
                <a:gd name="T72" fmla="*/ 2147483647 w 96"/>
                <a:gd name="T73" fmla="*/ 2147483647 h 99"/>
                <a:gd name="T74" fmla="*/ 2147483647 w 96"/>
                <a:gd name="T75" fmla="*/ 2147483647 h 99"/>
                <a:gd name="T76" fmla="*/ 2147483647 w 96"/>
                <a:gd name="T77" fmla="*/ 2147483647 h 99"/>
                <a:gd name="T78" fmla="*/ 2147483647 w 96"/>
                <a:gd name="T79" fmla="*/ 2147483647 h 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1399581" y="5460128"/>
            <a:ext cx="2699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题海无边，总结是岸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067667" y="5460128"/>
            <a:ext cx="2858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一本好书，</a:t>
            </a: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胜任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何</a:t>
            </a: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珍宝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本坏书，比强盗还坏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215283" y="1952536"/>
            <a:ext cx="269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要经得起</a:t>
            </a:r>
            <a:endParaRPr lang="en-US" altLang="zh-CN" sz="20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考试的考验</a:t>
            </a:r>
            <a:endParaRPr lang="en-US" altLang="zh-CN" sz="2000">
              <a:solidFill>
                <a:schemeClr val="bg2">
                  <a:lumMod val="25000"/>
                </a:schemeClr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497536" y="1952536"/>
            <a:ext cx="269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多学一点，多做一点，能力会更强一点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9" grpId="0"/>
      <p:bldP spid="12" grpId="0"/>
      <p:bldP spid="13" grpId="0" animBg="1"/>
      <p:bldP spid="34" grpId="0"/>
      <p:bldP spid="37" grpId="0"/>
      <p:bldP spid="40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快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  乐  很  重  要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403268" y="703218"/>
            <a:ext cx="5408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送给学子的十句话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5" y="3040364"/>
            <a:ext cx="842611" cy="84261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174" y="3040364"/>
            <a:ext cx="842611" cy="84261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390245" y="5643501"/>
            <a:ext cx="30561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勤奋者天天都</a:t>
            </a: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有希望</a:t>
            </a:r>
            <a:endParaRPr lang="en-US" altLang="zh-CN" sz="20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懒惰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者除了失望还是失望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流程图: 联系 5"/>
          <p:cNvSpPr>
            <a:spLocks noChangeArrowheads="1"/>
          </p:cNvSpPr>
          <p:nvPr/>
        </p:nvSpPr>
        <p:spPr bwMode="auto">
          <a:xfrm>
            <a:off x="2184716" y="4750451"/>
            <a:ext cx="741362" cy="741363"/>
          </a:xfrm>
          <a:prstGeom prst="flowChartConnec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14" name="直接连接符 6"/>
          <p:cNvCxnSpPr>
            <a:cxnSpLocks noChangeShapeType="1"/>
          </p:cNvCxnSpPr>
          <p:nvPr/>
        </p:nvCxnSpPr>
        <p:spPr bwMode="auto">
          <a:xfrm flipV="1">
            <a:off x="2926078" y="3674126"/>
            <a:ext cx="909638" cy="1033463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连接符 8"/>
          <p:cNvCxnSpPr>
            <a:cxnSpLocks noChangeShapeType="1"/>
          </p:cNvCxnSpPr>
          <p:nvPr/>
        </p:nvCxnSpPr>
        <p:spPr bwMode="auto">
          <a:xfrm flipV="1">
            <a:off x="6264591" y="3674126"/>
            <a:ext cx="909637" cy="1033463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接连接符 12"/>
          <p:cNvCxnSpPr>
            <a:cxnSpLocks noChangeShapeType="1"/>
          </p:cNvCxnSpPr>
          <p:nvPr/>
        </p:nvCxnSpPr>
        <p:spPr bwMode="auto">
          <a:xfrm rot="5400000" flipV="1">
            <a:off x="4765197" y="3676508"/>
            <a:ext cx="909637" cy="1035050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直接连接符 14"/>
          <p:cNvCxnSpPr>
            <a:cxnSpLocks noChangeShapeType="1"/>
          </p:cNvCxnSpPr>
          <p:nvPr/>
        </p:nvCxnSpPr>
        <p:spPr bwMode="auto">
          <a:xfrm rot="5400000" flipV="1">
            <a:off x="8103709" y="3676508"/>
            <a:ext cx="909637" cy="1035050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" name="组合 17"/>
          <p:cNvGrpSpPr/>
          <p:nvPr/>
        </p:nvGrpSpPr>
        <p:grpSpPr>
          <a:xfrm>
            <a:off x="8861741" y="4750451"/>
            <a:ext cx="741362" cy="741363"/>
            <a:chOff x="8861741" y="4372247"/>
            <a:chExt cx="741362" cy="741363"/>
          </a:xfrm>
        </p:grpSpPr>
        <p:sp>
          <p:nvSpPr>
            <p:cNvPr id="19" name="流程图: 联系 9"/>
            <p:cNvSpPr>
              <a:spLocks noChangeArrowheads="1"/>
            </p:cNvSpPr>
            <p:nvPr/>
          </p:nvSpPr>
          <p:spPr bwMode="auto">
            <a:xfrm>
              <a:off x="8861741" y="4372247"/>
              <a:ext cx="741362" cy="741363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22"/>
            <p:cNvSpPr/>
            <p:nvPr/>
          </p:nvSpPr>
          <p:spPr bwMode="auto">
            <a:xfrm>
              <a:off x="9101453" y="4615135"/>
              <a:ext cx="261938" cy="261937"/>
            </a:xfrm>
            <a:custGeom>
              <a:avLst/>
              <a:gdLst>
                <a:gd name="T0" fmla="*/ 2147483647 w 290"/>
                <a:gd name="T1" fmla="*/ 2147483647 h 290"/>
                <a:gd name="T2" fmla="*/ 2147483647 w 290"/>
                <a:gd name="T3" fmla="*/ 2147483647 h 290"/>
                <a:gd name="T4" fmla="*/ 2147483647 w 290"/>
                <a:gd name="T5" fmla="*/ 2147483647 h 290"/>
                <a:gd name="T6" fmla="*/ 2147483647 w 290"/>
                <a:gd name="T7" fmla="*/ 2147483647 h 290"/>
                <a:gd name="T8" fmla="*/ 2147483647 w 290"/>
                <a:gd name="T9" fmla="*/ 2147483647 h 290"/>
                <a:gd name="T10" fmla="*/ 2147483647 w 290"/>
                <a:gd name="T11" fmla="*/ 2147483647 h 290"/>
                <a:gd name="T12" fmla="*/ 2147483647 w 290"/>
                <a:gd name="T13" fmla="*/ 2147483647 h 290"/>
                <a:gd name="T14" fmla="*/ 2147483647 w 290"/>
                <a:gd name="T15" fmla="*/ 2147483647 h 290"/>
                <a:gd name="T16" fmla="*/ 2147483647 w 290"/>
                <a:gd name="T17" fmla="*/ 2147483647 h 290"/>
                <a:gd name="T18" fmla="*/ 2147483647 w 290"/>
                <a:gd name="T19" fmla="*/ 2147483647 h 290"/>
                <a:gd name="T20" fmla="*/ 2147483647 w 290"/>
                <a:gd name="T21" fmla="*/ 2147483647 h 290"/>
                <a:gd name="T22" fmla="*/ 2147483647 w 290"/>
                <a:gd name="T23" fmla="*/ 2147483647 h 290"/>
                <a:gd name="T24" fmla="*/ 2147483647 w 290"/>
                <a:gd name="T25" fmla="*/ 2147483647 h 290"/>
                <a:gd name="T26" fmla="*/ 2147483647 w 290"/>
                <a:gd name="T27" fmla="*/ 2147483647 h 290"/>
                <a:gd name="T28" fmla="*/ 2147483647 w 290"/>
                <a:gd name="T29" fmla="*/ 2147483647 h 290"/>
                <a:gd name="T30" fmla="*/ 2147483647 w 290"/>
                <a:gd name="T31" fmla="*/ 2147483647 h 290"/>
                <a:gd name="T32" fmla="*/ 2147483647 w 290"/>
                <a:gd name="T33" fmla="*/ 2147483647 h 290"/>
                <a:gd name="T34" fmla="*/ 2147483647 w 290"/>
                <a:gd name="T35" fmla="*/ 2147483647 h 290"/>
                <a:gd name="T36" fmla="*/ 2147483647 w 290"/>
                <a:gd name="T37" fmla="*/ 2147483647 h 2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" name="Freeform 32"/>
          <p:cNvSpPr/>
          <p:nvPr/>
        </p:nvSpPr>
        <p:spPr bwMode="auto">
          <a:xfrm>
            <a:off x="2448703" y="5038051"/>
            <a:ext cx="207963" cy="258763"/>
          </a:xfrm>
          <a:custGeom>
            <a:avLst/>
            <a:gdLst>
              <a:gd name="T0" fmla="*/ 2147483647 w 231"/>
              <a:gd name="T1" fmla="*/ 0 h 288"/>
              <a:gd name="T2" fmla="*/ 0 w 231"/>
              <a:gd name="T3" fmla="*/ 0 h 288"/>
              <a:gd name="T4" fmla="*/ 2147483647 w 231"/>
              <a:gd name="T5" fmla="*/ 2147483647 h 288"/>
              <a:gd name="T6" fmla="*/ 2147483647 w 231"/>
              <a:gd name="T7" fmla="*/ 2147483647 h 288"/>
              <a:gd name="T8" fmla="*/ 2147483647 w 231"/>
              <a:gd name="T9" fmla="*/ 2147483647 h 288"/>
              <a:gd name="T10" fmla="*/ 2147483647 w 231"/>
              <a:gd name="T11" fmla="*/ 2147483647 h 288"/>
              <a:gd name="T12" fmla="*/ 2147483647 w 231"/>
              <a:gd name="T13" fmla="*/ 2147483647 h 288"/>
              <a:gd name="T14" fmla="*/ 2147483647 w 231"/>
              <a:gd name="T15" fmla="*/ 2147483647 h 288"/>
              <a:gd name="T16" fmla="*/ 2147483647 w 231"/>
              <a:gd name="T17" fmla="*/ 0 h 2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1" h="288">
                <a:moveTo>
                  <a:pt x="2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8"/>
                  <a:pt x="43" y="106"/>
                  <a:pt x="99" y="114"/>
                </a:cubicBezTo>
                <a:cubicBezTo>
                  <a:pt x="99" y="243"/>
                  <a:pt x="99" y="243"/>
                  <a:pt x="99" y="243"/>
                </a:cubicBezTo>
                <a:cubicBezTo>
                  <a:pt x="68" y="248"/>
                  <a:pt x="46" y="266"/>
                  <a:pt x="46" y="288"/>
                </a:cubicBezTo>
                <a:cubicBezTo>
                  <a:pt x="185" y="288"/>
                  <a:pt x="185" y="288"/>
                  <a:pt x="185" y="288"/>
                </a:cubicBezTo>
                <a:cubicBezTo>
                  <a:pt x="185" y="266"/>
                  <a:pt x="162" y="248"/>
                  <a:pt x="132" y="243"/>
                </a:cubicBezTo>
                <a:cubicBezTo>
                  <a:pt x="132" y="114"/>
                  <a:pt x="132" y="114"/>
                  <a:pt x="132" y="114"/>
                </a:cubicBezTo>
                <a:cubicBezTo>
                  <a:pt x="188" y="106"/>
                  <a:pt x="231" y="58"/>
                  <a:pt x="2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114"/>
          <p:cNvSpPr>
            <a:spLocks noEditPoints="1"/>
          </p:cNvSpPr>
          <p:nvPr/>
        </p:nvSpPr>
        <p:spPr bwMode="auto">
          <a:xfrm>
            <a:off x="10835003" y="3182726"/>
            <a:ext cx="261938" cy="361950"/>
          </a:xfrm>
          <a:custGeom>
            <a:avLst/>
            <a:gdLst>
              <a:gd name="T0" fmla="*/ 2147483647 w 73"/>
              <a:gd name="T1" fmla="*/ 0 h 100"/>
              <a:gd name="T2" fmla="*/ 2147483647 w 73"/>
              <a:gd name="T3" fmla="*/ 2147483647 h 100"/>
              <a:gd name="T4" fmla="*/ 2147483647 w 73"/>
              <a:gd name="T5" fmla="*/ 2147483647 h 100"/>
              <a:gd name="T6" fmla="*/ 2147483647 w 73"/>
              <a:gd name="T7" fmla="*/ 2147483647 h 100"/>
              <a:gd name="T8" fmla="*/ 2147483647 w 73"/>
              <a:gd name="T9" fmla="*/ 2147483647 h 100"/>
              <a:gd name="T10" fmla="*/ 2147483647 w 73"/>
              <a:gd name="T11" fmla="*/ 2147483647 h 100"/>
              <a:gd name="T12" fmla="*/ 2147483647 w 73"/>
              <a:gd name="T13" fmla="*/ 2147483647 h 100"/>
              <a:gd name="T14" fmla="*/ 2147483647 w 73"/>
              <a:gd name="T15" fmla="*/ 2147483647 h 100"/>
              <a:gd name="T16" fmla="*/ 2147483647 w 73"/>
              <a:gd name="T17" fmla="*/ 2147483647 h 100"/>
              <a:gd name="T18" fmla="*/ 2147483647 w 73"/>
              <a:gd name="T19" fmla="*/ 2147483647 h 100"/>
              <a:gd name="T20" fmla="*/ 2147483647 w 73"/>
              <a:gd name="T21" fmla="*/ 2147483647 h 100"/>
              <a:gd name="T22" fmla="*/ 2147483647 w 73"/>
              <a:gd name="T23" fmla="*/ 2147483647 h 100"/>
              <a:gd name="T24" fmla="*/ 2147483647 w 73"/>
              <a:gd name="T25" fmla="*/ 2147483647 h 100"/>
              <a:gd name="T26" fmla="*/ 2147483647 w 73"/>
              <a:gd name="T27" fmla="*/ 2147483647 h 100"/>
              <a:gd name="T28" fmla="*/ 2147483647 w 73"/>
              <a:gd name="T29" fmla="*/ 2147483647 h 100"/>
              <a:gd name="T30" fmla="*/ 2147483647 w 73"/>
              <a:gd name="T31" fmla="*/ 2147483647 h 100"/>
              <a:gd name="T32" fmla="*/ 2147483647 w 73"/>
              <a:gd name="T33" fmla="*/ 2147483647 h 100"/>
              <a:gd name="T34" fmla="*/ 2147483647 w 73"/>
              <a:gd name="T35" fmla="*/ 2147483647 h 100"/>
              <a:gd name="T36" fmla="*/ 0 w 73"/>
              <a:gd name="T37" fmla="*/ 2147483647 h 100"/>
              <a:gd name="T38" fmla="*/ 2147483647 w 73"/>
              <a:gd name="T39" fmla="*/ 2147483647 h 100"/>
              <a:gd name="T40" fmla="*/ 2147483647 w 73"/>
              <a:gd name="T41" fmla="*/ 0 h 100"/>
              <a:gd name="T42" fmla="*/ 2147483647 w 73"/>
              <a:gd name="T43" fmla="*/ 2147483647 h 100"/>
              <a:gd name="T44" fmla="*/ 2147483647 w 73"/>
              <a:gd name="T45" fmla="*/ 2147483647 h 100"/>
              <a:gd name="T46" fmla="*/ 2147483647 w 73"/>
              <a:gd name="T47" fmla="*/ 2147483647 h 100"/>
              <a:gd name="T48" fmla="*/ 2147483647 w 73"/>
              <a:gd name="T49" fmla="*/ 2147483647 h 100"/>
              <a:gd name="T50" fmla="*/ 2147483647 w 73"/>
              <a:gd name="T51" fmla="*/ 2147483647 h 100"/>
              <a:gd name="T52" fmla="*/ 2147483647 w 73"/>
              <a:gd name="T53" fmla="*/ 2147483647 h 100"/>
              <a:gd name="T54" fmla="*/ 2147483647 w 73"/>
              <a:gd name="T55" fmla="*/ 2147483647 h 100"/>
              <a:gd name="T56" fmla="*/ 2147483647 w 73"/>
              <a:gd name="T57" fmla="*/ 2147483647 h 100"/>
              <a:gd name="T58" fmla="*/ 2147483647 w 73"/>
              <a:gd name="T59" fmla="*/ 2147483647 h 100"/>
              <a:gd name="T60" fmla="*/ 2147483647 w 73"/>
              <a:gd name="T61" fmla="*/ 2147483647 h 100"/>
              <a:gd name="T62" fmla="*/ 2147483647 w 73"/>
              <a:gd name="T63" fmla="*/ 2147483647 h 100"/>
              <a:gd name="T64" fmla="*/ 2147483647 w 73"/>
              <a:gd name="T65" fmla="*/ 2147483647 h 100"/>
              <a:gd name="T66" fmla="*/ 2147483647 w 73"/>
              <a:gd name="T67" fmla="*/ 2147483647 h 100"/>
              <a:gd name="T68" fmla="*/ 2147483647 w 73"/>
              <a:gd name="T69" fmla="*/ 2147483647 h 100"/>
              <a:gd name="T70" fmla="*/ 2147483647 w 73"/>
              <a:gd name="T71" fmla="*/ 2147483647 h 100"/>
              <a:gd name="T72" fmla="*/ 2147483647 w 73"/>
              <a:gd name="T73" fmla="*/ 2147483647 h 100"/>
              <a:gd name="T74" fmla="*/ 2147483647 w 73"/>
              <a:gd name="T75" fmla="*/ 2147483647 h 100"/>
              <a:gd name="T76" fmla="*/ 2147483647 w 73"/>
              <a:gd name="T77" fmla="*/ 2147483647 h 100"/>
              <a:gd name="T78" fmla="*/ 2147483647 w 73"/>
              <a:gd name="T79" fmla="*/ 2147483647 h 100"/>
              <a:gd name="T80" fmla="*/ 2147483647 w 73"/>
              <a:gd name="T81" fmla="*/ 2147483647 h 100"/>
              <a:gd name="T82" fmla="*/ 2147483647 w 73"/>
              <a:gd name="T83" fmla="*/ 2147483647 h 100"/>
              <a:gd name="T84" fmla="*/ 2147483647 w 73"/>
              <a:gd name="T85" fmla="*/ 2147483647 h 100"/>
              <a:gd name="T86" fmla="*/ 2147483647 w 73"/>
              <a:gd name="T87" fmla="*/ 2147483647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3" h="100">
                <a:moveTo>
                  <a:pt x="37" y="0"/>
                </a:moveTo>
                <a:cubicBezTo>
                  <a:pt x="47" y="0"/>
                  <a:pt x="56" y="3"/>
                  <a:pt x="63" y="9"/>
                </a:cubicBezTo>
                <a:cubicBezTo>
                  <a:pt x="69" y="15"/>
                  <a:pt x="73" y="24"/>
                  <a:pt x="73" y="33"/>
                </a:cubicBezTo>
                <a:cubicBezTo>
                  <a:pt x="73" y="36"/>
                  <a:pt x="73" y="38"/>
                  <a:pt x="73" y="40"/>
                </a:cubicBezTo>
                <a:cubicBezTo>
                  <a:pt x="72" y="43"/>
                  <a:pt x="71" y="45"/>
                  <a:pt x="70" y="47"/>
                </a:cubicBezTo>
                <a:cubicBezTo>
                  <a:pt x="68" y="53"/>
                  <a:pt x="56" y="67"/>
                  <a:pt x="50" y="74"/>
                </a:cubicBezTo>
                <a:cubicBezTo>
                  <a:pt x="49" y="75"/>
                  <a:pt x="48" y="75"/>
                  <a:pt x="48" y="76"/>
                </a:cubicBezTo>
                <a:cubicBezTo>
                  <a:pt x="48" y="80"/>
                  <a:pt x="48" y="80"/>
                  <a:pt x="48" y="80"/>
                </a:cubicBezTo>
                <a:cubicBezTo>
                  <a:pt x="46" y="80"/>
                  <a:pt x="46" y="80"/>
                  <a:pt x="46" y="80"/>
                </a:cubicBezTo>
                <a:cubicBezTo>
                  <a:pt x="44" y="80"/>
                  <a:pt x="44" y="80"/>
                  <a:pt x="44" y="80"/>
                </a:cubicBezTo>
                <a:cubicBezTo>
                  <a:pt x="38" y="80"/>
                  <a:pt x="38" y="80"/>
                  <a:pt x="38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29" y="80"/>
                  <a:pt x="29" y="80"/>
                  <a:pt x="29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5" y="74"/>
                  <a:pt x="23" y="72"/>
                  <a:pt x="21" y="70"/>
                </a:cubicBezTo>
                <a:cubicBezTo>
                  <a:pt x="11" y="60"/>
                  <a:pt x="0" y="48"/>
                  <a:pt x="0" y="33"/>
                </a:cubicBezTo>
                <a:cubicBezTo>
                  <a:pt x="0" y="24"/>
                  <a:pt x="4" y="15"/>
                  <a:pt x="11" y="9"/>
                </a:cubicBezTo>
                <a:cubicBezTo>
                  <a:pt x="18" y="3"/>
                  <a:pt x="27" y="0"/>
                  <a:pt x="37" y="0"/>
                </a:cubicBezTo>
                <a:close/>
                <a:moveTo>
                  <a:pt x="45" y="86"/>
                </a:moveTo>
                <a:cubicBezTo>
                  <a:pt x="43" y="100"/>
                  <a:pt x="43" y="100"/>
                  <a:pt x="43" y="100"/>
                </a:cubicBezTo>
                <a:cubicBezTo>
                  <a:pt x="31" y="100"/>
                  <a:pt x="31" y="100"/>
                  <a:pt x="31" y="100"/>
                </a:cubicBezTo>
                <a:cubicBezTo>
                  <a:pt x="30" y="86"/>
                  <a:pt x="30" y="86"/>
                  <a:pt x="30" y="86"/>
                </a:cubicBezTo>
                <a:cubicBezTo>
                  <a:pt x="45" y="86"/>
                  <a:pt x="45" y="86"/>
                  <a:pt x="45" y="86"/>
                </a:cubicBezTo>
                <a:close/>
                <a:moveTo>
                  <a:pt x="37" y="74"/>
                </a:moveTo>
                <a:cubicBezTo>
                  <a:pt x="43" y="74"/>
                  <a:pt x="43" y="74"/>
                  <a:pt x="43" y="74"/>
                </a:cubicBezTo>
                <a:cubicBezTo>
                  <a:pt x="49" y="49"/>
                  <a:pt x="54" y="27"/>
                  <a:pt x="48" y="6"/>
                </a:cubicBezTo>
                <a:cubicBezTo>
                  <a:pt x="44" y="5"/>
                  <a:pt x="41" y="4"/>
                  <a:pt x="37" y="4"/>
                </a:cubicBezTo>
                <a:cubicBezTo>
                  <a:pt x="37" y="4"/>
                  <a:pt x="36" y="4"/>
                  <a:pt x="36" y="4"/>
                </a:cubicBezTo>
                <a:cubicBezTo>
                  <a:pt x="34" y="27"/>
                  <a:pt x="36" y="51"/>
                  <a:pt x="37" y="74"/>
                </a:cubicBezTo>
                <a:close/>
                <a:moveTo>
                  <a:pt x="17" y="10"/>
                </a:moveTo>
                <a:cubicBezTo>
                  <a:pt x="5" y="25"/>
                  <a:pt x="6" y="41"/>
                  <a:pt x="16" y="58"/>
                </a:cubicBezTo>
                <a:cubicBezTo>
                  <a:pt x="19" y="61"/>
                  <a:pt x="22" y="64"/>
                  <a:pt x="25" y="67"/>
                </a:cubicBezTo>
                <a:cubicBezTo>
                  <a:pt x="26" y="69"/>
                  <a:pt x="28" y="70"/>
                  <a:pt x="30" y="72"/>
                </a:cubicBezTo>
                <a:cubicBezTo>
                  <a:pt x="24" y="52"/>
                  <a:pt x="13" y="25"/>
                  <a:pt x="27" y="5"/>
                </a:cubicBezTo>
                <a:cubicBezTo>
                  <a:pt x="23" y="6"/>
                  <a:pt x="20" y="8"/>
                  <a:pt x="17" y="10"/>
                </a:cubicBezTo>
                <a:close/>
                <a:moveTo>
                  <a:pt x="60" y="13"/>
                </a:moveTo>
                <a:cubicBezTo>
                  <a:pt x="66" y="27"/>
                  <a:pt x="63" y="45"/>
                  <a:pt x="56" y="60"/>
                </a:cubicBezTo>
                <a:cubicBezTo>
                  <a:pt x="60" y="54"/>
                  <a:pt x="65" y="49"/>
                  <a:pt x="66" y="45"/>
                </a:cubicBezTo>
                <a:cubicBezTo>
                  <a:pt x="67" y="43"/>
                  <a:pt x="67" y="41"/>
                  <a:pt x="68" y="39"/>
                </a:cubicBezTo>
                <a:cubicBezTo>
                  <a:pt x="68" y="37"/>
                  <a:pt x="69" y="35"/>
                  <a:pt x="69" y="33"/>
                </a:cubicBezTo>
                <a:cubicBezTo>
                  <a:pt x="69" y="25"/>
                  <a:pt x="65" y="18"/>
                  <a:pt x="60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80296" tIns="40148" rIns="80296" bIns="40148"/>
          <a:lstStyle/>
          <a:p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5523228" y="4750451"/>
            <a:ext cx="741363" cy="741363"/>
            <a:chOff x="5523228" y="4372247"/>
            <a:chExt cx="741363" cy="741363"/>
          </a:xfrm>
        </p:grpSpPr>
        <p:sp>
          <p:nvSpPr>
            <p:cNvPr id="24" name="流程图: 联系 7"/>
            <p:cNvSpPr>
              <a:spLocks noChangeArrowheads="1"/>
            </p:cNvSpPr>
            <p:nvPr/>
          </p:nvSpPr>
          <p:spPr bwMode="auto">
            <a:xfrm>
              <a:off x="5523228" y="4372247"/>
              <a:ext cx="741363" cy="741363"/>
            </a:xfrm>
            <a:prstGeom prst="flowChartConnector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145"/>
            <p:cNvSpPr>
              <a:spLocks noEditPoints="1"/>
            </p:cNvSpPr>
            <p:nvPr/>
          </p:nvSpPr>
          <p:spPr bwMode="auto">
            <a:xfrm>
              <a:off x="5740516" y="4604022"/>
              <a:ext cx="355600" cy="358775"/>
            </a:xfrm>
            <a:custGeom>
              <a:avLst/>
              <a:gdLst>
                <a:gd name="T0" fmla="*/ 2147483647 w 98"/>
                <a:gd name="T1" fmla="*/ 2147483647 h 99"/>
                <a:gd name="T2" fmla="*/ 2147483647 w 98"/>
                <a:gd name="T3" fmla="*/ 2147483647 h 99"/>
                <a:gd name="T4" fmla="*/ 2147483647 w 98"/>
                <a:gd name="T5" fmla="*/ 2147483647 h 99"/>
                <a:gd name="T6" fmla="*/ 2147483647 w 98"/>
                <a:gd name="T7" fmla="*/ 2147483647 h 99"/>
                <a:gd name="T8" fmla="*/ 2147483647 w 98"/>
                <a:gd name="T9" fmla="*/ 2147483647 h 99"/>
                <a:gd name="T10" fmla="*/ 2147483647 w 98"/>
                <a:gd name="T11" fmla="*/ 2147483647 h 99"/>
                <a:gd name="T12" fmla="*/ 2147483647 w 98"/>
                <a:gd name="T13" fmla="*/ 2147483647 h 99"/>
                <a:gd name="T14" fmla="*/ 2147483647 w 98"/>
                <a:gd name="T15" fmla="*/ 2147483647 h 99"/>
                <a:gd name="T16" fmla="*/ 2147483647 w 98"/>
                <a:gd name="T17" fmla="*/ 0 h 99"/>
                <a:gd name="T18" fmla="*/ 2147483647 w 98"/>
                <a:gd name="T19" fmla="*/ 2147483647 h 99"/>
                <a:gd name="T20" fmla="*/ 2147483647 w 98"/>
                <a:gd name="T21" fmla="*/ 2147483647 h 99"/>
                <a:gd name="T22" fmla="*/ 2147483647 w 98"/>
                <a:gd name="T23" fmla="*/ 2147483647 h 99"/>
                <a:gd name="T24" fmla="*/ 2147483647 w 98"/>
                <a:gd name="T25" fmla="*/ 2147483647 h 99"/>
                <a:gd name="T26" fmla="*/ 2147483647 w 98"/>
                <a:gd name="T27" fmla="*/ 2147483647 h 99"/>
                <a:gd name="T28" fmla="*/ 2147483647 w 98"/>
                <a:gd name="T29" fmla="*/ 2147483647 h 99"/>
                <a:gd name="T30" fmla="*/ 2147483647 w 98"/>
                <a:gd name="T31" fmla="*/ 2147483647 h 99"/>
                <a:gd name="T32" fmla="*/ 2147483647 w 98"/>
                <a:gd name="T33" fmla="*/ 2147483647 h 99"/>
                <a:gd name="T34" fmla="*/ 2147483647 w 98"/>
                <a:gd name="T35" fmla="*/ 2147483647 h 99"/>
                <a:gd name="T36" fmla="*/ 2147483647 w 98"/>
                <a:gd name="T37" fmla="*/ 2147483647 h 99"/>
                <a:gd name="T38" fmla="*/ 2147483647 w 98"/>
                <a:gd name="T39" fmla="*/ 2147483647 h 99"/>
                <a:gd name="T40" fmla="*/ 2147483647 w 98"/>
                <a:gd name="T41" fmla="*/ 2147483647 h 99"/>
                <a:gd name="T42" fmla="*/ 2147483647 w 98"/>
                <a:gd name="T43" fmla="*/ 2147483647 h 99"/>
                <a:gd name="T44" fmla="*/ 2147483647 w 98"/>
                <a:gd name="T45" fmla="*/ 2147483647 h 99"/>
                <a:gd name="T46" fmla="*/ 2147483647 w 98"/>
                <a:gd name="T47" fmla="*/ 2147483647 h 99"/>
                <a:gd name="T48" fmla="*/ 2147483647 w 98"/>
                <a:gd name="T49" fmla="*/ 2147483647 h 99"/>
                <a:gd name="T50" fmla="*/ 2147483647 w 98"/>
                <a:gd name="T51" fmla="*/ 2147483647 h 99"/>
                <a:gd name="T52" fmla="*/ 2147483647 w 98"/>
                <a:gd name="T53" fmla="*/ 2147483647 h 99"/>
                <a:gd name="T54" fmla="*/ 2147483647 w 98"/>
                <a:gd name="T55" fmla="*/ 2147483647 h 99"/>
                <a:gd name="T56" fmla="*/ 2147483647 w 98"/>
                <a:gd name="T57" fmla="*/ 2147483647 h 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8" h="99">
                  <a:moveTo>
                    <a:pt x="43" y="76"/>
                  </a:moveTo>
                  <a:cubicBezTo>
                    <a:pt x="42" y="75"/>
                    <a:pt x="41" y="73"/>
                    <a:pt x="40" y="70"/>
                  </a:cubicBezTo>
                  <a:cubicBezTo>
                    <a:pt x="39" y="71"/>
                    <a:pt x="38" y="73"/>
                    <a:pt x="37" y="74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25" y="72"/>
                    <a:pt x="4" y="62"/>
                    <a:pt x="2" y="45"/>
                  </a:cubicBezTo>
                  <a:cubicBezTo>
                    <a:pt x="0" y="28"/>
                    <a:pt x="10" y="19"/>
                    <a:pt x="7" y="10"/>
                  </a:cubicBezTo>
                  <a:cubicBezTo>
                    <a:pt x="21" y="13"/>
                    <a:pt x="33" y="19"/>
                    <a:pt x="40" y="26"/>
                  </a:cubicBezTo>
                  <a:cubicBezTo>
                    <a:pt x="52" y="11"/>
                    <a:pt x="67" y="11"/>
                    <a:pt x="71" y="0"/>
                  </a:cubicBezTo>
                  <a:cubicBezTo>
                    <a:pt x="98" y="38"/>
                    <a:pt x="94" y="74"/>
                    <a:pt x="48" y="79"/>
                  </a:cubicBezTo>
                  <a:cubicBezTo>
                    <a:pt x="44" y="86"/>
                    <a:pt x="40" y="93"/>
                    <a:pt x="35" y="99"/>
                  </a:cubicBezTo>
                  <a:cubicBezTo>
                    <a:pt x="29" y="95"/>
                    <a:pt x="29" y="95"/>
                    <a:pt x="29" y="95"/>
                  </a:cubicBezTo>
                  <a:cubicBezTo>
                    <a:pt x="34" y="89"/>
                    <a:pt x="39" y="83"/>
                    <a:pt x="43" y="76"/>
                  </a:cubicBezTo>
                  <a:close/>
                  <a:moveTo>
                    <a:pt x="47" y="57"/>
                  </a:moveTo>
                  <a:cubicBezTo>
                    <a:pt x="48" y="60"/>
                    <a:pt x="49" y="62"/>
                    <a:pt x="50" y="63"/>
                  </a:cubicBezTo>
                  <a:cubicBezTo>
                    <a:pt x="56" y="49"/>
                    <a:pt x="61" y="33"/>
                    <a:pt x="65" y="18"/>
                  </a:cubicBezTo>
                  <a:cubicBezTo>
                    <a:pt x="61" y="22"/>
                    <a:pt x="53" y="24"/>
                    <a:pt x="47" y="32"/>
                  </a:cubicBezTo>
                  <a:cubicBezTo>
                    <a:pt x="47" y="33"/>
                    <a:pt x="46" y="33"/>
                    <a:pt x="46" y="34"/>
                  </a:cubicBezTo>
                  <a:cubicBezTo>
                    <a:pt x="50" y="41"/>
                    <a:pt x="50" y="49"/>
                    <a:pt x="47" y="57"/>
                  </a:cubicBezTo>
                  <a:close/>
                  <a:moveTo>
                    <a:pt x="28" y="63"/>
                  </a:moveTo>
                  <a:cubicBezTo>
                    <a:pt x="25" y="49"/>
                    <a:pt x="22" y="36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2" y="33"/>
                    <a:pt x="29" y="46"/>
                    <a:pt x="33" y="61"/>
                  </a:cubicBezTo>
                  <a:cubicBezTo>
                    <a:pt x="47" y="44"/>
                    <a:pt x="38" y="27"/>
                    <a:pt x="13" y="21"/>
                  </a:cubicBezTo>
                  <a:cubicBezTo>
                    <a:pt x="15" y="27"/>
                    <a:pt x="9" y="33"/>
                    <a:pt x="10" y="44"/>
                  </a:cubicBezTo>
                  <a:cubicBezTo>
                    <a:pt x="11" y="56"/>
                    <a:pt x="24" y="61"/>
                    <a:pt x="28" y="63"/>
                  </a:cubicBezTo>
                  <a:close/>
                  <a:moveTo>
                    <a:pt x="55" y="64"/>
                  </a:moveTo>
                  <a:cubicBezTo>
                    <a:pt x="80" y="60"/>
                    <a:pt x="83" y="40"/>
                    <a:pt x="68" y="18"/>
                  </a:cubicBezTo>
                  <a:cubicBezTo>
                    <a:pt x="67" y="31"/>
                    <a:pt x="62" y="48"/>
                    <a:pt x="55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919853" y="2999439"/>
            <a:ext cx="739775" cy="739775"/>
            <a:chOff x="3919853" y="2621235"/>
            <a:chExt cx="739775" cy="739775"/>
          </a:xfrm>
        </p:grpSpPr>
        <p:sp>
          <p:nvSpPr>
            <p:cNvPr id="27" name="流程图: 联系 11"/>
            <p:cNvSpPr>
              <a:spLocks noChangeArrowheads="1"/>
            </p:cNvSpPr>
            <p:nvPr/>
          </p:nvSpPr>
          <p:spPr bwMode="auto">
            <a:xfrm rot="5400000">
              <a:off x="3919853" y="2621235"/>
              <a:ext cx="739775" cy="739775"/>
            </a:xfrm>
            <a:prstGeom prst="flowChartConnector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147"/>
            <p:cNvSpPr>
              <a:spLocks noEditPoints="1"/>
            </p:cNvSpPr>
            <p:nvPr/>
          </p:nvSpPr>
          <p:spPr bwMode="auto">
            <a:xfrm>
              <a:off x="4162278" y="2792685"/>
              <a:ext cx="244475" cy="384175"/>
            </a:xfrm>
            <a:custGeom>
              <a:avLst/>
              <a:gdLst>
                <a:gd name="T0" fmla="*/ 2147483647 w 67"/>
                <a:gd name="T1" fmla="*/ 2147483647 h 106"/>
                <a:gd name="T2" fmla="*/ 2147483647 w 67"/>
                <a:gd name="T3" fmla="*/ 2147483647 h 106"/>
                <a:gd name="T4" fmla="*/ 2147483647 w 67"/>
                <a:gd name="T5" fmla="*/ 2147483647 h 106"/>
                <a:gd name="T6" fmla="*/ 2147483647 w 67"/>
                <a:gd name="T7" fmla="*/ 2147483647 h 106"/>
                <a:gd name="T8" fmla="*/ 2147483647 w 67"/>
                <a:gd name="T9" fmla="*/ 2147483647 h 106"/>
                <a:gd name="T10" fmla="*/ 2147483647 w 67"/>
                <a:gd name="T11" fmla="*/ 2147483647 h 106"/>
                <a:gd name="T12" fmla="*/ 2147483647 w 67"/>
                <a:gd name="T13" fmla="*/ 2147483647 h 106"/>
                <a:gd name="T14" fmla="*/ 2147483647 w 67"/>
                <a:gd name="T15" fmla="*/ 2147483647 h 106"/>
                <a:gd name="T16" fmla="*/ 2147483647 w 67"/>
                <a:gd name="T17" fmla="*/ 2147483647 h 106"/>
                <a:gd name="T18" fmla="*/ 2147483647 w 67"/>
                <a:gd name="T19" fmla="*/ 2147483647 h 106"/>
                <a:gd name="T20" fmla="*/ 2147483647 w 67"/>
                <a:gd name="T21" fmla="*/ 2147483647 h 106"/>
                <a:gd name="T22" fmla="*/ 2147483647 w 67"/>
                <a:gd name="T23" fmla="*/ 2147483647 h 106"/>
                <a:gd name="T24" fmla="*/ 2147483647 w 67"/>
                <a:gd name="T25" fmla="*/ 2147483647 h 106"/>
                <a:gd name="T26" fmla="*/ 2147483647 w 67"/>
                <a:gd name="T27" fmla="*/ 2147483647 h 106"/>
                <a:gd name="T28" fmla="*/ 2147483647 w 67"/>
                <a:gd name="T29" fmla="*/ 2147483647 h 106"/>
                <a:gd name="T30" fmla="*/ 0 w 67"/>
                <a:gd name="T31" fmla="*/ 2147483647 h 106"/>
                <a:gd name="T32" fmla="*/ 2147483647 w 67"/>
                <a:gd name="T33" fmla="*/ 0 h 106"/>
                <a:gd name="T34" fmla="*/ 2147483647 w 67"/>
                <a:gd name="T35" fmla="*/ 2147483647 h 106"/>
                <a:gd name="T36" fmla="*/ 2147483647 w 67"/>
                <a:gd name="T37" fmla="*/ 2147483647 h 106"/>
                <a:gd name="T38" fmla="*/ 2147483647 w 67"/>
                <a:gd name="T39" fmla="*/ 2147483647 h 106"/>
                <a:gd name="T40" fmla="*/ 2147483647 w 67"/>
                <a:gd name="T41" fmla="*/ 2147483647 h 106"/>
                <a:gd name="T42" fmla="*/ 2147483647 w 67"/>
                <a:gd name="T43" fmla="*/ 2147483647 h 106"/>
                <a:gd name="T44" fmla="*/ 2147483647 w 67"/>
                <a:gd name="T45" fmla="*/ 2147483647 h 106"/>
                <a:gd name="T46" fmla="*/ 2147483647 w 67"/>
                <a:gd name="T47" fmla="*/ 2147483647 h 106"/>
                <a:gd name="T48" fmla="*/ 2147483647 w 67"/>
                <a:gd name="T49" fmla="*/ 2147483647 h 106"/>
                <a:gd name="T50" fmla="*/ 2147483647 w 67"/>
                <a:gd name="T51" fmla="*/ 2147483647 h 106"/>
                <a:gd name="T52" fmla="*/ 2147483647 w 67"/>
                <a:gd name="T53" fmla="*/ 2147483647 h 106"/>
                <a:gd name="T54" fmla="*/ 2147483647 w 67"/>
                <a:gd name="T55" fmla="*/ 2147483647 h 106"/>
                <a:gd name="T56" fmla="*/ 2147483647 w 67"/>
                <a:gd name="T57" fmla="*/ 2147483647 h 106"/>
                <a:gd name="T58" fmla="*/ 2147483647 w 67"/>
                <a:gd name="T59" fmla="*/ 2147483647 h 106"/>
                <a:gd name="T60" fmla="*/ 2147483647 w 67"/>
                <a:gd name="T61" fmla="*/ 2147483647 h 106"/>
                <a:gd name="T62" fmla="*/ 2147483647 w 67"/>
                <a:gd name="T63" fmla="*/ 2147483647 h 106"/>
                <a:gd name="T64" fmla="*/ 2147483647 w 67"/>
                <a:gd name="T65" fmla="*/ 2147483647 h 106"/>
                <a:gd name="T66" fmla="*/ 2147483647 w 67"/>
                <a:gd name="T67" fmla="*/ 2147483647 h 106"/>
                <a:gd name="T68" fmla="*/ 2147483647 w 67"/>
                <a:gd name="T69" fmla="*/ 2147483647 h 106"/>
                <a:gd name="T70" fmla="*/ 2147483647 w 67"/>
                <a:gd name="T71" fmla="*/ 2147483647 h 106"/>
                <a:gd name="T72" fmla="*/ 2147483647 w 67"/>
                <a:gd name="T73" fmla="*/ 2147483647 h 106"/>
                <a:gd name="T74" fmla="*/ 2147483647 w 67"/>
                <a:gd name="T75" fmla="*/ 2147483647 h 106"/>
                <a:gd name="T76" fmla="*/ 2147483647 w 67"/>
                <a:gd name="T77" fmla="*/ 2147483647 h 106"/>
                <a:gd name="T78" fmla="*/ 2147483647 w 67"/>
                <a:gd name="T79" fmla="*/ 2147483647 h 106"/>
                <a:gd name="T80" fmla="*/ 2147483647 w 67"/>
                <a:gd name="T81" fmla="*/ 2147483647 h 106"/>
                <a:gd name="T82" fmla="*/ 2147483647 w 67"/>
                <a:gd name="T83" fmla="*/ 2147483647 h 106"/>
                <a:gd name="T84" fmla="*/ 2147483647 w 67"/>
                <a:gd name="T85" fmla="*/ 2147483647 h 106"/>
                <a:gd name="T86" fmla="*/ 2147483647 w 67"/>
                <a:gd name="T87" fmla="*/ 2147483647 h 106"/>
                <a:gd name="T88" fmla="*/ 2147483647 w 67"/>
                <a:gd name="T89" fmla="*/ 2147483647 h 106"/>
                <a:gd name="T90" fmla="*/ 2147483647 w 67"/>
                <a:gd name="T91" fmla="*/ 2147483647 h 106"/>
                <a:gd name="T92" fmla="*/ 2147483647 w 67"/>
                <a:gd name="T93" fmla="*/ 2147483647 h 106"/>
                <a:gd name="T94" fmla="*/ 2147483647 w 67"/>
                <a:gd name="T95" fmla="*/ 2147483647 h 106"/>
                <a:gd name="T96" fmla="*/ 2147483647 w 67"/>
                <a:gd name="T97" fmla="*/ 2147483647 h 106"/>
                <a:gd name="T98" fmla="*/ 2147483647 w 67"/>
                <a:gd name="T99" fmla="*/ 2147483647 h 106"/>
                <a:gd name="T100" fmla="*/ 2147483647 w 67"/>
                <a:gd name="T101" fmla="*/ 2147483647 h 106"/>
                <a:gd name="T102" fmla="*/ 2147483647 w 67"/>
                <a:gd name="T103" fmla="*/ 2147483647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258366" y="2999439"/>
            <a:ext cx="739775" cy="739775"/>
            <a:chOff x="7258366" y="2621235"/>
            <a:chExt cx="739775" cy="739775"/>
          </a:xfrm>
        </p:grpSpPr>
        <p:sp>
          <p:nvSpPr>
            <p:cNvPr id="30" name="流程图: 联系 13"/>
            <p:cNvSpPr>
              <a:spLocks noChangeArrowheads="1"/>
            </p:cNvSpPr>
            <p:nvPr/>
          </p:nvSpPr>
          <p:spPr bwMode="auto">
            <a:xfrm rot="5400000">
              <a:off x="7258366" y="2621235"/>
              <a:ext cx="739775" cy="739775"/>
            </a:xfrm>
            <a:prstGeom prst="flowChartConnector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168"/>
            <p:cNvSpPr>
              <a:spLocks noEditPoints="1"/>
            </p:cNvSpPr>
            <p:nvPr/>
          </p:nvSpPr>
          <p:spPr bwMode="auto">
            <a:xfrm>
              <a:off x="7453628" y="2786135"/>
              <a:ext cx="347663" cy="357187"/>
            </a:xfrm>
            <a:custGeom>
              <a:avLst/>
              <a:gdLst>
                <a:gd name="T0" fmla="*/ 2147483647 w 96"/>
                <a:gd name="T1" fmla="*/ 2147483647 h 99"/>
                <a:gd name="T2" fmla="*/ 2147483647 w 96"/>
                <a:gd name="T3" fmla="*/ 2147483647 h 99"/>
                <a:gd name="T4" fmla="*/ 2147483647 w 96"/>
                <a:gd name="T5" fmla="*/ 2147483647 h 99"/>
                <a:gd name="T6" fmla="*/ 2147483647 w 96"/>
                <a:gd name="T7" fmla="*/ 2147483647 h 99"/>
                <a:gd name="T8" fmla="*/ 2147483647 w 96"/>
                <a:gd name="T9" fmla="*/ 2147483647 h 99"/>
                <a:gd name="T10" fmla="*/ 2147483647 w 96"/>
                <a:gd name="T11" fmla="*/ 2147483647 h 99"/>
                <a:gd name="T12" fmla="*/ 2147483647 w 96"/>
                <a:gd name="T13" fmla="*/ 2147483647 h 99"/>
                <a:gd name="T14" fmla="*/ 2147483647 w 96"/>
                <a:gd name="T15" fmla="*/ 2147483647 h 99"/>
                <a:gd name="T16" fmla="*/ 2147483647 w 96"/>
                <a:gd name="T17" fmla="*/ 2147483647 h 99"/>
                <a:gd name="T18" fmla="*/ 2147483647 w 96"/>
                <a:gd name="T19" fmla="*/ 2147483647 h 99"/>
                <a:gd name="T20" fmla="*/ 2147483647 w 96"/>
                <a:gd name="T21" fmla="*/ 2147483647 h 99"/>
                <a:gd name="T22" fmla="*/ 2147483647 w 96"/>
                <a:gd name="T23" fmla="*/ 2147483647 h 99"/>
                <a:gd name="T24" fmla="*/ 2147483647 w 96"/>
                <a:gd name="T25" fmla="*/ 2147483647 h 99"/>
                <a:gd name="T26" fmla="*/ 2147483647 w 96"/>
                <a:gd name="T27" fmla="*/ 2147483647 h 99"/>
                <a:gd name="T28" fmla="*/ 0 w 96"/>
                <a:gd name="T29" fmla="*/ 2147483647 h 99"/>
                <a:gd name="T30" fmla="*/ 2147483647 w 96"/>
                <a:gd name="T31" fmla="*/ 2147483647 h 99"/>
                <a:gd name="T32" fmla="*/ 2147483647 w 96"/>
                <a:gd name="T33" fmla="*/ 2147483647 h 99"/>
                <a:gd name="T34" fmla="*/ 2147483647 w 96"/>
                <a:gd name="T35" fmla="*/ 2147483647 h 99"/>
                <a:gd name="T36" fmla="*/ 2147483647 w 96"/>
                <a:gd name="T37" fmla="*/ 2147483647 h 99"/>
                <a:gd name="T38" fmla="*/ 2147483647 w 96"/>
                <a:gd name="T39" fmla="*/ 2147483647 h 99"/>
                <a:gd name="T40" fmla="*/ 2147483647 w 96"/>
                <a:gd name="T41" fmla="*/ 2147483647 h 99"/>
                <a:gd name="T42" fmla="*/ 2147483647 w 96"/>
                <a:gd name="T43" fmla="*/ 2147483647 h 99"/>
                <a:gd name="T44" fmla="*/ 2147483647 w 96"/>
                <a:gd name="T45" fmla="*/ 0 h 99"/>
                <a:gd name="T46" fmla="*/ 2147483647 w 96"/>
                <a:gd name="T47" fmla="*/ 2147483647 h 99"/>
                <a:gd name="T48" fmla="*/ 2147483647 w 96"/>
                <a:gd name="T49" fmla="*/ 2147483647 h 99"/>
                <a:gd name="T50" fmla="*/ 2147483647 w 96"/>
                <a:gd name="T51" fmla="*/ 2147483647 h 99"/>
                <a:gd name="T52" fmla="*/ 2147483647 w 96"/>
                <a:gd name="T53" fmla="*/ 2147483647 h 99"/>
                <a:gd name="T54" fmla="*/ 2147483647 w 96"/>
                <a:gd name="T55" fmla="*/ 2147483647 h 99"/>
                <a:gd name="T56" fmla="*/ 2147483647 w 96"/>
                <a:gd name="T57" fmla="*/ 2147483647 h 99"/>
                <a:gd name="T58" fmla="*/ 2147483647 w 96"/>
                <a:gd name="T59" fmla="*/ 2147483647 h 99"/>
                <a:gd name="T60" fmla="*/ 2147483647 w 96"/>
                <a:gd name="T61" fmla="*/ 2147483647 h 99"/>
                <a:gd name="T62" fmla="*/ 2147483647 w 96"/>
                <a:gd name="T63" fmla="*/ 2147483647 h 99"/>
                <a:gd name="T64" fmla="*/ 2147483647 w 96"/>
                <a:gd name="T65" fmla="*/ 2147483647 h 99"/>
                <a:gd name="T66" fmla="*/ 2147483647 w 96"/>
                <a:gd name="T67" fmla="*/ 2147483647 h 99"/>
                <a:gd name="T68" fmla="*/ 2147483647 w 96"/>
                <a:gd name="T69" fmla="*/ 2147483647 h 99"/>
                <a:gd name="T70" fmla="*/ 2147483647 w 96"/>
                <a:gd name="T71" fmla="*/ 2147483647 h 99"/>
                <a:gd name="T72" fmla="*/ 2147483647 w 96"/>
                <a:gd name="T73" fmla="*/ 2147483647 h 99"/>
                <a:gd name="T74" fmla="*/ 2147483647 w 96"/>
                <a:gd name="T75" fmla="*/ 2147483647 h 99"/>
                <a:gd name="T76" fmla="*/ 2147483647 w 96"/>
                <a:gd name="T77" fmla="*/ 2147483647 h 99"/>
                <a:gd name="T78" fmla="*/ 2147483647 w 96"/>
                <a:gd name="T79" fmla="*/ 2147483647 h 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6" h="99">
                  <a:moveTo>
                    <a:pt x="5" y="42"/>
                  </a:moveTo>
                  <a:cubicBezTo>
                    <a:pt x="28" y="42"/>
                    <a:pt x="51" y="42"/>
                    <a:pt x="74" y="42"/>
                  </a:cubicBezTo>
                  <a:cubicBezTo>
                    <a:pt x="75" y="41"/>
                    <a:pt x="76" y="41"/>
                    <a:pt x="77" y="41"/>
                  </a:cubicBezTo>
                  <a:cubicBezTo>
                    <a:pt x="83" y="41"/>
                    <a:pt x="87" y="43"/>
                    <a:pt x="91" y="47"/>
                  </a:cubicBezTo>
                  <a:cubicBezTo>
                    <a:pt x="94" y="50"/>
                    <a:pt x="96" y="55"/>
                    <a:pt x="96" y="60"/>
                  </a:cubicBezTo>
                  <a:cubicBezTo>
                    <a:pt x="96" y="65"/>
                    <a:pt x="94" y="70"/>
                    <a:pt x="91" y="73"/>
                  </a:cubicBezTo>
                  <a:cubicBezTo>
                    <a:pt x="87" y="76"/>
                    <a:pt x="83" y="78"/>
                    <a:pt x="77" y="78"/>
                  </a:cubicBezTo>
                  <a:cubicBezTo>
                    <a:pt x="74" y="78"/>
                    <a:pt x="71" y="78"/>
                    <a:pt x="68" y="76"/>
                  </a:cubicBezTo>
                  <a:cubicBezTo>
                    <a:pt x="67" y="79"/>
                    <a:pt x="65" y="82"/>
                    <a:pt x="62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2" y="99"/>
                    <a:pt x="12" y="99"/>
                    <a:pt x="12" y="9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1" y="72"/>
                    <a:pt x="6" y="58"/>
                    <a:pt x="5" y="42"/>
                  </a:cubicBezTo>
                  <a:close/>
                  <a:moveTo>
                    <a:pt x="56" y="36"/>
                  </a:moveTo>
                  <a:cubicBezTo>
                    <a:pt x="42" y="15"/>
                    <a:pt x="59" y="19"/>
                    <a:pt x="55" y="6"/>
                  </a:cubicBezTo>
                  <a:cubicBezTo>
                    <a:pt x="64" y="18"/>
                    <a:pt x="50" y="19"/>
                    <a:pt x="56" y="36"/>
                  </a:cubicBezTo>
                  <a:close/>
                  <a:moveTo>
                    <a:pt x="43" y="30"/>
                  </a:moveTo>
                  <a:cubicBezTo>
                    <a:pt x="37" y="13"/>
                    <a:pt x="51" y="12"/>
                    <a:pt x="42" y="0"/>
                  </a:cubicBezTo>
                  <a:cubicBezTo>
                    <a:pt x="46" y="14"/>
                    <a:pt x="29" y="10"/>
                    <a:pt x="43" y="30"/>
                  </a:cubicBezTo>
                  <a:close/>
                  <a:moveTo>
                    <a:pt x="30" y="34"/>
                  </a:moveTo>
                  <a:cubicBezTo>
                    <a:pt x="16" y="14"/>
                    <a:pt x="33" y="18"/>
                    <a:pt x="29" y="4"/>
                  </a:cubicBezTo>
                  <a:cubicBezTo>
                    <a:pt x="38" y="17"/>
                    <a:pt x="24" y="17"/>
                    <a:pt x="30" y="34"/>
                  </a:cubicBezTo>
                  <a:close/>
                  <a:moveTo>
                    <a:pt x="15" y="53"/>
                  </a:moveTo>
                  <a:cubicBezTo>
                    <a:pt x="17" y="62"/>
                    <a:pt x="21" y="72"/>
                    <a:pt x="26" y="80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29" y="68"/>
                    <a:pt x="25" y="59"/>
                    <a:pt x="24" y="52"/>
                  </a:cubicBezTo>
                  <a:cubicBezTo>
                    <a:pt x="15" y="53"/>
                    <a:pt x="15" y="53"/>
                    <a:pt x="15" y="53"/>
                  </a:cubicBezTo>
                  <a:close/>
                  <a:moveTo>
                    <a:pt x="77" y="50"/>
                  </a:moveTo>
                  <a:cubicBezTo>
                    <a:pt x="76" y="56"/>
                    <a:pt x="74" y="62"/>
                    <a:pt x="72" y="68"/>
                  </a:cubicBezTo>
                  <a:cubicBezTo>
                    <a:pt x="74" y="69"/>
                    <a:pt x="75" y="70"/>
                    <a:pt x="77" y="70"/>
                  </a:cubicBezTo>
                  <a:cubicBezTo>
                    <a:pt x="80" y="70"/>
                    <a:pt x="83" y="69"/>
                    <a:pt x="84" y="67"/>
                  </a:cubicBezTo>
                  <a:cubicBezTo>
                    <a:pt x="86" y="65"/>
                    <a:pt x="87" y="63"/>
                    <a:pt x="87" y="60"/>
                  </a:cubicBezTo>
                  <a:cubicBezTo>
                    <a:pt x="87" y="57"/>
                    <a:pt x="86" y="55"/>
                    <a:pt x="84" y="53"/>
                  </a:cubicBezTo>
                  <a:cubicBezTo>
                    <a:pt x="83" y="51"/>
                    <a:pt x="80" y="50"/>
                    <a:pt x="77" y="50"/>
                  </a:cubicBezTo>
                  <a:cubicBezTo>
                    <a:pt x="77" y="50"/>
                    <a:pt x="77" y="50"/>
                    <a:pt x="7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0296" tIns="40148" rIns="80296" bIns="40148"/>
            <a:lstStyle/>
            <a:p>
              <a:endParaRPr lang="zh-CN" altLang="en-US"/>
            </a:p>
          </p:txBody>
        </p:sp>
      </p:grpSp>
      <p:sp>
        <p:nvSpPr>
          <p:cNvPr id="34" name="矩形 33"/>
          <p:cNvSpPr/>
          <p:nvPr/>
        </p:nvSpPr>
        <p:spPr>
          <a:xfrm>
            <a:off x="1191234" y="5643501"/>
            <a:ext cx="2699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请不要随意说放弃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859320" y="5643501"/>
            <a:ext cx="2858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一人为</a:t>
            </a: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全班</a:t>
            </a:r>
            <a:endParaRPr lang="en-US" altLang="zh-CN" sz="20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全班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为一人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955146" y="2135909"/>
            <a:ext cx="269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有信心未必会</a:t>
            </a: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赢</a:t>
            </a:r>
            <a:endParaRPr lang="en-US" altLang="zh-CN" sz="20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没有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信心一定会输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289189" y="2135909"/>
            <a:ext cx="2699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坚定信心，多做实事，享受学习的乐趣</a:t>
            </a:r>
            <a:endParaRPr lang="en-US" altLang="zh-CN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9" grpId="0"/>
      <p:bldP spid="12" grpId="0"/>
      <p:bldP spid="13" grpId="0" animBg="1"/>
      <p:bldP spid="34" grpId="0"/>
      <p:bldP spid="37" grpId="0"/>
      <p:bldP spid="40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9720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9965803" y="0"/>
            <a:ext cx="2226197" cy="1687042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sp>
        <p:nvSpPr>
          <p:cNvPr id="120" name="文本框 119"/>
          <p:cNvSpPr txBox="1"/>
          <p:nvPr/>
        </p:nvSpPr>
        <p:spPr>
          <a:xfrm>
            <a:off x="8850380" y="4014225"/>
            <a:ext cx="16011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smtClean="0">
                <a:solidFill>
                  <a:schemeClr val="accent1">
                    <a:lumMod val="50000"/>
                  </a:schemeClr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梦</a:t>
            </a:r>
            <a:endParaRPr lang="zh-CN" altLang="en-US" sz="11500">
              <a:solidFill>
                <a:schemeClr val="accent1">
                  <a:lumMod val="50000"/>
                </a:schemeClr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9739174" y="4896094"/>
            <a:ext cx="16011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smtClean="0">
                <a:solidFill>
                  <a:schemeClr val="accent1">
                    <a:lumMod val="50000"/>
                  </a:schemeClr>
                </a:solidFill>
                <a:latin typeface="李旭科书法" panose="02000603000000000000" pitchFamily="2" charset="-122"/>
                <a:ea typeface="李旭科书法" panose="02000603000000000000" pitchFamily="2" charset="-122"/>
              </a:rPr>
              <a:t>想</a:t>
            </a:r>
            <a:endParaRPr lang="zh-CN" altLang="en-US" sz="11500">
              <a:solidFill>
                <a:schemeClr val="accent1">
                  <a:lumMod val="50000"/>
                </a:schemeClr>
              </a:solidFill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580469" y="603243"/>
            <a:ext cx="988774" cy="3416320"/>
            <a:chOff x="580469" y="603243"/>
            <a:chExt cx="988774" cy="3416320"/>
          </a:xfrm>
        </p:grpSpPr>
        <p:sp>
          <p:nvSpPr>
            <p:cNvPr id="124" name="文本框 123"/>
            <p:cNvSpPr txBox="1"/>
            <p:nvPr/>
          </p:nvSpPr>
          <p:spPr>
            <a:xfrm>
              <a:off x="902097" y="603243"/>
              <a:ext cx="3770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挨过了冬季，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580469" y="603243"/>
              <a:ext cx="4935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便迎来了春天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1232609" y="603243"/>
              <a:ext cx="33663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我看到那些岁月如何奔驰，</a:t>
              </a:r>
              <a:endParaRPr lang="zh-CN" altLang="en-US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678855" y="500097"/>
            <a:ext cx="857298" cy="684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矩形 131"/>
          <p:cNvSpPr/>
          <p:nvPr/>
        </p:nvSpPr>
        <p:spPr>
          <a:xfrm flipH="1">
            <a:off x="242761" y="231494"/>
            <a:ext cx="28800" cy="5040000"/>
          </a:xfrm>
          <a:prstGeom prst="rect">
            <a:avLst/>
          </a:prstGeom>
          <a:gradFill>
            <a:gsLst>
              <a:gs pos="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矩形 132"/>
          <p:cNvSpPr/>
          <p:nvPr/>
        </p:nvSpPr>
        <p:spPr>
          <a:xfrm rot="16200000">
            <a:off x="2024761" y="-1548168"/>
            <a:ext cx="36000" cy="360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4" name="组合 153"/>
          <p:cNvGrpSpPr/>
          <p:nvPr/>
        </p:nvGrpSpPr>
        <p:grpSpPr>
          <a:xfrm rot="1142507">
            <a:off x="2270563" y="643907"/>
            <a:ext cx="1248736" cy="1184144"/>
            <a:chOff x="3259972" y="648476"/>
            <a:chExt cx="1693664" cy="1606058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  <p:pic>
        <p:nvPicPr>
          <p:cNvPr id="150" name="图片 1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953" y="1502825"/>
            <a:ext cx="842611" cy="84261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74094" y="2249801"/>
            <a:ext cx="7875034" cy="1610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025">
              <a:lnSpc>
                <a:spcPct val="150000"/>
              </a:lnSpc>
              <a:spcBef>
                <a:spcPct val="20000"/>
              </a:spcBef>
            </a:pPr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希望我们班的每</a:t>
            </a:r>
            <a:r>
              <a:rPr lang="zh-CN" altLang="en-US" sz="3200" b="1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一位同学都能以</a:t>
            </a:r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认真、负责、自信的</a:t>
            </a:r>
            <a:r>
              <a:rPr lang="zh-CN" altLang="en-US" sz="3200" b="1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姿态</a:t>
            </a:r>
            <a:r>
              <a:rPr lang="zh-CN" altLang="en-US" sz="4000" b="1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用每</a:t>
            </a:r>
            <a:r>
              <a:rPr lang="zh-CN" altLang="en-US" sz="4000" b="1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一次机会</a:t>
            </a:r>
            <a:r>
              <a:rPr lang="zh-CN" altLang="en-US" sz="3200" b="1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证明自己</a:t>
            </a:r>
            <a:endParaRPr lang="zh-CN" altLang="en-US" sz="3200" b="1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508760" y="6016214"/>
            <a:ext cx="6683240" cy="637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6025"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让我们一起放飞我们心中</a:t>
            </a:r>
            <a:r>
              <a:rPr lang="zh-CN" altLang="en-US" sz="2800" b="1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        吧</a:t>
            </a:r>
            <a:r>
              <a:rPr lang="zh-CN" altLang="en-US" sz="2800" b="1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  <a:endParaRPr lang="zh-CN" altLang="en-US" sz="2800" b="1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2092465" y="2006727"/>
            <a:ext cx="8038294" cy="2518886"/>
          </a:xfrm>
          <a:custGeom>
            <a:avLst/>
            <a:gdLst>
              <a:gd name="connsiteX0" fmla="*/ 0 w 8038294"/>
              <a:gd name="connsiteY0" fmla="*/ 0 h 2148585"/>
              <a:gd name="connsiteX1" fmla="*/ 8038294 w 8038294"/>
              <a:gd name="connsiteY1" fmla="*/ 0 h 2148585"/>
              <a:gd name="connsiteX2" fmla="*/ 8038294 w 8038294"/>
              <a:gd name="connsiteY2" fmla="*/ 1836068 h 2148585"/>
              <a:gd name="connsiteX3" fmla="*/ 1090646 w 8038294"/>
              <a:gd name="connsiteY3" fmla="*/ 1836068 h 2148585"/>
              <a:gd name="connsiteX4" fmla="*/ 801207 w 8038294"/>
              <a:gd name="connsiteY4" fmla="*/ 2148585 h 2148585"/>
              <a:gd name="connsiteX5" fmla="*/ 511768 w 8038294"/>
              <a:gd name="connsiteY5" fmla="*/ 1836068 h 2148585"/>
              <a:gd name="connsiteX6" fmla="*/ 0 w 8038294"/>
              <a:gd name="connsiteY6" fmla="*/ 1836068 h 214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38294" h="2148585">
                <a:moveTo>
                  <a:pt x="0" y="0"/>
                </a:moveTo>
                <a:lnTo>
                  <a:pt x="8038294" y="0"/>
                </a:lnTo>
                <a:lnTo>
                  <a:pt x="8038294" y="1836068"/>
                </a:lnTo>
                <a:lnTo>
                  <a:pt x="1090646" y="1836068"/>
                </a:lnTo>
                <a:lnTo>
                  <a:pt x="801207" y="2148585"/>
                </a:lnTo>
                <a:lnTo>
                  <a:pt x="511768" y="1836068"/>
                </a:lnTo>
                <a:lnTo>
                  <a:pt x="0" y="1836068"/>
                </a:ln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385777" y="5047831"/>
            <a:ext cx="1693664" cy="1606058"/>
            <a:chOff x="3259972" y="648476"/>
            <a:chExt cx="1693664" cy="1606058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14:shred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7" grpId="0" animBg="1"/>
      <p:bldP spid="132" grpId="0" animBg="1"/>
      <p:bldP spid="133" grpId="0" animBg="1"/>
      <p:bldP spid="2" grpId="0"/>
      <p:bldP spid="3" grpId="0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19720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9965803" y="0"/>
            <a:ext cx="2226197" cy="1687042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409" y="5148003"/>
            <a:ext cx="4967990" cy="1771717"/>
          </a:xfrm>
          <a:prstGeom prst="rect">
            <a:avLst/>
          </a:prstGeom>
        </p:spPr>
      </p:pic>
      <p:sp>
        <p:nvSpPr>
          <p:cNvPr id="120" name="文本框 119"/>
          <p:cNvSpPr txBox="1"/>
          <p:nvPr/>
        </p:nvSpPr>
        <p:spPr>
          <a:xfrm>
            <a:off x="5121797" y="-264475"/>
            <a:ext cx="16011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smtClean="0">
                <a:latin typeface="李旭科书法" panose="02000603000000000000" pitchFamily="2" charset="-122"/>
                <a:ea typeface="李旭科书法" panose="02000603000000000000" pitchFamily="2" charset="-122"/>
              </a:rPr>
              <a:t>梦</a:t>
            </a:r>
            <a:endParaRPr lang="zh-CN" altLang="en-US" sz="13800"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096000" y="923230"/>
            <a:ext cx="16011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smtClean="0">
                <a:latin typeface="李旭科书法" panose="02000603000000000000" pitchFamily="2" charset="-122"/>
                <a:ea typeface="李旭科书法" panose="02000603000000000000" pitchFamily="2" charset="-122"/>
              </a:rPr>
              <a:t>想</a:t>
            </a:r>
            <a:endParaRPr lang="zh-CN" altLang="en-US" sz="13800">
              <a:latin typeface="李旭科书法" panose="02000603000000000000" pitchFamily="2" charset="-122"/>
              <a:ea typeface="李旭科书法" panose="02000603000000000000" pitchFamily="2" charset="-122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4611797" y="1583742"/>
            <a:ext cx="3169883" cy="3545944"/>
            <a:chOff x="4611797" y="1583742"/>
            <a:chExt cx="3169883" cy="3545944"/>
          </a:xfrm>
        </p:grpSpPr>
        <p:sp>
          <p:nvSpPr>
            <p:cNvPr id="122" name="文本框 121"/>
            <p:cNvSpPr txBox="1"/>
            <p:nvPr/>
          </p:nvSpPr>
          <p:spPr>
            <a:xfrm>
              <a:off x="4611797" y="1583742"/>
              <a:ext cx="15606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>
                  <a:solidFill>
                    <a:schemeClr val="accent1">
                      <a:lumMod val="50000"/>
                    </a:schemeClr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rPr>
                <a:t>你</a:t>
              </a:r>
              <a:endParaRPr lang="zh-CN" altLang="en-US" sz="13800">
                <a:solidFill>
                  <a:schemeClr val="accent1">
                    <a:lumMod val="50000"/>
                  </a:schemeClr>
                </a:solidFill>
                <a:latin typeface="李旭科书法" panose="02000603000000000000" pitchFamily="2" charset="-122"/>
                <a:ea typeface="李旭科书法" panose="02000603000000000000" pitchFamily="2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5664243" y="2913695"/>
              <a:ext cx="211743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>
                  <a:solidFill>
                    <a:schemeClr val="accent1">
                      <a:lumMod val="50000"/>
                    </a:schemeClr>
                  </a:solidFill>
                  <a:latin typeface="李旭科书法" panose="02000603000000000000" pitchFamily="2" charset="-122"/>
                  <a:ea typeface="李旭科书法" panose="02000603000000000000" pitchFamily="2" charset="-122"/>
                </a:rPr>
                <a:t>好</a:t>
              </a:r>
              <a:endParaRPr lang="zh-CN" altLang="en-US" sz="13800">
                <a:solidFill>
                  <a:schemeClr val="accent1">
                    <a:lumMod val="50000"/>
                  </a:schemeClr>
                </a:solidFill>
                <a:latin typeface="李旭科书法" panose="02000603000000000000" pitchFamily="2" charset="-122"/>
                <a:ea typeface="李旭科书法" panose="02000603000000000000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580469" y="603243"/>
            <a:ext cx="988774" cy="3416320"/>
            <a:chOff x="580469" y="603243"/>
            <a:chExt cx="988774" cy="3416320"/>
          </a:xfrm>
        </p:grpSpPr>
        <p:sp>
          <p:nvSpPr>
            <p:cNvPr id="124" name="文本框 123"/>
            <p:cNvSpPr txBox="1"/>
            <p:nvPr/>
          </p:nvSpPr>
          <p:spPr>
            <a:xfrm>
              <a:off x="902097" y="603243"/>
              <a:ext cx="3770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挨过了冬季，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580469" y="603243"/>
              <a:ext cx="4935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便迎来了春天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1232609" y="603243"/>
              <a:ext cx="33663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我看到那些岁月如何奔驰，</a:t>
              </a:r>
              <a:endParaRPr lang="zh-CN" altLang="en-US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678855" y="500097"/>
            <a:ext cx="857298" cy="684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矩形 127"/>
          <p:cNvSpPr/>
          <p:nvPr/>
        </p:nvSpPr>
        <p:spPr>
          <a:xfrm flipH="1">
            <a:off x="11909770" y="1595494"/>
            <a:ext cx="18000" cy="504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  <a:alpha val="1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矩形 128"/>
          <p:cNvSpPr/>
          <p:nvPr/>
        </p:nvSpPr>
        <p:spPr>
          <a:xfrm rot="16200000">
            <a:off x="10113370" y="4841670"/>
            <a:ext cx="28800" cy="360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  <a:alpha val="1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矩形 131"/>
          <p:cNvSpPr/>
          <p:nvPr/>
        </p:nvSpPr>
        <p:spPr>
          <a:xfrm flipH="1">
            <a:off x="242761" y="231494"/>
            <a:ext cx="28800" cy="5040000"/>
          </a:xfrm>
          <a:prstGeom prst="rect">
            <a:avLst/>
          </a:prstGeom>
          <a:gradFill>
            <a:gsLst>
              <a:gs pos="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矩形 132"/>
          <p:cNvSpPr/>
          <p:nvPr/>
        </p:nvSpPr>
        <p:spPr>
          <a:xfrm rot="16200000">
            <a:off x="2024761" y="-1548168"/>
            <a:ext cx="36000" cy="3600000"/>
          </a:xfrm>
          <a:prstGeom prst="rect">
            <a:avLst/>
          </a:prstGeom>
          <a:gradFill>
            <a:gsLst>
              <a:gs pos="21000">
                <a:srgbClr val="1F4E79"/>
              </a:gs>
              <a:gs pos="0">
                <a:schemeClr val="accent1">
                  <a:lumMod val="50000"/>
                </a:schemeClr>
              </a:gs>
              <a:gs pos="57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文本框 133"/>
          <p:cNvSpPr txBox="1"/>
          <p:nvPr/>
        </p:nvSpPr>
        <p:spPr>
          <a:xfrm>
            <a:off x="8478846" y="5271494"/>
            <a:ext cx="327270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mtClean="0">
                <a:solidFill>
                  <a:schemeClr val="accent1">
                    <a:lumMod val="50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初三（</a:t>
            </a:r>
            <a:r>
              <a:rPr lang="en-US" altLang="zh-CN" sz="4000" smtClean="0">
                <a:solidFill>
                  <a:schemeClr val="accent1">
                    <a:lumMod val="50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1</a:t>
            </a:r>
            <a:r>
              <a:rPr lang="zh-CN" altLang="en-US" sz="4000" smtClean="0">
                <a:solidFill>
                  <a:schemeClr val="accent1">
                    <a:lumMod val="50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）班励志主题班会</a:t>
            </a:r>
            <a:endParaRPr lang="zh-CN" altLang="en-US" sz="4000">
              <a:solidFill>
                <a:schemeClr val="accent1">
                  <a:lumMod val="50000"/>
                </a:schemeClr>
              </a:solidFill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grpSp>
        <p:nvGrpSpPr>
          <p:cNvPr id="154" name="组合 153"/>
          <p:cNvGrpSpPr/>
          <p:nvPr/>
        </p:nvGrpSpPr>
        <p:grpSpPr>
          <a:xfrm>
            <a:off x="3259972" y="648476"/>
            <a:ext cx="1693664" cy="1606058"/>
            <a:chOff x="3259972" y="648476"/>
            <a:chExt cx="1693664" cy="1606058"/>
          </a:xfrm>
        </p:grpSpPr>
        <p:pic>
          <p:nvPicPr>
            <p:cNvPr id="135" name="图片 1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136" name="图片 1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  <p:pic>
        <p:nvPicPr>
          <p:cNvPr id="144" name="图片 14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766266" y="5070227"/>
            <a:ext cx="759787" cy="1048978"/>
          </a:xfrm>
          <a:prstGeom prst="rect">
            <a:avLst/>
          </a:prstGeom>
        </p:spPr>
      </p:pic>
      <p:pic>
        <p:nvPicPr>
          <p:cNvPr id="146" name="图片 14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576482" y="4687748"/>
            <a:ext cx="1094315" cy="1434184"/>
          </a:xfrm>
          <a:prstGeom prst="rect">
            <a:avLst/>
          </a:prstGeom>
        </p:spPr>
      </p:pic>
      <p:pic>
        <p:nvPicPr>
          <p:cNvPr id="150" name="图片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626" y="369687"/>
            <a:ext cx="842611" cy="842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7" grpId="0" animBg="1"/>
      <p:bldP spid="128" grpId="0" animBg="1"/>
      <p:bldP spid="129" grpId="0" animBg="1"/>
      <p:bldP spid="132" grpId="0" animBg="1"/>
      <p:bldP spid="133" grpId="0" animBg="1"/>
      <p:bldP spid="1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5562599" y="232498"/>
            <a:ext cx="1066801" cy="155058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281612" y="2905862"/>
            <a:ext cx="4716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狮子与羚羊</a:t>
            </a:r>
            <a:endParaRPr lang="zh-CN" altLang="en-US" sz="6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433060" y="3091570"/>
            <a:ext cx="1325880" cy="1259830"/>
            <a:chOff x="5433060" y="3091570"/>
            <a:chExt cx="1325880" cy="1259830"/>
          </a:xfrm>
        </p:grpSpPr>
        <p:sp>
          <p:nvSpPr>
            <p:cNvPr id="23" name="文本框 22"/>
            <p:cNvSpPr txBox="1"/>
            <p:nvPr/>
          </p:nvSpPr>
          <p:spPr>
            <a:xfrm>
              <a:off x="5433060" y="3213654"/>
              <a:ext cx="13258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smtClean="0">
                  <a:solidFill>
                    <a:schemeClr val="accent1">
                      <a:lumMod val="50000"/>
                    </a:schemeClr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01</a:t>
              </a:r>
              <a:endParaRPr lang="zh-CN" altLang="en-US" sz="600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450205" y="3091570"/>
              <a:ext cx="1291590" cy="1259830"/>
            </a:xfrm>
            <a:prstGeom prst="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9044"/>
            <a:ext cx="4967990" cy="177171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2" t="2646" r="4768" b="80983"/>
          <a:stretch>
            <a:fillRect/>
          </a:stretch>
        </p:blipFill>
        <p:spPr>
          <a:xfrm>
            <a:off x="9965803" y="0"/>
            <a:ext cx="2226197" cy="1687042"/>
          </a:xfrm>
          <a:custGeom>
            <a:avLst/>
            <a:gdLst>
              <a:gd name="connsiteX0" fmla="*/ 0 w 1481559"/>
              <a:gd name="connsiteY0" fmla="*/ 0 h 1122745"/>
              <a:gd name="connsiteX1" fmla="*/ 1481559 w 1481559"/>
              <a:gd name="connsiteY1" fmla="*/ 0 h 1122745"/>
              <a:gd name="connsiteX2" fmla="*/ 1481559 w 1481559"/>
              <a:gd name="connsiteY2" fmla="*/ 1122745 h 1122745"/>
              <a:gd name="connsiteX3" fmla="*/ 598025 w 1481559"/>
              <a:gd name="connsiteY3" fmla="*/ 1122745 h 1122745"/>
              <a:gd name="connsiteX4" fmla="*/ 598025 w 1481559"/>
              <a:gd name="connsiteY4" fmla="*/ 752355 h 1122745"/>
              <a:gd name="connsiteX5" fmla="*/ 0 w 1481559"/>
              <a:gd name="connsiteY5" fmla="*/ 752355 h 112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1559" h="1122745">
                <a:moveTo>
                  <a:pt x="0" y="0"/>
                </a:moveTo>
                <a:lnTo>
                  <a:pt x="1481559" y="0"/>
                </a:lnTo>
                <a:lnTo>
                  <a:pt x="1481559" y="1122745"/>
                </a:lnTo>
                <a:lnTo>
                  <a:pt x="598025" y="1122745"/>
                </a:lnTo>
                <a:lnTo>
                  <a:pt x="598025" y="752355"/>
                </a:lnTo>
                <a:lnTo>
                  <a:pt x="0" y="752355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580469" y="603243"/>
            <a:ext cx="988774" cy="3416320"/>
            <a:chOff x="580469" y="603243"/>
            <a:chExt cx="988774" cy="3416320"/>
          </a:xfrm>
        </p:grpSpPr>
        <p:sp>
          <p:nvSpPr>
            <p:cNvPr id="29" name="文本框 28"/>
            <p:cNvSpPr txBox="1"/>
            <p:nvPr/>
          </p:nvSpPr>
          <p:spPr>
            <a:xfrm>
              <a:off x="902097" y="603243"/>
              <a:ext cx="3770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挨过了冬季，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80469" y="603243"/>
              <a:ext cx="49355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便迎来了春天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altLang="zh-CN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232609" y="603243"/>
              <a:ext cx="33663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我看到那些岁月如何奔驰，</a:t>
              </a:r>
              <a:endParaRPr lang="zh-CN" altLang="en-US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678855" y="500097"/>
            <a:ext cx="857298" cy="6842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2880949" y="3941905"/>
            <a:ext cx="1693664" cy="1606058"/>
            <a:chOff x="3259972" y="648476"/>
            <a:chExt cx="1693664" cy="160605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狮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子  与  羚  羊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文本框 7171"/>
          <p:cNvSpPr txBox="1">
            <a:spLocks noChangeArrowheads="1"/>
          </p:cNvSpPr>
          <p:nvPr/>
        </p:nvSpPr>
        <p:spPr bwMode="auto">
          <a:xfrm>
            <a:off x="933450" y="1690688"/>
            <a:ext cx="601599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洲，每天早晨羚羊睁开眼睛，所想的第一件事就是：我必须跑得更快。而在同一时刻，狮子从睡梦中醒来，首先闪现在脑海里的是，我必须跑得再快一些，以追上更多的羚羊。于是，几乎同时，羚羊和狮子一跃而起，迎着朝阳跑去。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个拼命地跑，一个拼命地追，为什么？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831451" y="1824038"/>
            <a:ext cx="3478536" cy="1701397"/>
            <a:chOff x="7831451" y="1824038"/>
            <a:chExt cx="3478536" cy="1701397"/>
          </a:xfrm>
        </p:grpSpPr>
        <p:sp>
          <p:nvSpPr>
            <p:cNvPr id="18" name="文本框 7171"/>
            <p:cNvSpPr txBox="1">
              <a:spLocks noChangeArrowheads="1"/>
            </p:cNvSpPr>
            <p:nvPr/>
          </p:nvSpPr>
          <p:spPr bwMode="auto">
            <a:xfrm>
              <a:off x="8086726" y="1982240"/>
              <a:ext cx="3223261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8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一个害怕被吃掉，</a:t>
              </a:r>
              <a:endParaRPr lang="en-US" altLang="zh-CN" sz="28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一个害怕被饿死</a:t>
              </a:r>
              <a:r>
                <a:rPr lang="en-US" altLang="zh-CN" sz="28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剪去对角的矩形 18"/>
            <p:cNvSpPr/>
            <p:nvPr/>
          </p:nvSpPr>
          <p:spPr>
            <a:xfrm>
              <a:off x="7831451" y="1824038"/>
              <a:ext cx="3322322" cy="1701397"/>
            </a:xfrm>
            <a:prstGeom prst="snip2Diag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898123" y="3922671"/>
            <a:ext cx="3322322" cy="1701397"/>
            <a:chOff x="7898123" y="3922671"/>
            <a:chExt cx="3322322" cy="1701397"/>
          </a:xfrm>
        </p:grpSpPr>
        <p:sp>
          <p:nvSpPr>
            <p:cNvPr id="20" name="文本框 7171"/>
            <p:cNvSpPr txBox="1">
              <a:spLocks noChangeArrowheads="1"/>
            </p:cNvSpPr>
            <p:nvPr/>
          </p:nvSpPr>
          <p:spPr bwMode="auto">
            <a:xfrm>
              <a:off x="8153398" y="4080873"/>
              <a:ext cx="2689859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8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保命就是他们的共同目标</a:t>
              </a:r>
              <a:endPara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剪去对角的矩形 20"/>
            <p:cNvSpPr/>
            <p:nvPr/>
          </p:nvSpPr>
          <p:spPr>
            <a:xfrm>
              <a:off x="7898123" y="3922671"/>
              <a:ext cx="3322322" cy="1701397"/>
            </a:xfrm>
            <a:prstGeom prst="snip2Diag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/>
          <a:srcRect l="26532" t="23123" r="4824"/>
          <a:stretch>
            <a:fillRect/>
          </a:stretch>
        </p:blipFill>
        <p:spPr>
          <a:xfrm>
            <a:off x="4850130" y="5924511"/>
            <a:ext cx="2491740" cy="995209"/>
          </a:xfrm>
          <a:custGeom>
            <a:avLst/>
            <a:gdLst>
              <a:gd name="connsiteX0" fmla="*/ 1705094 w 3410188"/>
              <a:gd name="connsiteY0" fmla="*/ 0 h 1362041"/>
              <a:gd name="connsiteX1" fmla="*/ 3394684 w 3410188"/>
              <a:gd name="connsiteY1" fmla="*/ 1268463 h 1362041"/>
              <a:gd name="connsiteX2" fmla="*/ 3410188 w 3410188"/>
              <a:gd name="connsiteY2" fmla="*/ 1362041 h 1362041"/>
              <a:gd name="connsiteX3" fmla="*/ 0 w 3410188"/>
              <a:gd name="connsiteY3" fmla="*/ 1362041 h 1362041"/>
              <a:gd name="connsiteX4" fmla="*/ 15505 w 3410188"/>
              <a:gd name="connsiteY4" fmla="*/ 1268463 h 1362041"/>
              <a:gd name="connsiteX5" fmla="*/ 1705094 w 3410188"/>
              <a:gd name="connsiteY5" fmla="*/ 0 h 136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188" h="1362041">
                <a:moveTo>
                  <a:pt x="1705094" y="0"/>
                </a:moveTo>
                <a:cubicBezTo>
                  <a:pt x="2538520" y="0"/>
                  <a:pt x="3233869" y="544553"/>
                  <a:pt x="3394684" y="1268463"/>
                </a:cubicBezTo>
                <a:lnTo>
                  <a:pt x="3410188" y="1362041"/>
                </a:lnTo>
                <a:lnTo>
                  <a:pt x="0" y="1362041"/>
                </a:lnTo>
                <a:lnTo>
                  <a:pt x="15505" y="1268463"/>
                </a:lnTo>
                <a:cubicBezTo>
                  <a:pt x="176320" y="544553"/>
                  <a:pt x="871669" y="0"/>
                  <a:pt x="1705094" y="0"/>
                </a:cubicBezTo>
                <a:close/>
              </a:path>
            </a:pathLst>
          </a:custGeom>
        </p:spPr>
      </p:pic>
      <p:sp>
        <p:nvSpPr>
          <p:cNvPr id="25" name="文本框 24"/>
          <p:cNvSpPr txBox="1"/>
          <p:nvPr/>
        </p:nvSpPr>
        <p:spPr>
          <a:xfrm>
            <a:off x="5123498" y="698147"/>
            <a:ext cx="1945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跑与追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狮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子  与  羚  羊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文本框 8193"/>
          <p:cNvSpPr txBox="1">
            <a:spLocks noChangeArrowheads="1"/>
          </p:cNvSpPr>
          <p:nvPr/>
        </p:nvSpPr>
        <p:spPr bwMode="auto">
          <a:xfrm>
            <a:off x="3008552" y="1822933"/>
            <a:ext cx="6952526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生活又何尝不是这样呢？处处都是千帆竞渡，处处都是芸芸的众生。生活是公正的，又是极其残酷的，在人生的每一道驿站，每一瞬，我们若消极懈怠，不思上进，必将被抛的老远，或是淘汰出局，或是被生活碾碎撕烂，体无完肤。因此，无论你是羚羊还是狮子，每当太阳升起的时候，就要毫不迟疑地向前奔跑。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b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　　面对学业，面对这个必将决定每个学生今后生活状况和人生轨迹的阶段，你也必须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0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奔跑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，而且必须跑得更快！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56627" y="4753074"/>
            <a:ext cx="1693664" cy="1606058"/>
            <a:chOff x="3259972" y="648476"/>
            <a:chExt cx="1693664" cy="160605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4475241" y="495055"/>
            <a:ext cx="3241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故事的启示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202467" y="1503123"/>
            <a:ext cx="2998470" cy="2998470"/>
            <a:chOff x="5027442" y="1633344"/>
            <a:chExt cx="2998470" cy="299847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027442" y="1844667"/>
              <a:ext cx="2998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rot="16200000">
              <a:off x="3817620" y="3132579"/>
              <a:ext cx="2998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 flipH="1" flipV="1">
            <a:off x="7716757" y="3018304"/>
            <a:ext cx="2998470" cy="2998470"/>
            <a:chOff x="9965201" y="4700552"/>
            <a:chExt cx="2998470" cy="299847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9965201" y="4911875"/>
              <a:ext cx="2998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rot="16200000">
              <a:off x="8755379" y="6199787"/>
              <a:ext cx="2998470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狮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子  与  羚  羊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752599" y="1929541"/>
            <a:ext cx="1866063" cy="1608676"/>
            <a:chOff x="1752599" y="1929541"/>
            <a:chExt cx="1866063" cy="1608676"/>
          </a:xfrm>
        </p:grpSpPr>
        <p:sp>
          <p:nvSpPr>
            <p:cNvPr id="12" name="六边形 11"/>
            <p:cNvSpPr/>
            <p:nvPr/>
          </p:nvSpPr>
          <p:spPr>
            <a:xfrm>
              <a:off x="1752599" y="1929541"/>
              <a:ext cx="1866063" cy="1608676"/>
            </a:xfrm>
            <a:prstGeom prst="hexagon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27632" y="2317744"/>
              <a:ext cx="1515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集中精力</a:t>
              </a:r>
              <a:endParaRPr lang="en-US" altLang="zh-CN" sz="2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以事为</a:t>
              </a:r>
              <a:r>
                <a:rPr lang="zh-CN" altLang="en-US" sz="240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先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600240" y="1929541"/>
            <a:ext cx="1866063" cy="1608676"/>
            <a:chOff x="8600240" y="1929541"/>
            <a:chExt cx="1866063" cy="1608676"/>
          </a:xfrm>
        </p:grpSpPr>
        <p:sp>
          <p:nvSpPr>
            <p:cNvPr id="10" name="六边形 9"/>
            <p:cNvSpPr/>
            <p:nvPr/>
          </p:nvSpPr>
          <p:spPr>
            <a:xfrm>
              <a:off x="8600240" y="1929541"/>
              <a:ext cx="1866063" cy="1608676"/>
            </a:xfrm>
            <a:prstGeom prst="hexagon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775273" y="2348604"/>
              <a:ext cx="1515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相信自己</a:t>
              </a:r>
              <a:endParaRPr lang="en-US" altLang="zh-CN" sz="2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拼搏</a:t>
              </a:r>
              <a:r>
                <a:rPr lang="zh-CN" altLang="en-US" sz="240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必胜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317693" y="1929541"/>
            <a:ext cx="1866063" cy="1608676"/>
            <a:chOff x="6317693" y="1929541"/>
            <a:chExt cx="1866063" cy="1608676"/>
          </a:xfrm>
        </p:grpSpPr>
        <p:sp>
          <p:nvSpPr>
            <p:cNvPr id="9" name="六边形 8"/>
            <p:cNvSpPr/>
            <p:nvPr/>
          </p:nvSpPr>
          <p:spPr>
            <a:xfrm>
              <a:off x="6317693" y="1929541"/>
              <a:ext cx="1866063" cy="1608676"/>
            </a:xfrm>
            <a:prstGeom prst="hexagon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489850" y="2348604"/>
              <a:ext cx="1515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挑战极限</a:t>
              </a:r>
              <a:endParaRPr lang="en-US" altLang="zh-CN" sz="2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40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勇创一流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35146" y="1929541"/>
            <a:ext cx="1866063" cy="1608676"/>
            <a:chOff x="4035146" y="1929541"/>
            <a:chExt cx="1866063" cy="1608676"/>
          </a:xfrm>
        </p:grpSpPr>
        <p:sp>
          <p:nvSpPr>
            <p:cNvPr id="8" name="六边形 7"/>
            <p:cNvSpPr/>
            <p:nvPr/>
          </p:nvSpPr>
          <p:spPr>
            <a:xfrm>
              <a:off x="4035146" y="1929541"/>
              <a:ext cx="1866063" cy="1608676"/>
            </a:xfrm>
            <a:prstGeom prst="hexagon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210179" y="2348604"/>
              <a:ext cx="15159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smtClean="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脚踏实地</a:t>
              </a:r>
              <a:endParaRPr lang="en-US" altLang="zh-CN" sz="2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400">
                  <a:solidFill>
                    <a:schemeClr val="accent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步步为营</a:t>
              </a:r>
              <a:endPara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641996" y="3891482"/>
            <a:ext cx="208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奔跑是一种</a:t>
            </a:r>
            <a:endParaRPr lang="en-US" altLang="zh-CN" sz="24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学习方式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24543" y="3891482"/>
            <a:ext cx="208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奔跑是一种</a:t>
            </a:r>
            <a:endParaRPr lang="en-US" altLang="zh-CN" sz="24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做事原则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07090" y="3891482"/>
            <a:ext cx="208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奔跑是一种</a:t>
            </a:r>
            <a:endParaRPr lang="en-US" altLang="zh-CN" sz="24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精神追求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489637" y="3891482"/>
            <a:ext cx="2087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奔跑是一种</a:t>
            </a:r>
            <a:endParaRPr lang="en-US" altLang="zh-CN" sz="24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理想信念</a:t>
            </a:r>
            <a:endParaRPr lang="zh-CN" altLang="en-US" sz="2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27052" y="5462462"/>
            <a:ext cx="676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让我们朝着目标不懈奔跑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2681786" y="6327362"/>
            <a:ext cx="6858000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4253546" y="784382"/>
            <a:ext cx="3693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奔跑吧</a:t>
            </a:r>
            <a:r>
              <a:rPr lang="en-US" altLang="zh-CN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青春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9" grpId="0"/>
      <p:bldP spid="20" grpId="0"/>
      <p:bldP spid="21" grpId="0"/>
      <p:bldP spid="22" grpId="0"/>
      <p:bldP spid="2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狮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子  与  羚  羊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文本框 10241"/>
          <p:cNvSpPr txBox="1">
            <a:spLocks noChangeArrowheads="1"/>
          </p:cNvSpPr>
          <p:nvPr/>
        </p:nvSpPr>
        <p:spPr bwMode="auto">
          <a:xfrm>
            <a:off x="2196862" y="1084203"/>
            <a:ext cx="8208962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b="1" smtClean="0">
                <a:solidFill>
                  <a:schemeClr val="bg2">
                    <a:lumMod val="50000"/>
                  </a:schemeClr>
                </a:solidFill>
              </a:rPr>
              <a:t>        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美国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Amherst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学院进行了一个很有意思的实验。实验人员用很多铁圈将一个小南瓜整个箍住，观察它逐渐长大时，能抗住多大由铁圈给予它的压力。当初实验员估计南瓜最多能够承受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磅的压力。在实验的第一个月，南瓜就承受了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磅的压力，第二个月，南瓜承受了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1500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磅的压力。当它承受到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2000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磅的压力时，研究人员开始对铁圈进行加固，以免南瓜把铁圈撑开。当研究结束时，南瓜承受了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5000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磅的压力时，瓜皮才因为巨大的反作用力产生破裂</a:t>
            </a: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smtClean="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当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他们取下铁圈，费很大力气打开南瓜时，它已无法食用。因为试图想突破重重铁圈的压迫，南瓜中间充满了坚韧牢固的层层纤维。为了吸取养分，以便于提供向外膨胀的力量，南瓜的根系总长甚至超过了</a:t>
            </a:r>
            <a:r>
              <a:rPr lang="en-US" altLang="zh-CN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0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万英尺，所有的根都不屈地往各个方向伸展，几乎穿透了整个花园的每一寸土地。</a:t>
            </a:r>
            <a:endParaRPr lang="zh-CN" altLang="en-US" sz="20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2117" y="2031221"/>
            <a:ext cx="8213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南瓜实验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681019" y="4966925"/>
            <a:ext cx="412131" cy="35528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835303" y="1027906"/>
            <a:ext cx="8863501" cy="566245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0">
        <p14:shred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7" name="直角三角形 6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狮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子  与  羚  羊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08860" y="2216769"/>
            <a:ext cx="75742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常我们很难想象一个南瓜能承受如此大的压力。倘若南瓜能够承受如此大的压力，那么人也一定能够承受。一个人的潜力能有多大？我无法准确回答，但我相信生命的潜能永远大于我们对它的估价！只要我们相信。</a:t>
            </a:r>
            <a:endParaRPr lang="zh-CN" altLang="en-US" sz="22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7219" y="4969659"/>
            <a:ext cx="10957560" cy="147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不是因为有些事情难以做到，我们才失去自信；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zh-CN" altLang="en-US" sz="28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而是因为我们失去了自信，有些事情才显得难以做到。</a:t>
            </a:r>
            <a:endParaRPr lang="zh-CN" altLang="en-US" sz="28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5889934" y="4546905"/>
            <a:ext cx="412131" cy="355286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475242" y="1057181"/>
            <a:ext cx="3241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故事的启示</a:t>
            </a:r>
            <a:endParaRPr lang="zh-CN" altLang="en-US" sz="44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6256" y="1371243"/>
            <a:ext cx="1693664" cy="1606058"/>
            <a:chOff x="3259972" y="648476"/>
            <a:chExt cx="1693664" cy="160605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315" y="648476"/>
              <a:ext cx="1140321" cy="114032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9" y="1551248"/>
              <a:ext cx="703286" cy="70328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972" y="1300530"/>
              <a:ext cx="721135" cy="721135"/>
            </a:xfrm>
            <a:prstGeom prst="rect">
              <a:avLst/>
            </a:prstGeom>
          </p:spPr>
        </p:pic>
      </p:grpSp>
      <p:sp>
        <p:nvSpPr>
          <p:cNvPr id="20" name="任意多边形 19"/>
          <p:cNvSpPr/>
          <p:nvPr/>
        </p:nvSpPr>
        <p:spPr>
          <a:xfrm>
            <a:off x="2217712" y="2216769"/>
            <a:ext cx="7886408" cy="2485367"/>
          </a:xfrm>
          <a:custGeom>
            <a:avLst/>
            <a:gdLst>
              <a:gd name="connsiteX0" fmla="*/ 0 w 7193280"/>
              <a:gd name="connsiteY0" fmla="*/ 0 h 4053840"/>
              <a:gd name="connsiteX1" fmla="*/ 7193280 w 7193280"/>
              <a:gd name="connsiteY1" fmla="*/ 0 h 4053840"/>
              <a:gd name="connsiteX2" fmla="*/ 7193280 w 7193280"/>
              <a:gd name="connsiteY2" fmla="*/ 3532445 h 4053840"/>
              <a:gd name="connsiteX3" fmla="*/ 6291328 w 7193280"/>
              <a:gd name="connsiteY3" fmla="*/ 3532445 h 4053840"/>
              <a:gd name="connsiteX4" fmla="*/ 5925469 w 7193280"/>
              <a:gd name="connsiteY4" fmla="*/ 4053840 h 4053840"/>
              <a:gd name="connsiteX5" fmla="*/ 5559610 w 7193280"/>
              <a:gd name="connsiteY5" fmla="*/ 3532445 h 4053840"/>
              <a:gd name="connsiteX6" fmla="*/ 0 w 7193280"/>
              <a:gd name="connsiteY6" fmla="*/ 3532445 h 40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3280" h="4053840">
                <a:moveTo>
                  <a:pt x="0" y="0"/>
                </a:moveTo>
                <a:lnTo>
                  <a:pt x="7193280" y="0"/>
                </a:lnTo>
                <a:lnTo>
                  <a:pt x="7193280" y="3532445"/>
                </a:lnTo>
                <a:lnTo>
                  <a:pt x="6291328" y="3532445"/>
                </a:lnTo>
                <a:lnTo>
                  <a:pt x="5925469" y="4053840"/>
                </a:lnTo>
                <a:lnTo>
                  <a:pt x="5559610" y="3532445"/>
                </a:lnTo>
                <a:lnTo>
                  <a:pt x="0" y="3532445"/>
                </a:ln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9" grpId="0"/>
      <p:bldP spid="11" grpId="0" animBg="1"/>
      <p:bldP spid="12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919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4933" t="12588" r="40557" b="16556"/>
          <a:stretch>
            <a:fillRect/>
          </a:stretch>
        </p:blipFill>
        <p:spPr>
          <a:xfrm>
            <a:off x="10843258" y="140106"/>
            <a:ext cx="1066801" cy="1550582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 rot="5400000">
            <a:off x="-43210" y="17750"/>
            <a:ext cx="1206560" cy="116586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5726" y="72747"/>
            <a:ext cx="354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狮  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子  与  羚  羊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26532" t="23123" r="4824"/>
          <a:stretch>
            <a:fillRect/>
          </a:stretch>
        </p:blipFill>
        <p:spPr>
          <a:xfrm>
            <a:off x="4850130" y="5924511"/>
            <a:ext cx="2491740" cy="995209"/>
          </a:xfrm>
          <a:custGeom>
            <a:avLst/>
            <a:gdLst>
              <a:gd name="connsiteX0" fmla="*/ 1705094 w 3410188"/>
              <a:gd name="connsiteY0" fmla="*/ 0 h 1362041"/>
              <a:gd name="connsiteX1" fmla="*/ 3394684 w 3410188"/>
              <a:gd name="connsiteY1" fmla="*/ 1268463 h 1362041"/>
              <a:gd name="connsiteX2" fmla="*/ 3410188 w 3410188"/>
              <a:gd name="connsiteY2" fmla="*/ 1362041 h 1362041"/>
              <a:gd name="connsiteX3" fmla="*/ 0 w 3410188"/>
              <a:gd name="connsiteY3" fmla="*/ 1362041 h 1362041"/>
              <a:gd name="connsiteX4" fmla="*/ 15505 w 3410188"/>
              <a:gd name="connsiteY4" fmla="*/ 1268463 h 1362041"/>
              <a:gd name="connsiteX5" fmla="*/ 1705094 w 3410188"/>
              <a:gd name="connsiteY5" fmla="*/ 0 h 136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0188" h="1362041">
                <a:moveTo>
                  <a:pt x="1705094" y="0"/>
                </a:moveTo>
                <a:cubicBezTo>
                  <a:pt x="2538520" y="0"/>
                  <a:pt x="3233869" y="544553"/>
                  <a:pt x="3394684" y="1268463"/>
                </a:cubicBezTo>
                <a:lnTo>
                  <a:pt x="3410188" y="1362041"/>
                </a:lnTo>
                <a:lnTo>
                  <a:pt x="0" y="1362041"/>
                </a:lnTo>
                <a:lnTo>
                  <a:pt x="15505" y="1268463"/>
                </a:lnTo>
                <a:cubicBezTo>
                  <a:pt x="176320" y="544553"/>
                  <a:pt x="871669" y="0"/>
                  <a:pt x="1705094" y="0"/>
                </a:cubicBez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3632835" y="3075382"/>
            <a:ext cx="6096000" cy="793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90000"/>
              </a:spcBef>
            </a:pPr>
            <a:r>
              <a:rPr lang="en-US" altLang="zh-CN" sz="3600" smtClean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辛劳</a:t>
            </a:r>
            <a:r>
              <a:rPr lang="zh-CN" altLang="en-US" sz="3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成为</a:t>
            </a:r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一种</a:t>
            </a:r>
            <a:r>
              <a:rPr lang="zh-CN" altLang="en-US" sz="3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习惯</a:t>
            </a:r>
            <a:endParaRPr lang="zh-CN" altLang="en-US" sz="3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32835" y="1886649"/>
            <a:ext cx="6096000" cy="793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90000"/>
              </a:spcBef>
            </a:pPr>
            <a:r>
              <a:rPr lang="en-US" altLang="zh-CN" sz="3600" smtClean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</a:t>
            </a:r>
            <a:r>
              <a:rPr lang="zh-CN" altLang="en-US" sz="360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勤奋</a:t>
            </a:r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成为一种</a:t>
            </a:r>
            <a:r>
              <a:rPr lang="zh-CN" altLang="en-US" sz="3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充实</a:t>
            </a:r>
            <a:endParaRPr lang="zh-CN" altLang="en-US" sz="3600">
              <a:solidFill>
                <a:schemeClr val="bg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632835" y="4314646"/>
            <a:ext cx="7208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90000"/>
              </a:spcBef>
            </a:pPr>
            <a:r>
              <a:rPr lang="en-US" altLang="zh-CN" sz="3600" smtClean="0">
                <a:latin typeface="黑体" panose="02010609060101010101" pitchFamily="49" charset="-122"/>
                <a:ea typeface="黑体" panose="02010609060101010101" pitchFamily="49" charset="-122"/>
              </a:rPr>
              <a:t>·</a:t>
            </a:r>
            <a:r>
              <a:rPr lang="zh-CN" altLang="en-US" sz="3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无聊</a:t>
            </a:r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smtClean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嬉戏就</a:t>
            </a:r>
            <a:r>
              <a:rPr lang="zh-CN" altLang="en-US" sz="360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将变成一种</a:t>
            </a:r>
            <a:r>
              <a:rPr lang="zh-CN" altLang="en-US" sz="360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空虚</a:t>
            </a:r>
            <a:endParaRPr lang="zh-CN" altLang="en-US" sz="360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03410" y="1937337"/>
            <a:ext cx="780836" cy="782994"/>
            <a:chOff x="1047284" y="2176644"/>
            <a:chExt cx="648000" cy="649791"/>
          </a:xfrm>
        </p:grpSpPr>
        <p:sp>
          <p:nvSpPr>
            <p:cNvPr id="19" name="Oval 10"/>
            <p:cNvSpPr>
              <a:spLocks noChangeAspect="1" noChangeArrowheads="1"/>
            </p:cNvSpPr>
            <p:nvPr/>
          </p:nvSpPr>
          <p:spPr bwMode="auto">
            <a:xfrm>
              <a:off x="1047284" y="2176644"/>
              <a:ext cx="648000" cy="64979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20" name="Picture 15" descr="bulb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64" y="2285539"/>
              <a:ext cx="42964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2703410" y="3157038"/>
            <a:ext cx="779314" cy="781466"/>
            <a:chOff x="1034206" y="3431333"/>
            <a:chExt cx="646215" cy="648000"/>
          </a:xfrm>
        </p:grpSpPr>
        <p:sp>
          <p:nvSpPr>
            <p:cNvPr id="23" name="Oval 13"/>
            <p:cNvSpPr>
              <a:spLocks noChangeAspect="1" noChangeArrowheads="1"/>
            </p:cNvSpPr>
            <p:nvPr/>
          </p:nvSpPr>
          <p:spPr bwMode="auto">
            <a:xfrm>
              <a:off x="1034206" y="3431333"/>
              <a:ext cx="646215" cy="648000"/>
            </a:xfrm>
            <a:prstGeom prst="ellipse">
              <a:avLst/>
            </a:prstGeom>
            <a:solidFill>
              <a:srgbClr val="2051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24" name="Picture 14" descr="phon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313" y="3540513"/>
              <a:ext cx="432000" cy="429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组合 25"/>
          <p:cNvGrpSpPr/>
          <p:nvPr/>
        </p:nvGrpSpPr>
        <p:grpSpPr>
          <a:xfrm>
            <a:off x="2703410" y="4365070"/>
            <a:ext cx="779314" cy="781466"/>
            <a:chOff x="1034330" y="4616215"/>
            <a:chExt cx="646215" cy="648000"/>
          </a:xfrm>
        </p:grpSpPr>
        <p:sp>
          <p:nvSpPr>
            <p:cNvPr id="27" name="Oval 19"/>
            <p:cNvSpPr>
              <a:spLocks noChangeAspect="1" noChangeArrowheads="1"/>
            </p:cNvSpPr>
            <p:nvPr/>
          </p:nvSpPr>
          <p:spPr bwMode="auto">
            <a:xfrm>
              <a:off x="1034330" y="4616215"/>
              <a:ext cx="646215" cy="64800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</a:endParaRPr>
            </a:p>
          </p:txBody>
        </p:sp>
        <p:pic>
          <p:nvPicPr>
            <p:cNvPr id="28" name="Picture 23" descr="cloud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464" y="4728419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2029" r="35362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3822" r="63876"/>
          <a:stretch>
            <a:fillRect/>
          </a:stretch>
        </p:blipFill>
        <p:spPr>
          <a:xfrm>
            <a:off x="11187826" y="5513645"/>
            <a:ext cx="770304" cy="106349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574" t="17697" r="65561"/>
          <a:stretch>
            <a:fillRect/>
          </a:stretch>
        </p:blipFill>
        <p:spPr>
          <a:xfrm>
            <a:off x="10206944" y="4963500"/>
            <a:ext cx="1109463" cy="1454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3218</Words>
  <Application>WPS 演示</Application>
  <PresentationFormat>宽屏</PresentationFormat>
  <Paragraphs>374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李旭科书法</vt:lpstr>
      <vt:lpstr>黑体</vt:lpstr>
      <vt:lpstr>方正大黑简体</vt:lpstr>
      <vt:lpstr>微软雅黑</vt:lpstr>
      <vt:lpstr>方正楷体简体</vt:lpstr>
      <vt:lpstr>Century Gothic</vt:lpstr>
      <vt:lpstr>华康俪金黑W8(P)</vt:lpstr>
      <vt:lpstr>张海山锐谐体</vt:lpstr>
      <vt:lpstr>张海山锐线体简</vt:lpstr>
      <vt:lpstr>Calibri</vt:lpstr>
      <vt:lpstr>等线</vt:lpstr>
      <vt:lpstr>Arial Unicode MS</vt:lpstr>
      <vt:lpstr>等线 Light</vt:lpstr>
      <vt:lpstr>华文细黑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刘鹏</dc:creator>
  <cp:lastModifiedBy>水-木-目</cp:lastModifiedBy>
  <cp:revision>55</cp:revision>
  <dcterms:created xsi:type="dcterms:W3CDTF">2018-01-18T04:19:00Z</dcterms:created>
  <dcterms:modified xsi:type="dcterms:W3CDTF">2022-07-13T00:35:19Z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2052-11.1.0.9914</vt:lpwstr>
  </property>
</Properties>
</file>