
<file path=[Content_Types].xml><?xml version="1.0" encoding="utf-8"?>
<Types xmlns="http://schemas.openxmlformats.org/package/2006/content-types">
  <Default Extension="jpeg" ContentType="image/jpeg"/>
  <Default Extension="wav" ContentType="audio/x-wav"/>
  <Default Extension="png" ContentType="image/png"/>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media/image1.svg" ContentType="image/svg+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Override1.xml" ContentType="application/vnd.openxmlformats-officedocument.themeOverrid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7" r:id="rId3"/>
    <p:sldId id="262" r:id="rId4"/>
    <p:sldId id="265" r:id="rId5"/>
    <p:sldId id="266" r:id="rId6"/>
    <p:sldId id="268" r:id="rId7"/>
    <p:sldId id="267" r:id="rId8"/>
    <p:sldId id="269" r:id="rId9"/>
    <p:sldId id="270" r:id="rId10"/>
    <p:sldId id="271" r:id="rId11"/>
    <p:sldId id="272" r:id="rId12"/>
    <p:sldId id="273" r:id="rId13"/>
    <p:sldId id="274" r:id="rId14"/>
    <p:sldId id="275" r:id="rId15"/>
    <p:sldId id="276" r:id="rId16"/>
    <p:sldId id="277" r:id="rId17"/>
    <p:sldId id="278" r:id="rId18"/>
    <p:sldId id="281" r:id="rId19"/>
    <p:sldId id="280" r:id="rId20"/>
    <p:sldId id="260" r:id="rId21"/>
  </p:sldIdLst>
  <p:sldSz cx="12192000" cy="6858000"/>
  <p:notesSz cx="6858000" cy="9144000"/>
  <p:custDataLst>
    <p:tags r:id="rId2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53238"/>
    <a:srgbClr val="F3F7FF"/>
    <a:srgbClr val="FFAC3C"/>
    <a:srgbClr val="0058A4"/>
    <a:srgbClr val="FED39E"/>
    <a:srgbClr val="F1A766"/>
    <a:srgbClr val="77D9FF"/>
    <a:srgbClr val="F9AEB8"/>
    <a:srgbClr val="E8786F"/>
    <a:srgbClr val="7E4A2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showGuides="1">
      <p:cViewPr>
        <p:scale>
          <a:sx n="70" d="100"/>
          <a:sy n="70" d="100"/>
        </p:scale>
        <p:origin x="1266" y="1002"/>
      </p:cViewPr>
      <p:guideLst>
        <p:guide orient="horz" pos="3209"/>
        <p:guide pos="3840"/>
        <p:guide pos="416"/>
        <p:guide pos="7256"/>
        <p:guide orient="horz" pos="640"/>
        <p:guide orient="horz" pos="709"/>
        <p:guide orient="horz" pos="3906"/>
        <p:guide orient="horz" pos="3861"/>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5" Type="http://schemas.openxmlformats.org/officeDocument/2006/relationships/tags" Target="tags/tag1.xml"/><Relationship Id="rId24" Type="http://schemas.openxmlformats.org/officeDocument/2006/relationships/tableStyles" Target="tableStyles.xml"/><Relationship Id="rId23" Type="http://schemas.openxmlformats.org/officeDocument/2006/relationships/viewProps" Target="viewProps.xml"/><Relationship Id="rId22" Type="http://schemas.openxmlformats.org/officeDocument/2006/relationships/presProps" Target="presProps.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4" name="图片 3"/>
          <p:cNvPicPr>
            <a:picLocks noChangeAspect="1"/>
          </p:cNvPicPr>
          <p:nvPr userDrawn="1"/>
        </p:nvPicPr>
        <p:blipFill rotWithShape="1">
          <a:blip r:embed="rId2">
            <a:extLst>
              <a:ext uri="{28A0092B-C50C-407E-A947-70E740481C1C}">
                <a14:useLocalDpi xmlns:a14="http://schemas.microsoft.com/office/drawing/2010/main" val="0"/>
              </a:ext>
            </a:extLst>
          </a:blip>
          <a:srcRect l="5556" r="5556"/>
          <a:stretch>
            <a:fillRect/>
          </a:stretch>
        </p:blipFill>
        <p:spPr>
          <a:xfrm>
            <a:off x="0" y="0"/>
            <a:ext cx="12192000"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a:extLst>
              <a:ext uri="{28A0092B-C50C-407E-A947-70E740481C1C}">
                <a14:useLocalDpi xmlns:a14="http://schemas.microsoft.com/office/drawing/2010/main" val="0"/>
              </a:ext>
            </a:extLst>
          </a:blip>
          <a:srcRect l="5556" r="5556"/>
          <a:stretch>
            <a:fillRect/>
          </a:stretch>
        </p:blipFill>
        <p:spPr>
          <a:xfrm>
            <a:off x="0" y="0"/>
            <a:ext cx="12192000" cy="6858000"/>
          </a:xfrm>
          <a:prstGeom prst="rect">
            <a:avLst/>
          </a:prstGeom>
        </p:spPr>
      </p:pic>
      <p:pic>
        <p:nvPicPr>
          <p:cNvPr id="3" name="图片 2"/>
          <p:cNvPicPr>
            <a:picLocks noChangeAspect="1"/>
          </p:cNvPicPr>
          <p:nvPr userDrawn="1"/>
        </p:nvPicPr>
        <p:blipFill rotWithShape="1">
          <a:blip r:embed="rId3">
            <a:extLst>
              <a:ext uri="{28A0092B-C50C-407E-A947-70E740481C1C}">
                <a14:useLocalDpi xmlns:a14="http://schemas.microsoft.com/office/drawing/2010/main" val="0"/>
              </a:ext>
            </a:extLst>
          </a:blip>
          <a:srcRect t="17788" b="36419"/>
          <a:stretch>
            <a:fillRect/>
          </a:stretch>
        </p:blipFill>
        <p:spPr>
          <a:xfrm>
            <a:off x="0" y="0"/>
            <a:ext cx="12192000" cy="2791556"/>
          </a:xfrm>
          <a:prstGeom prst="rect">
            <a:avLst/>
          </a:prstGeom>
        </p:spPr>
      </p:pic>
      <p:pic>
        <p:nvPicPr>
          <p:cNvPr id="4" name="图片 3"/>
          <p:cNvPicPr>
            <a:picLocks noChangeAspect="1"/>
          </p:cNvPicPr>
          <p:nvPr userDrawn="1"/>
        </p:nvPicPr>
        <p:blipFill rotWithShape="1">
          <a:blip r:embed="rId4">
            <a:extLst>
              <a:ext uri="{28A0092B-C50C-407E-A947-70E740481C1C}">
                <a14:useLocalDpi xmlns:a14="http://schemas.microsoft.com/office/drawing/2010/main" val="0"/>
              </a:ext>
            </a:extLst>
          </a:blip>
          <a:srcRect t="54605" b="8911"/>
          <a:stretch>
            <a:fillRect/>
          </a:stretch>
        </p:blipFill>
        <p:spPr>
          <a:xfrm>
            <a:off x="0" y="4633954"/>
            <a:ext cx="12192000" cy="222404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4" Type="http://schemas.openxmlformats.org/officeDocument/2006/relationships/theme" Target="../theme/theme1.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microsoft.com/office/2007/relationships/media" Target="../media/media1.mp3"/><Relationship Id="rId8" Type="http://schemas.openxmlformats.org/officeDocument/2006/relationships/audio" Target="NULL" TargetMode="External"/><Relationship Id="rId7" Type="http://schemas.openxmlformats.org/officeDocument/2006/relationships/image" Target="../media/image1.svg"/><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image" Target="../media/image2.png"/><Relationship Id="rId12" Type="http://schemas.openxmlformats.org/officeDocument/2006/relationships/slideLayout" Target="../slideLayouts/slideLayout2.xml"/><Relationship Id="rId11" Type="http://schemas.openxmlformats.org/officeDocument/2006/relationships/themeOverride" Target="../theme/themeOverride1.xml"/><Relationship Id="rId10" Type="http://schemas.openxmlformats.org/officeDocument/2006/relationships/image" Target="../media/image8.png"/><Relationship Id="rId1" Type="http://schemas.openxmlformats.org/officeDocument/2006/relationships/image" Target="../media/image3.png"/></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21.png"/><Relationship Id="rId2" Type="http://schemas.openxmlformats.org/officeDocument/2006/relationships/image" Target="../media/image23.png"/><Relationship Id="rId1" Type="http://schemas.openxmlformats.org/officeDocument/2006/relationships/image" Target="../media/image11.png"/></Relationships>
</file>

<file path=ppt/slides/_rels/slide11.xml.rels><?xml version="1.0" encoding="UTF-8" standalone="yes"?>
<Relationships xmlns="http://schemas.openxmlformats.org/package/2006/relationships"><Relationship Id="rId7"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7.jpeg"/><Relationship Id="rId3" Type="http://schemas.openxmlformats.org/officeDocument/2006/relationships/image" Target="../media/image21.png"/><Relationship Id="rId2" Type="http://schemas.openxmlformats.org/officeDocument/2006/relationships/image" Target="../media/image24.png"/><Relationship Id="rId1"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17.jpeg"/><Relationship Id="rId1" Type="http://schemas.openxmlformats.org/officeDocument/2006/relationships/image" Target="../media/image11.png"/></Relationships>
</file>

<file path=ppt/slides/_rels/slide13.xml.rels><?xml version="1.0" encoding="UTF-8" standalone="yes"?>
<Relationships xmlns="http://schemas.openxmlformats.org/package/2006/relationships"><Relationship Id="rId9" Type="http://schemas.openxmlformats.org/officeDocument/2006/relationships/audio" Target="../media/media2.mp3"/><Relationship Id="rId8" Type="http://schemas.openxmlformats.org/officeDocument/2006/relationships/image" Target="../media/image7.png"/><Relationship Id="rId7" Type="http://schemas.openxmlformats.org/officeDocument/2006/relationships/image" Target="../media/image6.png"/><Relationship Id="rId6" Type="http://schemas.openxmlformats.org/officeDocument/2006/relationships/image" Target="../media/image27.png"/><Relationship Id="rId5" Type="http://schemas.openxmlformats.org/officeDocument/2006/relationships/hyperlink" Target="&#38889;&#32418;&#22825;&#20142;&#20102;/&#38889;&#32418;%20-%20&#22825;&#20142;&#20102;.mp3" TargetMode="External"/><Relationship Id="rId4" Type="http://schemas.openxmlformats.org/officeDocument/2006/relationships/image" Target="../media/image26.png"/><Relationship Id="rId3" Type="http://schemas.openxmlformats.org/officeDocument/2006/relationships/image" Target="../media/image17.jpeg"/><Relationship Id="rId2" Type="http://schemas.openxmlformats.org/officeDocument/2006/relationships/image" Target="../media/image25.jpeg"/><Relationship Id="rId12" Type="http://schemas.openxmlformats.org/officeDocument/2006/relationships/slideLayout" Target="../slideLayouts/slideLayout3.xml"/><Relationship Id="rId11" Type="http://schemas.openxmlformats.org/officeDocument/2006/relationships/image" Target="../media/image28.png"/><Relationship Id="rId10" Type="http://schemas.microsoft.com/office/2007/relationships/media" Target="../media/media2.mp3"/><Relationship Id="rId1"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29.jpeg"/><Relationship Id="rId1" Type="http://schemas.openxmlformats.org/officeDocument/2006/relationships/image" Target="../media/image11.png"/></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image" Target="../media/image11.png"/></Relationships>
</file>

<file path=ppt/slides/_rels/slide16.xml.rels><?xml version="1.0" encoding="UTF-8" standalone="yes"?>
<Relationships xmlns="http://schemas.openxmlformats.org/package/2006/relationships"><Relationship Id="rId7" Type="http://schemas.openxmlformats.org/officeDocument/2006/relationships/slideLayout" Target="../slideLayouts/slideLayout3.xml"/><Relationship Id="rId6" Type="http://schemas.openxmlformats.org/officeDocument/2006/relationships/image" Target="../media/image35.png"/><Relationship Id="rId5" Type="http://schemas.openxmlformats.org/officeDocument/2006/relationships/image" Target="../media/image17.jpeg"/><Relationship Id="rId4" Type="http://schemas.openxmlformats.org/officeDocument/2006/relationships/image" Target="../media/image34.jpeg"/><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image" Target="../media/image11.png"/></Relationships>
</file>

<file path=ppt/slides/_rels/slide17.xml.rels><?xml version="1.0" encoding="UTF-8" standalone="yes"?>
<Relationships xmlns="http://schemas.openxmlformats.org/package/2006/relationships"><Relationship Id="rId7" Type="http://schemas.openxmlformats.org/officeDocument/2006/relationships/slideLayout" Target="../slideLayouts/slideLayout3.xml"/><Relationship Id="rId6" Type="http://schemas.openxmlformats.org/officeDocument/2006/relationships/image" Target="../media/image39.png"/><Relationship Id="rId5" Type="http://schemas.openxmlformats.org/officeDocument/2006/relationships/image" Target="../media/image17.jpeg"/><Relationship Id="rId4" Type="http://schemas.openxmlformats.org/officeDocument/2006/relationships/image" Target="../media/image38.jpeg"/><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image" Target="../media/image11.png"/></Relationships>
</file>

<file path=ppt/slides/_rels/slide18.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audio" Target="../media/audio2.wav"/><Relationship Id="rId2" Type="http://schemas.openxmlformats.org/officeDocument/2006/relationships/image" Target="../media/image40.png"/><Relationship Id="rId1" Type="http://schemas.openxmlformats.org/officeDocument/2006/relationships/image" Target="../media/image11.png"/></Relationships>
</file>

<file path=ppt/slides/_rels/slide19.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6.png"/><Relationship Id="rId6" Type="http://schemas.openxmlformats.org/officeDocument/2006/relationships/image" Target="../media/image1.svg"/><Relationship Id="rId5" Type="http://schemas.openxmlformats.org/officeDocument/2006/relationships/image" Target="../media/image7.png"/><Relationship Id="rId4" Type="http://schemas.openxmlformats.org/officeDocument/2006/relationships/image" Target="../media/image9.png"/><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image" Target="../media/image2.png"/></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10.png"/></Relationships>
</file>

<file path=ppt/slides/_rels/slide4.xml.rels><?xml version="1.0" encoding="UTF-8" standalone="yes"?>
<Relationships xmlns="http://schemas.openxmlformats.org/package/2006/relationships"><Relationship Id="rId6" Type="http://schemas.openxmlformats.org/officeDocument/2006/relationships/slideLayout" Target="../slideLayouts/slideLayout3.xml"/><Relationship Id="rId5" Type="http://schemas.openxmlformats.org/officeDocument/2006/relationships/audio" Target="../media/audio2.wav"/><Relationship Id="rId4" Type="http://schemas.openxmlformats.org/officeDocument/2006/relationships/image" Target="../media/image15.png"/><Relationship Id="rId3"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image" Target="../media/image13.png"/></Relationships>
</file>

<file path=ppt/slides/_rels/slide5.xml.rels><?xml version="1.0" encoding="UTF-8" standalone="yes"?>
<Relationships xmlns="http://schemas.openxmlformats.org/package/2006/relationships"><Relationship Id="rId6" Type="http://schemas.openxmlformats.org/officeDocument/2006/relationships/slideLayout" Target="../slideLayouts/slideLayout3.xml"/><Relationship Id="rId5" Type="http://schemas.openxmlformats.org/officeDocument/2006/relationships/audio" Target="../media/audio2.wav"/><Relationship Id="rId4" Type="http://schemas.openxmlformats.org/officeDocument/2006/relationships/image" Target="../media/image16.png"/><Relationship Id="rId3"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image" Target="../media/image13.png"/></Relationships>
</file>

<file path=ppt/slides/_rels/slide6.xml.rels><?xml version="1.0" encoding="UTF-8" standalone="yes"?>
<Relationships xmlns="http://schemas.openxmlformats.org/package/2006/relationships"><Relationship Id="rId6"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image" Target="../media/image18.png"/><Relationship Id="rId3" Type="http://schemas.openxmlformats.org/officeDocument/2006/relationships/image" Target="../media/image17.jpeg"/><Relationship Id="rId2" Type="http://schemas.openxmlformats.org/officeDocument/2006/relationships/image" Target="../media/image11.png"/><Relationship Id="rId1" Type="http://schemas.openxmlformats.org/officeDocument/2006/relationships/image" Target="../media/image10.png"/></Relationships>
</file>

<file path=ppt/slides/_rels/slide7.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image" Target="../media/image19.png"/><Relationship Id="rId3" Type="http://schemas.openxmlformats.org/officeDocument/2006/relationships/image" Target="../media/image17.jpeg"/><Relationship Id="rId2" Type="http://schemas.openxmlformats.org/officeDocument/2006/relationships/image" Target="../media/image10.png"/><Relationship Id="rId1" Type="http://schemas.openxmlformats.org/officeDocument/2006/relationships/image" Target="../media/image11.png"/></Relationships>
</file>

<file path=ppt/slides/_rels/slide8.xml.rels><?xml version="1.0" encoding="UTF-8" standalone="yes"?>
<Relationships xmlns="http://schemas.openxmlformats.org/package/2006/relationships"><Relationship Id="rId6" Type="http://schemas.openxmlformats.org/officeDocument/2006/relationships/slideLayout" Target="../slideLayouts/slideLayout3.xml"/><Relationship Id="rId5" Type="http://schemas.openxmlformats.org/officeDocument/2006/relationships/image" Target="../media/image1.svg"/><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20.png"/><Relationship Id="rId1" Type="http://schemas.openxmlformats.org/officeDocument/2006/relationships/image" Target="../media/image11.png"/></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t="56903" b="6045"/>
          <a:stretch>
            <a:fillRect/>
          </a:stretch>
        </p:blipFill>
        <p:spPr>
          <a:xfrm>
            <a:off x="0" y="4599297"/>
            <a:ext cx="12192000" cy="2258703"/>
          </a:xfrm>
          <a:prstGeom prst="rect">
            <a:avLst/>
          </a:prstGeom>
        </p:spPr>
      </p:pic>
      <p:pic>
        <p:nvPicPr>
          <p:cNvPr id="4" name="图片 3"/>
          <p:cNvPicPr>
            <a:picLocks noChangeAspect="1"/>
          </p:cNvPicPr>
          <p:nvPr/>
        </p:nvPicPr>
        <p:blipFill rotWithShape="1">
          <a:blip r:embed="rId2">
            <a:extLst>
              <a:ext uri="{28A0092B-C50C-407E-A947-70E740481C1C}">
                <a14:useLocalDpi xmlns:a14="http://schemas.microsoft.com/office/drawing/2010/main" val="0"/>
              </a:ext>
            </a:extLst>
          </a:blip>
          <a:srcRect b="36418"/>
          <a:stretch>
            <a:fillRect/>
          </a:stretch>
        </p:blipFill>
        <p:spPr>
          <a:xfrm>
            <a:off x="0" y="0"/>
            <a:ext cx="12192000" cy="3875964"/>
          </a:xfrm>
          <a:prstGeom prst="rect">
            <a:avLst/>
          </a:prstGeom>
        </p:spPr>
      </p:pic>
      <p:pic>
        <p:nvPicPr>
          <p:cNvPr id="7" name="图片 6"/>
          <p:cNvPicPr>
            <a:picLocks noChangeAspect="1"/>
          </p:cNvPicPr>
          <p:nvPr/>
        </p:nvPicPr>
        <p:blipFill rotWithShape="1">
          <a:blip r:embed="rId3">
            <a:extLst>
              <a:ext uri="{28A0092B-C50C-407E-A947-70E740481C1C}">
                <a14:useLocalDpi xmlns:a14="http://schemas.microsoft.com/office/drawing/2010/main" val="0"/>
              </a:ext>
            </a:extLst>
          </a:blip>
          <a:srcRect t="43161"/>
          <a:stretch>
            <a:fillRect/>
          </a:stretch>
        </p:blipFill>
        <p:spPr>
          <a:xfrm>
            <a:off x="3139950" y="3978578"/>
            <a:ext cx="3611349" cy="2879422"/>
          </a:xfrm>
          <a:prstGeom prst="rect">
            <a:avLst/>
          </a:prstGeom>
        </p:spPr>
      </p:pic>
      <p:pic>
        <p:nvPicPr>
          <p:cNvPr id="17" name="图片 16"/>
          <p:cNvPicPr>
            <a:picLocks noChangeAspect="1"/>
          </p:cNvPicPr>
          <p:nvPr/>
        </p:nvPicPr>
        <p:blipFill rotWithShape="1">
          <a:blip r:embed="rId4">
            <a:extLst>
              <a:ext uri="{28A0092B-C50C-407E-A947-70E740481C1C}">
                <a14:useLocalDpi xmlns:a14="http://schemas.microsoft.com/office/drawing/2010/main" val="0"/>
              </a:ext>
            </a:extLst>
          </a:blip>
          <a:srcRect t="41455"/>
          <a:stretch>
            <a:fillRect/>
          </a:stretch>
        </p:blipFill>
        <p:spPr>
          <a:xfrm>
            <a:off x="0" y="3289110"/>
            <a:ext cx="12192000" cy="3568890"/>
          </a:xfrm>
          <a:custGeom>
            <a:avLst/>
            <a:gdLst>
              <a:gd name="connsiteX0" fmla="*/ 3951027 w 12192000"/>
              <a:gd name="connsiteY0" fmla="*/ 1915378 h 3568890"/>
              <a:gd name="connsiteX1" fmla="*/ 3452883 w 12192000"/>
              <a:gd name="connsiteY1" fmla="*/ 2413522 h 3568890"/>
              <a:gd name="connsiteX2" fmla="*/ 3951027 w 12192000"/>
              <a:gd name="connsiteY2" fmla="*/ 2911666 h 3568890"/>
              <a:gd name="connsiteX3" fmla="*/ 4449171 w 12192000"/>
              <a:gd name="connsiteY3" fmla="*/ 2413522 h 3568890"/>
              <a:gd name="connsiteX4" fmla="*/ 3951027 w 12192000"/>
              <a:gd name="connsiteY4" fmla="*/ 1915378 h 3568890"/>
              <a:gd name="connsiteX5" fmla="*/ 8752764 w 12192000"/>
              <a:gd name="connsiteY5" fmla="*/ 139890 h 3568890"/>
              <a:gd name="connsiteX6" fmla="*/ 8752764 w 12192000"/>
              <a:gd name="connsiteY6" fmla="*/ 689468 h 3568890"/>
              <a:gd name="connsiteX7" fmla="*/ 9839278 w 12192000"/>
              <a:gd name="connsiteY7" fmla="*/ 689468 h 3568890"/>
              <a:gd name="connsiteX8" fmla="*/ 9839278 w 12192000"/>
              <a:gd name="connsiteY8" fmla="*/ 139890 h 3568890"/>
              <a:gd name="connsiteX9" fmla="*/ 0 w 12192000"/>
              <a:gd name="connsiteY9" fmla="*/ 0 h 3568890"/>
              <a:gd name="connsiteX10" fmla="*/ 12192000 w 12192000"/>
              <a:gd name="connsiteY10" fmla="*/ 0 h 3568890"/>
              <a:gd name="connsiteX11" fmla="*/ 12192000 w 12192000"/>
              <a:gd name="connsiteY11" fmla="*/ 3568890 h 3568890"/>
              <a:gd name="connsiteX12" fmla="*/ 0 w 12192000"/>
              <a:gd name="connsiteY12" fmla="*/ 3568890 h 3568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3568890">
                <a:moveTo>
                  <a:pt x="3951027" y="1915378"/>
                </a:moveTo>
                <a:cubicBezTo>
                  <a:pt x="3675910" y="1915378"/>
                  <a:pt x="3452883" y="2138405"/>
                  <a:pt x="3452883" y="2413522"/>
                </a:cubicBezTo>
                <a:cubicBezTo>
                  <a:pt x="3452883" y="2688639"/>
                  <a:pt x="3675910" y="2911666"/>
                  <a:pt x="3951027" y="2911666"/>
                </a:cubicBezTo>
                <a:cubicBezTo>
                  <a:pt x="4226144" y="2911666"/>
                  <a:pt x="4449171" y="2688639"/>
                  <a:pt x="4449171" y="2413522"/>
                </a:cubicBezTo>
                <a:cubicBezTo>
                  <a:pt x="4449171" y="2138405"/>
                  <a:pt x="4226144" y="1915378"/>
                  <a:pt x="3951027" y="1915378"/>
                </a:cubicBezTo>
                <a:close/>
                <a:moveTo>
                  <a:pt x="8752764" y="139890"/>
                </a:moveTo>
                <a:lnTo>
                  <a:pt x="8752764" y="689468"/>
                </a:lnTo>
                <a:lnTo>
                  <a:pt x="9839278" y="689468"/>
                </a:lnTo>
                <a:lnTo>
                  <a:pt x="9839278" y="139890"/>
                </a:lnTo>
                <a:close/>
                <a:moveTo>
                  <a:pt x="0" y="0"/>
                </a:moveTo>
                <a:lnTo>
                  <a:pt x="12192000" y="0"/>
                </a:lnTo>
                <a:lnTo>
                  <a:pt x="12192000" y="3568890"/>
                </a:lnTo>
                <a:lnTo>
                  <a:pt x="0" y="3568890"/>
                </a:lnTo>
                <a:close/>
              </a:path>
            </a:pathLst>
          </a:custGeom>
        </p:spPr>
      </p:pic>
      <p:pic>
        <p:nvPicPr>
          <p:cNvPr id="13" name="图片 12"/>
          <p:cNvPicPr>
            <a:picLocks noChangeAspect="1"/>
          </p:cNvPicPr>
          <p:nvPr/>
        </p:nvPicPr>
        <p:blipFill rotWithShape="1">
          <a:blip r:embed="rId5">
            <a:extLst>
              <a:ext uri="{28A0092B-C50C-407E-A947-70E740481C1C}">
                <a14:useLocalDpi xmlns:a14="http://schemas.microsoft.com/office/drawing/2010/main" val="0"/>
              </a:ext>
            </a:extLst>
          </a:blip>
          <a:srcRect l="67409" t="-685" r="-1146" b="685"/>
          <a:stretch>
            <a:fillRect/>
          </a:stretch>
        </p:blipFill>
        <p:spPr>
          <a:xfrm>
            <a:off x="9665528" y="631612"/>
            <a:ext cx="2135280" cy="2481594"/>
          </a:xfrm>
          <a:prstGeom prst="rect">
            <a:avLst/>
          </a:prstGeom>
        </p:spPr>
      </p:pic>
      <p:pic>
        <p:nvPicPr>
          <p:cNvPr id="14" name="图形 13"/>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085552" y="759934"/>
            <a:ext cx="714375" cy="1352550"/>
          </a:xfrm>
          <a:prstGeom prst="rect">
            <a:avLst/>
          </a:prstGeom>
        </p:spPr>
      </p:pic>
      <p:pic>
        <p:nvPicPr>
          <p:cNvPr id="16" name="图片 15"/>
          <p:cNvPicPr>
            <a:picLocks noChangeAspect="1"/>
          </p:cNvPicPr>
          <p:nvPr/>
        </p:nvPicPr>
        <p:blipFill rotWithShape="1">
          <a:blip r:embed="rId5">
            <a:extLst>
              <a:ext uri="{28A0092B-C50C-407E-A947-70E740481C1C}">
                <a14:useLocalDpi xmlns:a14="http://schemas.microsoft.com/office/drawing/2010/main" val="0"/>
              </a:ext>
            </a:extLst>
          </a:blip>
          <a:srcRect r="76502"/>
          <a:stretch>
            <a:fillRect/>
          </a:stretch>
        </p:blipFill>
        <p:spPr>
          <a:xfrm>
            <a:off x="1812874" y="-450715"/>
            <a:ext cx="1933033" cy="3225394"/>
          </a:xfrm>
          <a:prstGeom prst="rect">
            <a:avLst/>
          </a:prstGeom>
        </p:spPr>
      </p:pic>
      <p:pic>
        <p:nvPicPr>
          <p:cNvPr id="8" name="图片 7"/>
          <p:cNvPicPr>
            <a:picLocks noChangeAspect="1"/>
          </p:cNvPicPr>
          <p:nvPr/>
        </p:nvPicPr>
        <p:blipFill rotWithShape="1">
          <a:blip r:embed="rId4">
            <a:extLst>
              <a:ext uri="{28A0092B-C50C-407E-A947-70E740481C1C}">
                <a14:useLocalDpi xmlns:a14="http://schemas.microsoft.com/office/drawing/2010/main" val="0"/>
              </a:ext>
            </a:extLst>
          </a:blip>
          <a:srcRect l="63694" t="41417" r="10753" b="32086"/>
          <a:stretch>
            <a:fillRect/>
          </a:stretch>
        </p:blipFill>
        <p:spPr>
          <a:xfrm>
            <a:off x="-113207" y="3687252"/>
            <a:ext cx="2952362" cy="1530728"/>
          </a:xfrm>
          <a:prstGeom prst="rect">
            <a:avLst/>
          </a:prstGeom>
        </p:spPr>
      </p:pic>
      <p:sp>
        <p:nvSpPr>
          <p:cNvPr id="30" name="任意多边形: 形状 29"/>
          <p:cNvSpPr/>
          <p:nvPr/>
        </p:nvSpPr>
        <p:spPr>
          <a:xfrm>
            <a:off x="2128090" y="2656156"/>
            <a:ext cx="7884337" cy="658325"/>
          </a:xfrm>
          <a:custGeom>
            <a:avLst/>
            <a:gdLst/>
            <a:ahLst/>
            <a:cxnLst/>
            <a:rect l="l" t="t" r="r" b="b"/>
            <a:pathLst>
              <a:path w="7884337" h="658325">
                <a:moveTo>
                  <a:pt x="3876632" y="395664"/>
                </a:moveTo>
                <a:lnTo>
                  <a:pt x="3876632" y="460900"/>
                </a:lnTo>
                <a:lnTo>
                  <a:pt x="4009077" y="460900"/>
                </a:lnTo>
                <a:lnTo>
                  <a:pt x="4009077" y="395664"/>
                </a:lnTo>
                <a:close/>
                <a:moveTo>
                  <a:pt x="5897499" y="371704"/>
                </a:moveTo>
                <a:lnTo>
                  <a:pt x="5897499" y="506120"/>
                </a:lnTo>
                <a:lnTo>
                  <a:pt x="6006541" y="506120"/>
                </a:lnTo>
                <a:lnTo>
                  <a:pt x="6006541" y="371704"/>
                </a:lnTo>
                <a:close/>
                <a:moveTo>
                  <a:pt x="4494275" y="368960"/>
                </a:moveTo>
                <a:lnTo>
                  <a:pt x="4553940" y="423139"/>
                </a:lnTo>
                <a:cubicBezTo>
                  <a:pt x="4535609" y="459486"/>
                  <a:pt x="4516207" y="496176"/>
                  <a:pt x="4495733" y="533209"/>
                </a:cubicBezTo>
                <a:cubicBezTo>
                  <a:pt x="4475259" y="570243"/>
                  <a:pt x="4454656" y="605561"/>
                  <a:pt x="4433925" y="639166"/>
                </a:cubicBezTo>
                <a:lnTo>
                  <a:pt x="4365345" y="584302"/>
                </a:lnTo>
                <a:cubicBezTo>
                  <a:pt x="4383747" y="558055"/>
                  <a:pt x="4404550" y="525680"/>
                  <a:pt x="4427753" y="487175"/>
                </a:cubicBezTo>
                <a:cubicBezTo>
                  <a:pt x="4450955" y="448670"/>
                  <a:pt x="4473130" y="409265"/>
                  <a:pt x="4494275" y="368960"/>
                </a:cubicBezTo>
                <a:close/>
                <a:moveTo>
                  <a:pt x="5523314" y="332570"/>
                </a:moveTo>
                <a:lnTo>
                  <a:pt x="5523314" y="371061"/>
                </a:lnTo>
                <a:lnTo>
                  <a:pt x="5604324" y="371061"/>
                </a:lnTo>
                <a:lnTo>
                  <a:pt x="5604324" y="332570"/>
                </a:lnTo>
                <a:close/>
                <a:moveTo>
                  <a:pt x="5371752" y="332570"/>
                </a:moveTo>
                <a:lnTo>
                  <a:pt x="5371752" y="371061"/>
                </a:lnTo>
                <a:lnTo>
                  <a:pt x="5450704" y="371061"/>
                </a:lnTo>
                <a:lnTo>
                  <a:pt x="5450704" y="332570"/>
                </a:lnTo>
                <a:close/>
                <a:moveTo>
                  <a:pt x="279120" y="326441"/>
                </a:moveTo>
                <a:lnTo>
                  <a:pt x="364159" y="326441"/>
                </a:lnTo>
                <a:lnTo>
                  <a:pt x="364159" y="375818"/>
                </a:lnTo>
                <a:lnTo>
                  <a:pt x="626821" y="375818"/>
                </a:lnTo>
                <a:lnTo>
                  <a:pt x="626821" y="447827"/>
                </a:lnTo>
                <a:lnTo>
                  <a:pt x="413537" y="447827"/>
                </a:lnTo>
                <a:cubicBezTo>
                  <a:pt x="443026" y="473516"/>
                  <a:pt x="478002" y="496548"/>
                  <a:pt x="518464" y="516922"/>
                </a:cubicBezTo>
                <a:cubicBezTo>
                  <a:pt x="558927" y="537296"/>
                  <a:pt x="600760" y="553126"/>
                  <a:pt x="643966" y="564413"/>
                </a:cubicBezTo>
                <a:cubicBezTo>
                  <a:pt x="634936" y="573186"/>
                  <a:pt x="625221" y="584102"/>
                  <a:pt x="614819" y="597160"/>
                </a:cubicBezTo>
                <a:cubicBezTo>
                  <a:pt x="604418" y="610219"/>
                  <a:pt x="596074" y="622163"/>
                  <a:pt x="589788" y="632993"/>
                </a:cubicBezTo>
                <a:cubicBezTo>
                  <a:pt x="548240" y="619306"/>
                  <a:pt x="508063" y="600561"/>
                  <a:pt x="469258" y="576758"/>
                </a:cubicBezTo>
                <a:cubicBezTo>
                  <a:pt x="430453" y="552955"/>
                  <a:pt x="395420" y="525980"/>
                  <a:pt x="364159" y="495833"/>
                </a:cubicBezTo>
                <a:lnTo>
                  <a:pt x="364159" y="649453"/>
                </a:lnTo>
                <a:lnTo>
                  <a:pt x="279120" y="649453"/>
                </a:lnTo>
                <a:lnTo>
                  <a:pt x="279120" y="495833"/>
                </a:lnTo>
                <a:cubicBezTo>
                  <a:pt x="248202" y="527009"/>
                  <a:pt x="213512" y="555012"/>
                  <a:pt x="175050" y="579844"/>
                </a:cubicBezTo>
                <a:cubicBezTo>
                  <a:pt x="136588" y="604676"/>
                  <a:pt x="96755" y="624449"/>
                  <a:pt x="55549" y="639166"/>
                </a:cubicBezTo>
                <a:cubicBezTo>
                  <a:pt x="48977" y="628707"/>
                  <a:pt x="40690" y="617220"/>
                  <a:pt x="30689" y="604704"/>
                </a:cubicBezTo>
                <a:cubicBezTo>
                  <a:pt x="20688" y="592188"/>
                  <a:pt x="11372" y="581730"/>
                  <a:pt x="2743" y="573329"/>
                </a:cubicBezTo>
                <a:cubicBezTo>
                  <a:pt x="45705" y="560941"/>
                  <a:pt x="87511" y="543711"/>
                  <a:pt x="128158" y="521637"/>
                </a:cubicBezTo>
                <a:cubicBezTo>
                  <a:pt x="168806" y="499562"/>
                  <a:pt x="203582" y="474959"/>
                  <a:pt x="232486" y="447827"/>
                </a:cubicBezTo>
                <a:lnTo>
                  <a:pt x="16459" y="447827"/>
                </a:lnTo>
                <a:lnTo>
                  <a:pt x="16459" y="375818"/>
                </a:lnTo>
                <a:lnTo>
                  <a:pt x="279120" y="375818"/>
                </a:lnTo>
                <a:close/>
                <a:moveTo>
                  <a:pt x="6202679" y="274320"/>
                </a:moveTo>
                <a:cubicBezTo>
                  <a:pt x="6220553" y="298880"/>
                  <a:pt x="6238984" y="325198"/>
                  <a:pt x="6257972" y="353273"/>
                </a:cubicBezTo>
                <a:cubicBezTo>
                  <a:pt x="6276960" y="381348"/>
                  <a:pt x="6292133" y="405779"/>
                  <a:pt x="6303492" y="426568"/>
                </a:cubicBezTo>
                <a:lnTo>
                  <a:pt x="6234226" y="469087"/>
                </a:lnTo>
                <a:cubicBezTo>
                  <a:pt x="6223954" y="447613"/>
                  <a:pt x="6209867" y="422324"/>
                  <a:pt x="6191964" y="393221"/>
                </a:cubicBezTo>
                <a:cubicBezTo>
                  <a:pt x="6174061" y="364117"/>
                  <a:pt x="6156374" y="336599"/>
                  <a:pt x="6138900" y="310667"/>
                </a:cubicBezTo>
                <a:close/>
                <a:moveTo>
                  <a:pt x="5071457" y="269519"/>
                </a:moveTo>
                <a:lnTo>
                  <a:pt x="5235963" y="269519"/>
                </a:lnTo>
                <a:lnTo>
                  <a:pt x="5235963" y="510267"/>
                </a:lnTo>
                <a:cubicBezTo>
                  <a:pt x="5241079" y="513740"/>
                  <a:pt x="5246793" y="517598"/>
                  <a:pt x="5253108" y="521842"/>
                </a:cubicBezTo>
                <a:cubicBezTo>
                  <a:pt x="5259424" y="526086"/>
                  <a:pt x="5266510" y="530459"/>
                  <a:pt x="5274369" y="534961"/>
                </a:cubicBezTo>
                <a:cubicBezTo>
                  <a:pt x="5297057" y="547951"/>
                  <a:pt x="5323517" y="556439"/>
                  <a:pt x="5353750" y="560426"/>
                </a:cubicBezTo>
                <a:cubicBezTo>
                  <a:pt x="5383982" y="564413"/>
                  <a:pt x="5417643" y="566214"/>
                  <a:pt x="5454734" y="565828"/>
                </a:cubicBezTo>
                <a:cubicBezTo>
                  <a:pt x="5479930" y="565811"/>
                  <a:pt x="5508023" y="565159"/>
                  <a:pt x="5539011" y="563872"/>
                </a:cubicBezTo>
                <a:cubicBezTo>
                  <a:pt x="5569999" y="562584"/>
                  <a:pt x="5600835" y="560764"/>
                  <a:pt x="5631518" y="558410"/>
                </a:cubicBezTo>
                <a:cubicBezTo>
                  <a:pt x="5662201" y="556055"/>
                  <a:pt x="5689684" y="553269"/>
                  <a:pt x="5713966" y="550051"/>
                </a:cubicBezTo>
                <a:cubicBezTo>
                  <a:pt x="5709237" y="560978"/>
                  <a:pt x="5704637" y="573914"/>
                  <a:pt x="5700164" y="588856"/>
                </a:cubicBezTo>
                <a:cubicBezTo>
                  <a:pt x="5695693" y="603799"/>
                  <a:pt x="5692978" y="616900"/>
                  <a:pt x="5692020" y="628158"/>
                </a:cubicBezTo>
                <a:cubicBezTo>
                  <a:pt x="5673788" y="629105"/>
                  <a:pt x="5650665" y="630103"/>
                  <a:pt x="5622653" y="631152"/>
                </a:cubicBezTo>
                <a:cubicBezTo>
                  <a:pt x="5594641" y="632200"/>
                  <a:pt x="5565525" y="633097"/>
                  <a:pt x="5535303" y="633841"/>
                </a:cubicBezTo>
                <a:cubicBezTo>
                  <a:pt x="5505081" y="634585"/>
                  <a:pt x="5477539" y="634974"/>
                  <a:pt x="5452676" y="635008"/>
                </a:cubicBezTo>
                <a:cubicBezTo>
                  <a:pt x="5410271" y="635250"/>
                  <a:pt x="5374038" y="632882"/>
                  <a:pt x="5343977" y="627901"/>
                </a:cubicBezTo>
                <a:cubicBezTo>
                  <a:pt x="5313916" y="622921"/>
                  <a:pt x="5287284" y="613874"/>
                  <a:pt x="5264081" y="600760"/>
                </a:cubicBezTo>
                <a:cubicBezTo>
                  <a:pt x="5250309" y="592027"/>
                  <a:pt x="5237912" y="583807"/>
                  <a:pt x="5226891" y="576101"/>
                </a:cubicBezTo>
                <a:cubicBezTo>
                  <a:pt x="5215870" y="568394"/>
                  <a:pt x="5206563" y="564284"/>
                  <a:pt x="5198971" y="563770"/>
                </a:cubicBezTo>
                <a:cubicBezTo>
                  <a:pt x="5188324" y="564583"/>
                  <a:pt x="5175533" y="573061"/>
                  <a:pt x="5160597" y="589202"/>
                </a:cubicBezTo>
                <a:cubicBezTo>
                  <a:pt x="5145661" y="605343"/>
                  <a:pt x="5130807" y="624270"/>
                  <a:pt x="5116034" y="645981"/>
                </a:cubicBezTo>
                <a:lnTo>
                  <a:pt x="5065971" y="577472"/>
                </a:lnTo>
                <a:cubicBezTo>
                  <a:pt x="5081158" y="561946"/>
                  <a:pt x="5096561" y="548261"/>
                  <a:pt x="5112177" y="536416"/>
                </a:cubicBezTo>
                <a:cubicBezTo>
                  <a:pt x="5127793" y="524571"/>
                  <a:pt x="5143024" y="515169"/>
                  <a:pt x="5157868" y="508209"/>
                </a:cubicBezTo>
                <a:lnTo>
                  <a:pt x="5157868" y="344957"/>
                </a:lnTo>
                <a:lnTo>
                  <a:pt x="5071457" y="344957"/>
                </a:lnTo>
                <a:close/>
                <a:moveTo>
                  <a:pt x="3876632" y="265362"/>
                </a:moveTo>
                <a:lnTo>
                  <a:pt x="3876632" y="329913"/>
                </a:lnTo>
                <a:lnTo>
                  <a:pt x="4009077" y="329913"/>
                </a:lnTo>
                <a:lnTo>
                  <a:pt x="4009077" y="265362"/>
                </a:lnTo>
                <a:close/>
                <a:moveTo>
                  <a:pt x="5523314" y="238615"/>
                </a:moveTo>
                <a:lnTo>
                  <a:pt x="5523314" y="275734"/>
                </a:lnTo>
                <a:lnTo>
                  <a:pt x="5604324" y="275734"/>
                </a:lnTo>
                <a:lnTo>
                  <a:pt x="5604324" y="238615"/>
                </a:lnTo>
                <a:close/>
                <a:moveTo>
                  <a:pt x="5371752" y="238615"/>
                </a:moveTo>
                <a:lnTo>
                  <a:pt x="5371752" y="275734"/>
                </a:lnTo>
                <a:lnTo>
                  <a:pt x="5450704" y="275734"/>
                </a:lnTo>
                <a:lnTo>
                  <a:pt x="5450704" y="238615"/>
                </a:lnTo>
                <a:close/>
                <a:moveTo>
                  <a:pt x="4657496" y="211226"/>
                </a:moveTo>
                <a:lnTo>
                  <a:pt x="4738420" y="233858"/>
                </a:lnTo>
                <a:cubicBezTo>
                  <a:pt x="4729005" y="265719"/>
                  <a:pt x="4717832" y="297494"/>
                  <a:pt x="4704902" y="329184"/>
                </a:cubicBezTo>
                <a:cubicBezTo>
                  <a:pt x="4691972" y="360874"/>
                  <a:pt x="4678227" y="390592"/>
                  <a:pt x="4663668" y="418338"/>
                </a:cubicBezTo>
                <a:lnTo>
                  <a:pt x="4756251" y="405994"/>
                </a:lnTo>
                <a:cubicBezTo>
                  <a:pt x="4751079" y="392535"/>
                  <a:pt x="4745821" y="379333"/>
                  <a:pt x="4740478" y="366389"/>
                </a:cubicBezTo>
                <a:cubicBezTo>
                  <a:pt x="4735134" y="353444"/>
                  <a:pt x="4729876" y="341271"/>
                  <a:pt x="4724704" y="329870"/>
                </a:cubicBezTo>
                <a:lnTo>
                  <a:pt x="4786426" y="302438"/>
                </a:lnTo>
                <a:cubicBezTo>
                  <a:pt x="4800657" y="332270"/>
                  <a:pt x="4814716" y="363817"/>
                  <a:pt x="4828603" y="397078"/>
                </a:cubicBezTo>
                <a:cubicBezTo>
                  <a:pt x="4842491" y="430339"/>
                  <a:pt x="4853120" y="459143"/>
                  <a:pt x="4860493" y="483489"/>
                </a:cubicBezTo>
                <a:lnTo>
                  <a:pt x="4793285" y="517093"/>
                </a:lnTo>
                <a:cubicBezTo>
                  <a:pt x="4791570" y="510207"/>
                  <a:pt x="4789513" y="502720"/>
                  <a:pt x="4787112" y="494633"/>
                </a:cubicBezTo>
                <a:cubicBezTo>
                  <a:pt x="4784712" y="486546"/>
                  <a:pt x="4781969" y="478031"/>
                  <a:pt x="4778882" y="469087"/>
                </a:cubicBezTo>
                <a:cubicBezTo>
                  <a:pt x="4730877" y="477173"/>
                  <a:pt x="4694148" y="483557"/>
                  <a:pt x="4668697" y="488239"/>
                </a:cubicBezTo>
                <a:cubicBezTo>
                  <a:pt x="4643247" y="492921"/>
                  <a:pt x="4624958" y="496765"/>
                  <a:pt x="4613833" y="499770"/>
                </a:cubicBezTo>
                <a:cubicBezTo>
                  <a:pt x="4602708" y="502776"/>
                  <a:pt x="4594631" y="505807"/>
                  <a:pt x="4589602" y="508864"/>
                </a:cubicBezTo>
                <a:cubicBezTo>
                  <a:pt x="4587644" y="500191"/>
                  <a:pt x="4584187" y="488561"/>
                  <a:pt x="4579229" y="473973"/>
                </a:cubicBezTo>
                <a:cubicBezTo>
                  <a:pt x="4574271" y="459386"/>
                  <a:pt x="4569271" y="446556"/>
                  <a:pt x="4564227" y="435483"/>
                </a:cubicBezTo>
                <a:cubicBezTo>
                  <a:pt x="4570328" y="433711"/>
                  <a:pt x="4576129" y="429368"/>
                  <a:pt x="4581629" y="422453"/>
                </a:cubicBezTo>
                <a:cubicBezTo>
                  <a:pt x="4587130" y="415538"/>
                  <a:pt x="4592759" y="406394"/>
                  <a:pt x="4598517" y="395021"/>
                </a:cubicBezTo>
                <a:cubicBezTo>
                  <a:pt x="4602421" y="387494"/>
                  <a:pt x="4608025" y="374201"/>
                  <a:pt x="4615332" y="355143"/>
                </a:cubicBezTo>
                <a:cubicBezTo>
                  <a:pt x="4622639" y="336084"/>
                  <a:pt x="4630174" y="313902"/>
                  <a:pt x="4637938" y="288595"/>
                </a:cubicBezTo>
                <a:cubicBezTo>
                  <a:pt x="4645702" y="263288"/>
                  <a:pt x="4652221" y="237498"/>
                  <a:pt x="4657496" y="211226"/>
                </a:cubicBezTo>
                <a:close/>
                <a:moveTo>
                  <a:pt x="4386605" y="205740"/>
                </a:moveTo>
                <a:cubicBezTo>
                  <a:pt x="4406078" y="215527"/>
                  <a:pt x="4427310" y="226985"/>
                  <a:pt x="4450298" y="240116"/>
                </a:cubicBezTo>
                <a:cubicBezTo>
                  <a:pt x="4473287" y="253246"/>
                  <a:pt x="4492290" y="264876"/>
                  <a:pt x="4507306" y="275006"/>
                </a:cubicBezTo>
                <a:lnTo>
                  <a:pt x="4459300" y="340157"/>
                </a:lnTo>
                <a:cubicBezTo>
                  <a:pt x="4445312" y="329027"/>
                  <a:pt x="4426996" y="316311"/>
                  <a:pt x="4404350" y="302009"/>
                </a:cubicBezTo>
                <a:cubicBezTo>
                  <a:pt x="4381704" y="287707"/>
                  <a:pt x="4360473" y="274820"/>
                  <a:pt x="4340656" y="263347"/>
                </a:cubicBezTo>
                <a:close/>
                <a:moveTo>
                  <a:pt x="3804023" y="200296"/>
                </a:moveTo>
                <a:lnTo>
                  <a:pt x="4085115" y="200296"/>
                </a:lnTo>
                <a:lnTo>
                  <a:pt x="4085115" y="526651"/>
                </a:lnTo>
                <a:lnTo>
                  <a:pt x="3804023" y="526651"/>
                </a:lnTo>
                <a:close/>
                <a:moveTo>
                  <a:pt x="7378217" y="191338"/>
                </a:moveTo>
                <a:lnTo>
                  <a:pt x="7428280" y="237973"/>
                </a:lnTo>
                <a:cubicBezTo>
                  <a:pt x="7411992" y="259690"/>
                  <a:pt x="7394848" y="281235"/>
                  <a:pt x="7376845" y="302609"/>
                </a:cubicBezTo>
                <a:cubicBezTo>
                  <a:pt x="7358843" y="323983"/>
                  <a:pt x="7341012" y="344500"/>
                  <a:pt x="7323353" y="364160"/>
                </a:cubicBezTo>
                <a:lnTo>
                  <a:pt x="7265060" y="314096"/>
                </a:lnTo>
                <a:cubicBezTo>
                  <a:pt x="7280876" y="299552"/>
                  <a:pt x="7298792" y="281321"/>
                  <a:pt x="7318809" y="259404"/>
                </a:cubicBezTo>
                <a:cubicBezTo>
                  <a:pt x="7338826" y="237487"/>
                  <a:pt x="7358629" y="214798"/>
                  <a:pt x="7378217" y="191338"/>
                </a:cubicBezTo>
                <a:close/>
                <a:moveTo>
                  <a:pt x="5897499" y="189967"/>
                </a:moveTo>
                <a:lnTo>
                  <a:pt x="5897499" y="301066"/>
                </a:lnTo>
                <a:lnTo>
                  <a:pt x="6006541" y="301066"/>
                </a:lnTo>
                <a:lnTo>
                  <a:pt x="6006541" y="189967"/>
                </a:lnTo>
                <a:close/>
                <a:moveTo>
                  <a:pt x="1578102" y="174193"/>
                </a:moveTo>
                <a:lnTo>
                  <a:pt x="1961464" y="174193"/>
                </a:lnTo>
                <a:lnTo>
                  <a:pt x="1961464" y="243459"/>
                </a:lnTo>
                <a:lnTo>
                  <a:pt x="1809216" y="243459"/>
                </a:lnTo>
                <a:cubicBezTo>
                  <a:pt x="1803044" y="248974"/>
                  <a:pt x="1796529" y="254403"/>
                  <a:pt x="1789671" y="259747"/>
                </a:cubicBezTo>
                <a:cubicBezTo>
                  <a:pt x="1782813" y="265090"/>
                  <a:pt x="1775612" y="270177"/>
                  <a:pt x="1768068" y="275006"/>
                </a:cubicBezTo>
                <a:cubicBezTo>
                  <a:pt x="1781427" y="287422"/>
                  <a:pt x="1793114" y="300652"/>
                  <a:pt x="1803130" y="314696"/>
                </a:cubicBezTo>
                <a:cubicBezTo>
                  <a:pt x="1813145" y="328741"/>
                  <a:pt x="1821575" y="343171"/>
                  <a:pt x="1828419" y="357988"/>
                </a:cubicBezTo>
                <a:cubicBezTo>
                  <a:pt x="1852464" y="341928"/>
                  <a:pt x="1875867" y="324841"/>
                  <a:pt x="1898627" y="306724"/>
                </a:cubicBezTo>
                <a:cubicBezTo>
                  <a:pt x="1921388" y="288607"/>
                  <a:pt x="1941190" y="271177"/>
                  <a:pt x="1958035" y="254432"/>
                </a:cubicBezTo>
                <a:lnTo>
                  <a:pt x="2025929" y="307924"/>
                </a:lnTo>
                <a:cubicBezTo>
                  <a:pt x="2012127" y="318597"/>
                  <a:pt x="1997726" y="329313"/>
                  <a:pt x="1982723" y="340071"/>
                </a:cubicBezTo>
                <a:cubicBezTo>
                  <a:pt x="1967722" y="350830"/>
                  <a:pt x="1952634" y="361374"/>
                  <a:pt x="1937461" y="371704"/>
                </a:cubicBezTo>
                <a:cubicBezTo>
                  <a:pt x="1950920" y="412652"/>
                  <a:pt x="1971151" y="448885"/>
                  <a:pt x="1998154" y="480403"/>
                </a:cubicBezTo>
                <a:cubicBezTo>
                  <a:pt x="2025157" y="511921"/>
                  <a:pt x="2058419" y="535810"/>
                  <a:pt x="2097938" y="552069"/>
                </a:cubicBezTo>
                <a:cubicBezTo>
                  <a:pt x="2088308" y="560199"/>
                  <a:pt x="2078421" y="570686"/>
                  <a:pt x="2068277" y="583530"/>
                </a:cubicBezTo>
                <a:cubicBezTo>
                  <a:pt x="2058133" y="596374"/>
                  <a:pt x="2049961" y="608062"/>
                  <a:pt x="2043759" y="618592"/>
                </a:cubicBezTo>
                <a:cubicBezTo>
                  <a:pt x="2002769" y="598746"/>
                  <a:pt x="1968336" y="571228"/>
                  <a:pt x="1940461" y="536038"/>
                </a:cubicBezTo>
                <a:cubicBezTo>
                  <a:pt x="1912586" y="500848"/>
                  <a:pt x="1890326" y="459786"/>
                  <a:pt x="1873681" y="412852"/>
                </a:cubicBezTo>
                <a:cubicBezTo>
                  <a:pt x="1870224" y="415238"/>
                  <a:pt x="1866680" y="417495"/>
                  <a:pt x="1863052" y="419624"/>
                </a:cubicBezTo>
                <a:cubicBezTo>
                  <a:pt x="1859422" y="421753"/>
                  <a:pt x="1855879" y="423839"/>
                  <a:pt x="1852422" y="425882"/>
                </a:cubicBezTo>
                <a:cubicBezTo>
                  <a:pt x="1861666" y="468001"/>
                  <a:pt x="1863066" y="506349"/>
                  <a:pt x="1856622" y="540925"/>
                </a:cubicBezTo>
                <a:cubicBezTo>
                  <a:pt x="1850178" y="575500"/>
                  <a:pt x="1838034" y="600475"/>
                  <a:pt x="1820189" y="615848"/>
                </a:cubicBezTo>
                <a:cubicBezTo>
                  <a:pt x="1808516" y="627950"/>
                  <a:pt x="1796372" y="636322"/>
                  <a:pt x="1783756" y="640966"/>
                </a:cubicBezTo>
                <a:cubicBezTo>
                  <a:pt x="1771140" y="645609"/>
                  <a:pt x="1756081" y="647981"/>
                  <a:pt x="1738579" y="648081"/>
                </a:cubicBezTo>
                <a:cubicBezTo>
                  <a:pt x="1730906" y="648395"/>
                  <a:pt x="1722248" y="648452"/>
                  <a:pt x="1712604" y="648252"/>
                </a:cubicBezTo>
                <a:cubicBezTo>
                  <a:pt x="1702960" y="648052"/>
                  <a:pt x="1693102" y="647767"/>
                  <a:pt x="1683029" y="647395"/>
                </a:cubicBezTo>
                <a:cubicBezTo>
                  <a:pt x="1682372" y="635679"/>
                  <a:pt x="1680257" y="622764"/>
                  <a:pt x="1676685" y="608647"/>
                </a:cubicBezTo>
                <a:cubicBezTo>
                  <a:pt x="1673114" y="594531"/>
                  <a:pt x="1667913" y="581616"/>
                  <a:pt x="1661083" y="569900"/>
                </a:cubicBezTo>
                <a:cubicBezTo>
                  <a:pt x="1673171" y="571243"/>
                  <a:pt x="1684486" y="572157"/>
                  <a:pt x="1695030" y="572643"/>
                </a:cubicBezTo>
                <a:cubicBezTo>
                  <a:pt x="1705575" y="573129"/>
                  <a:pt x="1714833" y="573357"/>
                  <a:pt x="1722805" y="573329"/>
                </a:cubicBezTo>
                <a:cubicBezTo>
                  <a:pt x="1730949" y="573543"/>
                  <a:pt x="1737979" y="572600"/>
                  <a:pt x="1743893" y="570500"/>
                </a:cubicBezTo>
                <a:cubicBezTo>
                  <a:pt x="1749809" y="568400"/>
                  <a:pt x="1755123" y="563856"/>
                  <a:pt x="1759839" y="556870"/>
                </a:cubicBezTo>
                <a:cubicBezTo>
                  <a:pt x="1765768" y="551240"/>
                  <a:pt x="1770540" y="542439"/>
                  <a:pt x="1774155" y="530466"/>
                </a:cubicBezTo>
                <a:cubicBezTo>
                  <a:pt x="1777770" y="518493"/>
                  <a:pt x="1779627" y="504206"/>
                  <a:pt x="1779727" y="487604"/>
                </a:cubicBezTo>
                <a:cubicBezTo>
                  <a:pt x="1739679" y="514779"/>
                  <a:pt x="1695130" y="539982"/>
                  <a:pt x="1646081" y="563213"/>
                </a:cubicBezTo>
                <a:cubicBezTo>
                  <a:pt x="1597032" y="586445"/>
                  <a:pt x="1549227" y="605133"/>
                  <a:pt x="1502663" y="619277"/>
                </a:cubicBezTo>
                <a:cubicBezTo>
                  <a:pt x="1497977" y="608905"/>
                  <a:pt x="1491748" y="597417"/>
                  <a:pt x="1483975" y="584816"/>
                </a:cubicBezTo>
                <a:cubicBezTo>
                  <a:pt x="1476203" y="572214"/>
                  <a:pt x="1468259" y="561070"/>
                  <a:pt x="1460144" y="551383"/>
                </a:cubicBezTo>
                <a:cubicBezTo>
                  <a:pt x="1496800" y="543382"/>
                  <a:pt x="1534435" y="532105"/>
                  <a:pt x="1573047" y="517550"/>
                </a:cubicBezTo>
                <a:cubicBezTo>
                  <a:pt x="1611659" y="502996"/>
                  <a:pt x="1648023" y="486537"/>
                  <a:pt x="1682140" y="468173"/>
                </a:cubicBezTo>
                <a:cubicBezTo>
                  <a:pt x="1716256" y="449809"/>
                  <a:pt x="1744899" y="430911"/>
                  <a:pt x="1768068" y="411480"/>
                </a:cubicBezTo>
                <a:cubicBezTo>
                  <a:pt x="1765325" y="403136"/>
                  <a:pt x="1761896" y="394449"/>
                  <a:pt x="1757781" y="385420"/>
                </a:cubicBezTo>
                <a:cubicBezTo>
                  <a:pt x="1722377" y="407479"/>
                  <a:pt x="1682429" y="428511"/>
                  <a:pt x="1637938" y="448513"/>
                </a:cubicBezTo>
                <a:cubicBezTo>
                  <a:pt x="1593447" y="468516"/>
                  <a:pt x="1551098" y="484746"/>
                  <a:pt x="1510893" y="497205"/>
                </a:cubicBezTo>
                <a:cubicBezTo>
                  <a:pt x="1506207" y="487547"/>
                  <a:pt x="1500149" y="476860"/>
                  <a:pt x="1492720" y="465144"/>
                </a:cubicBezTo>
                <a:cubicBezTo>
                  <a:pt x="1485290" y="453428"/>
                  <a:pt x="1477860" y="443084"/>
                  <a:pt x="1470431" y="434111"/>
                </a:cubicBezTo>
                <a:cubicBezTo>
                  <a:pt x="1499049" y="427990"/>
                  <a:pt x="1529291" y="419583"/>
                  <a:pt x="1561160" y="408889"/>
                </a:cubicBezTo>
                <a:cubicBezTo>
                  <a:pt x="1593028" y="398196"/>
                  <a:pt x="1623526" y="386283"/>
                  <a:pt x="1652650" y="373151"/>
                </a:cubicBezTo>
                <a:cubicBezTo>
                  <a:pt x="1681776" y="360020"/>
                  <a:pt x="1706532" y="346735"/>
                  <a:pt x="1726920" y="333299"/>
                </a:cubicBezTo>
                <a:cubicBezTo>
                  <a:pt x="1720862" y="325755"/>
                  <a:pt x="1714461" y="318211"/>
                  <a:pt x="1707718" y="310667"/>
                </a:cubicBezTo>
                <a:cubicBezTo>
                  <a:pt x="1677700" y="326398"/>
                  <a:pt x="1646524" y="340200"/>
                  <a:pt x="1614192" y="352073"/>
                </a:cubicBezTo>
                <a:cubicBezTo>
                  <a:pt x="1581859" y="363945"/>
                  <a:pt x="1549484" y="374147"/>
                  <a:pt x="1517065" y="382676"/>
                </a:cubicBezTo>
                <a:cubicBezTo>
                  <a:pt x="1512879" y="374104"/>
                  <a:pt x="1506679" y="363474"/>
                  <a:pt x="1498463" y="350787"/>
                </a:cubicBezTo>
                <a:cubicBezTo>
                  <a:pt x="1490248" y="338099"/>
                  <a:pt x="1482504" y="327469"/>
                  <a:pt x="1475231" y="318897"/>
                </a:cubicBezTo>
                <a:cubicBezTo>
                  <a:pt x="1514480" y="310953"/>
                  <a:pt x="1553255" y="300609"/>
                  <a:pt x="1591561" y="287865"/>
                </a:cubicBezTo>
                <a:cubicBezTo>
                  <a:pt x="1629865" y="275120"/>
                  <a:pt x="1664698" y="260318"/>
                  <a:pt x="1696059" y="243459"/>
                </a:cubicBezTo>
                <a:lnTo>
                  <a:pt x="1578102" y="243459"/>
                </a:lnTo>
                <a:close/>
                <a:moveTo>
                  <a:pt x="3649718" y="172836"/>
                </a:moveTo>
                <a:lnTo>
                  <a:pt x="3734671" y="172836"/>
                </a:lnTo>
                <a:lnTo>
                  <a:pt x="3734671" y="648081"/>
                </a:lnTo>
                <a:lnTo>
                  <a:pt x="3649718" y="648081"/>
                </a:lnTo>
                <a:close/>
                <a:moveTo>
                  <a:pt x="432739" y="130302"/>
                </a:moveTo>
                <a:lnTo>
                  <a:pt x="432739" y="239344"/>
                </a:lnTo>
                <a:lnTo>
                  <a:pt x="530809" y="239344"/>
                </a:lnTo>
                <a:lnTo>
                  <a:pt x="530809" y="130302"/>
                </a:lnTo>
                <a:close/>
                <a:moveTo>
                  <a:pt x="7463942" y="115900"/>
                </a:moveTo>
                <a:lnTo>
                  <a:pt x="7523607" y="141961"/>
                </a:lnTo>
                <a:cubicBezTo>
                  <a:pt x="7516349" y="159877"/>
                  <a:pt x="7507376" y="178051"/>
                  <a:pt x="7496689" y="196482"/>
                </a:cubicBezTo>
                <a:cubicBezTo>
                  <a:pt x="7486002" y="214913"/>
                  <a:pt x="7473943" y="231029"/>
                  <a:pt x="7460513" y="244831"/>
                </a:cubicBezTo>
                <a:lnTo>
                  <a:pt x="7400848" y="209169"/>
                </a:lnTo>
                <a:cubicBezTo>
                  <a:pt x="7414064" y="197010"/>
                  <a:pt x="7426209" y="182408"/>
                  <a:pt x="7437282" y="165363"/>
                </a:cubicBezTo>
                <a:cubicBezTo>
                  <a:pt x="7448354" y="148318"/>
                  <a:pt x="7457241" y="131831"/>
                  <a:pt x="7463942" y="115900"/>
                </a:cubicBezTo>
                <a:close/>
                <a:moveTo>
                  <a:pt x="7281519" y="98069"/>
                </a:moveTo>
                <a:cubicBezTo>
                  <a:pt x="7299764" y="102827"/>
                  <a:pt x="7319166" y="109085"/>
                  <a:pt x="7339727" y="116843"/>
                </a:cubicBezTo>
                <a:cubicBezTo>
                  <a:pt x="7360286" y="124601"/>
                  <a:pt x="7377460" y="132059"/>
                  <a:pt x="7391247" y="139217"/>
                </a:cubicBezTo>
                <a:lnTo>
                  <a:pt x="7357643" y="198196"/>
                </a:lnTo>
                <a:cubicBezTo>
                  <a:pt x="7344856" y="190395"/>
                  <a:pt x="7328253" y="182166"/>
                  <a:pt x="7307837" y="173507"/>
                </a:cubicBezTo>
                <a:cubicBezTo>
                  <a:pt x="7287420" y="164849"/>
                  <a:pt x="7267903" y="157305"/>
                  <a:pt x="7249287" y="150876"/>
                </a:cubicBezTo>
                <a:close/>
                <a:moveTo>
                  <a:pt x="355930" y="60350"/>
                </a:moveTo>
                <a:lnTo>
                  <a:pt x="611733" y="60350"/>
                </a:lnTo>
                <a:lnTo>
                  <a:pt x="611733" y="309296"/>
                </a:lnTo>
                <a:lnTo>
                  <a:pt x="355930" y="309296"/>
                </a:lnTo>
                <a:close/>
                <a:moveTo>
                  <a:pt x="3832793" y="41877"/>
                </a:moveTo>
                <a:lnTo>
                  <a:pt x="4241477" y="41877"/>
                </a:lnTo>
                <a:lnTo>
                  <a:pt x="4241477" y="560288"/>
                </a:lnTo>
                <a:cubicBezTo>
                  <a:pt x="4241663" y="579195"/>
                  <a:pt x="4239579" y="594029"/>
                  <a:pt x="4235226" y="604788"/>
                </a:cubicBezTo>
                <a:cubicBezTo>
                  <a:pt x="4230872" y="615548"/>
                  <a:pt x="4223137" y="624035"/>
                  <a:pt x="4212018" y="630250"/>
                </a:cubicBezTo>
                <a:cubicBezTo>
                  <a:pt x="4200701" y="636222"/>
                  <a:pt x="4186852" y="640051"/>
                  <a:pt x="4170471" y="641737"/>
                </a:cubicBezTo>
                <a:cubicBezTo>
                  <a:pt x="4154090" y="643423"/>
                  <a:pt x="4135251" y="644166"/>
                  <a:pt x="4113953" y="643966"/>
                </a:cubicBezTo>
                <a:cubicBezTo>
                  <a:pt x="4112080" y="632879"/>
                  <a:pt x="4108961" y="620592"/>
                  <a:pt x="4104598" y="607104"/>
                </a:cubicBezTo>
                <a:cubicBezTo>
                  <a:pt x="4100235" y="593617"/>
                  <a:pt x="4095572" y="581672"/>
                  <a:pt x="4090608" y="571271"/>
                </a:cubicBezTo>
                <a:cubicBezTo>
                  <a:pt x="4101994" y="571900"/>
                  <a:pt x="4112866" y="572186"/>
                  <a:pt x="4123223" y="572129"/>
                </a:cubicBezTo>
                <a:cubicBezTo>
                  <a:pt x="4133579" y="572071"/>
                  <a:pt x="4141017" y="572014"/>
                  <a:pt x="4145538" y="571957"/>
                </a:cubicBezTo>
                <a:cubicBezTo>
                  <a:pt x="4149901" y="572000"/>
                  <a:pt x="4152847" y="571056"/>
                  <a:pt x="4154378" y="569126"/>
                </a:cubicBezTo>
                <a:cubicBezTo>
                  <a:pt x="4155909" y="567195"/>
                  <a:pt x="4156624" y="564020"/>
                  <a:pt x="4156524" y="559601"/>
                </a:cubicBezTo>
                <a:lnTo>
                  <a:pt x="4156524" y="117915"/>
                </a:lnTo>
                <a:lnTo>
                  <a:pt x="3832793" y="117915"/>
                </a:lnTo>
                <a:close/>
                <a:moveTo>
                  <a:pt x="1068857" y="34333"/>
                </a:moveTo>
                <a:lnTo>
                  <a:pt x="1323975" y="34333"/>
                </a:lnTo>
                <a:lnTo>
                  <a:pt x="1323975" y="280449"/>
                </a:lnTo>
                <a:lnTo>
                  <a:pt x="1153210" y="280449"/>
                </a:lnTo>
                <a:lnTo>
                  <a:pt x="1153210" y="397105"/>
                </a:lnTo>
                <a:cubicBezTo>
                  <a:pt x="1152839" y="408756"/>
                  <a:pt x="1154611" y="416333"/>
                  <a:pt x="1158525" y="419835"/>
                </a:cubicBezTo>
                <a:cubicBezTo>
                  <a:pt x="1162440" y="423338"/>
                  <a:pt x="1170727" y="424910"/>
                  <a:pt x="1183386" y="424553"/>
                </a:cubicBezTo>
                <a:lnTo>
                  <a:pt x="1258823" y="424553"/>
                </a:lnTo>
                <a:cubicBezTo>
                  <a:pt x="1270396" y="425611"/>
                  <a:pt x="1278112" y="420236"/>
                  <a:pt x="1281969" y="408427"/>
                </a:cubicBezTo>
                <a:cubicBezTo>
                  <a:pt x="1285827" y="396619"/>
                  <a:pt x="1288399" y="372029"/>
                  <a:pt x="1289685" y="334660"/>
                </a:cubicBezTo>
                <a:cubicBezTo>
                  <a:pt x="1298543" y="341636"/>
                  <a:pt x="1309802" y="347926"/>
                  <a:pt x="1323460" y="353530"/>
                </a:cubicBezTo>
                <a:cubicBezTo>
                  <a:pt x="1337119" y="359134"/>
                  <a:pt x="1349406" y="363366"/>
                  <a:pt x="1360322" y="366225"/>
                </a:cubicBezTo>
                <a:cubicBezTo>
                  <a:pt x="1356893" y="416650"/>
                  <a:pt x="1348320" y="451215"/>
                  <a:pt x="1334604" y="469920"/>
                </a:cubicBezTo>
                <a:cubicBezTo>
                  <a:pt x="1320888" y="488625"/>
                  <a:pt x="1297914" y="497477"/>
                  <a:pt x="1265682" y="496476"/>
                </a:cubicBezTo>
                <a:lnTo>
                  <a:pt x="1172413" y="496476"/>
                </a:lnTo>
                <a:cubicBezTo>
                  <a:pt x="1135651" y="497148"/>
                  <a:pt x="1110077" y="490325"/>
                  <a:pt x="1095689" y="476007"/>
                </a:cubicBezTo>
                <a:cubicBezTo>
                  <a:pt x="1081302" y="461688"/>
                  <a:pt x="1074415" y="435845"/>
                  <a:pt x="1075029" y="398477"/>
                </a:cubicBezTo>
                <a:lnTo>
                  <a:pt x="1075029" y="209898"/>
                </a:lnTo>
                <a:lnTo>
                  <a:pt x="1245794" y="209898"/>
                </a:lnTo>
                <a:lnTo>
                  <a:pt x="1245794" y="106256"/>
                </a:lnTo>
                <a:lnTo>
                  <a:pt x="1068857" y="106256"/>
                </a:lnTo>
                <a:close/>
                <a:moveTo>
                  <a:pt x="5135236" y="32956"/>
                </a:moveTo>
                <a:cubicBezTo>
                  <a:pt x="5156398" y="49422"/>
                  <a:pt x="5178672" y="67867"/>
                  <a:pt x="5202058" y="88292"/>
                </a:cubicBezTo>
                <a:cubicBezTo>
                  <a:pt x="5225444" y="108716"/>
                  <a:pt x="5244300" y="126837"/>
                  <a:pt x="5258628" y="142653"/>
                </a:cubicBezTo>
                <a:lnTo>
                  <a:pt x="5199656" y="198897"/>
                </a:lnTo>
                <a:cubicBezTo>
                  <a:pt x="5186425" y="182143"/>
                  <a:pt x="5168520" y="163022"/>
                  <a:pt x="5145940" y="141535"/>
                </a:cubicBezTo>
                <a:cubicBezTo>
                  <a:pt x="5123359" y="120047"/>
                  <a:pt x="5101503" y="100062"/>
                  <a:pt x="5080373" y="81581"/>
                </a:cubicBezTo>
                <a:close/>
                <a:moveTo>
                  <a:pt x="7468742" y="32918"/>
                </a:moveTo>
                <a:lnTo>
                  <a:pt x="7780782" y="32918"/>
                </a:lnTo>
                <a:cubicBezTo>
                  <a:pt x="7780768" y="33590"/>
                  <a:pt x="7780624" y="37390"/>
                  <a:pt x="7780353" y="44320"/>
                </a:cubicBezTo>
                <a:cubicBezTo>
                  <a:pt x="7780082" y="51249"/>
                  <a:pt x="7779767" y="57278"/>
                  <a:pt x="7779410" y="62408"/>
                </a:cubicBezTo>
                <a:lnTo>
                  <a:pt x="7776667" y="112471"/>
                </a:lnTo>
                <a:lnTo>
                  <a:pt x="7812328" y="98755"/>
                </a:lnTo>
                <a:cubicBezTo>
                  <a:pt x="7826873" y="123887"/>
                  <a:pt x="7840475" y="150604"/>
                  <a:pt x="7853134" y="178908"/>
                </a:cubicBezTo>
                <a:cubicBezTo>
                  <a:pt x="7865792" y="207212"/>
                  <a:pt x="7874593" y="232386"/>
                  <a:pt x="7879537" y="254432"/>
                </a:cubicBezTo>
                <a:lnTo>
                  <a:pt x="7810956" y="283251"/>
                </a:lnTo>
                <a:cubicBezTo>
                  <a:pt x="7808099" y="268599"/>
                  <a:pt x="7803356" y="251935"/>
                  <a:pt x="7796727" y="233260"/>
                </a:cubicBezTo>
                <a:cubicBezTo>
                  <a:pt x="7790097" y="214584"/>
                  <a:pt x="7782268" y="195353"/>
                  <a:pt x="7773238" y="175565"/>
                </a:cubicBezTo>
                <a:cubicBezTo>
                  <a:pt x="7770237" y="218290"/>
                  <a:pt x="7766637" y="250852"/>
                  <a:pt x="7762436" y="273250"/>
                </a:cubicBezTo>
                <a:cubicBezTo>
                  <a:pt x="7758236" y="295649"/>
                  <a:pt x="7752921" y="310768"/>
                  <a:pt x="7746491" y="318606"/>
                </a:cubicBezTo>
                <a:cubicBezTo>
                  <a:pt x="7740348" y="327084"/>
                  <a:pt x="7733604" y="333179"/>
                  <a:pt x="7726260" y="336891"/>
                </a:cubicBezTo>
                <a:cubicBezTo>
                  <a:pt x="7718917" y="340603"/>
                  <a:pt x="7710801" y="343058"/>
                  <a:pt x="7701914" y="344257"/>
                </a:cubicBezTo>
                <a:cubicBezTo>
                  <a:pt x="7693899" y="345920"/>
                  <a:pt x="7684041" y="346859"/>
                  <a:pt x="7672339" y="347074"/>
                </a:cubicBezTo>
                <a:cubicBezTo>
                  <a:pt x="7660638" y="347289"/>
                  <a:pt x="7647865" y="347037"/>
                  <a:pt x="7634020" y="346319"/>
                </a:cubicBezTo>
                <a:cubicBezTo>
                  <a:pt x="7633320" y="335899"/>
                  <a:pt x="7631463" y="324524"/>
                  <a:pt x="7628448" y="312195"/>
                </a:cubicBezTo>
                <a:cubicBezTo>
                  <a:pt x="7625433" y="299866"/>
                  <a:pt x="7621347" y="288841"/>
                  <a:pt x="7616189" y="279121"/>
                </a:cubicBezTo>
                <a:cubicBezTo>
                  <a:pt x="7625905" y="280135"/>
                  <a:pt x="7634763" y="280849"/>
                  <a:pt x="7642764" y="281264"/>
                </a:cubicBezTo>
                <a:cubicBezTo>
                  <a:pt x="7650766" y="281678"/>
                  <a:pt x="7657223" y="281878"/>
                  <a:pt x="7662138" y="281864"/>
                </a:cubicBezTo>
                <a:cubicBezTo>
                  <a:pt x="7666210" y="281921"/>
                  <a:pt x="7669725" y="281292"/>
                  <a:pt x="7672682" y="279978"/>
                </a:cubicBezTo>
                <a:cubicBezTo>
                  <a:pt x="7675640" y="278663"/>
                  <a:pt x="7678297" y="276320"/>
                  <a:pt x="7680655" y="272948"/>
                </a:cubicBezTo>
                <a:cubicBezTo>
                  <a:pt x="7685426" y="267891"/>
                  <a:pt x="7689599" y="252289"/>
                  <a:pt x="7693171" y="226142"/>
                </a:cubicBezTo>
                <a:cubicBezTo>
                  <a:pt x="7696742" y="199996"/>
                  <a:pt x="7699886" y="158677"/>
                  <a:pt x="7702600" y="102184"/>
                </a:cubicBezTo>
                <a:lnTo>
                  <a:pt x="7649794" y="102184"/>
                </a:lnTo>
                <a:cubicBezTo>
                  <a:pt x="7643179" y="157477"/>
                  <a:pt x="7630177" y="204454"/>
                  <a:pt x="7610789" y="243116"/>
                </a:cubicBezTo>
                <a:cubicBezTo>
                  <a:pt x="7591401" y="281778"/>
                  <a:pt x="7564169" y="313668"/>
                  <a:pt x="7529093" y="338785"/>
                </a:cubicBezTo>
                <a:lnTo>
                  <a:pt x="7603159" y="338785"/>
                </a:lnTo>
                <a:lnTo>
                  <a:pt x="7603159" y="390220"/>
                </a:lnTo>
                <a:lnTo>
                  <a:pt x="7867192" y="390220"/>
                </a:lnTo>
                <a:lnTo>
                  <a:pt x="7867192" y="461543"/>
                </a:lnTo>
                <a:lnTo>
                  <a:pt x="7668311" y="461543"/>
                </a:lnTo>
                <a:cubicBezTo>
                  <a:pt x="7697671" y="484775"/>
                  <a:pt x="7731190" y="505692"/>
                  <a:pt x="7768865" y="524294"/>
                </a:cubicBezTo>
                <a:cubicBezTo>
                  <a:pt x="7806542" y="542896"/>
                  <a:pt x="7845032" y="557641"/>
                  <a:pt x="7884337" y="568528"/>
                </a:cubicBezTo>
                <a:cubicBezTo>
                  <a:pt x="7875365" y="577344"/>
                  <a:pt x="7865706" y="588345"/>
                  <a:pt x="7855362" y="601532"/>
                </a:cubicBezTo>
                <a:cubicBezTo>
                  <a:pt x="7845018" y="614720"/>
                  <a:pt x="7836388" y="626578"/>
                  <a:pt x="7829473" y="637108"/>
                </a:cubicBezTo>
                <a:cubicBezTo>
                  <a:pt x="7788540" y="622463"/>
                  <a:pt x="7748506" y="603061"/>
                  <a:pt x="7709373" y="578901"/>
                </a:cubicBezTo>
                <a:cubicBezTo>
                  <a:pt x="7670239" y="554741"/>
                  <a:pt x="7634835" y="527280"/>
                  <a:pt x="7603159" y="496519"/>
                </a:cubicBezTo>
                <a:lnTo>
                  <a:pt x="7603159" y="648767"/>
                </a:lnTo>
                <a:lnTo>
                  <a:pt x="7520178" y="648767"/>
                </a:lnTo>
                <a:lnTo>
                  <a:pt x="7520178" y="494462"/>
                </a:lnTo>
                <a:cubicBezTo>
                  <a:pt x="7488845" y="526237"/>
                  <a:pt x="7453612" y="554584"/>
                  <a:pt x="7414478" y="579501"/>
                </a:cubicBezTo>
                <a:cubicBezTo>
                  <a:pt x="7375345" y="604418"/>
                  <a:pt x="7335140" y="624535"/>
                  <a:pt x="7293864" y="639851"/>
                </a:cubicBezTo>
                <a:cubicBezTo>
                  <a:pt x="7287291" y="629350"/>
                  <a:pt x="7278833" y="617606"/>
                  <a:pt x="7268489" y="604618"/>
                </a:cubicBezTo>
                <a:cubicBezTo>
                  <a:pt x="7258145" y="591631"/>
                  <a:pt x="7248315" y="580744"/>
                  <a:pt x="7239000" y="571957"/>
                </a:cubicBezTo>
                <a:cubicBezTo>
                  <a:pt x="7277990" y="560713"/>
                  <a:pt x="7316252" y="545482"/>
                  <a:pt x="7353786" y="526266"/>
                </a:cubicBezTo>
                <a:cubicBezTo>
                  <a:pt x="7391319" y="507049"/>
                  <a:pt x="7424608" y="485475"/>
                  <a:pt x="7453655" y="461543"/>
                </a:cubicBezTo>
                <a:lnTo>
                  <a:pt x="7258202" y="461543"/>
                </a:lnTo>
                <a:lnTo>
                  <a:pt x="7258202" y="390220"/>
                </a:lnTo>
                <a:lnTo>
                  <a:pt x="7520178" y="390220"/>
                </a:lnTo>
                <a:lnTo>
                  <a:pt x="7520178" y="344957"/>
                </a:lnTo>
                <a:cubicBezTo>
                  <a:pt x="7511948" y="350558"/>
                  <a:pt x="7503032" y="355816"/>
                  <a:pt x="7493431" y="360731"/>
                </a:cubicBezTo>
                <a:cubicBezTo>
                  <a:pt x="7488002" y="352558"/>
                  <a:pt x="7479830" y="342843"/>
                  <a:pt x="7468914" y="331584"/>
                </a:cubicBezTo>
                <a:cubicBezTo>
                  <a:pt x="7457998" y="320326"/>
                  <a:pt x="7448112" y="311296"/>
                  <a:pt x="7439253" y="304495"/>
                </a:cubicBezTo>
                <a:cubicBezTo>
                  <a:pt x="7481344" y="286121"/>
                  <a:pt x="7512891" y="260290"/>
                  <a:pt x="7533894" y="227000"/>
                </a:cubicBezTo>
                <a:cubicBezTo>
                  <a:pt x="7554896" y="193710"/>
                  <a:pt x="7567927" y="152105"/>
                  <a:pt x="7572984" y="102184"/>
                </a:cubicBezTo>
                <a:lnTo>
                  <a:pt x="7468742" y="102184"/>
                </a:lnTo>
                <a:close/>
                <a:moveTo>
                  <a:pt x="5632411" y="25417"/>
                </a:moveTo>
                <a:lnTo>
                  <a:pt x="5680364" y="64459"/>
                </a:lnTo>
                <a:cubicBezTo>
                  <a:pt x="5663040" y="81104"/>
                  <a:pt x="5643739" y="97675"/>
                  <a:pt x="5622462" y="114173"/>
                </a:cubicBezTo>
                <a:cubicBezTo>
                  <a:pt x="5601185" y="130670"/>
                  <a:pt x="5579120" y="145884"/>
                  <a:pt x="5556267" y="159815"/>
                </a:cubicBezTo>
                <a:cubicBezTo>
                  <a:pt x="5562817" y="162947"/>
                  <a:pt x="5569110" y="166122"/>
                  <a:pt x="5575146" y="169340"/>
                </a:cubicBezTo>
                <a:cubicBezTo>
                  <a:pt x="5581182" y="172557"/>
                  <a:pt x="5586788" y="175561"/>
                  <a:pt x="5591966" y="178349"/>
                </a:cubicBezTo>
                <a:lnTo>
                  <a:pt x="5590593" y="179722"/>
                </a:lnTo>
                <a:lnTo>
                  <a:pt x="5682419" y="179722"/>
                </a:lnTo>
                <a:lnTo>
                  <a:pt x="5682419" y="462252"/>
                </a:lnTo>
                <a:cubicBezTo>
                  <a:pt x="5682620" y="478805"/>
                  <a:pt x="5680678" y="491798"/>
                  <a:pt x="5676597" y="501233"/>
                </a:cubicBezTo>
                <a:cubicBezTo>
                  <a:pt x="5672515" y="510667"/>
                  <a:pt x="5665094" y="518003"/>
                  <a:pt x="5654332" y="523238"/>
                </a:cubicBezTo>
                <a:cubicBezTo>
                  <a:pt x="5643745" y="528817"/>
                  <a:pt x="5630838" y="532213"/>
                  <a:pt x="5615615" y="533426"/>
                </a:cubicBezTo>
                <a:cubicBezTo>
                  <a:pt x="5600390" y="534639"/>
                  <a:pt x="5582668" y="535124"/>
                  <a:pt x="5562446" y="534881"/>
                </a:cubicBezTo>
                <a:cubicBezTo>
                  <a:pt x="5560643" y="524651"/>
                  <a:pt x="5557897" y="513779"/>
                  <a:pt x="5554207" y="502264"/>
                </a:cubicBezTo>
                <a:cubicBezTo>
                  <a:pt x="5550517" y="490749"/>
                  <a:pt x="5546398" y="480390"/>
                  <a:pt x="5541850" y="471186"/>
                </a:cubicBezTo>
                <a:cubicBezTo>
                  <a:pt x="5553206" y="471515"/>
                  <a:pt x="5563790" y="471716"/>
                  <a:pt x="5573601" y="471787"/>
                </a:cubicBezTo>
                <a:cubicBezTo>
                  <a:pt x="5583413" y="471859"/>
                  <a:pt x="5590221" y="471888"/>
                  <a:pt x="5594026" y="471873"/>
                </a:cubicBezTo>
                <a:cubicBezTo>
                  <a:pt x="5598059" y="471573"/>
                  <a:pt x="5600805" y="470628"/>
                  <a:pt x="5602264" y="469039"/>
                </a:cubicBezTo>
                <a:cubicBezTo>
                  <a:pt x="5603723" y="467449"/>
                  <a:pt x="5604409" y="464958"/>
                  <a:pt x="5604324" y="461565"/>
                </a:cubicBezTo>
                <a:lnTo>
                  <a:pt x="5604324" y="429954"/>
                </a:lnTo>
                <a:lnTo>
                  <a:pt x="5523314" y="429954"/>
                </a:lnTo>
                <a:lnTo>
                  <a:pt x="5523314" y="530087"/>
                </a:lnTo>
                <a:lnTo>
                  <a:pt x="5450704" y="530087"/>
                </a:lnTo>
                <a:lnTo>
                  <a:pt x="5450704" y="429954"/>
                </a:lnTo>
                <a:lnTo>
                  <a:pt x="5371752" y="429954"/>
                </a:lnTo>
                <a:lnTo>
                  <a:pt x="5371752" y="532826"/>
                </a:lnTo>
                <a:lnTo>
                  <a:pt x="5295028" y="532826"/>
                </a:lnTo>
                <a:lnTo>
                  <a:pt x="5295028" y="179722"/>
                </a:lnTo>
                <a:lnTo>
                  <a:pt x="5444526" y="179722"/>
                </a:lnTo>
                <a:cubicBezTo>
                  <a:pt x="5427604" y="172114"/>
                  <a:pt x="5410815" y="164677"/>
                  <a:pt x="5394158" y="157412"/>
                </a:cubicBezTo>
                <a:cubicBezTo>
                  <a:pt x="5377501" y="150147"/>
                  <a:pt x="5361583" y="143397"/>
                  <a:pt x="5346406" y="137161"/>
                </a:cubicBezTo>
                <a:lnTo>
                  <a:pt x="5399214" y="93914"/>
                </a:lnTo>
                <a:cubicBezTo>
                  <a:pt x="5412416" y="98790"/>
                  <a:pt x="5426685" y="104311"/>
                  <a:pt x="5442020" y="110475"/>
                </a:cubicBezTo>
                <a:cubicBezTo>
                  <a:pt x="5457356" y="116639"/>
                  <a:pt x="5472809" y="123017"/>
                  <a:pt x="5488379" y="129610"/>
                </a:cubicBezTo>
                <a:cubicBezTo>
                  <a:pt x="5498354" y="123761"/>
                  <a:pt x="5508204" y="117611"/>
                  <a:pt x="5517930" y="111161"/>
                </a:cubicBezTo>
                <a:cubicBezTo>
                  <a:pt x="5527655" y="104711"/>
                  <a:pt x="5537002" y="98047"/>
                  <a:pt x="5545969" y="91168"/>
                </a:cubicBezTo>
                <a:lnTo>
                  <a:pt x="5301194" y="91168"/>
                </a:lnTo>
                <a:lnTo>
                  <a:pt x="5301194" y="29532"/>
                </a:lnTo>
                <a:lnTo>
                  <a:pt x="5615970" y="29532"/>
                </a:lnTo>
                <a:close/>
                <a:moveTo>
                  <a:pt x="4425695" y="13716"/>
                </a:moveTo>
                <a:cubicBezTo>
                  <a:pt x="4445884" y="25203"/>
                  <a:pt x="4467915" y="38062"/>
                  <a:pt x="4491790" y="52292"/>
                </a:cubicBezTo>
                <a:cubicBezTo>
                  <a:pt x="4515664" y="66523"/>
                  <a:pt x="4535467" y="79038"/>
                  <a:pt x="4551197" y="89840"/>
                </a:cubicBezTo>
                <a:lnTo>
                  <a:pt x="4501134" y="154305"/>
                </a:lnTo>
                <a:cubicBezTo>
                  <a:pt x="4486789" y="142446"/>
                  <a:pt x="4467815" y="128787"/>
                  <a:pt x="4444212" y="113328"/>
                </a:cubicBezTo>
                <a:cubicBezTo>
                  <a:pt x="4420609" y="97869"/>
                  <a:pt x="4398206" y="83868"/>
                  <a:pt x="4377004" y="71323"/>
                </a:cubicBezTo>
                <a:close/>
                <a:moveTo>
                  <a:pt x="3723709" y="12387"/>
                </a:moveTo>
                <a:cubicBezTo>
                  <a:pt x="3740377" y="27973"/>
                  <a:pt x="3756621" y="45137"/>
                  <a:pt x="3772438" y="63879"/>
                </a:cubicBezTo>
                <a:cubicBezTo>
                  <a:pt x="3788256" y="82621"/>
                  <a:pt x="3800382" y="99948"/>
                  <a:pt x="3808818" y="115860"/>
                </a:cubicBezTo>
                <a:lnTo>
                  <a:pt x="3740164" y="159792"/>
                </a:lnTo>
                <a:cubicBezTo>
                  <a:pt x="3732451" y="144404"/>
                  <a:pt x="3721143" y="126799"/>
                  <a:pt x="3706240" y="106976"/>
                </a:cubicBezTo>
                <a:cubicBezTo>
                  <a:pt x="3691338" y="87153"/>
                  <a:pt x="3675922" y="68878"/>
                  <a:pt x="3659994" y="52152"/>
                </a:cubicBezTo>
                <a:close/>
                <a:moveTo>
                  <a:pt x="855573" y="10330"/>
                </a:moveTo>
                <a:lnTo>
                  <a:pt x="931697" y="10330"/>
                </a:lnTo>
                <a:lnTo>
                  <a:pt x="931697" y="76852"/>
                </a:lnTo>
                <a:lnTo>
                  <a:pt x="1033881" y="76852"/>
                </a:lnTo>
                <a:lnTo>
                  <a:pt x="1033881" y="147404"/>
                </a:lnTo>
                <a:lnTo>
                  <a:pt x="931697" y="147404"/>
                </a:lnTo>
                <a:lnTo>
                  <a:pt x="931697" y="211269"/>
                </a:lnTo>
                <a:lnTo>
                  <a:pt x="1050340" y="211269"/>
                </a:lnTo>
                <a:lnTo>
                  <a:pt x="1050340" y="282507"/>
                </a:lnTo>
                <a:lnTo>
                  <a:pt x="947471" y="282507"/>
                </a:lnTo>
                <a:lnTo>
                  <a:pt x="947471" y="356659"/>
                </a:lnTo>
                <a:lnTo>
                  <a:pt x="1044168" y="356659"/>
                </a:lnTo>
                <a:lnTo>
                  <a:pt x="1044168" y="427211"/>
                </a:lnTo>
                <a:lnTo>
                  <a:pt x="947471" y="427211"/>
                </a:lnTo>
                <a:lnTo>
                  <a:pt x="947471" y="540434"/>
                </a:lnTo>
                <a:cubicBezTo>
                  <a:pt x="965301" y="545485"/>
                  <a:pt x="985189" y="548947"/>
                  <a:pt x="1007135" y="550822"/>
                </a:cubicBezTo>
                <a:cubicBezTo>
                  <a:pt x="1029080" y="552696"/>
                  <a:pt x="1053084" y="553584"/>
                  <a:pt x="1079144" y="553483"/>
                </a:cubicBezTo>
                <a:cubicBezTo>
                  <a:pt x="1092824" y="553662"/>
                  <a:pt x="1112655" y="553776"/>
                  <a:pt x="1138637" y="553826"/>
                </a:cubicBezTo>
                <a:cubicBezTo>
                  <a:pt x="1164619" y="553876"/>
                  <a:pt x="1192851" y="553818"/>
                  <a:pt x="1223333" y="553654"/>
                </a:cubicBezTo>
                <a:cubicBezTo>
                  <a:pt x="1253816" y="553489"/>
                  <a:pt x="1282648" y="553175"/>
                  <a:pt x="1309830" y="552710"/>
                </a:cubicBezTo>
                <a:cubicBezTo>
                  <a:pt x="1337012" y="552245"/>
                  <a:pt x="1358643" y="551587"/>
                  <a:pt x="1374724" y="550736"/>
                </a:cubicBezTo>
                <a:cubicBezTo>
                  <a:pt x="1368337" y="560958"/>
                  <a:pt x="1362251" y="573748"/>
                  <a:pt x="1356464" y="589105"/>
                </a:cubicBezTo>
                <a:cubicBezTo>
                  <a:pt x="1350678" y="604462"/>
                  <a:pt x="1346477" y="618620"/>
                  <a:pt x="1343863" y="631579"/>
                </a:cubicBezTo>
                <a:lnTo>
                  <a:pt x="1079144" y="631579"/>
                </a:lnTo>
                <a:cubicBezTo>
                  <a:pt x="1016079" y="632465"/>
                  <a:pt x="963215" y="626412"/>
                  <a:pt x="920553" y="613420"/>
                </a:cubicBezTo>
                <a:cubicBezTo>
                  <a:pt x="877890" y="600428"/>
                  <a:pt x="843200" y="575184"/>
                  <a:pt x="816483" y="537686"/>
                </a:cubicBezTo>
                <a:cubicBezTo>
                  <a:pt x="809739" y="584413"/>
                  <a:pt x="799223" y="624626"/>
                  <a:pt x="784936" y="658325"/>
                </a:cubicBezTo>
                <a:cubicBezTo>
                  <a:pt x="776549" y="653139"/>
                  <a:pt x="765376" y="647053"/>
                  <a:pt x="751417" y="640067"/>
                </a:cubicBezTo>
                <a:cubicBezTo>
                  <a:pt x="737459" y="633082"/>
                  <a:pt x="725771" y="627512"/>
                  <a:pt x="716356" y="623358"/>
                </a:cubicBezTo>
                <a:cubicBezTo>
                  <a:pt x="732715" y="587919"/>
                  <a:pt x="743717" y="543845"/>
                  <a:pt x="749360" y="491137"/>
                </a:cubicBezTo>
                <a:cubicBezTo>
                  <a:pt x="755004" y="438428"/>
                  <a:pt x="757947" y="382151"/>
                  <a:pt x="758189" y="322306"/>
                </a:cubicBezTo>
                <a:lnTo>
                  <a:pt x="832942" y="327796"/>
                </a:lnTo>
                <a:cubicBezTo>
                  <a:pt x="832585" y="342936"/>
                  <a:pt x="832099" y="357947"/>
                  <a:pt x="831484" y="372829"/>
                </a:cubicBezTo>
                <a:cubicBezTo>
                  <a:pt x="830870" y="387712"/>
                  <a:pt x="830213" y="402208"/>
                  <a:pt x="829513" y="416318"/>
                </a:cubicBezTo>
                <a:cubicBezTo>
                  <a:pt x="834970" y="433350"/>
                  <a:pt x="841200" y="448281"/>
                  <a:pt x="848201" y="461112"/>
                </a:cubicBezTo>
                <a:cubicBezTo>
                  <a:pt x="855202" y="473943"/>
                  <a:pt x="863145" y="485274"/>
                  <a:pt x="872033" y="495106"/>
                </a:cubicBezTo>
                <a:lnTo>
                  <a:pt x="872033" y="282507"/>
                </a:lnTo>
                <a:lnTo>
                  <a:pt x="734187" y="282507"/>
                </a:lnTo>
                <a:lnTo>
                  <a:pt x="734187" y="211269"/>
                </a:lnTo>
                <a:lnTo>
                  <a:pt x="855573" y="211269"/>
                </a:lnTo>
                <a:lnTo>
                  <a:pt x="855573" y="147404"/>
                </a:lnTo>
                <a:lnTo>
                  <a:pt x="753389" y="147404"/>
                </a:lnTo>
                <a:lnTo>
                  <a:pt x="753389" y="76852"/>
                </a:lnTo>
                <a:lnTo>
                  <a:pt x="855573" y="76852"/>
                </a:lnTo>
                <a:close/>
                <a:moveTo>
                  <a:pt x="7324725" y="10287"/>
                </a:moveTo>
                <a:cubicBezTo>
                  <a:pt x="7343398" y="15045"/>
                  <a:pt x="7363315" y="21303"/>
                  <a:pt x="7384475" y="29061"/>
                </a:cubicBezTo>
                <a:cubicBezTo>
                  <a:pt x="7405635" y="36819"/>
                  <a:pt x="7422980" y="44277"/>
                  <a:pt x="7436510" y="51435"/>
                </a:cubicBezTo>
                <a:lnTo>
                  <a:pt x="7405649" y="109728"/>
                </a:lnTo>
                <a:cubicBezTo>
                  <a:pt x="7392547" y="101541"/>
                  <a:pt x="7375545" y="93054"/>
                  <a:pt x="7354642" y="84268"/>
                </a:cubicBezTo>
                <a:cubicBezTo>
                  <a:pt x="7333740" y="75481"/>
                  <a:pt x="7313480" y="68194"/>
                  <a:pt x="7293864" y="62408"/>
                </a:cubicBezTo>
                <a:close/>
                <a:moveTo>
                  <a:pt x="2441219" y="8915"/>
                </a:moveTo>
                <a:lnTo>
                  <a:pt x="2535173" y="8915"/>
                </a:lnTo>
                <a:cubicBezTo>
                  <a:pt x="2534845" y="23403"/>
                  <a:pt x="2534302" y="39691"/>
                  <a:pt x="2533544" y="57779"/>
                </a:cubicBezTo>
                <a:cubicBezTo>
                  <a:pt x="2532787" y="75867"/>
                  <a:pt x="2531730" y="95240"/>
                  <a:pt x="2530373" y="115900"/>
                </a:cubicBezTo>
                <a:cubicBezTo>
                  <a:pt x="2532342" y="139876"/>
                  <a:pt x="2537618" y="171734"/>
                  <a:pt x="2546200" y="211473"/>
                </a:cubicBezTo>
                <a:cubicBezTo>
                  <a:pt x="2554781" y="251212"/>
                  <a:pt x="2569251" y="293849"/>
                  <a:pt x="2589609" y="339385"/>
                </a:cubicBezTo>
                <a:cubicBezTo>
                  <a:pt x="2609966" y="384921"/>
                  <a:pt x="2638795" y="428373"/>
                  <a:pt x="2676094" y="469741"/>
                </a:cubicBezTo>
                <a:cubicBezTo>
                  <a:pt x="2713394" y="511108"/>
                  <a:pt x="2761747" y="545409"/>
                  <a:pt x="2821152" y="572643"/>
                </a:cubicBezTo>
                <a:cubicBezTo>
                  <a:pt x="2808250" y="582830"/>
                  <a:pt x="2796506" y="594174"/>
                  <a:pt x="2785919" y="606676"/>
                </a:cubicBezTo>
                <a:cubicBezTo>
                  <a:pt x="2775332" y="619177"/>
                  <a:pt x="2767188" y="631379"/>
                  <a:pt x="2761487" y="643280"/>
                </a:cubicBezTo>
                <a:cubicBezTo>
                  <a:pt x="2710984" y="618575"/>
                  <a:pt x="2668202" y="588509"/>
                  <a:pt x="2633141" y="553085"/>
                </a:cubicBezTo>
                <a:cubicBezTo>
                  <a:pt x="2598081" y="517660"/>
                  <a:pt x="2569269" y="479721"/>
                  <a:pt x="2546705" y="439268"/>
                </a:cubicBezTo>
                <a:cubicBezTo>
                  <a:pt x="2524141" y="398814"/>
                  <a:pt x="2506353" y="358690"/>
                  <a:pt x="2493340" y="318897"/>
                </a:cubicBezTo>
                <a:cubicBezTo>
                  <a:pt x="2475237" y="380162"/>
                  <a:pt x="2446291" y="439541"/>
                  <a:pt x="2406500" y="497033"/>
                </a:cubicBezTo>
                <a:cubicBezTo>
                  <a:pt x="2366710" y="554526"/>
                  <a:pt x="2311531" y="604647"/>
                  <a:pt x="2240965" y="647395"/>
                </a:cubicBezTo>
                <a:cubicBezTo>
                  <a:pt x="2233550" y="636179"/>
                  <a:pt x="2223863" y="624664"/>
                  <a:pt x="2211904" y="612848"/>
                </a:cubicBezTo>
                <a:cubicBezTo>
                  <a:pt x="2199946" y="601032"/>
                  <a:pt x="2187001" y="590374"/>
                  <a:pt x="2173071" y="580873"/>
                </a:cubicBezTo>
                <a:cubicBezTo>
                  <a:pt x="2241880" y="542757"/>
                  <a:pt x="2294872" y="497473"/>
                  <a:pt x="2332048" y="445020"/>
                </a:cubicBezTo>
                <a:cubicBezTo>
                  <a:pt x="2369224" y="392567"/>
                  <a:pt x="2395385" y="338410"/>
                  <a:pt x="2410529" y="282550"/>
                </a:cubicBezTo>
                <a:cubicBezTo>
                  <a:pt x="2425674" y="226689"/>
                  <a:pt x="2434604" y="174590"/>
                  <a:pt x="2437318" y="126251"/>
                </a:cubicBezTo>
                <a:cubicBezTo>
                  <a:pt x="2440033" y="77913"/>
                  <a:pt x="2441333" y="38801"/>
                  <a:pt x="2441219" y="8915"/>
                </a:cubicBezTo>
                <a:close/>
                <a:moveTo>
                  <a:pt x="110413" y="8915"/>
                </a:moveTo>
                <a:lnTo>
                  <a:pt x="188595" y="8915"/>
                </a:lnTo>
                <a:cubicBezTo>
                  <a:pt x="188237" y="20545"/>
                  <a:pt x="187752" y="31918"/>
                  <a:pt x="187137" y="43034"/>
                </a:cubicBezTo>
                <a:cubicBezTo>
                  <a:pt x="186523" y="54150"/>
                  <a:pt x="185866" y="65180"/>
                  <a:pt x="185165" y="76124"/>
                </a:cubicBezTo>
                <a:lnTo>
                  <a:pt x="327126" y="76124"/>
                </a:lnTo>
                <a:cubicBezTo>
                  <a:pt x="327112" y="76724"/>
                  <a:pt x="326969" y="80324"/>
                  <a:pt x="326698" y="86925"/>
                </a:cubicBezTo>
                <a:cubicBezTo>
                  <a:pt x="326426" y="93526"/>
                  <a:pt x="326112" y="99527"/>
                  <a:pt x="325755" y="104927"/>
                </a:cubicBezTo>
                <a:cubicBezTo>
                  <a:pt x="323211" y="165235"/>
                  <a:pt x="319897" y="210583"/>
                  <a:pt x="315810" y="240973"/>
                </a:cubicBezTo>
                <a:cubicBezTo>
                  <a:pt x="311724" y="271362"/>
                  <a:pt x="305666" y="291165"/>
                  <a:pt x="297637" y="300380"/>
                </a:cubicBezTo>
                <a:cubicBezTo>
                  <a:pt x="290893" y="308138"/>
                  <a:pt x="283807" y="313882"/>
                  <a:pt x="276377" y="317611"/>
                </a:cubicBezTo>
                <a:cubicBezTo>
                  <a:pt x="268948" y="321340"/>
                  <a:pt x="260489" y="323826"/>
                  <a:pt x="251002" y="325069"/>
                </a:cubicBezTo>
                <a:cubicBezTo>
                  <a:pt x="242916" y="326398"/>
                  <a:pt x="232514" y="327169"/>
                  <a:pt x="219798" y="327384"/>
                </a:cubicBezTo>
                <a:cubicBezTo>
                  <a:pt x="207083" y="327598"/>
                  <a:pt x="193252" y="327512"/>
                  <a:pt x="178308" y="327127"/>
                </a:cubicBezTo>
                <a:cubicBezTo>
                  <a:pt x="177207" y="315468"/>
                  <a:pt x="174778" y="303124"/>
                  <a:pt x="171021" y="290093"/>
                </a:cubicBezTo>
                <a:cubicBezTo>
                  <a:pt x="167263" y="277063"/>
                  <a:pt x="162605" y="265405"/>
                  <a:pt x="157048" y="255118"/>
                </a:cubicBezTo>
                <a:cubicBezTo>
                  <a:pt x="168878" y="256432"/>
                  <a:pt x="179508" y="257232"/>
                  <a:pt x="188937" y="257518"/>
                </a:cubicBezTo>
                <a:cubicBezTo>
                  <a:pt x="198367" y="257804"/>
                  <a:pt x="205568" y="257918"/>
                  <a:pt x="210540" y="257861"/>
                </a:cubicBezTo>
                <a:cubicBezTo>
                  <a:pt x="214927" y="258232"/>
                  <a:pt x="218670" y="257832"/>
                  <a:pt x="221770" y="256661"/>
                </a:cubicBezTo>
                <a:cubicBezTo>
                  <a:pt x="224871" y="255489"/>
                  <a:pt x="227757" y="253374"/>
                  <a:pt x="230428" y="250317"/>
                </a:cubicBezTo>
                <a:cubicBezTo>
                  <a:pt x="234172" y="246302"/>
                  <a:pt x="237315" y="236329"/>
                  <a:pt x="239858" y="220399"/>
                </a:cubicBezTo>
                <a:cubicBezTo>
                  <a:pt x="242401" y="204468"/>
                  <a:pt x="244516" y="179922"/>
                  <a:pt x="246202" y="146761"/>
                </a:cubicBezTo>
                <a:lnTo>
                  <a:pt x="176936" y="146761"/>
                </a:lnTo>
                <a:cubicBezTo>
                  <a:pt x="170006" y="191410"/>
                  <a:pt x="156776" y="230872"/>
                  <a:pt x="137245" y="265147"/>
                </a:cubicBezTo>
                <a:cubicBezTo>
                  <a:pt x="117714" y="299423"/>
                  <a:pt x="88196" y="328084"/>
                  <a:pt x="48691" y="351130"/>
                </a:cubicBezTo>
                <a:cubicBezTo>
                  <a:pt x="43834" y="340985"/>
                  <a:pt x="36747" y="329898"/>
                  <a:pt x="27431" y="317868"/>
                </a:cubicBezTo>
                <a:cubicBezTo>
                  <a:pt x="18116" y="305838"/>
                  <a:pt x="8972" y="296123"/>
                  <a:pt x="0" y="288722"/>
                </a:cubicBezTo>
                <a:cubicBezTo>
                  <a:pt x="29746" y="272305"/>
                  <a:pt x="52206" y="252331"/>
                  <a:pt x="67379" y="228800"/>
                </a:cubicBezTo>
                <a:cubicBezTo>
                  <a:pt x="82553" y="205268"/>
                  <a:pt x="93011" y="177922"/>
                  <a:pt x="98755" y="146761"/>
                </a:cubicBezTo>
                <a:lnTo>
                  <a:pt x="16459" y="146761"/>
                </a:lnTo>
                <a:lnTo>
                  <a:pt x="16459" y="76124"/>
                </a:lnTo>
                <a:lnTo>
                  <a:pt x="107670" y="76124"/>
                </a:lnTo>
                <a:cubicBezTo>
                  <a:pt x="108342" y="65522"/>
                  <a:pt x="108884" y="54664"/>
                  <a:pt x="109299" y="43548"/>
                </a:cubicBezTo>
                <a:cubicBezTo>
                  <a:pt x="109713" y="32433"/>
                  <a:pt x="110085" y="20888"/>
                  <a:pt x="110413" y="8915"/>
                </a:cubicBezTo>
                <a:close/>
                <a:moveTo>
                  <a:pt x="6612483" y="8230"/>
                </a:moveTo>
                <a:lnTo>
                  <a:pt x="6686549" y="8230"/>
                </a:lnTo>
                <a:lnTo>
                  <a:pt x="6686549" y="135788"/>
                </a:lnTo>
                <a:lnTo>
                  <a:pt x="6756501" y="135788"/>
                </a:lnTo>
                <a:lnTo>
                  <a:pt x="6756501" y="211226"/>
                </a:lnTo>
                <a:lnTo>
                  <a:pt x="6686549" y="211226"/>
                </a:lnTo>
                <a:lnTo>
                  <a:pt x="6686549" y="232486"/>
                </a:lnTo>
                <a:cubicBezTo>
                  <a:pt x="6693123" y="241088"/>
                  <a:pt x="6701692" y="252992"/>
                  <a:pt x="6712255" y="268199"/>
                </a:cubicBezTo>
                <a:cubicBezTo>
                  <a:pt x="6722817" y="283405"/>
                  <a:pt x="6732959" y="298306"/>
                  <a:pt x="6742683" y="312903"/>
                </a:cubicBezTo>
                <a:cubicBezTo>
                  <a:pt x="6752407" y="327499"/>
                  <a:pt x="6759299" y="338184"/>
                  <a:pt x="6763359" y="344957"/>
                </a:cubicBezTo>
                <a:cubicBezTo>
                  <a:pt x="6780804" y="333256"/>
                  <a:pt x="6796491" y="319968"/>
                  <a:pt x="6810422" y="305095"/>
                </a:cubicBezTo>
                <a:cubicBezTo>
                  <a:pt x="6824352" y="290222"/>
                  <a:pt x="6836782" y="274020"/>
                  <a:pt x="6847713" y="256489"/>
                </a:cubicBezTo>
                <a:lnTo>
                  <a:pt x="6770903" y="256489"/>
                </a:lnTo>
                <a:lnTo>
                  <a:pt x="6770903" y="183109"/>
                </a:lnTo>
                <a:lnTo>
                  <a:pt x="6882002" y="183109"/>
                </a:lnTo>
                <a:cubicBezTo>
                  <a:pt x="6885117" y="172193"/>
                  <a:pt x="6888146" y="161106"/>
                  <a:pt x="6891089" y="149847"/>
                </a:cubicBezTo>
                <a:cubicBezTo>
                  <a:pt x="6894033" y="138589"/>
                  <a:pt x="6896718" y="126816"/>
                  <a:pt x="6899147" y="114529"/>
                </a:cubicBezTo>
                <a:cubicBezTo>
                  <a:pt x="6883317" y="115872"/>
                  <a:pt x="6867486" y="116957"/>
                  <a:pt x="6851655" y="117786"/>
                </a:cubicBezTo>
                <a:cubicBezTo>
                  <a:pt x="6835825" y="118615"/>
                  <a:pt x="6820337" y="119358"/>
                  <a:pt x="6805193" y="120015"/>
                </a:cubicBezTo>
                <a:cubicBezTo>
                  <a:pt x="6803635" y="109699"/>
                  <a:pt x="6800749" y="98441"/>
                  <a:pt x="6796535" y="86239"/>
                </a:cubicBezTo>
                <a:cubicBezTo>
                  <a:pt x="6792320" y="74038"/>
                  <a:pt x="6787891" y="63122"/>
                  <a:pt x="6783247" y="53492"/>
                </a:cubicBezTo>
                <a:cubicBezTo>
                  <a:pt x="6818117" y="51414"/>
                  <a:pt x="6853533" y="48484"/>
                  <a:pt x="6889495" y="44704"/>
                </a:cubicBezTo>
                <a:cubicBezTo>
                  <a:pt x="6925457" y="40924"/>
                  <a:pt x="6959857" y="36419"/>
                  <a:pt x="6992695" y="31191"/>
                </a:cubicBezTo>
                <a:cubicBezTo>
                  <a:pt x="7025533" y="25963"/>
                  <a:pt x="7054701" y="20138"/>
                  <a:pt x="7080199" y="13716"/>
                </a:cubicBezTo>
                <a:lnTo>
                  <a:pt x="7126833" y="81610"/>
                </a:lnTo>
                <a:cubicBezTo>
                  <a:pt x="7105116" y="86754"/>
                  <a:pt x="7081856" y="91383"/>
                  <a:pt x="7057053" y="95498"/>
                </a:cubicBezTo>
                <a:cubicBezTo>
                  <a:pt x="7032249" y="99612"/>
                  <a:pt x="7006590" y="103213"/>
                  <a:pt x="6980072" y="106299"/>
                </a:cubicBezTo>
                <a:cubicBezTo>
                  <a:pt x="6977671" y="119958"/>
                  <a:pt x="6974928" y="133102"/>
                  <a:pt x="6971842" y="145732"/>
                </a:cubicBezTo>
                <a:cubicBezTo>
                  <a:pt x="6968756" y="158363"/>
                  <a:pt x="6965327" y="170821"/>
                  <a:pt x="6961555" y="183109"/>
                </a:cubicBezTo>
                <a:lnTo>
                  <a:pt x="7152208" y="183109"/>
                </a:lnTo>
                <a:lnTo>
                  <a:pt x="7152208" y="256489"/>
                </a:lnTo>
                <a:lnTo>
                  <a:pt x="7070598" y="256489"/>
                </a:lnTo>
                <a:cubicBezTo>
                  <a:pt x="7083499" y="277035"/>
                  <a:pt x="7098330" y="296294"/>
                  <a:pt x="7115088" y="314268"/>
                </a:cubicBezTo>
                <a:cubicBezTo>
                  <a:pt x="7131848" y="332241"/>
                  <a:pt x="7149250" y="347043"/>
                  <a:pt x="7167295" y="358673"/>
                </a:cubicBezTo>
                <a:cubicBezTo>
                  <a:pt x="7158323" y="365688"/>
                  <a:pt x="7148835" y="374804"/>
                  <a:pt x="7138835" y="386020"/>
                </a:cubicBezTo>
                <a:cubicBezTo>
                  <a:pt x="7128834" y="397235"/>
                  <a:pt x="7120718" y="407551"/>
                  <a:pt x="7114489" y="416966"/>
                </a:cubicBezTo>
                <a:cubicBezTo>
                  <a:pt x="7102715" y="408051"/>
                  <a:pt x="7091286" y="397764"/>
                  <a:pt x="7080199" y="386105"/>
                </a:cubicBezTo>
                <a:lnTo>
                  <a:pt x="7080199" y="644652"/>
                </a:lnTo>
                <a:lnTo>
                  <a:pt x="6999274" y="644652"/>
                </a:lnTo>
                <a:lnTo>
                  <a:pt x="6999274" y="359359"/>
                </a:lnTo>
                <a:lnTo>
                  <a:pt x="7056196" y="359359"/>
                </a:lnTo>
                <a:cubicBezTo>
                  <a:pt x="7044095" y="343800"/>
                  <a:pt x="7032635" y="327255"/>
                  <a:pt x="7021820" y="309724"/>
                </a:cubicBezTo>
                <a:cubicBezTo>
                  <a:pt x="7011005" y="292194"/>
                  <a:pt x="7001431" y="274449"/>
                  <a:pt x="6993102" y="256489"/>
                </a:cubicBezTo>
                <a:lnTo>
                  <a:pt x="6935495" y="256489"/>
                </a:lnTo>
                <a:cubicBezTo>
                  <a:pt x="6926551" y="275692"/>
                  <a:pt x="6916493" y="293865"/>
                  <a:pt x="6905320" y="311010"/>
                </a:cubicBezTo>
                <a:cubicBezTo>
                  <a:pt x="6894147" y="328155"/>
                  <a:pt x="6882031" y="344272"/>
                  <a:pt x="6868972" y="359359"/>
                </a:cubicBezTo>
                <a:lnTo>
                  <a:pt x="6923150" y="359359"/>
                </a:lnTo>
                <a:lnTo>
                  <a:pt x="6923150" y="419710"/>
                </a:lnTo>
                <a:cubicBezTo>
                  <a:pt x="6924279" y="459200"/>
                  <a:pt x="6916193" y="499891"/>
                  <a:pt x="6898890" y="541782"/>
                </a:cubicBezTo>
                <a:cubicBezTo>
                  <a:pt x="6881587" y="583673"/>
                  <a:pt x="6848299" y="620249"/>
                  <a:pt x="6799021" y="651510"/>
                </a:cubicBezTo>
                <a:cubicBezTo>
                  <a:pt x="6792763" y="642937"/>
                  <a:pt x="6783505" y="632993"/>
                  <a:pt x="6771245" y="621678"/>
                </a:cubicBezTo>
                <a:cubicBezTo>
                  <a:pt x="6758987" y="610362"/>
                  <a:pt x="6748357" y="601789"/>
                  <a:pt x="6739356" y="595960"/>
                </a:cubicBezTo>
                <a:cubicBezTo>
                  <a:pt x="6770023" y="578620"/>
                  <a:pt x="6792967" y="559807"/>
                  <a:pt x="6808190" y="539521"/>
                </a:cubicBezTo>
                <a:cubicBezTo>
                  <a:pt x="6823413" y="519235"/>
                  <a:pt x="6833455" y="498644"/>
                  <a:pt x="6838314" y="477749"/>
                </a:cubicBezTo>
                <a:cubicBezTo>
                  <a:pt x="6843175" y="456853"/>
                  <a:pt x="6845393" y="436821"/>
                  <a:pt x="6844969" y="417652"/>
                </a:cubicBezTo>
                <a:lnTo>
                  <a:pt x="6844969" y="382676"/>
                </a:lnTo>
                <a:cubicBezTo>
                  <a:pt x="6837383" y="389549"/>
                  <a:pt x="6829410" y="396207"/>
                  <a:pt x="6821052" y="402650"/>
                </a:cubicBezTo>
                <a:cubicBezTo>
                  <a:pt x="6812693" y="409094"/>
                  <a:pt x="6804207" y="415238"/>
                  <a:pt x="6795591" y="421081"/>
                </a:cubicBezTo>
                <a:cubicBezTo>
                  <a:pt x="6791405" y="412609"/>
                  <a:pt x="6785033" y="402293"/>
                  <a:pt x="6776475" y="390134"/>
                </a:cubicBezTo>
                <a:cubicBezTo>
                  <a:pt x="6767917" y="377976"/>
                  <a:pt x="6759659" y="367489"/>
                  <a:pt x="6751700" y="358673"/>
                </a:cubicBezTo>
                <a:lnTo>
                  <a:pt x="6716725" y="399821"/>
                </a:lnTo>
                <a:cubicBezTo>
                  <a:pt x="6713539" y="390777"/>
                  <a:pt x="6709281" y="380405"/>
                  <a:pt x="6703951" y="368703"/>
                </a:cubicBezTo>
                <a:cubicBezTo>
                  <a:pt x="6698623" y="357002"/>
                  <a:pt x="6692821" y="344743"/>
                  <a:pt x="6686549" y="331927"/>
                </a:cubicBezTo>
                <a:lnTo>
                  <a:pt x="6686549" y="648767"/>
                </a:lnTo>
                <a:lnTo>
                  <a:pt x="6612483" y="648767"/>
                </a:lnTo>
                <a:lnTo>
                  <a:pt x="6612483" y="384048"/>
                </a:lnTo>
                <a:cubicBezTo>
                  <a:pt x="6603225" y="412351"/>
                  <a:pt x="6593281" y="438555"/>
                  <a:pt x="6582651" y="462658"/>
                </a:cubicBezTo>
                <a:cubicBezTo>
                  <a:pt x="6572021" y="486761"/>
                  <a:pt x="6560705" y="507649"/>
                  <a:pt x="6548704" y="525323"/>
                </a:cubicBezTo>
                <a:cubicBezTo>
                  <a:pt x="6544617" y="513350"/>
                  <a:pt x="6538902" y="499577"/>
                  <a:pt x="6531559" y="484003"/>
                </a:cubicBezTo>
                <a:cubicBezTo>
                  <a:pt x="6524215" y="468430"/>
                  <a:pt x="6517128" y="455000"/>
                  <a:pt x="6510299" y="443713"/>
                </a:cubicBezTo>
                <a:cubicBezTo>
                  <a:pt x="6524086" y="425310"/>
                  <a:pt x="6537125" y="403288"/>
                  <a:pt x="6549415" y="377647"/>
                </a:cubicBezTo>
                <a:cubicBezTo>
                  <a:pt x="6561704" y="352006"/>
                  <a:pt x="6572813" y="324802"/>
                  <a:pt x="6582739" y="296037"/>
                </a:cubicBezTo>
                <a:cubicBezTo>
                  <a:pt x="6592667" y="267271"/>
                  <a:pt x="6600981" y="239001"/>
                  <a:pt x="6607682" y="211226"/>
                </a:cubicBezTo>
                <a:lnTo>
                  <a:pt x="6524015" y="211226"/>
                </a:lnTo>
                <a:lnTo>
                  <a:pt x="6524015" y="135788"/>
                </a:lnTo>
                <a:lnTo>
                  <a:pt x="6612483" y="135788"/>
                </a:lnTo>
                <a:close/>
                <a:moveTo>
                  <a:pt x="5920816" y="8230"/>
                </a:moveTo>
                <a:lnTo>
                  <a:pt x="6009970" y="20574"/>
                </a:lnTo>
                <a:cubicBezTo>
                  <a:pt x="6004112" y="37819"/>
                  <a:pt x="5998169" y="54764"/>
                  <a:pt x="5992139" y="71409"/>
                </a:cubicBezTo>
                <a:cubicBezTo>
                  <a:pt x="5986109" y="88054"/>
                  <a:pt x="5980166" y="103799"/>
                  <a:pt x="5974308" y="118643"/>
                </a:cubicBezTo>
                <a:lnTo>
                  <a:pt x="6080607" y="118643"/>
                </a:lnTo>
                <a:lnTo>
                  <a:pt x="6080607" y="229743"/>
                </a:lnTo>
                <a:cubicBezTo>
                  <a:pt x="6100624" y="200354"/>
                  <a:pt x="6118540" y="166378"/>
                  <a:pt x="6134357" y="127816"/>
                </a:cubicBezTo>
                <a:cubicBezTo>
                  <a:pt x="6150173" y="89254"/>
                  <a:pt x="6163118" y="49620"/>
                  <a:pt x="6173190" y="8915"/>
                </a:cubicBezTo>
                <a:lnTo>
                  <a:pt x="6250686" y="26746"/>
                </a:lnTo>
                <a:cubicBezTo>
                  <a:pt x="6247214" y="41477"/>
                  <a:pt x="6243184" y="56078"/>
                  <a:pt x="6238599" y="70552"/>
                </a:cubicBezTo>
                <a:cubicBezTo>
                  <a:pt x="6234012" y="85025"/>
                  <a:pt x="6229126" y="99455"/>
                  <a:pt x="6223940" y="113843"/>
                </a:cubicBezTo>
                <a:lnTo>
                  <a:pt x="6417335" y="113843"/>
                </a:lnTo>
                <a:cubicBezTo>
                  <a:pt x="6417349" y="114786"/>
                  <a:pt x="6417321" y="119758"/>
                  <a:pt x="6417249" y="128759"/>
                </a:cubicBezTo>
                <a:cubicBezTo>
                  <a:pt x="6417177" y="137760"/>
                  <a:pt x="6416977" y="145132"/>
                  <a:pt x="6416649" y="150876"/>
                </a:cubicBezTo>
                <a:cubicBezTo>
                  <a:pt x="6413813" y="252290"/>
                  <a:pt x="6410723" y="334069"/>
                  <a:pt x="6407378" y="396215"/>
                </a:cubicBezTo>
                <a:cubicBezTo>
                  <a:pt x="6404034" y="458360"/>
                  <a:pt x="6399623" y="505494"/>
                  <a:pt x="6394145" y="537616"/>
                </a:cubicBezTo>
                <a:cubicBezTo>
                  <a:pt x="6388667" y="569739"/>
                  <a:pt x="6381309" y="591473"/>
                  <a:pt x="6372072" y="602818"/>
                </a:cubicBezTo>
                <a:cubicBezTo>
                  <a:pt x="6362642" y="615191"/>
                  <a:pt x="6352698" y="624049"/>
                  <a:pt x="6342239" y="629393"/>
                </a:cubicBezTo>
                <a:cubicBezTo>
                  <a:pt x="6331781" y="634736"/>
                  <a:pt x="6319779" y="638451"/>
                  <a:pt x="6306235" y="640537"/>
                </a:cubicBezTo>
                <a:cubicBezTo>
                  <a:pt x="6292876" y="642180"/>
                  <a:pt x="6276731" y="643009"/>
                  <a:pt x="6257801" y="643023"/>
                </a:cubicBezTo>
                <a:cubicBezTo>
                  <a:pt x="6238870" y="643037"/>
                  <a:pt x="6219125" y="642666"/>
                  <a:pt x="6198565" y="641909"/>
                </a:cubicBezTo>
                <a:cubicBezTo>
                  <a:pt x="6197751" y="630107"/>
                  <a:pt x="6194922" y="616848"/>
                  <a:pt x="6190078" y="602132"/>
                </a:cubicBezTo>
                <a:cubicBezTo>
                  <a:pt x="6185234" y="587416"/>
                  <a:pt x="6179148" y="574157"/>
                  <a:pt x="6171818" y="562356"/>
                </a:cubicBezTo>
                <a:cubicBezTo>
                  <a:pt x="6194164" y="564328"/>
                  <a:pt x="6214452" y="565528"/>
                  <a:pt x="6232683" y="565956"/>
                </a:cubicBezTo>
                <a:cubicBezTo>
                  <a:pt x="6250914" y="566385"/>
                  <a:pt x="6264687" y="566556"/>
                  <a:pt x="6274003" y="566471"/>
                </a:cubicBezTo>
                <a:cubicBezTo>
                  <a:pt x="6280703" y="566542"/>
                  <a:pt x="6286333" y="565713"/>
                  <a:pt x="6290891" y="563985"/>
                </a:cubicBezTo>
                <a:cubicBezTo>
                  <a:pt x="6295448" y="562256"/>
                  <a:pt x="6299877" y="559198"/>
                  <a:pt x="6304177" y="554812"/>
                </a:cubicBezTo>
                <a:cubicBezTo>
                  <a:pt x="6310747" y="547857"/>
                  <a:pt x="6316276" y="530830"/>
                  <a:pt x="6320765" y="503733"/>
                </a:cubicBezTo>
                <a:cubicBezTo>
                  <a:pt x="6325251" y="476635"/>
                  <a:pt x="6329053" y="437308"/>
                  <a:pt x="6332168" y="385750"/>
                </a:cubicBezTo>
                <a:cubicBezTo>
                  <a:pt x="6335285" y="334192"/>
                  <a:pt x="6338069" y="268245"/>
                  <a:pt x="6340525" y="187909"/>
                </a:cubicBezTo>
                <a:lnTo>
                  <a:pt x="6193764" y="187909"/>
                </a:lnTo>
                <a:cubicBezTo>
                  <a:pt x="6184777" y="208583"/>
                  <a:pt x="6175148" y="228100"/>
                  <a:pt x="6164875" y="246459"/>
                </a:cubicBezTo>
                <a:cubicBezTo>
                  <a:pt x="6154602" y="264819"/>
                  <a:pt x="6144115" y="281421"/>
                  <a:pt x="6133414" y="296266"/>
                </a:cubicBezTo>
                <a:cubicBezTo>
                  <a:pt x="6127571" y="290936"/>
                  <a:pt x="6119712" y="284793"/>
                  <a:pt x="6109840" y="277835"/>
                </a:cubicBezTo>
                <a:cubicBezTo>
                  <a:pt x="6099967" y="270877"/>
                  <a:pt x="6090222" y="264219"/>
                  <a:pt x="6080607" y="257861"/>
                </a:cubicBezTo>
                <a:lnTo>
                  <a:pt x="6080607" y="578129"/>
                </a:lnTo>
                <a:lnTo>
                  <a:pt x="5897499" y="578129"/>
                </a:lnTo>
                <a:lnTo>
                  <a:pt x="5897499" y="628193"/>
                </a:lnTo>
                <a:lnTo>
                  <a:pt x="5823432" y="628193"/>
                </a:lnTo>
                <a:lnTo>
                  <a:pt x="5823432" y="118643"/>
                </a:lnTo>
                <a:lnTo>
                  <a:pt x="5900927" y="118643"/>
                </a:lnTo>
                <a:cubicBezTo>
                  <a:pt x="5905485" y="101055"/>
                  <a:pt x="5909572" y="82396"/>
                  <a:pt x="5913187" y="62665"/>
                </a:cubicBezTo>
                <a:cubicBezTo>
                  <a:pt x="5916801" y="42934"/>
                  <a:pt x="5919344" y="24789"/>
                  <a:pt x="5920816" y="8230"/>
                </a:cubicBezTo>
                <a:close/>
                <a:moveTo>
                  <a:pt x="4628007" y="7544"/>
                </a:moveTo>
                <a:lnTo>
                  <a:pt x="4710302" y="27432"/>
                </a:lnTo>
                <a:cubicBezTo>
                  <a:pt x="4702187" y="54292"/>
                  <a:pt x="4693043" y="80810"/>
                  <a:pt x="4682870" y="106985"/>
                </a:cubicBezTo>
                <a:lnTo>
                  <a:pt x="4963363" y="106985"/>
                </a:lnTo>
                <a:cubicBezTo>
                  <a:pt x="4963334" y="108013"/>
                  <a:pt x="4963220" y="113328"/>
                  <a:pt x="4963020" y="122930"/>
                </a:cubicBezTo>
                <a:cubicBezTo>
                  <a:pt x="4962820" y="132531"/>
                  <a:pt x="4962706" y="140246"/>
                  <a:pt x="4962677" y="146075"/>
                </a:cubicBezTo>
                <a:cubicBezTo>
                  <a:pt x="4960975" y="250397"/>
                  <a:pt x="4958892" y="334209"/>
                  <a:pt x="4956429" y="397510"/>
                </a:cubicBezTo>
                <a:cubicBezTo>
                  <a:pt x="4953965" y="460811"/>
                  <a:pt x="4950358" y="508605"/>
                  <a:pt x="4945608" y="540893"/>
                </a:cubicBezTo>
                <a:cubicBezTo>
                  <a:pt x="4940859" y="573181"/>
                  <a:pt x="4934204" y="594965"/>
                  <a:pt x="4925644" y="606247"/>
                </a:cubicBezTo>
                <a:cubicBezTo>
                  <a:pt x="4916871" y="619320"/>
                  <a:pt x="4907328" y="628664"/>
                  <a:pt x="4897012" y="634279"/>
                </a:cubicBezTo>
                <a:cubicBezTo>
                  <a:pt x="4886696" y="639894"/>
                  <a:pt x="4874752" y="643580"/>
                  <a:pt x="4861179" y="645338"/>
                </a:cubicBezTo>
                <a:cubicBezTo>
                  <a:pt x="4848091" y="647609"/>
                  <a:pt x="4832089" y="648724"/>
                  <a:pt x="4813173" y="648681"/>
                </a:cubicBezTo>
                <a:cubicBezTo>
                  <a:pt x="4794256" y="648638"/>
                  <a:pt x="4774825" y="648210"/>
                  <a:pt x="4754880" y="647395"/>
                </a:cubicBezTo>
                <a:cubicBezTo>
                  <a:pt x="4754065" y="635579"/>
                  <a:pt x="4751236" y="622178"/>
                  <a:pt x="4746393" y="607190"/>
                </a:cubicBezTo>
                <a:cubicBezTo>
                  <a:pt x="4741549" y="592203"/>
                  <a:pt x="4735463" y="578629"/>
                  <a:pt x="4728133" y="566471"/>
                </a:cubicBezTo>
                <a:cubicBezTo>
                  <a:pt x="4749308" y="568114"/>
                  <a:pt x="4768338" y="569114"/>
                  <a:pt x="4785226" y="569471"/>
                </a:cubicBezTo>
                <a:cubicBezTo>
                  <a:pt x="4802114" y="569828"/>
                  <a:pt x="4815316" y="569971"/>
                  <a:pt x="4824831" y="569900"/>
                </a:cubicBezTo>
                <a:cubicBezTo>
                  <a:pt x="4831218" y="569971"/>
                  <a:pt x="4836447" y="569143"/>
                  <a:pt x="4840519" y="567414"/>
                </a:cubicBezTo>
                <a:cubicBezTo>
                  <a:pt x="4844591" y="565685"/>
                  <a:pt x="4848277" y="562627"/>
                  <a:pt x="4851577" y="558241"/>
                </a:cubicBezTo>
                <a:cubicBezTo>
                  <a:pt x="4857902" y="551324"/>
                  <a:pt x="4862931" y="534145"/>
                  <a:pt x="4866665" y="506705"/>
                </a:cubicBezTo>
                <a:cubicBezTo>
                  <a:pt x="4870399" y="479264"/>
                  <a:pt x="4873294" y="439174"/>
                  <a:pt x="4875352" y="386436"/>
                </a:cubicBezTo>
                <a:cubicBezTo>
                  <a:pt x="4877409" y="333697"/>
                  <a:pt x="4879086" y="265921"/>
                  <a:pt x="4880381" y="183109"/>
                </a:cubicBezTo>
                <a:lnTo>
                  <a:pt x="4648581" y="183109"/>
                </a:lnTo>
                <a:cubicBezTo>
                  <a:pt x="4636850" y="207569"/>
                  <a:pt x="4624477" y="230486"/>
                  <a:pt x="4611462" y="251860"/>
                </a:cubicBezTo>
                <a:cubicBezTo>
                  <a:pt x="4598446" y="273234"/>
                  <a:pt x="4585215" y="292379"/>
                  <a:pt x="4571771" y="309296"/>
                </a:cubicBezTo>
                <a:cubicBezTo>
                  <a:pt x="4563512" y="301566"/>
                  <a:pt x="4552597" y="292508"/>
                  <a:pt x="4539024" y="282121"/>
                </a:cubicBezTo>
                <a:cubicBezTo>
                  <a:pt x="4525451" y="271734"/>
                  <a:pt x="4513506" y="263190"/>
                  <a:pt x="4503191" y="256489"/>
                </a:cubicBezTo>
                <a:cubicBezTo>
                  <a:pt x="4530166" y="226228"/>
                  <a:pt x="4554397" y="189195"/>
                  <a:pt x="4575886" y="145390"/>
                </a:cubicBezTo>
                <a:cubicBezTo>
                  <a:pt x="4597374" y="101584"/>
                  <a:pt x="4614748" y="55635"/>
                  <a:pt x="4628007" y="7544"/>
                </a:cubicBezTo>
                <a:close/>
                <a:moveTo>
                  <a:pt x="1794814" y="1372"/>
                </a:moveTo>
                <a:cubicBezTo>
                  <a:pt x="1800415" y="10773"/>
                  <a:pt x="1805844" y="20774"/>
                  <a:pt x="1811102" y="31375"/>
                </a:cubicBezTo>
                <a:cubicBezTo>
                  <a:pt x="1816360" y="41977"/>
                  <a:pt x="1820761" y="52321"/>
                  <a:pt x="1824304" y="62408"/>
                </a:cubicBezTo>
                <a:lnTo>
                  <a:pt x="2068448" y="62408"/>
                </a:lnTo>
                <a:lnTo>
                  <a:pt x="2068448" y="217399"/>
                </a:lnTo>
                <a:lnTo>
                  <a:pt x="1984781" y="217399"/>
                </a:lnTo>
                <a:lnTo>
                  <a:pt x="1984781" y="136474"/>
                </a:lnTo>
                <a:lnTo>
                  <a:pt x="1556842" y="136474"/>
                </a:lnTo>
                <a:lnTo>
                  <a:pt x="1556842" y="217399"/>
                </a:lnTo>
                <a:lnTo>
                  <a:pt x="1476603" y="217399"/>
                </a:lnTo>
                <a:lnTo>
                  <a:pt x="1476603" y="62408"/>
                </a:lnTo>
                <a:lnTo>
                  <a:pt x="1724863" y="62408"/>
                </a:lnTo>
                <a:cubicBezTo>
                  <a:pt x="1722420" y="55835"/>
                  <a:pt x="1719762" y="49435"/>
                  <a:pt x="1716890" y="43205"/>
                </a:cubicBezTo>
                <a:cubicBezTo>
                  <a:pt x="1714018" y="36976"/>
                  <a:pt x="1711190" y="31261"/>
                  <a:pt x="1708403" y="26060"/>
                </a:cubicBezTo>
                <a:close/>
                <a:moveTo>
                  <a:pt x="3219297" y="0"/>
                </a:moveTo>
                <a:cubicBezTo>
                  <a:pt x="3232613" y="17788"/>
                  <a:pt x="3246615" y="36905"/>
                  <a:pt x="3261302" y="57350"/>
                </a:cubicBezTo>
                <a:cubicBezTo>
                  <a:pt x="3275990" y="77795"/>
                  <a:pt x="3287591" y="95712"/>
                  <a:pt x="3296106" y="111100"/>
                </a:cubicBezTo>
                <a:lnTo>
                  <a:pt x="3254273" y="135103"/>
                </a:lnTo>
                <a:lnTo>
                  <a:pt x="3415436" y="135103"/>
                </a:lnTo>
                <a:lnTo>
                  <a:pt x="3431210" y="130988"/>
                </a:lnTo>
                <a:lnTo>
                  <a:pt x="3494303" y="172822"/>
                </a:lnTo>
                <a:cubicBezTo>
                  <a:pt x="3465131" y="215887"/>
                  <a:pt x="3430892" y="258762"/>
                  <a:pt x="3391585" y="301447"/>
                </a:cubicBezTo>
                <a:cubicBezTo>
                  <a:pt x="3352279" y="344132"/>
                  <a:pt x="3310115" y="384721"/>
                  <a:pt x="3265093" y="423215"/>
                </a:cubicBezTo>
                <a:cubicBezTo>
                  <a:pt x="3220072" y="461708"/>
                  <a:pt x="3174403" y="496202"/>
                  <a:pt x="3128086" y="526694"/>
                </a:cubicBezTo>
                <a:cubicBezTo>
                  <a:pt x="3149360" y="539382"/>
                  <a:pt x="3174363" y="547783"/>
                  <a:pt x="3203095" y="551897"/>
                </a:cubicBezTo>
                <a:cubicBezTo>
                  <a:pt x="3231827" y="556012"/>
                  <a:pt x="3264203" y="557898"/>
                  <a:pt x="3300222" y="557555"/>
                </a:cubicBezTo>
                <a:cubicBezTo>
                  <a:pt x="3324000" y="557530"/>
                  <a:pt x="3350280" y="556819"/>
                  <a:pt x="3379063" y="555422"/>
                </a:cubicBezTo>
                <a:cubicBezTo>
                  <a:pt x="3407845" y="554025"/>
                  <a:pt x="3436361" y="552094"/>
                  <a:pt x="3464610" y="549631"/>
                </a:cubicBezTo>
                <a:cubicBezTo>
                  <a:pt x="3492860" y="547167"/>
                  <a:pt x="3518073" y="544322"/>
                  <a:pt x="3540252" y="541096"/>
                </a:cubicBezTo>
                <a:cubicBezTo>
                  <a:pt x="3535765" y="553255"/>
                  <a:pt x="3531022" y="567857"/>
                  <a:pt x="3526021" y="584902"/>
                </a:cubicBezTo>
                <a:cubicBezTo>
                  <a:pt x="3521020" y="601947"/>
                  <a:pt x="3517991" y="616377"/>
                  <a:pt x="3516935" y="628193"/>
                </a:cubicBezTo>
                <a:cubicBezTo>
                  <a:pt x="3500141" y="629365"/>
                  <a:pt x="3478940" y="630525"/>
                  <a:pt x="3453333" y="631673"/>
                </a:cubicBezTo>
                <a:cubicBezTo>
                  <a:pt x="3427725" y="632820"/>
                  <a:pt x="3401089" y="633776"/>
                  <a:pt x="3373424" y="634543"/>
                </a:cubicBezTo>
                <a:cubicBezTo>
                  <a:pt x="3345760" y="635309"/>
                  <a:pt x="3320444" y="635707"/>
                  <a:pt x="3297478" y="635737"/>
                </a:cubicBezTo>
                <a:cubicBezTo>
                  <a:pt x="3255745" y="635965"/>
                  <a:pt x="3220054" y="633279"/>
                  <a:pt x="3190408" y="627678"/>
                </a:cubicBezTo>
                <a:cubicBezTo>
                  <a:pt x="3160761" y="622078"/>
                  <a:pt x="3134501" y="612191"/>
                  <a:pt x="3111627" y="598018"/>
                </a:cubicBezTo>
                <a:cubicBezTo>
                  <a:pt x="3096867" y="588831"/>
                  <a:pt x="3083866" y="579944"/>
                  <a:pt x="3072622" y="571357"/>
                </a:cubicBezTo>
                <a:cubicBezTo>
                  <a:pt x="3061377" y="562770"/>
                  <a:pt x="3051976" y="558170"/>
                  <a:pt x="3044418" y="557555"/>
                </a:cubicBezTo>
                <a:cubicBezTo>
                  <a:pt x="3033531" y="558556"/>
                  <a:pt x="3021015" y="568042"/>
                  <a:pt x="3006870" y="586016"/>
                </a:cubicBezTo>
                <a:cubicBezTo>
                  <a:pt x="2992726" y="603990"/>
                  <a:pt x="2978495" y="624449"/>
                  <a:pt x="2964179" y="647395"/>
                </a:cubicBezTo>
                <a:lnTo>
                  <a:pt x="2905201" y="570586"/>
                </a:lnTo>
                <a:cubicBezTo>
                  <a:pt x="2930332" y="543768"/>
                  <a:pt x="2955335" y="522308"/>
                  <a:pt x="2980210" y="506206"/>
                </a:cubicBezTo>
                <a:cubicBezTo>
                  <a:pt x="3005085" y="490104"/>
                  <a:pt x="3027173" y="481846"/>
                  <a:pt x="3046475" y="481432"/>
                </a:cubicBezTo>
                <a:lnTo>
                  <a:pt x="3050590" y="481432"/>
                </a:lnTo>
                <a:cubicBezTo>
                  <a:pt x="3107840" y="446770"/>
                  <a:pt x="3163247" y="405679"/>
                  <a:pt x="3216811" y="358159"/>
                </a:cubicBezTo>
                <a:cubicBezTo>
                  <a:pt x="3270375" y="310639"/>
                  <a:pt x="3316009" y="263033"/>
                  <a:pt x="3353714" y="215341"/>
                </a:cubicBezTo>
                <a:lnTo>
                  <a:pt x="2940176" y="215341"/>
                </a:lnTo>
                <a:lnTo>
                  <a:pt x="2940176" y="135103"/>
                </a:lnTo>
                <a:lnTo>
                  <a:pt x="3207639" y="135103"/>
                </a:lnTo>
                <a:cubicBezTo>
                  <a:pt x="3199109" y="120001"/>
                  <a:pt x="3189251" y="103913"/>
                  <a:pt x="3178063" y="86839"/>
                </a:cubicBezTo>
                <a:cubicBezTo>
                  <a:pt x="3166876" y="69766"/>
                  <a:pt x="3156160" y="53850"/>
                  <a:pt x="3145916" y="39091"/>
                </a:cubicBezTo>
                <a:close/>
              </a:path>
            </a:pathLst>
          </a:custGeom>
          <a:solidFill>
            <a:srgbClr val="253238"/>
          </a:solidFill>
          <a:ln w="28575">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lvl="0" algn="ctr"/>
            <a:endParaRPr lang="zh-CN" altLang="en-US" sz="5400" b="1" spc="300" dirty="0">
              <a:ln w="28575">
                <a:noFill/>
              </a:ln>
              <a:solidFill>
                <a:srgbClr val="253238"/>
              </a:solidFill>
              <a:latin typeface="思源黑体 CN Bold" panose="020B0800000000000000" pitchFamily="34" charset="-122"/>
              <a:ea typeface="思源黑体 CN Bold" panose="020B0800000000000000" pitchFamily="34" charset="-122"/>
            </a:endParaRPr>
          </a:p>
        </p:txBody>
      </p:sp>
      <p:grpSp>
        <p:nvGrpSpPr>
          <p:cNvPr id="2" name="组合 1"/>
          <p:cNvGrpSpPr/>
          <p:nvPr/>
        </p:nvGrpSpPr>
        <p:grpSpPr>
          <a:xfrm>
            <a:off x="3051349" y="981192"/>
            <a:ext cx="6110075" cy="1675130"/>
            <a:chOff x="3135573" y="981192"/>
            <a:chExt cx="6110075" cy="1675130"/>
          </a:xfrm>
        </p:grpSpPr>
        <p:sp>
          <p:nvSpPr>
            <p:cNvPr id="9" name="文本框 8"/>
            <p:cNvSpPr txBox="1"/>
            <p:nvPr/>
          </p:nvSpPr>
          <p:spPr>
            <a:xfrm>
              <a:off x="3135573" y="981192"/>
              <a:ext cx="6100550" cy="1568450"/>
            </a:xfrm>
            <a:prstGeom prst="rect">
              <a:avLst/>
            </a:prstGeom>
            <a:noFill/>
          </p:spPr>
          <p:txBody>
            <a:bodyPr wrap="square" rtlCol="0">
              <a:spAutoFit/>
            </a:bodyPr>
            <a:lstStyle/>
            <a:p>
              <a:pPr algn="ctr"/>
              <a:r>
                <a:rPr lang="zh-CN" altLang="en-US" sz="9600" b="1" dirty="0">
                  <a:ln w="101600">
                    <a:solidFill>
                      <a:schemeClr val="bg1"/>
                    </a:solidFill>
                  </a:ln>
                  <a:solidFill>
                    <a:schemeClr val="bg1"/>
                  </a:solidFill>
                  <a:effectLst>
                    <a:outerShdw blurRad="38100" dist="38100" dir="2700000" algn="tl">
                      <a:schemeClr val="bg1">
                        <a:lumMod val="50000"/>
                        <a:alpha val="35000"/>
                      </a:schemeClr>
                    </a:outerShdw>
                  </a:effectLst>
                  <a:latin typeface="字魂110号-武林江湖体" panose="00000500000000000000" pitchFamily="2" charset="-122"/>
                  <a:ea typeface="字魂110号-武林江湖体" panose="00000500000000000000" pitchFamily="2" charset="-122"/>
                </a:rPr>
                <a:t>走近父母</a:t>
              </a:r>
              <a:endParaRPr lang="zh-CN" altLang="en-US" sz="9600" b="1" dirty="0">
                <a:ln w="101600">
                  <a:solidFill>
                    <a:schemeClr val="bg1"/>
                  </a:solidFill>
                </a:ln>
                <a:solidFill>
                  <a:schemeClr val="bg1"/>
                </a:solidFill>
                <a:effectLst>
                  <a:outerShdw blurRad="38100" dist="38100" dir="2700000" algn="tl">
                    <a:schemeClr val="bg1">
                      <a:lumMod val="50000"/>
                      <a:alpha val="35000"/>
                    </a:schemeClr>
                  </a:outerShdw>
                </a:effectLst>
                <a:latin typeface="字魂110号-武林江湖体" panose="00000500000000000000" pitchFamily="2" charset="-122"/>
                <a:ea typeface="字魂110号-武林江湖体" panose="00000500000000000000" pitchFamily="2" charset="-122"/>
              </a:endParaRPr>
            </a:p>
          </p:txBody>
        </p:sp>
        <p:sp>
          <p:nvSpPr>
            <p:cNvPr id="23" name="文本框 22"/>
            <p:cNvSpPr txBox="1"/>
            <p:nvPr/>
          </p:nvSpPr>
          <p:spPr>
            <a:xfrm>
              <a:off x="3145098" y="1087872"/>
              <a:ext cx="6100550" cy="1568450"/>
            </a:xfrm>
            <a:prstGeom prst="rect">
              <a:avLst/>
            </a:prstGeom>
            <a:noFill/>
          </p:spPr>
          <p:txBody>
            <a:bodyPr wrap="square" rtlCol="0">
              <a:spAutoFit/>
            </a:bodyPr>
            <a:lstStyle/>
            <a:p>
              <a:pPr algn="ctr"/>
              <a:r>
                <a:rPr lang="zh-CN" altLang="en-US" sz="9600" dirty="0">
                  <a:ln w="76200">
                    <a:noFill/>
                  </a:ln>
                  <a:solidFill>
                    <a:srgbClr val="0058A4"/>
                  </a:solidFill>
                  <a:latin typeface="字魂110号-武林江湖体" panose="00000500000000000000" pitchFamily="2" charset="-122"/>
                  <a:ea typeface="字魂110号-武林江湖体" panose="00000500000000000000" pitchFamily="2" charset="-122"/>
                </a:rPr>
                <a:t>走近父母</a:t>
              </a:r>
              <a:endParaRPr lang="zh-CN" altLang="en-US" sz="9600" dirty="0">
                <a:ln w="76200">
                  <a:noFill/>
                </a:ln>
                <a:solidFill>
                  <a:srgbClr val="0058A4"/>
                </a:solidFill>
                <a:latin typeface="字魂110号-武林江湖体" panose="00000500000000000000" pitchFamily="2" charset="-122"/>
                <a:ea typeface="字魂110号-武林江湖体" panose="00000500000000000000" pitchFamily="2" charset="-122"/>
              </a:endParaRPr>
            </a:p>
          </p:txBody>
        </p:sp>
      </p:grpSp>
      <p:sp>
        <p:nvSpPr>
          <p:cNvPr id="24" name="文本框 8"/>
          <p:cNvSpPr txBox="1"/>
          <p:nvPr/>
        </p:nvSpPr>
        <p:spPr>
          <a:xfrm>
            <a:off x="1512806" y="3425555"/>
            <a:ext cx="9196298" cy="397510"/>
          </a:xfrm>
          <a:prstGeom prst="rect">
            <a:avLst/>
          </a:prstGeom>
          <a:noFill/>
        </p:spPr>
        <p:txBody>
          <a:bodyPr wrap="square" lIns="121873" tIns="60936" rIns="121873" bIns="60936">
            <a:spAutoFit/>
          </a:bodyPr>
          <a:lstStyle/>
          <a:p>
            <a:pPr algn="ctr">
              <a:defRPr/>
            </a:pPr>
            <a:r>
              <a:rPr lang="zh-CN" kern="0" spc="300" dirty="0">
                <a:solidFill>
                  <a:srgbClr val="253238"/>
                </a:solidFill>
                <a:latin typeface="微软雅黑" panose="020B0503020204020204" pitchFamily="34" charset="-122"/>
                <a:ea typeface="微软雅黑" panose="020B0503020204020204" pitchFamily="34" charset="-122"/>
              </a:rPr>
              <a:t>芙蓉初级中学</a:t>
            </a:r>
            <a:r>
              <a:rPr lang="zh-CN" altLang="en-US" kern="0" spc="300" dirty="0">
                <a:solidFill>
                  <a:srgbClr val="253238"/>
                </a:solidFill>
                <a:latin typeface="微软雅黑" panose="020B0503020204020204" pitchFamily="34" charset="-122"/>
                <a:ea typeface="微软雅黑" panose="020B0503020204020204" pitchFamily="34" charset="-122"/>
              </a:rPr>
              <a:t>“感恩</a:t>
            </a:r>
            <a:r>
              <a:rPr lang="en-US" altLang="zh-CN" kern="0" spc="300" dirty="0">
                <a:solidFill>
                  <a:srgbClr val="253238"/>
                </a:solidFill>
                <a:latin typeface="微软雅黑" panose="020B0503020204020204" pitchFamily="34" charset="-122"/>
                <a:ea typeface="微软雅黑" panose="020B0503020204020204" pitchFamily="34" charset="-122"/>
              </a:rPr>
              <a:t>·</a:t>
            </a:r>
            <a:r>
              <a:rPr lang="zh-CN" altLang="en-US" kern="0" spc="300" dirty="0">
                <a:solidFill>
                  <a:srgbClr val="253238"/>
                </a:solidFill>
                <a:latin typeface="微软雅黑" panose="020B0503020204020204" pitchFamily="34" charset="-122"/>
                <a:ea typeface="微软雅黑" panose="020B0503020204020204" pitchFamily="34" charset="-122"/>
              </a:rPr>
              <a:t>感悟”主题班会</a:t>
            </a:r>
            <a:endParaRPr lang="zh-CN" altLang="en-US" kern="0" spc="300" dirty="0">
              <a:solidFill>
                <a:srgbClr val="253238"/>
              </a:solidFill>
              <a:latin typeface="微软雅黑" panose="020B0503020204020204" pitchFamily="34" charset="-122"/>
              <a:ea typeface="微软雅黑" panose="020B0503020204020204" pitchFamily="34" charset="-122"/>
            </a:endParaRPr>
          </a:p>
        </p:txBody>
      </p:sp>
      <p:sp>
        <p:nvSpPr>
          <p:cNvPr id="25" name="矩形: 圆角 4"/>
          <p:cNvSpPr/>
          <p:nvPr/>
        </p:nvSpPr>
        <p:spPr>
          <a:xfrm>
            <a:off x="3439389" y="3885700"/>
            <a:ext cx="1226083" cy="300620"/>
          </a:xfrm>
          <a:prstGeom prst="roundRect">
            <a:avLst>
              <a:gd name="adj" fmla="val 50000"/>
            </a:avLst>
          </a:prstGeom>
          <a:solidFill>
            <a:srgbClr val="FFAC3C"/>
          </a:solidFill>
          <a:ln w="19050" cap="flat" cmpd="sng" algn="ctr">
            <a:solidFill>
              <a:sysClr val="window" lastClr="FFFFFF"/>
            </a:solidFill>
            <a:prstDash val="solid"/>
          </a:ln>
          <a:effectLst>
            <a:outerShdw blurRad="40000" dist="20000" dir="5400000" rotWithShape="0">
              <a:schemeClr val="bg1">
                <a:lumMod val="50000"/>
                <a:alpha val="30000"/>
              </a:scheme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6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善于沟通</a:t>
            </a:r>
            <a:endParaRPr kumimoji="0" lang="zh-CN" altLang="en-US" sz="16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6" name="矩形: 圆角 4"/>
          <p:cNvSpPr/>
          <p:nvPr/>
        </p:nvSpPr>
        <p:spPr>
          <a:xfrm>
            <a:off x="4818246" y="3885700"/>
            <a:ext cx="1226083" cy="300620"/>
          </a:xfrm>
          <a:prstGeom prst="roundRect">
            <a:avLst>
              <a:gd name="adj" fmla="val 50000"/>
            </a:avLst>
          </a:prstGeom>
          <a:solidFill>
            <a:srgbClr val="0058A4"/>
          </a:solidFill>
          <a:ln w="19050" cap="flat" cmpd="sng" algn="ctr">
            <a:solidFill>
              <a:sysClr val="window" lastClr="FFFFFF"/>
            </a:solidFill>
            <a:prstDash val="solid"/>
          </a:ln>
          <a:effectLst>
            <a:outerShdw blurRad="40000" dist="20000" dir="5400000" rotWithShape="0">
              <a:schemeClr val="bg1">
                <a:lumMod val="50000"/>
                <a:alpha val="30000"/>
              </a:scheme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6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感恩父母</a:t>
            </a:r>
            <a:endParaRPr kumimoji="0" lang="zh-CN" altLang="en-US" sz="16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7" name="矩形: 圆角 4"/>
          <p:cNvSpPr/>
          <p:nvPr/>
        </p:nvSpPr>
        <p:spPr>
          <a:xfrm>
            <a:off x="6197103" y="3885700"/>
            <a:ext cx="1226083" cy="300620"/>
          </a:xfrm>
          <a:prstGeom prst="roundRect">
            <a:avLst>
              <a:gd name="adj" fmla="val 50000"/>
            </a:avLst>
          </a:prstGeom>
          <a:solidFill>
            <a:srgbClr val="FFAC3C"/>
          </a:solidFill>
          <a:ln w="19050" cap="flat" cmpd="sng" algn="ctr">
            <a:solidFill>
              <a:sysClr val="window" lastClr="FFFFFF"/>
            </a:solidFill>
            <a:prstDash val="solid"/>
          </a:ln>
          <a:effectLst>
            <a:outerShdw blurRad="40000" dist="20000" dir="5400000" rotWithShape="0">
              <a:schemeClr val="bg1">
                <a:lumMod val="50000"/>
                <a:alpha val="30000"/>
              </a:scheme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6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坦诚相对</a:t>
            </a:r>
            <a:endParaRPr kumimoji="0" lang="zh-CN" altLang="en-US" sz="16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8" name="矩形: 圆角 4"/>
          <p:cNvSpPr/>
          <p:nvPr/>
        </p:nvSpPr>
        <p:spPr>
          <a:xfrm>
            <a:off x="7650057" y="3885700"/>
            <a:ext cx="1226083" cy="300620"/>
          </a:xfrm>
          <a:prstGeom prst="roundRect">
            <a:avLst>
              <a:gd name="adj" fmla="val 50000"/>
            </a:avLst>
          </a:prstGeom>
          <a:solidFill>
            <a:srgbClr val="0058A4"/>
          </a:solidFill>
          <a:ln w="19050" cap="flat" cmpd="sng" algn="ctr">
            <a:solidFill>
              <a:sysClr val="window" lastClr="FFFFFF"/>
            </a:solidFill>
            <a:prstDash val="solid"/>
          </a:ln>
          <a:effectLst>
            <a:outerShdw blurRad="40000" dist="20000" dir="5400000" rotWithShape="0">
              <a:schemeClr val="bg1">
                <a:lumMod val="50000"/>
                <a:alpha val="30000"/>
              </a:scheme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6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珍惜当下</a:t>
            </a:r>
            <a:endParaRPr kumimoji="0" lang="zh-CN" altLang="en-US" sz="16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pic>
        <p:nvPicPr>
          <p:cNvPr id="29" name="美好的校园傍晚">
            <a:hlinkClick r:id="" action="ppaction://media"/>
          </p:cNvPr>
          <p:cNvPicPr>
            <a:picLocks noChangeAspect="1"/>
          </p:cNvPicPr>
          <p:nvPr>
            <a:audioFile r:link="rId8"/>
            <p:extLst>
              <p:ext uri="{DAA4B4D4-6D71-4841-9C94-3DE7FCFB9230}">
                <p14:media xmlns:p14="http://schemas.microsoft.com/office/powerpoint/2010/main" r:embed="rId9">
                  <p14:trim st="1729.000000" end="4635.924805"/>
                </p14:media>
              </p:ext>
            </p:extLst>
          </p:nvPr>
        </p:nvPicPr>
        <p:blipFill>
          <a:blip r:embed="rId10"/>
          <a:stretch>
            <a:fillRect/>
          </a:stretch>
        </p:blipFill>
        <p:spPr>
          <a:xfrm>
            <a:off x="-594184" y="-787603"/>
            <a:ext cx="487363" cy="48736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par>
                              <p:cTn id="7" fill="hold">
                                <p:stCondLst>
                                  <p:cond delay="0"/>
                                </p:stCondLst>
                                <p:childTnLst>
                                  <p:par>
                                    <p:cTn id="8" presetID="42" presetClass="entr" presetSubtype="0" fill="hold" nodeType="after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750"/>
                                            <p:tgtEl>
                                              <p:spTgt spid="3"/>
                                            </p:tgtEl>
                                          </p:cBhvr>
                                        </p:animEffect>
                                        <p:anim calcmode="lin" valueType="num">
                                          <p:cBhvr>
                                            <p:cTn id="11" dur="750" fill="hold"/>
                                            <p:tgtEl>
                                              <p:spTgt spid="3"/>
                                            </p:tgtEl>
                                            <p:attrNameLst>
                                              <p:attrName>ppt_x</p:attrName>
                                            </p:attrNameLst>
                                          </p:cBhvr>
                                          <p:tavLst>
                                            <p:tav tm="0">
                                              <p:val>
                                                <p:strVal val="#ppt_x"/>
                                              </p:val>
                                            </p:tav>
                                            <p:tav tm="100000">
                                              <p:val>
                                                <p:strVal val="#ppt_x"/>
                                              </p:val>
                                            </p:tav>
                                          </p:tavLst>
                                        </p:anim>
                                        <p:anim calcmode="lin" valueType="num">
                                          <p:cBhvr>
                                            <p:cTn id="12" dur="750" fill="hold"/>
                                            <p:tgtEl>
                                              <p:spTgt spid="3"/>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par>
                              <p:cTn id="17" fill="hold">
                                <p:stCondLst>
                                  <p:cond delay="1500"/>
                                </p:stCondLst>
                                <p:childTnLst>
                                  <p:par>
                                    <p:cTn id="18" presetID="42" presetClass="entr" presetSubtype="0"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750"/>
                                            <p:tgtEl>
                                              <p:spTgt spid="7"/>
                                            </p:tgtEl>
                                          </p:cBhvr>
                                        </p:animEffect>
                                        <p:anim calcmode="lin" valueType="num">
                                          <p:cBhvr>
                                            <p:cTn id="21" dur="750" fill="hold"/>
                                            <p:tgtEl>
                                              <p:spTgt spid="7"/>
                                            </p:tgtEl>
                                            <p:attrNameLst>
                                              <p:attrName>ppt_x</p:attrName>
                                            </p:attrNameLst>
                                          </p:cBhvr>
                                          <p:tavLst>
                                            <p:tav tm="0">
                                              <p:val>
                                                <p:strVal val="#ppt_x"/>
                                              </p:val>
                                            </p:tav>
                                            <p:tav tm="100000">
                                              <p:val>
                                                <p:strVal val="#ppt_x"/>
                                              </p:val>
                                            </p:tav>
                                          </p:tavLst>
                                        </p:anim>
                                        <p:anim calcmode="lin" valueType="num">
                                          <p:cBhvr>
                                            <p:cTn id="22" dur="750" fill="hold"/>
                                            <p:tgtEl>
                                              <p:spTgt spid="7"/>
                                            </p:tgtEl>
                                            <p:attrNameLst>
                                              <p:attrName>ppt_y</p:attrName>
                                            </p:attrNameLst>
                                          </p:cBhvr>
                                          <p:tavLst>
                                            <p:tav tm="0">
                                              <p:val>
                                                <p:strVal val="#ppt_y+.1"/>
                                              </p:val>
                                            </p:tav>
                                            <p:tav tm="100000">
                                              <p:val>
                                                <p:strVal val="#ppt_y"/>
                                              </p:val>
                                            </p:tav>
                                          </p:tavLst>
                                        </p:anim>
                                      </p:childTnLst>
                                    </p:cTn>
                                  </p:par>
                                </p:childTnLst>
                              </p:cTn>
                            </p:par>
                            <p:par>
                              <p:cTn id="23" fill="hold">
                                <p:stCondLst>
                                  <p:cond delay="2500"/>
                                </p:stCondLst>
                                <p:childTnLst>
                                  <p:par>
                                    <p:cTn id="24" presetID="10" presetClass="entr" presetSubtype="0" fill="hold" nodeType="after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par>
                                    <p:cTn id="27" presetID="42"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1000"/>
                                            <p:tgtEl>
                                              <p:spTgt spid="13"/>
                                            </p:tgtEl>
                                          </p:cBhvr>
                                        </p:animEffect>
                                        <p:anim calcmode="lin" valueType="num">
                                          <p:cBhvr>
                                            <p:cTn id="30" dur="1000" fill="hold"/>
                                            <p:tgtEl>
                                              <p:spTgt spid="13"/>
                                            </p:tgtEl>
                                            <p:attrNameLst>
                                              <p:attrName>ppt_x</p:attrName>
                                            </p:attrNameLst>
                                          </p:cBhvr>
                                          <p:tavLst>
                                            <p:tav tm="0">
                                              <p:val>
                                                <p:strVal val="#ppt_x"/>
                                              </p:val>
                                            </p:tav>
                                            <p:tav tm="100000">
                                              <p:val>
                                                <p:strVal val="#ppt_x"/>
                                              </p:val>
                                            </p:tav>
                                          </p:tavLst>
                                        </p:anim>
                                        <p:anim calcmode="lin" valueType="num">
                                          <p:cBhvr>
                                            <p:cTn id="31" dur="1000" fill="hold"/>
                                            <p:tgtEl>
                                              <p:spTgt spid="13"/>
                                            </p:tgtEl>
                                            <p:attrNameLst>
                                              <p:attrName>ppt_y</p:attrName>
                                            </p:attrNameLst>
                                          </p:cBhvr>
                                          <p:tavLst>
                                            <p:tav tm="0">
                                              <p:val>
                                                <p:strVal val="#ppt_y+.1"/>
                                              </p:val>
                                            </p:tav>
                                            <p:tav tm="100000">
                                              <p:val>
                                                <p:strVal val="#ppt_y"/>
                                              </p:val>
                                            </p:tav>
                                          </p:tavLst>
                                        </p:anim>
                                      </p:childTnLst>
                                    </p:cTn>
                                  </p:par>
                                  <p:par>
                                    <p:cTn id="32" presetID="2" presetClass="entr" presetSubtype="3" fill="hold" nodeType="withEffect" p14:presetBounceEnd="59000">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14:bounceEnd="59000">
                                          <p:cBhvr additive="base">
                                            <p:cTn id="34" dur="2000" fill="hold"/>
                                            <p:tgtEl>
                                              <p:spTgt spid="14"/>
                                            </p:tgtEl>
                                            <p:attrNameLst>
                                              <p:attrName>ppt_x</p:attrName>
                                            </p:attrNameLst>
                                          </p:cBhvr>
                                          <p:tavLst>
                                            <p:tav tm="0">
                                              <p:val>
                                                <p:strVal val="1+#ppt_w/2"/>
                                              </p:val>
                                            </p:tav>
                                            <p:tav tm="100000">
                                              <p:val>
                                                <p:strVal val="#ppt_x"/>
                                              </p:val>
                                            </p:tav>
                                          </p:tavLst>
                                        </p:anim>
                                        <p:anim calcmode="lin" valueType="num" p14:bounceEnd="59000">
                                          <p:cBhvr additive="base">
                                            <p:cTn id="35" dur="2000" fill="hold"/>
                                            <p:tgtEl>
                                              <p:spTgt spid="14"/>
                                            </p:tgtEl>
                                            <p:attrNameLst>
                                              <p:attrName>ppt_y</p:attrName>
                                            </p:attrNameLst>
                                          </p:cBhvr>
                                          <p:tavLst>
                                            <p:tav tm="0">
                                              <p:val>
                                                <p:strVal val="0-#ppt_h/2"/>
                                              </p:val>
                                            </p:tav>
                                            <p:tav tm="100000">
                                              <p:val>
                                                <p:strVal val="#ppt_y"/>
                                              </p:val>
                                            </p:tav>
                                          </p:tavLst>
                                        </p:anim>
                                      </p:childTnLst>
                                    </p:cTn>
                                  </p:par>
                                  <p:par>
                                    <p:cTn id="36" presetID="47" presetClass="entr" presetSubtype="0" fill="hold" nodeType="with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1000"/>
                                            <p:tgtEl>
                                              <p:spTgt spid="16"/>
                                            </p:tgtEl>
                                          </p:cBhvr>
                                        </p:animEffect>
                                        <p:anim calcmode="lin" valueType="num">
                                          <p:cBhvr>
                                            <p:cTn id="39" dur="1000" fill="hold"/>
                                            <p:tgtEl>
                                              <p:spTgt spid="16"/>
                                            </p:tgtEl>
                                            <p:attrNameLst>
                                              <p:attrName>ppt_x</p:attrName>
                                            </p:attrNameLst>
                                          </p:cBhvr>
                                          <p:tavLst>
                                            <p:tav tm="0">
                                              <p:val>
                                                <p:strVal val="#ppt_x"/>
                                              </p:val>
                                            </p:tav>
                                            <p:tav tm="100000">
                                              <p:val>
                                                <p:strVal val="#ppt_x"/>
                                              </p:val>
                                            </p:tav>
                                          </p:tavLst>
                                        </p:anim>
                                        <p:anim calcmode="lin" valueType="num">
                                          <p:cBhvr>
                                            <p:cTn id="40" dur="1000" fill="hold"/>
                                            <p:tgtEl>
                                              <p:spTgt spid="16"/>
                                            </p:tgtEl>
                                            <p:attrNameLst>
                                              <p:attrName>ppt_y</p:attrName>
                                            </p:attrNameLst>
                                          </p:cBhvr>
                                          <p:tavLst>
                                            <p:tav tm="0">
                                              <p:val>
                                                <p:strVal val="#ppt_y-.1"/>
                                              </p:val>
                                            </p:tav>
                                            <p:tav tm="100000">
                                              <p:val>
                                                <p:strVal val="#ppt_y"/>
                                              </p:val>
                                            </p:tav>
                                          </p:tavLst>
                                        </p:anim>
                                      </p:childTnLst>
                                    </p:cTn>
                                  </p:par>
                                </p:childTnLst>
                              </p:cTn>
                            </p:par>
                            <p:par>
                              <p:cTn id="41" fill="hold">
                                <p:stCondLst>
                                  <p:cond delay="3000"/>
                                </p:stCondLst>
                                <p:childTnLst>
                                  <p:par>
                                    <p:cTn id="42" presetID="15" presetClass="entr" presetSubtype="0" fill="hold" nodeType="afterEffect">
                                      <p:stCondLst>
                                        <p:cond delay="0"/>
                                      </p:stCondLst>
                                      <p:childTnLst>
                                        <p:set>
                                          <p:cBhvr>
                                            <p:cTn id="43" dur="1" fill="hold">
                                              <p:stCondLst>
                                                <p:cond delay="0"/>
                                              </p:stCondLst>
                                            </p:cTn>
                                            <p:tgtEl>
                                              <p:spTgt spid="2"/>
                                            </p:tgtEl>
                                            <p:attrNameLst>
                                              <p:attrName>style.visibility</p:attrName>
                                            </p:attrNameLst>
                                          </p:cBhvr>
                                          <p:to>
                                            <p:strVal val="visible"/>
                                          </p:to>
                                        </p:set>
                                        <p:anim calcmode="lin" valueType="num">
                                          <p:cBhvr>
                                            <p:cTn id="44" dur="750" fill="hold"/>
                                            <p:tgtEl>
                                              <p:spTgt spid="2"/>
                                            </p:tgtEl>
                                            <p:attrNameLst>
                                              <p:attrName>ppt_w</p:attrName>
                                            </p:attrNameLst>
                                          </p:cBhvr>
                                          <p:tavLst>
                                            <p:tav tm="0">
                                              <p:val>
                                                <p:fltVal val="0"/>
                                              </p:val>
                                            </p:tav>
                                            <p:tav tm="100000">
                                              <p:val>
                                                <p:strVal val="#ppt_w"/>
                                              </p:val>
                                            </p:tav>
                                          </p:tavLst>
                                        </p:anim>
                                        <p:anim calcmode="lin" valueType="num">
                                          <p:cBhvr>
                                            <p:cTn id="45" dur="750" fill="hold"/>
                                            <p:tgtEl>
                                              <p:spTgt spid="2"/>
                                            </p:tgtEl>
                                            <p:attrNameLst>
                                              <p:attrName>ppt_h</p:attrName>
                                            </p:attrNameLst>
                                          </p:cBhvr>
                                          <p:tavLst>
                                            <p:tav tm="0">
                                              <p:val>
                                                <p:fltVal val="0"/>
                                              </p:val>
                                            </p:tav>
                                            <p:tav tm="100000">
                                              <p:val>
                                                <p:strVal val="#ppt_h"/>
                                              </p:val>
                                            </p:tav>
                                          </p:tavLst>
                                        </p:anim>
                                        <p:anim calcmode="lin" valueType="num">
                                          <p:cBhvr>
                                            <p:cTn id="46" dur="750" fill="hold"/>
                                            <p:tgtEl>
                                              <p:spTgt spid="2"/>
                                            </p:tgtEl>
                                            <p:attrNameLst>
                                              <p:attrName>ppt_x</p:attrName>
                                            </p:attrNameLst>
                                          </p:cBhvr>
                                          <p:tavLst>
                                            <p:tav tm="0" fmla="#ppt_x+(cos(-2*pi*(1-$))*-#ppt_x-sin(-2*pi*(1-$))*(1-#ppt_y))*(1-$)">
                                              <p:val>
                                                <p:fltVal val="0"/>
                                              </p:val>
                                            </p:tav>
                                            <p:tav tm="100000">
                                              <p:val>
                                                <p:fltVal val="1"/>
                                              </p:val>
                                            </p:tav>
                                          </p:tavLst>
                                        </p:anim>
                                        <p:anim calcmode="lin" valueType="num">
                                          <p:cBhvr>
                                            <p:cTn id="47" dur="750" fill="hold"/>
                                            <p:tgtEl>
                                              <p:spTgt spid="2"/>
                                            </p:tgtEl>
                                            <p:attrNameLst>
                                              <p:attrName>ppt_y</p:attrName>
                                            </p:attrNameLst>
                                          </p:cBhvr>
                                          <p:tavLst>
                                            <p:tav tm="0" fmla="#ppt_y+(sin(-2*pi*(1-$))*-#ppt_x+cos(-2*pi*(1-$))*(1-#ppt_y))*(1-$)">
                                              <p:val>
                                                <p:fltVal val="0"/>
                                              </p:val>
                                            </p:tav>
                                            <p:tav tm="100000">
                                              <p:val>
                                                <p:fltVal val="1"/>
                                              </p:val>
                                            </p:tav>
                                          </p:tavLst>
                                        </p:anim>
                                      </p:childTnLst>
                                    </p:cTn>
                                  </p:par>
                                </p:childTnLst>
                              </p:cTn>
                            </p:par>
                            <p:par>
                              <p:cTn id="48" fill="hold">
                                <p:stCondLst>
                                  <p:cond delay="4000"/>
                                </p:stCondLst>
                                <p:childTnLst>
                                  <p:par>
                                    <p:cTn id="49" presetID="53" presetClass="entr" presetSubtype="16" fill="hold" grpId="0" nodeType="afterEffect">
                                      <p:stCondLst>
                                        <p:cond delay="0"/>
                                      </p:stCondLst>
                                      <p:childTnLst>
                                        <p:set>
                                          <p:cBhvr>
                                            <p:cTn id="50" dur="1" fill="hold">
                                              <p:stCondLst>
                                                <p:cond delay="0"/>
                                              </p:stCondLst>
                                            </p:cTn>
                                            <p:tgtEl>
                                              <p:spTgt spid="30"/>
                                            </p:tgtEl>
                                            <p:attrNameLst>
                                              <p:attrName>style.visibility</p:attrName>
                                            </p:attrNameLst>
                                          </p:cBhvr>
                                          <p:to>
                                            <p:strVal val="visible"/>
                                          </p:to>
                                        </p:set>
                                        <p:anim calcmode="lin" valueType="num">
                                          <p:cBhvr>
                                            <p:cTn id="51" dur="750" fill="hold"/>
                                            <p:tgtEl>
                                              <p:spTgt spid="30"/>
                                            </p:tgtEl>
                                            <p:attrNameLst>
                                              <p:attrName>ppt_w</p:attrName>
                                            </p:attrNameLst>
                                          </p:cBhvr>
                                          <p:tavLst>
                                            <p:tav tm="0">
                                              <p:val>
                                                <p:fltVal val="0"/>
                                              </p:val>
                                            </p:tav>
                                            <p:tav tm="100000">
                                              <p:val>
                                                <p:strVal val="#ppt_w"/>
                                              </p:val>
                                            </p:tav>
                                          </p:tavLst>
                                        </p:anim>
                                        <p:anim calcmode="lin" valueType="num">
                                          <p:cBhvr>
                                            <p:cTn id="52" dur="750" fill="hold"/>
                                            <p:tgtEl>
                                              <p:spTgt spid="30"/>
                                            </p:tgtEl>
                                            <p:attrNameLst>
                                              <p:attrName>ppt_h</p:attrName>
                                            </p:attrNameLst>
                                          </p:cBhvr>
                                          <p:tavLst>
                                            <p:tav tm="0">
                                              <p:val>
                                                <p:fltVal val="0"/>
                                              </p:val>
                                            </p:tav>
                                            <p:tav tm="100000">
                                              <p:val>
                                                <p:strVal val="#ppt_h"/>
                                              </p:val>
                                            </p:tav>
                                          </p:tavLst>
                                        </p:anim>
                                        <p:animEffect transition="in" filter="fade">
                                          <p:cBhvr>
                                            <p:cTn id="53" dur="750"/>
                                            <p:tgtEl>
                                              <p:spTgt spid="30"/>
                                            </p:tgtEl>
                                          </p:cBhvr>
                                        </p:animEffect>
                                      </p:childTnLst>
                                    </p:cTn>
                                  </p:par>
                                </p:childTnLst>
                              </p:cTn>
                            </p:par>
                            <p:par>
                              <p:cTn id="54" fill="hold">
                                <p:stCondLst>
                                  <p:cond delay="5000"/>
                                </p:stCondLst>
                                <p:childTnLst>
                                  <p:par>
                                    <p:cTn id="55" presetID="22" presetClass="entr" presetSubtype="4" fill="hold" grpId="0" nodeType="after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wipe(down)">
                                          <p:cBhvr>
                                            <p:cTn id="57" dur="750"/>
                                            <p:tgtEl>
                                              <p:spTgt spid="24"/>
                                            </p:tgtEl>
                                          </p:cBhvr>
                                        </p:animEffect>
                                      </p:childTnLst>
                                    </p:cTn>
                                  </p:par>
                                </p:childTnLst>
                              </p:cTn>
                            </p:par>
                            <p:par>
                              <p:cTn id="58" fill="hold">
                                <p:stCondLst>
                                  <p:cond delay="6000"/>
                                </p:stCondLst>
                                <p:childTnLst>
                                  <p:par>
                                    <p:cTn id="59" presetID="2" presetClass="entr" presetSubtype="8" fill="hold" grpId="0" nodeType="afterEffect">
                                      <p:stCondLst>
                                        <p:cond delay="0"/>
                                      </p:stCondLst>
                                      <p:childTnLst>
                                        <p:set>
                                          <p:cBhvr>
                                            <p:cTn id="60" dur="1" fill="hold">
                                              <p:stCondLst>
                                                <p:cond delay="0"/>
                                              </p:stCondLst>
                                            </p:cTn>
                                            <p:tgtEl>
                                              <p:spTgt spid="25"/>
                                            </p:tgtEl>
                                            <p:attrNameLst>
                                              <p:attrName>style.visibility</p:attrName>
                                            </p:attrNameLst>
                                          </p:cBhvr>
                                          <p:to>
                                            <p:strVal val="visible"/>
                                          </p:to>
                                        </p:set>
                                        <p:anim calcmode="lin" valueType="num">
                                          <p:cBhvr additive="base">
                                            <p:cTn id="61" dur="500" fill="hold"/>
                                            <p:tgtEl>
                                              <p:spTgt spid="25"/>
                                            </p:tgtEl>
                                            <p:attrNameLst>
                                              <p:attrName>ppt_x</p:attrName>
                                            </p:attrNameLst>
                                          </p:cBhvr>
                                          <p:tavLst>
                                            <p:tav tm="0">
                                              <p:val>
                                                <p:strVal val="0-#ppt_w/2"/>
                                              </p:val>
                                            </p:tav>
                                            <p:tav tm="100000">
                                              <p:val>
                                                <p:strVal val="#ppt_x"/>
                                              </p:val>
                                            </p:tav>
                                          </p:tavLst>
                                        </p:anim>
                                        <p:anim calcmode="lin" valueType="num">
                                          <p:cBhvr additive="base">
                                            <p:cTn id="62" dur="500" fill="hold"/>
                                            <p:tgtEl>
                                              <p:spTgt spid="25"/>
                                            </p:tgtEl>
                                            <p:attrNameLst>
                                              <p:attrName>ppt_y</p:attrName>
                                            </p:attrNameLst>
                                          </p:cBhvr>
                                          <p:tavLst>
                                            <p:tav tm="0">
                                              <p:val>
                                                <p:strVal val="#ppt_y"/>
                                              </p:val>
                                            </p:tav>
                                            <p:tav tm="100000">
                                              <p:val>
                                                <p:strVal val="#ppt_y"/>
                                              </p:val>
                                            </p:tav>
                                          </p:tavLst>
                                        </p:anim>
                                      </p:childTnLst>
                                    </p:cTn>
                                  </p:par>
                                </p:childTnLst>
                              </p:cTn>
                            </p:par>
                            <p:par>
                              <p:cTn id="63" fill="hold">
                                <p:stCondLst>
                                  <p:cond delay="6500"/>
                                </p:stCondLst>
                                <p:childTnLst>
                                  <p:par>
                                    <p:cTn id="64" presetID="2" presetClass="entr" presetSubtype="8" fill="hold" grpId="0" nodeType="afterEffect">
                                      <p:stCondLst>
                                        <p:cond delay="0"/>
                                      </p:stCondLst>
                                      <p:childTnLst>
                                        <p:set>
                                          <p:cBhvr>
                                            <p:cTn id="65" dur="1" fill="hold">
                                              <p:stCondLst>
                                                <p:cond delay="0"/>
                                              </p:stCondLst>
                                            </p:cTn>
                                            <p:tgtEl>
                                              <p:spTgt spid="26"/>
                                            </p:tgtEl>
                                            <p:attrNameLst>
                                              <p:attrName>style.visibility</p:attrName>
                                            </p:attrNameLst>
                                          </p:cBhvr>
                                          <p:to>
                                            <p:strVal val="visible"/>
                                          </p:to>
                                        </p:set>
                                        <p:anim calcmode="lin" valueType="num">
                                          <p:cBhvr additive="base">
                                            <p:cTn id="66" dur="500" fill="hold"/>
                                            <p:tgtEl>
                                              <p:spTgt spid="26"/>
                                            </p:tgtEl>
                                            <p:attrNameLst>
                                              <p:attrName>ppt_x</p:attrName>
                                            </p:attrNameLst>
                                          </p:cBhvr>
                                          <p:tavLst>
                                            <p:tav tm="0">
                                              <p:val>
                                                <p:strVal val="0-#ppt_w/2"/>
                                              </p:val>
                                            </p:tav>
                                            <p:tav tm="100000">
                                              <p:val>
                                                <p:strVal val="#ppt_x"/>
                                              </p:val>
                                            </p:tav>
                                          </p:tavLst>
                                        </p:anim>
                                        <p:anim calcmode="lin" valueType="num">
                                          <p:cBhvr additive="base">
                                            <p:cTn id="67" dur="500" fill="hold"/>
                                            <p:tgtEl>
                                              <p:spTgt spid="26"/>
                                            </p:tgtEl>
                                            <p:attrNameLst>
                                              <p:attrName>ppt_y</p:attrName>
                                            </p:attrNameLst>
                                          </p:cBhvr>
                                          <p:tavLst>
                                            <p:tav tm="0">
                                              <p:val>
                                                <p:strVal val="#ppt_y"/>
                                              </p:val>
                                            </p:tav>
                                            <p:tav tm="100000">
                                              <p:val>
                                                <p:strVal val="#ppt_y"/>
                                              </p:val>
                                            </p:tav>
                                          </p:tavLst>
                                        </p:anim>
                                      </p:childTnLst>
                                    </p:cTn>
                                  </p:par>
                                </p:childTnLst>
                              </p:cTn>
                            </p:par>
                            <p:par>
                              <p:cTn id="68" fill="hold">
                                <p:stCondLst>
                                  <p:cond delay="7000"/>
                                </p:stCondLst>
                                <p:childTnLst>
                                  <p:par>
                                    <p:cTn id="69" presetID="2" presetClass="entr" presetSubtype="2" fill="hold" grpId="0" nodeType="afterEffect">
                                      <p:stCondLst>
                                        <p:cond delay="0"/>
                                      </p:stCondLst>
                                      <p:childTnLst>
                                        <p:set>
                                          <p:cBhvr>
                                            <p:cTn id="70" dur="1" fill="hold">
                                              <p:stCondLst>
                                                <p:cond delay="0"/>
                                              </p:stCondLst>
                                            </p:cTn>
                                            <p:tgtEl>
                                              <p:spTgt spid="27"/>
                                            </p:tgtEl>
                                            <p:attrNameLst>
                                              <p:attrName>style.visibility</p:attrName>
                                            </p:attrNameLst>
                                          </p:cBhvr>
                                          <p:to>
                                            <p:strVal val="visible"/>
                                          </p:to>
                                        </p:set>
                                        <p:anim calcmode="lin" valueType="num">
                                          <p:cBhvr additive="base">
                                            <p:cTn id="71" dur="500" fill="hold"/>
                                            <p:tgtEl>
                                              <p:spTgt spid="27"/>
                                            </p:tgtEl>
                                            <p:attrNameLst>
                                              <p:attrName>ppt_x</p:attrName>
                                            </p:attrNameLst>
                                          </p:cBhvr>
                                          <p:tavLst>
                                            <p:tav tm="0">
                                              <p:val>
                                                <p:strVal val="1+#ppt_w/2"/>
                                              </p:val>
                                            </p:tav>
                                            <p:tav tm="100000">
                                              <p:val>
                                                <p:strVal val="#ppt_x"/>
                                              </p:val>
                                            </p:tav>
                                          </p:tavLst>
                                        </p:anim>
                                        <p:anim calcmode="lin" valueType="num">
                                          <p:cBhvr additive="base">
                                            <p:cTn id="72" dur="500" fill="hold"/>
                                            <p:tgtEl>
                                              <p:spTgt spid="27"/>
                                            </p:tgtEl>
                                            <p:attrNameLst>
                                              <p:attrName>ppt_y</p:attrName>
                                            </p:attrNameLst>
                                          </p:cBhvr>
                                          <p:tavLst>
                                            <p:tav tm="0">
                                              <p:val>
                                                <p:strVal val="#ppt_y"/>
                                              </p:val>
                                            </p:tav>
                                            <p:tav tm="100000">
                                              <p:val>
                                                <p:strVal val="#ppt_y"/>
                                              </p:val>
                                            </p:tav>
                                          </p:tavLst>
                                        </p:anim>
                                      </p:childTnLst>
                                    </p:cTn>
                                  </p:par>
                                </p:childTnLst>
                              </p:cTn>
                            </p:par>
                            <p:par>
                              <p:cTn id="73" fill="hold">
                                <p:stCondLst>
                                  <p:cond delay="7500"/>
                                </p:stCondLst>
                                <p:childTnLst>
                                  <p:par>
                                    <p:cTn id="74" presetID="2" presetClass="entr" presetSubtype="2" fill="hold" grpId="0" nodeType="afterEffect">
                                      <p:stCondLst>
                                        <p:cond delay="0"/>
                                      </p:stCondLst>
                                      <p:childTnLst>
                                        <p:set>
                                          <p:cBhvr>
                                            <p:cTn id="75" dur="1" fill="hold">
                                              <p:stCondLst>
                                                <p:cond delay="0"/>
                                              </p:stCondLst>
                                            </p:cTn>
                                            <p:tgtEl>
                                              <p:spTgt spid="28"/>
                                            </p:tgtEl>
                                            <p:attrNameLst>
                                              <p:attrName>style.visibility</p:attrName>
                                            </p:attrNameLst>
                                          </p:cBhvr>
                                          <p:to>
                                            <p:strVal val="visible"/>
                                          </p:to>
                                        </p:set>
                                        <p:anim calcmode="lin" valueType="num">
                                          <p:cBhvr additive="base">
                                            <p:cTn id="76" dur="500" fill="hold"/>
                                            <p:tgtEl>
                                              <p:spTgt spid="28"/>
                                            </p:tgtEl>
                                            <p:attrNameLst>
                                              <p:attrName>ppt_x</p:attrName>
                                            </p:attrNameLst>
                                          </p:cBhvr>
                                          <p:tavLst>
                                            <p:tav tm="0">
                                              <p:val>
                                                <p:strVal val="1+#ppt_w/2"/>
                                              </p:val>
                                            </p:tav>
                                            <p:tav tm="100000">
                                              <p:val>
                                                <p:strVal val="#ppt_x"/>
                                              </p:val>
                                            </p:tav>
                                          </p:tavLst>
                                        </p:anim>
                                        <p:anim calcmode="lin" valueType="num">
                                          <p:cBhvr additive="base">
                                            <p:cTn id="77" dur="500" fill="hold"/>
                                            <p:tgtEl>
                                              <p:spTgt spid="28"/>
                                            </p:tgtEl>
                                            <p:attrNameLst>
                                              <p:attrName>ppt_y</p:attrName>
                                            </p:attrNameLst>
                                          </p:cBhvr>
                                          <p:tavLst>
                                            <p:tav tm="0">
                                              <p:val>
                                                <p:strVal val="#ppt_y"/>
                                              </p:val>
                                            </p:tav>
                                            <p:tav tm="100000">
                                              <p:val>
                                                <p:strVal val="#ppt_y"/>
                                              </p:val>
                                            </p:tav>
                                          </p:tavLst>
                                        </p:anim>
                                      </p:childTnLst>
                                    </p:cTn>
                                  </p:par>
                                </p:childTnLst>
                              </p:cTn>
                            </p:par>
                            <p:par>
                              <p:cTn id="78" fill="hold">
                                <p:stCondLst>
                                  <p:cond delay="8000"/>
                                </p:stCondLst>
                                <p:childTnLst>
                                  <p:par>
                                    <p:cTn id="79" presetID="1" presetClass="entr" presetSubtype="0" fill="hold" nodeType="afterEffect">
                                      <p:stCondLst>
                                        <p:cond delay="0"/>
                                      </p:stCondLst>
                                      <p:childTnLst>
                                        <p:set>
                                          <p:cBhvr>
                                            <p:cTn id="8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81" repeatCount="indefinite" fill="hold" display="0">
                      <p:stCondLst>
                        <p:cond delay="indefinite"/>
                      </p:stCondLst>
                      <p:endCondLst>
                        <p:cond evt="onStopAudio" delay="0">
                          <p:tgtEl>
                            <p:sldTgt/>
                          </p:tgtEl>
                        </p:cond>
                      </p:endCondLst>
                    </p:cTn>
                    <p:tgtEl>
                      <p:spTgt spid="29"/>
                    </p:tgtEl>
                  </p:cMediaNode>
                </p:audio>
              </p:childTnLst>
            </p:cTn>
          </p:par>
        </p:tnLst>
        <p:bldLst>
          <p:bldP spid="30" grpId="0" animBg="1"/>
          <p:bldP spid="24" grpId="0"/>
          <p:bldP spid="25" grpId="0" animBg="1"/>
          <p:bldP spid="26" grpId="0" animBg="1"/>
          <p:bldP spid="27" grpId="0" animBg="1"/>
          <p:bldP spid="28"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par>
                              <p:cTn id="7" fill="hold">
                                <p:stCondLst>
                                  <p:cond delay="0"/>
                                </p:stCondLst>
                                <p:childTnLst>
                                  <p:par>
                                    <p:cTn id="8" presetID="42" presetClass="entr" presetSubtype="0" fill="hold" nodeType="after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750"/>
                                            <p:tgtEl>
                                              <p:spTgt spid="3"/>
                                            </p:tgtEl>
                                          </p:cBhvr>
                                        </p:animEffect>
                                        <p:anim calcmode="lin" valueType="num">
                                          <p:cBhvr>
                                            <p:cTn id="11" dur="750" fill="hold"/>
                                            <p:tgtEl>
                                              <p:spTgt spid="3"/>
                                            </p:tgtEl>
                                            <p:attrNameLst>
                                              <p:attrName>ppt_x</p:attrName>
                                            </p:attrNameLst>
                                          </p:cBhvr>
                                          <p:tavLst>
                                            <p:tav tm="0">
                                              <p:val>
                                                <p:strVal val="#ppt_x"/>
                                              </p:val>
                                            </p:tav>
                                            <p:tav tm="100000">
                                              <p:val>
                                                <p:strVal val="#ppt_x"/>
                                              </p:val>
                                            </p:tav>
                                          </p:tavLst>
                                        </p:anim>
                                        <p:anim calcmode="lin" valueType="num">
                                          <p:cBhvr>
                                            <p:cTn id="12" dur="750" fill="hold"/>
                                            <p:tgtEl>
                                              <p:spTgt spid="3"/>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par>
                              <p:cTn id="17" fill="hold">
                                <p:stCondLst>
                                  <p:cond delay="1500"/>
                                </p:stCondLst>
                                <p:childTnLst>
                                  <p:par>
                                    <p:cTn id="18" presetID="42" presetClass="entr" presetSubtype="0"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750"/>
                                            <p:tgtEl>
                                              <p:spTgt spid="7"/>
                                            </p:tgtEl>
                                          </p:cBhvr>
                                        </p:animEffect>
                                        <p:anim calcmode="lin" valueType="num">
                                          <p:cBhvr>
                                            <p:cTn id="21" dur="750" fill="hold"/>
                                            <p:tgtEl>
                                              <p:spTgt spid="7"/>
                                            </p:tgtEl>
                                            <p:attrNameLst>
                                              <p:attrName>ppt_x</p:attrName>
                                            </p:attrNameLst>
                                          </p:cBhvr>
                                          <p:tavLst>
                                            <p:tav tm="0">
                                              <p:val>
                                                <p:strVal val="#ppt_x"/>
                                              </p:val>
                                            </p:tav>
                                            <p:tav tm="100000">
                                              <p:val>
                                                <p:strVal val="#ppt_x"/>
                                              </p:val>
                                            </p:tav>
                                          </p:tavLst>
                                        </p:anim>
                                        <p:anim calcmode="lin" valueType="num">
                                          <p:cBhvr>
                                            <p:cTn id="22" dur="750" fill="hold"/>
                                            <p:tgtEl>
                                              <p:spTgt spid="7"/>
                                            </p:tgtEl>
                                            <p:attrNameLst>
                                              <p:attrName>ppt_y</p:attrName>
                                            </p:attrNameLst>
                                          </p:cBhvr>
                                          <p:tavLst>
                                            <p:tav tm="0">
                                              <p:val>
                                                <p:strVal val="#ppt_y+.1"/>
                                              </p:val>
                                            </p:tav>
                                            <p:tav tm="100000">
                                              <p:val>
                                                <p:strVal val="#ppt_y"/>
                                              </p:val>
                                            </p:tav>
                                          </p:tavLst>
                                        </p:anim>
                                      </p:childTnLst>
                                    </p:cTn>
                                  </p:par>
                                </p:childTnLst>
                              </p:cTn>
                            </p:par>
                            <p:par>
                              <p:cTn id="23" fill="hold">
                                <p:stCondLst>
                                  <p:cond delay="2500"/>
                                </p:stCondLst>
                                <p:childTnLst>
                                  <p:par>
                                    <p:cTn id="24" presetID="10" presetClass="entr" presetSubtype="0" fill="hold" nodeType="after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par>
                                    <p:cTn id="27" presetID="42"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1000"/>
                                            <p:tgtEl>
                                              <p:spTgt spid="13"/>
                                            </p:tgtEl>
                                          </p:cBhvr>
                                        </p:animEffect>
                                        <p:anim calcmode="lin" valueType="num">
                                          <p:cBhvr>
                                            <p:cTn id="30" dur="1000" fill="hold"/>
                                            <p:tgtEl>
                                              <p:spTgt spid="13"/>
                                            </p:tgtEl>
                                            <p:attrNameLst>
                                              <p:attrName>ppt_x</p:attrName>
                                            </p:attrNameLst>
                                          </p:cBhvr>
                                          <p:tavLst>
                                            <p:tav tm="0">
                                              <p:val>
                                                <p:strVal val="#ppt_x"/>
                                              </p:val>
                                            </p:tav>
                                            <p:tav tm="100000">
                                              <p:val>
                                                <p:strVal val="#ppt_x"/>
                                              </p:val>
                                            </p:tav>
                                          </p:tavLst>
                                        </p:anim>
                                        <p:anim calcmode="lin" valueType="num">
                                          <p:cBhvr>
                                            <p:cTn id="31" dur="1000" fill="hold"/>
                                            <p:tgtEl>
                                              <p:spTgt spid="13"/>
                                            </p:tgtEl>
                                            <p:attrNameLst>
                                              <p:attrName>ppt_y</p:attrName>
                                            </p:attrNameLst>
                                          </p:cBhvr>
                                          <p:tavLst>
                                            <p:tav tm="0">
                                              <p:val>
                                                <p:strVal val="#ppt_y+.1"/>
                                              </p:val>
                                            </p:tav>
                                            <p:tav tm="100000">
                                              <p:val>
                                                <p:strVal val="#ppt_y"/>
                                              </p:val>
                                            </p:tav>
                                          </p:tavLst>
                                        </p:anim>
                                      </p:childTnLst>
                                    </p:cTn>
                                  </p:par>
                                  <p:par>
                                    <p:cTn id="32" presetID="2" presetClass="entr" presetSubtype="3" fill="hold" nodeType="with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additive="base">
                                            <p:cTn id="34" dur="2000" fill="hold"/>
                                            <p:tgtEl>
                                              <p:spTgt spid="14"/>
                                            </p:tgtEl>
                                            <p:attrNameLst>
                                              <p:attrName>ppt_x</p:attrName>
                                            </p:attrNameLst>
                                          </p:cBhvr>
                                          <p:tavLst>
                                            <p:tav tm="0">
                                              <p:val>
                                                <p:strVal val="1+#ppt_w/2"/>
                                              </p:val>
                                            </p:tav>
                                            <p:tav tm="100000">
                                              <p:val>
                                                <p:strVal val="#ppt_x"/>
                                              </p:val>
                                            </p:tav>
                                          </p:tavLst>
                                        </p:anim>
                                        <p:anim calcmode="lin" valueType="num">
                                          <p:cBhvr additive="base">
                                            <p:cTn id="35" dur="2000" fill="hold"/>
                                            <p:tgtEl>
                                              <p:spTgt spid="14"/>
                                            </p:tgtEl>
                                            <p:attrNameLst>
                                              <p:attrName>ppt_y</p:attrName>
                                            </p:attrNameLst>
                                          </p:cBhvr>
                                          <p:tavLst>
                                            <p:tav tm="0">
                                              <p:val>
                                                <p:strVal val="0-#ppt_h/2"/>
                                              </p:val>
                                            </p:tav>
                                            <p:tav tm="100000">
                                              <p:val>
                                                <p:strVal val="#ppt_y"/>
                                              </p:val>
                                            </p:tav>
                                          </p:tavLst>
                                        </p:anim>
                                      </p:childTnLst>
                                    </p:cTn>
                                  </p:par>
                                  <p:par>
                                    <p:cTn id="36" presetID="47" presetClass="entr" presetSubtype="0" fill="hold" nodeType="with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1000"/>
                                            <p:tgtEl>
                                              <p:spTgt spid="16"/>
                                            </p:tgtEl>
                                          </p:cBhvr>
                                        </p:animEffect>
                                        <p:anim calcmode="lin" valueType="num">
                                          <p:cBhvr>
                                            <p:cTn id="39" dur="1000" fill="hold"/>
                                            <p:tgtEl>
                                              <p:spTgt spid="16"/>
                                            </p:tgtEl>
                                            <p:attrNameLst>
                                              <p:attrName>ppt_x</p:attrName>
                                            </p:attrNameLst>
                                          </p:cBhvr>
                                          <p:tavLst>
                                            <p:tav tm="0">
                                              <p:val>
                                                <p:strVal val="#ppt_x"/>
                                              </p:val>
                                            </p:tav>
                                            <p:tav tm="100000">
                                              <p:val>
                                                <p:strVal val="#ppt_x"/>
                                              </p:val>
                                            </p:tav>
                                          </p:tavLst>
                                        </p:anim>
                                        <p:anim calcmode="lin" valueType="num">
                                          <p:cBhvr>
                                            <p:cTn id="40" dur="1000" fill="hold"/>
                                            <p:tgtEl>
                                              <p:spTgt spid="16"/>
                                            </p:tgtEl>
                                            <p:attrNameLst>
                                              <p:attrName>ppt_y</p:attrName>
                                            </p:attrNameLst>
                                          </p:cBhvr>
                                          <p:tavLst>
                                            <p:tav tm="0">
                                              <p:val>
                                                <p:strVal val="#ppt_y-.1"/>
                                              </p:val>
                                            </p:tav>
                                            <p:tav tm="100000">
                                              <p:val>
                                                <p:strVal val="#ppt_y"/>
                                              </p:val>
                                            </p:tav>
                                          </p:tavLst>
                                        </p:anim>
                                      </p:childTnLst>
                                    </p:cTn>
                                  </p:par>
                                </p:childTnLst>
                              </p:cTn>
                            </p:par>
                            <p:par>
                              <p:cTn id="41" fill="hold">
                                <p:stCondLst>
                                  <p:cond delay="3000"/>
                                </p:stCondLst>
                                <p:childTnLst>
                                  <p:par>
                                    <p:cTn id="42" presetID="15" presetClass="entr" presetSubtype="0" fill="hold" nodeType="afterEffect">
                                      <p:stCondLst>
                                        <p:cond delay="0"/>
                                      </p:stCondLst>
                                      <p:childTnLst>
                                        <p:set>
                                          <p:cBhvr>
                                            <p:cTn id="43" dur="1" fill="hold">
                                              <p:stCondLst>
                                                <p:cond delay="0"/>
                                              </p:stCondLst>
                                            </p:cTn>
                                            <p:tgtEl>
                                              <p:spTgt spid="2"/>
                                            </p:tgtEl>
                                            <p:attrNameLst>
                                              <p:attrName>style.visibility</p:attrName>
                                            </p:attrNameLst>
                                          </p:cBhvr>
                                          <p:to>
                                            <p:strVal val="visible"/>
                                          </p:to>
                                        </p:set>
                                        <p:anim calcmode="lin" valueType="num">
                                          <p:cBhvr>
                                            <p:cTn id="44" dur="750" fill="hold"/>
                                            <p:tgtEl>
                                              <p:spTgt spid="2"/>
                                            </p:tgtEl>
                                            <p:attrNameLst>
                                              <p:attrName>ppt_w</p:attrName>
                                            </p:attrNameLst>
                                          </p:cBhvr>
                                          <p:tavLst>
                                            <p:tav tm="0">
                                              <p:val>
                                                <p:fltVal val="0"/>
                                              </p:val>
                                            </p:tav>
                                            <p:tav tm="100000">
                                              <p:val>
                                                <p:strVal val="#ppt_w"/>
                                              </p:val>
                                            </p:tav>
                                          </p:tavLst>
                                        </p:anim>
                                        <p:anim calcmode="lin" valueType="num">
                                          <p:cBhvr>
                                            <p:cTn id="45" dur="750" fill="hold"/>
                                            <p:tgtEl>
                                              <p:spTgt spid="2"/>
                                            </p:tgtEl>
                                            <p:attrNameLst>
                                              <p:attrName>ppt_h</p:attrName>
                                            </p:attrNameLst>
                                          </p:cBhvr>
                                          <p:tavLst>
                                            <p:tav tm="0">
                                              <p:val>
                                                <p:fltVal val="0"/>
                                              </p:val>
                                            </p:tav>
                                            <p:tav tm="100000">
                                              <p:val>
                                                <p:strVal val="#ppt_h"/>
                                              </p:val>
                                            </p:tav>
                                          </p:tavLst>
                                        </p:anim>
                                        <p:anim calcmode="lin" valueType="num">
                                          <p:cBhvr>
                                            <p:cTn id="46" dur="750" fill="hold"/>
                                            <p:tgtEl>
                                              <p:spTgt spid="2"/>
                                            </p:tgtEl>
                                            <p:attrNameLst>
                                              <p:attrName>ppt_x</p:attrName>
                                            </p:attrNameLst>
                                          </p:cBhvr>
                                          <p:tavLst>
                                            <p:tav tm="0" fmla="#ppt_x+(cos(-2*pi*(1-$))*-#ppt_x-sin(-2*pi*(1-$))*(1-#ppt_y))*(1-$)">
                                              <p:val>
                                                <p:fltVal val="0"/>
                                              </p:val>
                                            </p:tav>
                                            <p:tav tm="100000">
                                              <p:val>
                                                <p:fltVal val="1"/>
                                              </p:val>
                                            </p:tav>
                                          </p:tavLst>
                                        </p:anim>
                                        <p:anim calcmode="lin" valueType="num">
                                          <p:cBhvr>
                                            <p:cTn id="47" dur="750" fill="hold"/>
                                            <p:tgtEl>
                                              <p:spTgt spid="2"/>
                                            </p:tgtEl>
                                            <p:attrNameLst>
                                              <p:attrName>ppt_y</p:attrName>
                                            </p:attrNameLst>
                                          </p:cBhvr>
                                          <p:tavLst>
                                            <p:tav tm="0" fmla="#ppt_y+(sin(-2*pi*(1-$))*-#ppt_x+cos(-2*pi*(1-$))*(1-#ppt_y))*(1-$)">
                                              <p:val>
                                                <p:fltVal val="0"/>
                                              </p:val>
                                            </p:tav>
                                            <p:tav tm="100000">
                                              <p:val>
                                                <p:fltVal val="1"/>
                                              </p:val>
                                            </p:tav>
                                          </p:tavLst>
                                        </p:anim>
                                      </p:childTnLst>
                                    </p:cTn>
                                  </p:par>
                                </p:childTnLst>
                              </p:cTn>
                            </p:par>
                            <p:par>
                              <p:cTn id="48" fill="hold">
                                <p:stCondLst>
                                  <p:cond delay="4000"/>
                                </p:stCondLst>
                                <p:childTnLst>
                                  <p:par>
                                    <p:cTn id="49" presetID="53" presetClass="entr" presetSubtype="16" fill="hold" grpId="0" nodeType="afterEffect">
                                      <p:stCondLst>
                                        <p:cond delay="0"/>
                                      </p:stCondLst>
                                      <p:childTnLst>
                                        <p:set>
                                          <p:cBhvr>
                                            <p:cTn id="50" dur="1" fill="hold">
                                              <p:stCondLst>
                                                <p:cond delay="0"/>
                                              </p:stCondLst>
                                            </p:cTn>
                                            <p:tgtEl>
                                              <p:spTgt spid="30"/>
                                            </p:tgtEl>
                                            <p:attrNameLst>
                                              <p:attrName>style.visibility</p:attrName>
                                            </p:attrNameLst>
                                          </p:cBhvr>
                                          <p:to>
                                            <p:strVal val="visible"/>
                                          </p:to>
                                        </p:set>
                                        <p:anim calcmode="lin" valueType="num">
                                          <p:cBhvr>
                                            <p:cTn id="51" dur="750" fill="hold"/>
                                            <p:tgtEl>
                                              <p:spTgt spid="30"/>
                                            </p:tgtEl>
                                            <p:attrNameLst>
                                              <p:attrName>ppt_w</p:attrName>
                                            </p:attrNameLst>
                                          </p:cBhvr>
                                          <p:tavLst>
                                            <p:tav tm="0">
                                              <p:val>
                                                <p:fltVal val="0"/>
                                              </p:val>
                                            </p:tav>
                                            <p:tav tm="100000">
                                              <p:val>
                                                <p:strVal val="#ppt_w"/>
                                              </p:val>
                                            </p:tav>
                                          </p:tavLst>
                                        </p:anim>
                                        <p:anim calcmode="lin" valueType="num">
                                          <p:cBhvr>
                                            <p:cTn id="52" dur="750" fill="hold"/>
                                            <p:tgtEl>
                                              <p:spTgt spid="30"/>
                                            </p:tgtEl>
                                            <p:attrNameLst>
                                              <p:attrName>ppt_h</p:attrName>
                                            </p:attrNameLst>
                                          </p:cBhvr>
                                          <p:tavLst>
                                            <p:tav tm="0">
                                              <p:val>
                                                <p:fltVal val="0"/>
                                              </p:val>
                                            </p:tav>
                                            <p:tav tm="100000">
                                              <p:val>
                                                <p:strVal val="#ppt_h"/>
                                              </p:val>
                                            </p:tav>
                                          </p:tavLst>
                                        </p:anim>
                                        <p:animEffect transition="in" filter="fade">
                                          <p:cBhvr>
                                            <p:cTn id="53" dur="750"/>
                                            <p:tgtEl>
                                              <p:spTgt spid="30"/>
                                            </p:tgtEl>
                                          </p:cBhvr>
                                        </p:animEffect>
                                      </p:childTnLst>
                                    </p:cTn>
                                  </p:par>
                                </p:childTnLst>
                              </p:cTn>
                            </p:par>
                            <p:par>
                              <p:cTn id="54" fill="hold">
                                <p:stCondLst>
                                  <p:cond delay="5000"/>
                                </p:stCondLst>
                                <p:childTnLst>
                                  <p:par>
                                    <p:cTn id="55" presetID="22" presetClass="entr" presetSubtype="4" fill="hold" grpId="0" nodeType="after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wipe(down)">
                                          <p:cBhvr>
                                            <p:cTn id="57" dur="750"/>
                                            <p:tgtEl>
                                              <p:spTgt spid="24"/>
                                            </p:tgtEl>
                                          </p:cBhvr>
                                        </p:animEffect>
                                      </p:childTnLst>
                                    </p:cTn>
                                  </p:par>
                                </p:childTnLst>
                              </p:cTn>
                            </p:par>
                            <p:par>
                              <p:cTn id="58" fill="hold">
                                <p:stCondLst>
                                  <p:cond delay="6000"/>
                                </p:stCondLst>
                                <p:childTnLst>
                                  <p:par>
                                    <p:cTn id="59" presetID="2" presetClass="entr" presetSubtype="8" fill="hold" grpId="0" nodeType="afterEffect">
                                      <p:stCondLst>
                                        <p:cond delay="0"/>
                                      </p:stCondLst>
                                      <p:childTnLst>
                                        <p:set>
                                          <p:cBhvr>
                                            <p:cTn id="60" dur="1" fill="hold">
                                              <p:stCondLst>
                                                <p:cond delay="0"/>
                                              </p:stCondLst>
                                            </p:cTn>
                                            <p:tgtEl>
                                              <p:spTgt spid="25"/>
                                            </p:tgtEl>
                                            <p:attrNameLst>
                                              <p:attrName>style.visibility</p:attrName>
                                            </p:attrNameLst>
                                          </p:cBhvr>
                                          <p:to>
                                            <p:strVal val="visible"/>
                                          </p:to>
                                        </p:set>
                                        <p:anim calcmode="lin" valueType="num">
                                          <p:cBhvr additive="base">
                                            <p:cTn id="61" dur="500" fill="hold"/>
                                            <p:tgtEl>
                                              <p:spTgt spid="25"/>
                                            </p:tgtEl>
                                            <p:attrNameLst>
                                              <p:attrName>ppt_x</p:attrName>
                                            </p:attrNameLst>
                                          </p:cBhvr>
                                          <p:tavLst>
                                            <p:tav tm="0">
                                              <p:val>
                                                <p:strVal val="0-#ppt_w/2"/>
                                              </p:val>
                                            </p:tav>
                                            <p:tav tm="100000">
                                              <p:val>
                                                <p:strVal val="#ppt_x"/>
                                              </p:val>
                                            </p:tav>
                                          </p:tavLst>
                                        </p:anim>
                                        <p:anim calcmode="lin" valueType="num">
                                          <p:cBhvr additive="base">
                                            <p:cTn id="62" dur="500" fill="hold"/>
                                            <p:tgtEl>
                                              <p:spTgt spid="25"/>
                                            </p:tgtEl>
                                            <p:attrNameLst>
                                              <p:attrName>ppt_y</p:attrName>
                                            </p:attrNameLst>
                                          </p:cBhvr>
                                          <p:tavLst>
                                            <p:tav tm="0">
                                              <p:val>
                                                <p:strVal val="#ppt_y"/>
                                              </p:val>
                                            </p:tav>
                                            <p:tav tm="100000">
                                              <p:val>
                                                <p:strVal val="#ppt_y"/>
                                              </p:val>
                                            </p:tav>
                                          </p:tavLst>
                                        </p:anim>
                                      </p:childTnLst>
                                    </p:cTn>
                                  </p:par>
                                </p:childTnLst>
                              </p:cTn>
                            </p:par>
                            <p:par>
                              <p:cTn id="63" fill="hold">
                                <p:stCondLst>
                                  <p:cond delay="6500"/>
                                </p:stCondLst>
                                <p:childTnLst>
                                  <p:par>
                                    <p:cTn id="64" presetID="2" presetClass="entr" presetSubtype="8" fill="hold" grpId="0" nodeType="afterEffect">
                                      <p:stCondLst>
                                        <p:cond delay="0"/>
                                      </p:stCondLst>
                                      <p:childTnLst>
                                        <p:set>
                                          <p:cBhvr>
                                            <p:cTn id="65" dur="1" fill="hold">
                                              <p:stCondLst>
                                                <p:cond delay="0"/>
                                              </p:stCondLst>
                                            </p:cTn>
                                            <p:tgtEl>
                                              <p:spTgt spid="26"/>
                                            </p:tgtEl>
                                            <p:attrNameLst>
                                              <p:attrName>style.visibility</p:attrName>
                                            </p:attrNameLst>
                                          </p:cBhvr>
                                          <p:to>
                                            <p:strVal val="visible"/>
                                          </p:to>
                                        </p:set>
                                        <p:anim calcmode="lin" valueType="num">
                                          <p:cBhvr additive="base">
                                            <p:cTn id="66" dur="500" fill="hold"/>
                                            <p:tgtEl>
                                              <p:spTgt spid="26"/>
                                            </p:tgtEl>
                                            <p:attrNameLst>
                                              <p:attrName>ppt_x</p:attrName>
                                            </p:attrNameLst>
                                          </p:cBhvr>
                                          <p:tavLst>
                                            <p:tav tm="0">
                                              <p:val>
                                                <p:strVal val="0-#ppt_w/2"/>
                                              </p:val>
                                            </p:tav>
                                            <p:tav tm="100000">
                                              <p:val>
                                                <p:strVal val="#ppt_x"/>
                                              </p:val>
                                            </p:tav>
                                          </p:tavLst>
                                        </p:anim>
                                        <p:anim calcmode="lin" valueType="num">
                                          <p:cBhvr additive="base">
                                            <p:cTn id="67" dur="500" fill="hold"/>
                                            <p:tgtEl>
                                              <p:spTgt spid="26"/>
                                            </p:tgtEl>
                                            <p:attrNameLst>
                                              <p:attrName>ppt_y</p:attrName>
                                            </p:attrNameLst>
                                          </p:cBhvr>
                                          <p:tavLst>
                                            <p:tav tm="0">
                                              <p:val>
                                                <p:strVal val="#ppt_y"/>
                                              </p:val>
                                            </p:tav>
                                            <p:tav tm="100000">
                                              <p:val>
                                                <p:strVal val="#ppt_y"/>
                                              </p:val>
                                            </p:tav>
                                          </p:tavLst>
                                        </p:anim>
                                      </p:childTnLst>
                                    </p:cTn>
                                  </p:par>
                                </p:childTnLst>
                              </p:cTn>
                            </p:par>
                            <p:par>
                              <p:cTn id="68" fill="hold">
                                <p:stCondLst>
                                  <p:cond delay="7000"/>
                                </p:stCondLst>
                                <p:childTnLst>
                                  <p:par>
                                    <p:cTn id="69" presetID="2" presetClass="entr" presetSubtype="2" fill="hold" grpId="0" nodeType="afterEffect">
                                      <p:stCondLst>
                                        <p:cond delay="0"/>
                                      </p:stCondLst>
                                      <p:childTnLst>
                                        <p:set>
                                          <p:cBhvr>
                                            <p:cTn id="70" dur="1" fill="hold">
                                              <p:stCondLst>
                                                <p:cond delay="0"/>
                                              </p:stCondLst>
                                            </p:cTn>
                                            <p:tgtEl>
                                              <p:spTgt spid="27"/>
                                            </p:tgtEl>
                                            <p:attrNameLst>
                                              <p:attrName>style.visibility</p:attrName>
                                            </p:attrNameLst>
                                          </p:cBhvr>
                                          <p:to>
                                            <p:strVal val="visible"/>
                                          </p:to>
                                        </p:set>
                                        <p:anim calcmode="lin" valueType="num">
                                          <p:cBhvr additive="base">
                                            <p:cTn id="71" dur="500" fill="hold"/>
                                            <p:tgtEl>
                                              <p:spTgt spid="27"/>
                                            </p:tgtEl>
                                            <p:attrNameLst>
                                              <p:attrName>ppt_x</p:attrName>
                                            </p:attrNameLst>
                                          </p:cBhvr>
                                          <p:tavLst>
                                            <p:tav tm="0">
                                              <p:val>
                                                <p:strVal val="1+#ppt_w/2"/>
                                              </p:val>
                                            </p:tav>
                                            <p:tav tm="100000">
                                              <p:val>
                                                <p:strVal val="#ppt_x"/>
                                              </p:val>
                                            </p:tav>
                                          </p:tavLst>
                                        </p:anim>
                                        <p:anim calcmode="lin" valueType="num">
                                          <p:cBhvr additive="base">
                                            <p:cTn id="72" dur="500" fill="hold"/>
                                            <p:tgtEl>
                                              <p:spTgt spid="27"/>
                                            </p:tgtEl>
                                            <p:attrNameLst>
                                              <p:attrName>ppt_y</p:attrName>
                                            </p:attrNameLst>
                                          </p:cBhvr>
                                          <p:tavLst>
                                            <p:tav tm="0">
                                              <p:val>
                                                <p:strVal val="#ppt_y"/>
                                              </p:val>
                                            </p:tav>
                                            <p:tav tm="100000">
                                              <p:val>
                                                <p:strVal val="#ppt_y"/>
                                              </p:val>
                                            </p:tav>
                                          </p:tavLst>
                                        </p:anim>
                                      </p:childTnLst>
                                    </p:cTn>
                                  </p:par>
                                </p:childTnLst>
                              </p:cTn>
                            </p:par>
                            <p:par>
                              <p:cTn id="73" fill="hold">
                                <p:stCondLst>
                                  <p:cond delay="7500"/>
                                </p:stCondLst>
                                <p:childTnLst>
                                  <p:par>
                                    <p:cTn id="74" presetID="2" presetClass="entr" presetSubtype="2" fill="hold" grpId="0" nodeType="afterEffect">
                                      <p:stCondLst>
                                        <p:cond delay="0"/>
                                      </p:stCondLst>
                                      <p:childTnLst>
                                        <p:set>
                                          <p:cBhvr>
                                            <p:cTn id="75" dur="1" fill="hold">
                                              <p:stCondLst>
                                                <p:cond delay="0"/>
                                              </p:stCondLst>
                                            </p:cTn>
                                            <p:tgtEl>
                                              <p:spTgt spid="28"/>
                                            </p:tgtEl>
                                            <p:attrNameLst>
                                              <p:attrName>style.visibility</p:attrName>
                                            </p:attrNameLst>
                                          </p:cBhvr>
                                          <p:to>
                                            <p:strVal val="visible"/>
                                          </p:to>
                                        </p:set>
                                        <p:anim calcmode="lin" valueType="num">
                                          <p:cBhvr additive="base">
                                            <p:cTn id="76" dur="500" fill="hold"/>
                                            <p:tgtEl>
                                              <p:spTgt spid="28"/>
                                            </p:tgtEl>
                                            <p:attrNameLst>
                                              <p:attrName>ppt_x</p:attrName>
                                            </p:attrNameLst>
                                          </p:cBhvr>
                                          <p:tavLst>
                                            <p:tav tm="0">
                                              <p:val>
                                                <p:strVal val="1+#ppt_w/2"/>
                                              </p:val>
                                            </p:tav>
                                            <p:tav tm="100000">
                                              <p:val>
                                                <p:strVal val="#ppt_x"/>
                                              </p:val>
                                            </p:tav>
                                          </p:tavLst>
                                        </p:anim>
                                        <p:anim calcmode="lin" valueType="num">
                                          <p:cBhvr additive="base">
                                            <p:cTn id="77" dur="500" fill="hold"/>
                                            <p:tgtEl>
                                              <p:spTgt spid="28"/>
                                            </p:tgtEl>
                                            <p:attrNameLst>
                                              <p:attrName>ppt_y</p:attrName>
                                            </p:attrNameLst>
                                          </p:cBhvr>
                                          <p:tavLst>
                                            <p:tav tm="0">
                                              <p:val>
                                                <p:strVal val="#ppt_y"/>
                                              </p:val>
                                            </p:tav>
                                            <p:tav tm="100000">
                                              <p:val>
                                                <p:strVal val="#ppt_y"/>
                                              </p:val>
                                            </p:tav>
                                          </p:tavLst>
                                        </p:anim>
                                      </p:childTnLst>
                                    </p:cTn>
                                  </p:par>
                                </p:childTnLst>
                              </p:cTn>
                            </p:par>
                            <p:par>
                              <p:cTn id="78" fill="hold">
                                <p:stCondLst>
                                  <p:cond delay="8000"/>
                                </p:stCondLst>
                                <p:childTnLst>
                                  <p:par>
                                    <p:cTn id="79" presetID="1" presetClass="entr" presetSubtype="0" fill="hold" nodeType="afterEffect">
                                      <p:stCondLst>
                                        <p:cond delay="0"/>
                                      </p:stCondLst>
                                      <p:childTnLst>
                                        <p:set>
                                          <p:cBhvr>
                                            <p:cTn id="8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81" repeatCount="indefinite" fill="hold" display="0">
                      <p:stCondLst>
                        <p:cond delay="indefinite"/>
                      </p:stCondLst>
                      <p:endCondLst>
                        <p:cond evt="onStopAudio" delay="0">
                          <p:tgtEl>
                            <p:sldTgt/>
                          </p:tgtEl>
                        </p:cond>
                      </p:endCondLst>
                    </p:cTn>
                    <p:tgtEl>
                      <p:spTgt spid="29"/>
                    </p:tgtEl>
                  </p:cMediaNode>
                </p:audio>
              </p:childTnLst>
            </p:cTn>
          </p:par>
        </p:tnLst>
        <p:bldLst>
          <p:bldP spid="30" grpId="0" animBg="1"/>
          <p:bldP spid="24" grpId="0"/>
          <p:bldP spid="25" grpId="0" animBg="1"/>
          <p:bldP spid="26" grpId="0" animBg="1"/>
          <p:bldP spid="27" grpId="0" animBg="1"/>
          <p:bldP spid="28" grpId="0" animBg="1"/>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15234" y="157139"/>
            <a:ext cx="4056834" cy="1502492"/>
            <a:chOff x="367108" y="277454"/>
            <a:chExt cx="4056834" cy="1502492"/>
          </a:xfrm>
        </p:grpSpPr>
        <p:pic>
          <p:nvPicPr>
            <p:cNvPr id="3" name="图片 2"/>
            <p:cNvPicPr>
              <a:picLocks noChangeAspect="1"/>
            </p:cNvPicPr>
            <p:nvPr/>
          </p:nvPicPr>
          <p:blipFill rotWithShape="1">
            <a:blip r:embed="rId1" cstate="print">
              <a:extLst>
                <a:ext uri="{28A0092B-C50C-407E-A947-70E740481C1C}">
                  <a14:useLocalDpi xmlns:a14="http://schemas.microsoft.com/office/drawing/2010/main" val="0"/>
                </a:ext>
              </a:extLst>
            </a:blip>
            <a:srcRect l="12603" t="75961" r="19875" b="-3616"/>
            <a:stretch>
              <a:fillRect/>
            </a:stretch>
          </p:blipFill>
          <p:spPr>
            <a:xfrm>
              <a:off x="367108" y="277454"/>
              <a:ext cx="4056834" cy="1502492"/>
            </a:xfrm>
            <a:prstGeom prst="rect">
              <a:avLst/>
            </a:prstGeom>
          </p:spPr>
        </p:pic>
        <p:sp>
          <p:nvSpPr>
            <p:cNvPr id="4" name="矩形 3"/>
            <p:cNvSpPr/>
            <p:nvPr/>
          </p:nvSpPr>
          <p:spPr>
            <a:xfrm>
              <a:off x="1338081" y="668635"/>
              <a:ext cx="2379677" cy="461665"/>
            </a:xfrm>
            <a:prstGeom prst="rect">
              <a:avLst/>
            </a:prstGeom>
          </p:spPr>
          <p:txBody>
            <a:bodyPr wrap="square">
              <a:spAutoFit/>
            </a:bodyPr>
            <a:lstStyle/>
            <a:p>
              <a:pPr algn="ctr"/>
              <a:r>
                <a:rPr lang="zh-CN" altLang="en-US" sz="2400" spc="600" dirty="0">
                  <a:solidFill>
                    <a:srgbClr val="253238"/>
                  </a:solidFill>
                  <a:latin typeface="+mj-ea"/>
                  <a:ea typeface="+mj-ea"/>
                </a:rPr>
                <a:t>听一听</a:t>
              </a:r>
              <a:endParaRPr lang="zh-CN" altLang="en-US" sz="2400" spc="600" dirty="0">
                <a:solidFill>
                  <a:srgbClr val="253238"/>
                </a:solidFill>
                <a:latin typeface="+mj-ea"/>
                <a:ea typeface="+mj-ea"/>
              </a:endParaRPr>
            </a:p>
          </p:txBody>
        </p:sp>
      </p:grpSp>
      <p:sp>
        <p:nvSpPr>
          <p:cNvPr id="5" name="íšľiḓe"/>
          <p:cNvSpPr/>
          <p:nvPr/>
        </p:nvSpPr>
        <p:spPr bwMode="auto">
          <a:xfrm>
            <a:off x="4472068" y="567035"/>
            <a:ext cx="3811668" cy="461665"/>
          </a:xfrm>
          <a:prstGeom prst="rect">
            <a:avLst/>
          </a:prstGeom>
          <a:solidFill>
            <a:schemeClr val="bg1"/>
          </a:solidFill>
          <a:ln>
            <a:noFill/>
          </a:ln>
        </p:spPr>
        <p:txBody>
          <a:bodyPr wrap="square" lIns="91440" tIns="45720" rIns="91440" bIns="45720"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r>
              <a:rPr lang="zh-CN" altLang="en-US" sz="2000" b="1" spc="300" dirty="0">
                <a:solidFill>
                  <a:schemeClr val="accent3"/>
                </a:solidFill>
                <a:latin typeface="+mn-ea"/>
              </a:rPr>
              <a:t>听一听散文</a:t>
            </a:r>
            <a:r>
              <a:rPr lang="en-US" altLang="zh-CN" sz="2000" b="1" spc="300" dirty="0">
                <a:solidFill>
                  <a:schemeClr val="accent3"/>
                </a:solidFill>
                <a:latin typeface="+mn-ea"/>
              </a:rPr>
              <a:t>,</a:t>
            </a:r>
            <a:r>
              <a:rPr lang="zh-CN" altLang="en-US" sz="2000" b="1" spc="300" dirty="0">
                <a:solidFill>
                  <a:schemeClr val="accent3"/>
                </a:solidFill>
                <a:latin typeface="+mn-ea"/>
              </a:rPr>
              <a:t>谈谈你的感想</a:t>
            </a:r>
            <a:endParaRPr lang="zh-CN" altLang="en-US" sz="2000" b="1" spc="300" dirty="0">
              <a:solidFill>
                <a:schemeClr val="accent3"/>
              </a:solidFill>
              <a:latin typeface="+mn-ea"/>
            </a:endParaRPr>
          </a:p>
        </p:txBody>
      </p:sp>
      <p:pic>
        <p:nvPicPr>
          <p:cNvPr id="7"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91463" y="0"/>
            <a:ext cx="6858000" cy="6858000"/>
          </a:xfrm>
          <a:prstGeom prst="rect">
            <a:avLst/>
          </a:prstGeom>
        </p:spPr>
      </p:pic>
      <p:grpSp>
        <p:nvGrpSpPr>
          <p:cNvPr id="8" name="组合 7"/>
          <p:cNvGrpSpPr/>
          <p:nvPr/>
        </p:nvGrpSpPr>
        <p:grpSpPr>
          <a:xfrm>
            <a:off x="660400" y="2069527"/>
            <a:ext cx="2684379" cy="620279"/>
            <a:chOff x="660400" y="2069527"/>
            <a:chExt cx="2684379" cy="620279"/>
          </a:xfrm>
        </p:grpSpPr>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0400" y="2069527"/>
              <a:ext cx="2684379" cy="620279"/>
            </a:xfrm>
            <a:prstGeom prst="rect">
              <a:avLst/>
            </a:prstGeom>
          </p:spPr>
        </p:pic>
        <p:sp>
          <p:nvSpPr>
            <p:cNvPr id="10" name="文本框 9"/>
            <p:cNvSpPr txBox="1"/>
            <p:nvPr/>
          </p:nvSpPr>
          <p:spPr>
            <a:xfrm>
              <a:off x="1040065" y="2179611"/>
              <a:ext cx="2069431" cy="400110"/>
            </a:xfrm>
            <a:prstGeom prst="rect">
              <a:avLst/>
            </a:prstGeom>
            <a:noFill/>
          </p:spPr>
          <p:txBody>
            <a:bodyPr wrap="square" rtlCol="0">
              <a:spAutoFit/>
            </a:bodyPr>
            <a:lstStyle/>
            <a:p>
              <a:pPr algn="ctr"/>
              <a:r>
                <a:rPr lang="en-US" altLang="zh-CN" sz="2000" b="1" spc="600" dirty="0">
                  <a:solidFill>
                    <a:schemeClr val="accent3"/>
                  </a:solidFill>
                </a:rPr>
                <a:t>《</a:t>
              </a:r>
              <a:r>
                <a:rPr lang="zh-CN" altLang="en-US" sz="2000" b="1" spc="600" dirty="0">
                  <a:solidFill>
                    <a:schemeClr val="accent3"/>
                  </a:solidFill>
                </a:rPr>
                <a:t>父亲的爱</a:t>
              </a:r>
              <a:r>
                <a:rPr lang="en-US" altLang="zh-CN" sz="2000" b="1" spc="600" dirty="0">
                  <a:solidFill>
                    <a:schemeClr val="accent3"/>
                  </a:solidFill>
                </a:rPr>
                <a:t>》</a:t>
              </a:r>
              <a:endParaRPr lang="zh-CN" altLang="en-US" sz="2000" b="1" spc="600" dirty="0">
                <a:solidFill>
                  <a:schemeClr val="accent3"/>
                </a:solidFill>
              </a:endParaRPr>
            </a:p>
          </p:txBody>
        </p:sp>
      </p:grpSp>
      <p:sp>
        <p:nvSpPr>
          <p:cNvPr id="11" name="矩形 10"/>
          <p:cNvSpPr/>
          <p:nvPr/>
        </p:nvSpPr>
        <p:spPr>
          <a:xfrm>
            <a:off x="660400" y="2834293"/>
            <a:ext cx="6997835" cy="541020"/>
          </a:xfrm>
          <a:prstGeom prst="rect">
            <a:avLst/>
          </a:prstGeom>
          <a:solidFill>
            <a:schemeClr val="bg1"/>
          </a:solidFill>
        </p:spPr>
        <p:txBody>
          <a:bodyPr wrap="square" lIns="105571" tIns="52784" rIns="105571" bIns="52784">
            <a:spAutoFit/>
          </a:bodyPr>
          <a:lstStyle/>
          <a:p>
            <a:pPr lvl="0" algn="just">
              <a:lnSpc>
                <a:spcPts val="1700"/>
              </a:lnSpc>
              <a:buClr>
                <a:srgbClr val="C00000"/>
              </a:buClr>
              <a:defRPr/>
            </a:pPr>
            <a:r>
              <a:rPr lang="zh-CN" altLang="en-US" sz="1400" dirty="0">
                <a:solidFill>
                  <a:srgbClr val="253238"/>
                </a:solidFill>
                <a:latin typeface="微软雅黑" panose="020B0503020204020204" pitchFamily="34" charset="-122"/>
                <a:ea typeface="微软雅黑" panose="020B0503020204020204" pitchFamily="34" charset="-122"/>
              </a:rPr>
              <a:t>我翻阅相册时</a:t>
            </a:r>
            <a:r>
              <a:rPr lang="en-US" altLang="zh-CN" sz="1400" dirty="0">
                <a:solidFill>
                  <a:srgbClr val="253238"/>
                </a:solidFill>
                <a:latin typeface="微软雅黑" panose="020B0503020204020204" pitchFamily="34" charset="-122"/>
                <a:ea typeface="微软雅黑" panose="020B0503020204020204" pitchFamily="34" charset="-122"/>
              </a:rPr>
              <a:t>,</a:t>
            </a:r>
            <a:r>
              <a:rPr lang="zh-CN" altLang="en-US" sz="1400" dirty="0">
                <a:solidFill>
                  <a:srgbClr val="253238"/>
                </a:solidFill>
                <a:latin typeface="微软雅黑" panose="020B0503020204020204" pitchFamily="34" charset="-122"/>
                <a:ea typeface="微软雅黑" panose="020B0503020204020204" pitchFamily="34" charset="-122"/>
              </a:rPr>
              <a:t>人们总是问：“你爸爸是什么样子的？”天晓得！他老是忙着为别人拍照。妈妈和我笑容可掬地一起拍的照片，多得不可胜数。</a:t>
            </a:r>
            <a:endParaRPr lang="zh-CN" altLang="en-US" sz="1400" dirty="0">
              <a:solidFill>
                <a:srgbClr val="253238"/>
              </a:solidFill>
              <a:latin typeface="微软雅黑" panose="020B0503020204020204" pitchFamily="34" charset="-122"/>
              <a:ea typeface="微软雅黑" panose="020B0503020204020204" pitchFamily="34" charset="-122"/>
            </a:endParaRPr>
          </a:p>
        </p:txBody>
      </p:sp>
      <p:sp>
        <p:nvSpPr>
          <p:cNvPr id="12" name="矩形 11"/>
          <p:cNvSpPr/>
          <p:nvPr/>
        </p:nvSpPr>
        <p:spPr>
          <a:xfrm>
            <a:off x="660400" y="3588089"/>
            <a:ext cx="6997835" cy="758825"/>
          </a:xfrm>
          <a:prstGeom prst="rect">
            <a:avLst/>
          </a:prstGeom>
          <a:solidFill>
            <a:schemeClr val="bg1"/>
          </a:solidFill>
        </p:spPr>
        <p:txBody>
          <a:bodyPr wrap="square" lIns="105571" tIns="52784" rIns="105571" bIns="52784">
            <a:spAutoFit/>
          </a:bodyPr>
          <a:lstStyle/>
          <a:p>
            <a:pPr lvl="0" algn="just">
              <a:lnSpc>
                <a:spcPts val="1700"/>
              </a:lnSpc>
              <a:buClr>
                <a:srgbClr val="C00000"/>
              </a:buClr>
              <a:defRPr/>
            </a:pPr>
            <a:r>
              <a:rPr lang="zh-CN" altLang="en-US" sz="1400" dirty="0">
                <a:solidFill>
                  <a:srgbClr val="253238"/>
                </a:solidFill>
                <a:latin typeface="微软雅黑" panose="020B0503020204020204" pitchFamily="34" charset="-122"/>
                <a:ea typeface="微软雅黑" panose="020B0503020204020204" pitchFamily="34" charset="-122"/>
              </a:rPr>
              <a:t>我记得妈妈有一次叫他教我骑自行车。我叫他别放手，但他却说是应该放手的时候了。我摔倒之后，妈妈跑过来扶我，爸爸却挥手让她走开。我当时生气极了，决心要给他点颜色看。于是我马上爬上自行车，而且自己骑给他看。他只是微笑。</a:t>
            </a:r>
            <a:endParaRPr lang="zh-CN" altLang="en-US" sz="1400" dirty="0">
              <a:solidFill>
                <a:srgbClr val="253238"/>
              </a:solidFill>
              <a:latin typeface="微软雅黑" panose="020B0503020204020204" pitchFamily="34" charset="-122"/>
              <a:ea typeface="微软雅黑" panose="020B0503020204020204" pitchFamily="34" charset="-122"/>
            </a:endParaRPr>
          </a:p>
        </p:txBody>
      </p:sp>
      <p:sp>
        <p:nvSpPr>
          <p:cNvPr id="13" name="矩形 12"/>
          <p:cNvSpPr/>
          <p:nvPr/>
        </p:nvSpPr>
        <p:spPr>
          <a:xfrm>
            <a:off x="660400" y="4559893"/>
            <a:ext cx="6997835" cy="541020"/>
          </a:xfrm>
          <a:prstGeom prst="rect">
            <a:avLst/>
          </a:prstGeom>
          <a:solidFill>
            <a:schemeClr val="bg1"/>
          </a:solidFill>
        </p:spPr>
        <p:txBody>
          <a:bodyPr wrap="square" lIns="105571" tIns="52784" rIns="105571" bIns="52784">
            <a:spAutoFit/>
          </a:bodyPr>
          <a:lstStyle/>
          <a:p>
            <a:pPr lvl="0" algn="just">
              <a:lnSpc>
                <a:spcPts val="1700"/>
              </a:lnSpc>
              <a:buClr>
                <a:srgbClr val="C00000"/>
              </a:buClr>
              <a:defRPr/>
            </a:pPr>
            <a:r>
              <a:rPr lang="zh-CN" altLang="en-US" sz="1400" dirty="0">
                <a:solidFill>
                  <a:srgbClr val="253238"/>
                </a:solidFill>
                <a:latin typeface="微软雅黑" panose="020B0503020204020204" pitchFamily="34" charset="-122"/>
                <a:ea typeface="微软雅黑" panose="020B0503020204020204" pitchFamily="34" charset="-122"/>
              </a:rPr>
              <a:t>我念大学时，所有的家信都是妈妈写的。他除了汇钱外，偶尔发过短信，说因为我没有在草坪上踢足球了，所以他的草坪长的很美。</a:t>
            </a:r>
            <a:endParaRPr lang="zh-CN" altLang="en-US" sz="1400" dirty="0">
              <a:solidFill>
                <a:srgbClr val="253238"/>
              </a:solidFill>
              <a:latin typeface="微软雅黑" panose="020B0503020204020204" pitchFamily="34" charset="-122"/>
              <a:ea typeface="微软雅黑" panose="020B0503020204020204" pitchFamily="34" charset="-122"/>
            </a:endParaRPr>
          </a:p>
        </p:txBody>
      </p:sp>
      <p:sp>
        <p:nvSpPr>
          <p:cNvPr id="14" name="矩形 13"/>
          <p:cNvSpPr/>
          <p:nvPr/>
        </p:nvSpPr>
        <p:spPr>
          <a:xfrm>
            <a:off x="660400" y="5313689"/>
            <a:ext cx="6997835" cy="312809"/>
          </a:xfrm>
          <a:prstGeom prst="rect">
            <a:avLst/>
          </a:prstGeom>
          <a:solidFill>
            <a:schemeClr val="bg1"/>
          </a:solidFill>
        </p:spPr>
        <p:txBody>
          <a:bodyPr wrap="square" lIns="105571" tIns="52784" rIns="105571" bIns="52784">
            <a:spAutoFit/>
          </a:bodyPr>
          <a:lstStyle/>
          <a:p>
            <a:pPr lvl="0" algn="just">
              <a:lnSpc>
                <a:spcPts val="1700"/>
              </a:lnSpc>
              <a:buClr>
                <a:srgbClr val="C00000"/>
              </a:buClr>
              <a:defRPr/>
            </a:pPr>
            <a:r>
              <a:rPr lang="zh-CN" altLang="en-US" sz="1400" dirty="0">
                <a:solidFill>
                  <a:srgbClr val="253238"/>
                </a:solidFill>
                <a:latin typeface="微软雅黑" panose="020B0503020204020204" pitchFamily="34" charset="-122"/>
                <a:ea typeface="微软雅黑" panose="020B0503020204020204" pitchFamily="34" charset="-122"/>
              </a:rPr>
              <a:t>每次我打电话回家，他似乎都想跟我说话，但结果总是说：“我叫你妈来接。”</a:t>
            </a:r>
            <a:endParaRPr lang="zh-CN" altLang="en-US" sz="1400" dirty="0">
              <a:solidFill>
                <a:srgbClr val="253238"/>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750" fill="hold"/>
                                        <p:tgtEl>
                                          <p:spTgt spid="2"/>
                                        </p:tgtEl>
                                        <p:attrNameLst>
                                          <p:attrName>ppt_w</p:attrName>
                                        </p:attrNameLst>
                                      </p:cBhvr>
                                      <p:tavLst>
                                        <p:tav tm="0">
                                          <p:val>
                                            <p:fltVal val="0"/>
                                          </p:val>
                                        </p:tav>
                                        <p:tav tm="100000">
                                          <p:val>
                                            <p:strVal val="#ppt_w"/>
                                          </p:val>
                                        </p:tav>
                                      </p:tavLst>
                                    </p:anim>
                                    <p:anim calcmode="lin" valueType="num">
                                      <p:cBhvr>
                                        <p:cTn id="8" dur="750" fill="hold"/>
                                        <p:tgtEl>
                                          <p:spTgt spid="2"/>
                                        </p:tgtEl>
                                        <p:attrNameLst>
                                          <p:attrName>ppt_h</p:attrName>
                                        </p:attrNameLst>
                                      </p:cBhvr>
                                      <p:tavLst>
                                        <p:tav tm="0">
                                          <p:val>
                                            <p:fltVal val="0"/>
                                          </p:val>
                                        </p:tav>
                                        <p:tav tm="100000">
                                          <p:val>
                                            <p:strVal val="#ppt_h"/>
                                          </p:val>
                                        </p:tav>
                                      </p:tavLst>
                                    </p:anim>
                                    <p:animEffect transition="in" filter="fade">
                                      <p:cBhvr>
                                        <p:cTn id="9" dur="750"/>
                                        <p:tgtEl>
                                          <p:spTgt spid="2"/>
                                        </p:tgtEl>
                                      </p:cBhvr>
                                    </p:animEffect>
                                  </p:childTnLst>
                                </p:cTn>
                              </p:par>
                            </p:childTnLst>
                          </p:cTn>
                        </p:par>
                        <p:par>
                          <p:cTn id="10" fill="hold">
                            <p:stCondLst>
                              <p:cond delay="1000"/>
                            </p:stCondLst>
                            <p:childTnLst>
                              <p:par>
                                <p:cTn id="11" presetID="22" presetClass="entr" presetSubtype="4"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par>
                          <p:cTn id="14" fill="hold">
                            <p:stCondLst>
                              <p:cond delay="1500"/>
                            </p:stCondLst>
                            <p:childTnLst>
                              <p:par>
                                <p:cTn id="15" presetID="22" presetClass="entr" presetSubtype="4"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750"/>
                                        <p:tgtEl>
                                          <p:spTgt spid="7"/>
                                        </p:tgtEl>
                                      </p:cBhvr>
                                    </p:animEffect>
                                  </p:childTnLst>
                                </p:cTn>
                              </p:par>
                            </p:childTnLst>
                          </p:cTn>
                        </p:par>
                        <p:par>
                          <p:cTn id="18" fill="hold">
                            <p:stCondLst>
                              <p:cond delay="2500"/>
                            </p:stCondLst>
                            <p:childTnLst>
                              <p:par>
                                <p:cTn id="19" presetID="42" presetClass="entr" presetSubtype="0"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750"/>
                                        <p:tgtEl>
                                          <p:spTgt spid="8"/>
                                        </p:tgtEl>
                                      </p:cBhvr>
                                    </p:animEffect>
                                    <p:anim calcmode="lin" valueType="num">
                                      <p:cBhvr>
                                        <p:cTn id="22" dur="750" fill="hold"/>
                                        <p:tgtEl>
                                          <p:spTgt spid="8"/>
                                        </p:tgtEl>
                                        <p:attrNameLst>
                                          <p:attrName>ppt_x</p:attrName>
                                        </p:attrNameLst>
                                      </p:cBhvr>
                                      <p:tavLst>
                                        <p:tav tm="0">
                                          <p:val>
                                            <p:strVal val="#ppt_x"/>
                                          </p:val>
                                        </p:tav>
                                        <p:tav tm="100000">
                                          <p:val>
                                            <p:strVal val="#ppt_x"/>
                                          </p:val>
                                        </p:tav>
                                      </p:tavLst>
                                    </p:anim>
                                    <p:anim calcmode="lin" valueType="num">
                                      <p:cBhvr>
                                        <p:cTn id="23" dur="750" fill="hold"/>
                                        <p:tgtEl>
                                          <p:spTgt spid="8"/>
                                        </p:tgtEl>
                                        <p:attrNameLst>
                                          <p:attrName>ppt_y</p:attrName>
                                        </p:attrNameLst>
                                      </p:cBhvr>
                                      <p:tavLst>
                                        <p:tav tm="0">
                                          <p:val>
                                            <p:strVal val="#ppt_y+.1"/>
                                          </p:val>
                                        </p:tav>
                                        <p:tav tm="100000">
                                          <p:val>
                                            <p:strVal val="#ppt_y"/>
                                          </p:val>
                                        </p:tav>
                                      </p:tavLst>
                                    </p:anim>
                                  </p:childTnLst>
                                </p:cTn>
                              </p:par>
                            </p:childTnLst>
                          </p:cTn>
                        </p:par>
                        <p:par>
                          <p:cTn id="24" fill="hold">
                            <p:stCondLst>
                              <p:cond delay="3500"/>
                            </p:stCondLst>
                            <p:childTnLst>
                              <p:par>
                                <p:cTn id="25" presetID="22" presetClass="entr" presetSubtype="1" fill="hold" grpId="0"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up)">
                                      <p:cBhvr>
                                        <p:cTn id="27" dur="500"/>
                                        <p:tgtEl>
                                          <p:spTgt spid="11"/>
                                        </p:tgtEl>
                                      </p:cBhvr>
                                    </p:animEffect>
                                  </p:childTnLst>
                                </p:cTn>
                              </p:par>
                            </p:childTnLst>
                          </p:cTn>
                        </p:par>
                        <p:par>
                          <p:cTn id="28" fill="hold">
                            <p:stCondLst>
                              <p:cond delay="4000"/>
                            </p:stCondLst>
                            <p:childTnLst>
                              <p:par>
                                <p:cTn id="29" presetID="22" presetClass="entr" presetSubtype="1" fill="hold" grpId="0"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up)">
                                      <p:cBhvr>
                                        <p:cTn id="31" dur="500"/>
                                        <p:tgtEl>
                                          <p:spTgt spid="12"/>
                                        </p:tgtEl>
                                      </p:cBhvr>
                                    </p:animEffect>
                                  </p:childTnLst>
                                </p:cTn>
                              </p:par>
                            </p:childTnLst>
                          </p:cTn>
                        </p:par>
                        <p:par>
                          <p:cTn id="32" fill="hold">
                            <p:stCondLst>
                              <p:cond delay="4500"/>
                            </p:stCondLst>
                            <p:childTnLst>
                              <p:par>
                                <p:cTn id="33" presetID="22" presetClass="entr" presetSubtype="1" fill="hold" grpId="0" nodeType="after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wipe(up)">
                                      <p:cBhvr>
                                        <p:cTn id="35" dur="500"/>
                                        <p:tgtEl>
                                          <p:spTgt spid="13"/>
                                        </p:tgtEl>
                                      </p:cBhvr>
                                    </p:animEffect>
                                  </p:childTnLst>
                                </p:cTn>
                              </p:par>
                            </p:childTnLst>
                          </p:cTn>
                        </p:par>
                        <p:par>
                          <p:cTn id="36" fill="hold">
                            <p:stCondLst>
                              <p:cond delay="5000"/>
                            </p:stCondLst>
                            <p:childTnLst>
                              <p:par>
                                <p:cTn id="37" presetID="22" presetClass="entr" presetSubtype="1" fill="hold" grpId="0" nodeType="after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wipe(up)">
                                      <p:cBhvr>
                                        <p:cTn id="3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bldLvl="0" animBg="1"/>
      <p:bldP spid="12" grpId="0" bldLvl="0" animBg="1"/>
      <p:bldP spid="13" grpId="0" bldLvl="0" animBg="1"/>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15234" y="157139"/>
            <a:ext cx="4056834" cy="1502492"/>
            <a:chOff x="367108" y="277454"/>
            <a:chExt cx="4056834" cy="1502492"/>
          </a:xfrm>
        </p:grpSpPr>
        <p:pic>
          <p:nvPicPr>
            <p:cNvPr id="3" name="图片 2"/>
            <p:cNvPicPr>
              <a:picLocks noChangeAspect="1"/>
            </p:cNvPicPr>
            <p:nvPr/>
          </p:nvPicPr>
          <p:blipFill rotWithShape="1">
            <a:blip r:embed="rId1" cstate="print">
              <a:extLst>
                <a:ext uri="{28A0092B-C50C-407E-A947-70E740481C1C}">
                  <a14:useLocalDpi xmlns:a14="http://schemas.microsoft.com/office/drawing/2010/main" val="0"/>
                </a:ext>
              </a:extLst>
            </a:blip>
            <a:srcRect l="12603" t="75961" r="19875" b="-3616"/>
            <a:stretch>
              <a:fillRect/>
            </a:stretch>
          </p:blipFill>
          <p:spPr>
            <a:xfrm>
              <a:off x="367108" y="277454"/>
              <a:ext cx="4056834" cy="1502492"/>
            </a:xfrm>
            <a:prstGeom prst="rect">
              <a:avLst/>
            </a:prstGeom>
          </p:spPr>
        </p:pic>
        <p:sp>
          <p:nvSpPr>
            <p:cNvPr id="4" name="矩形 3"/>
            <p:cNvSpPr/>
            <p:nvPr/>
          </p:nvSpPr>
          <p:spPr>
            <a:xfrm>
              <a:off x="1338081" y="668635"/>
              <a:ext cx="2379677" cy="461665"/>
            </a:xfrm>
            <a:prstGeom prst="rect">
              <a:avLst/>
            </a:prstGeom>
          </p:spPr>
          <p:txBody>
            <a:bodyPr wrap="square">
              <a:spAutoFit/>
            </a:bodyPr>
            <a:lstStyle/>
            <a:p>
              <a:pPr algn="ctr"/>
              <a:r>
                <a:rPr lang="zh-CN" altLang="en-US" sz="2400" spc="600" dirty="0">
                  <a:solidFill>
                    <a:srgbClr val="253238"/>
                  </a:solidFill>
                  <a:latin typeface="+mj-ea"/>
                  <a:ea typeface="+mj-ea"/>
                </a:rPr>
                <a:t>听一听</a:t>
              </a:r>
              <a:endParaRPr lang="zh-CN" altLang="en-US" sz="2400" spc="600" dirty="0">
                <a:solidFill>
                  <a:srgbClr val="253238"/>
                </a:solidFill>
                <a:latin typeface="+mj-ea"/>
                <a:ea typeface="+mj-ea"/>
              </a:endParaRPr>
            </a:p>
          </p:txBody>
        </p:sp>
      </p:grpSp>
      <p:sp>
        <p:nvSpPr>
          <p:cNvPr id="5" name="íšľiḓe"/>
          <p:cNvSpPr/>
          <p:nvPr/>
        </p:nvSpPr>
        <p:spPr bwMode="auto">
          <a:xfrm>
            <a:off x="4472068" y="567035"/>
            <a:ext cx="3811668" cy="461665"/>
          </a:xfrm>
          <a:prstGeom prst="rect">
            <a:avLst/>
          </a:prstGeom>
          <a:solidFill>
            <a:schemeClr val="bg1"/>
          </a:solidFill>
          <a:ln>
            <a:noFill/>
          </a:ln>
        </p:spPr>
        <p:txBody>
          <a:bodyPr wrap="square" lIns="91440" tIns="45720" rIns="91440" bIns="45720"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r>
              <a:rPr lang="zh-CN" altLang="en-US" sz="2000" b="1" spc="300" dirty="0">
                <a:solidFill>
                  <a:schemeClr val="accent3"/>
                </a:solidFill>
                <a:latin typeface="+mn-ea"/>
              </a:rPr>
              <a:t>听一听散文</a:t>
            </a:r>
            <a:r>
              <a:rPr lang="en-US" altLang="zh-CN" sz="2000" b="1" spc="300" dirty="0">
                <a:solidFill>
                  <a:schemeClr val="accent3"/>
                </a:solidFill>
                <a:latin typeface="+mn-ea"/>
              </a:rPr>
              <a:t>,</a:t>
            </a:r>
            <a:r>
              <a:rPr lang="zh-CN" altLang="en-US" sz="2000" b="1" spc="300" dirty="0">
                <a:solidFill>
                  <a:schemeClr val="accent3"/>
                </a:solidFill>
                <a:latin typeface="+mn-ea"/>
              </a:rPr>
              <a:t>谈谈你的感想</a:t>
            </a:r>
            <a:endParaRPr lang="zh-CN" altLang="en-US" sz="2000" b="1" spc="300" dirty="0">
              <a:solidFill>
                <a:schemeClr val="accent3"/>
              </a:solidFill>
              <a:latin typeface="+mn-ea"/>
            </a:endParaRPr>
          </a:p>
        </p:txBody>
      </p:sp>
      <p:pic>
        <p:nvPicPr>
          <p:cNvPr id="7"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9486" y="700163"/>
            <a:ext cx="4510697" cy="6314976"/>
          </a:xfrm>
          <a:prstGeom prst="rect">
            <a:avLst/>
          </a:prstGeom>
        </p:spPr>
      </p:pic>
      <p:grpSp>
        <p:nvGrpSpPr>
          <p:cNvPr id="8" name="组合 7"/>
          <p:cNvGrpSpPr/>
          <p:nvPr/>
        </p:nvGrpSpPr>
        <p:grpSpPr>
          <a:xfrm>
            <a:off x="3765884" y="2202655"/>
            <a:ext cx="2684379" cy="620279"/>
            <a:chOff x="660400" y="2069527"/>
            <a:chExt cx="2684379" cy="620279"/>
          </a:xfrm>
        </p:grpSpPr>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0400" y="2069527"/>
              <a:ext cx="2684379" cy="620279"/>
            </a:xfrm>
            <a:prstGeom prst="rect">
              <a:avLst/>
            </a:prstGeom>
          </p:spPr>
        </p:pic>
        <p:sp>
          <p:nvSpPr>
            <p:cNvPr id="10" name="文本框 9"/>
            <p:cNvSpPr txBox="1"/>
            <p:nvPr/>
          </p:nvSpPr>
          <p:spPr>
            <a:xfrm>
              <a:off x="1040065" y="2179611"/>
              <a:ext cx="2069431" cy="400110"/>
            </a:xfrm>
            <a:prstGeom prst="rect">
              <a:avLst/>
            </a:prstGeom>
            <a:noFill/>
          </p:spPr>
          <p:txBody>
            <a:bodyPr wrap="square" rtlCol="0">
              <a:spAutoFit/>
            </a:bodyPr>
            <a:lstStyle/>
            <a:p>
              <a:pPr algn="ctr"/>
              <a:r>
                <a:rPr lang="en-US" altLang="zh-CN" sz="2000" b="1" spc="600" dirty="0">
                  <a:solidFill>
                    <a:schemeClr val="accent3"/>
                  </a:solidFill>
                </a:rPr>
                <a:t>《</a:t>
              </a:r>
              <a:r>
                <a:rPr lang="zh-CN" altLang="en-US" sz="2000" b="1" spc="600" dirty="0">
                  <a:solidFill>
                    <a:schemeClr val="accent3"/>
                  </a:solidFill>
                </a:rPr>
                <a:t>父亲的爱</a:t>
              </a:r>
              <a:r>
                <a:rPr lang="en-US" altLang="zh-CN" sz="2000" b="1" spc="600" dirty="0">
                  <a:solidFill>
                    <a:schemeClr val="accent3"/>
                  </a:solidFill>
                </a:rPr>
                <a:t>》</a:t>
              </a:r>
              <a:endParaRPr lang="zh-CN" altLang="en-US" sz="2000" b="1" spc="600" dirty="0">
                <a:solidFill>
                  <a:schemeClr val="accent3"/>
                </a:solidFill>
              </a:endParaRPr>
            </a:p>
          </p:txBody>
        </p:sp>
      </p:grpSp>
      <p:sp>
        <p:nvSpPr>
          <p:cNvPr id="11" name="矩形 10"/>
          <p:cNvSpPr/>
          <p:nvPr/>
        </p:nvSpPr>
        <p:spPr>
          <a:xfrm>
            <a:off x="3765884" y="2943064"/>
            <a:ext cx="6786053" cy="323215"/>
          </a:xfrm>
          <a:prstGeom prst="rect">
            <a:avLst/>
          </a:prstGeom>
          <a:solidFill>
            <a:schemeClr val="bg1"/>
          </a:solidFill>
        </p:spPr>
        <p:txBody>
          <a:bodyPr wrap="square" lIns="105571" tIns="52784" rIns="105571" bIns="52784">
            <a:spAutoFit/>
          </a:bodyPr>
          <a:lstStyle/>
          <a:p>
            <a:pPr lvl="0" algn="just">
              <a:lnSpc>
                <a:spcPts val="1700"/>
              </a:lnSpc>
              <a:buClr>
                <a:srgbClr val="C00000"/>
              </a:buClr>
              <a:defRPr/>
            </a:pPr>
            <a:r>
              <a:rPr lang="zh-CN" altLang="en-US" sz="1400" dirty="0">
                <a:solidFill>
                  <a:srgbClr val="253238"/>
                </a:solidFill>
                <a:latin typeface="微软雅黑" panose="020B0503020204020204" pitchFamily="34" charset="-122"/>
                <a:ea typeface="微软雅黑" panose="020B0503020204020204" pitchFamily="34" charset="-122"/>
              </a:rPr>
              <a:t>我结婚时，掉眼泪的是妈妈。他只是大声擤了一下鼻子，便走出房间。</a:t>
            </a:r>
            <a:endParaRPr lang="zh-CN" altLang="en-US" sz="1400" dirty="0">
              <a:solidFill>
                <a:srgbClr val="253238"/>
              </a:solidFill>
              <a:latin typeface="微软雅黑" panose="020B0503020204020204" pitchFamily="34" charset="-122"/>
              <a:ea typeface="微软雅黑" panose="020B0503020204020204" pitchFamily="34" charset="-122"/>
            </a:endParaRPr>
          </a:p>
        </p:txBody>
      </p:sp>
      <p:sp>
        <p:nvSpPr>
          <p:cNvPr id="12" name="矩形 11"/>
          <p:cNvSpPr/>
          <p:nvPr/>
        </p:nvSpPr>
        <p:spPr>
          <a:xfrm>
            <a:off x="3765884" y="3532085"/>
            <a:ext cx="6786053" cy="541020"/>
          </a:xfrm>
          <a:prstGeom prst="rect">
            <a:avLst/>
          </a:prstGeom>
          <a:solidFill>
            <a:schemeClr val="bg1"/>
          </a:solidFill>
        </p:spPr>
        <p:txBody>
          <a:bodyPr wrap="square" lIns="105571" tIns="52784" rIns="105571" bIns="52784">
            <a:spAutoFit/>
          </a:bodyPr>
          <a:lstStyle/>
          <a:p>
            <a:pPr lvl="0" algn="just">
              <a:lnSpc>
                <a:spcPts val="1700"/>
              </a:lnSpc>
              <a:buClr>
                <a:srgbClr val="C00000"/>
              </a:buClr>
              <a:defRPr/>
            </a:pPr>
            <a:r>
              <a:rPr lang="zh-CN" altLang="en-US" sz="1400" dirty="0">
                <a:solidFill>
                  <a:srgbClr val="253238"/>
                </a:solidFill>
                <a:latin typeface="微软雅黑" panose="020B0503020204020204" pitchFamily="34" charset="-122"/>
                <a:ea typeface="微软雅黑" panose="020B0503020204020204" pitchFamily="34" charset="-122"/>
              </a:rPr>
              <a:t>我从小到大都听他说；“你到哪里去？什么时候回家？汽车有没有汽油？不，不准去。”爸爸完全不知道怎样表达爱。除非　</a:t>
            </a:r>
            <a:r>
              <a:rPr lang="en-US" altLang="zh-CN" sz="1400" dirty="0">
                <a:solidFill>
                  <a:srgbClr val="253238"/>
                </a:solidFill>
                <a:latin typeface="微软雅黑" panose="020B0503020204020204" pitchFamily="34" charset="-122"/>
                <a:ea typeface="微软雅黑" panose="020B0503020204020204" pitchFamily="34" charset="-122"/>
              </a:rPr>
              <a:t>……</a:t>
            </a:r>
            <a:endParaRPr lang="en-US" altLang="zh-CN" sz="1400" dirty="0">
              <a:solidFill>
                <a:srgbClr val="253238"/>
              </a:solidFill>
              <a:latin typeface="微软雅黑" panose="020B0503020204020204" pitchFamily="34" charset="-122"/>
              <a:ea typeface="微软雅黑" panose="020B0503020204020204" pitchFamily="34" charset="-122"/>
            </a:endParaRPr>
          </a:p>
        </p:txBody>
      </p:sp>
      <p:sp>
        <p:nvSpPr>
          <p:cNvPr id="13" name="任意多边形 4"/>
          <p:cNvSpPr/>
          <p:nvPr/>
        </p:nvSpPr>
        <p:spPr>
          <a:xfrm flipH="1">
            <a:off x="3816622" y="4441666"/>
            <a:ext cx="496568" cy="557564"/>
          </a:xfrm>
          <a:custGeom>
            <a:avLst/>
            <a:gdLst>
              <a:gd name="connsiteX0" fmla="*/ 0 w 3171687"/>
              <a:gd name="connsiteY0" fmla="*/ 0 h 2069635"/>
              <a:gd name="connsiteX1" fmla="*/ 3171687 w 3171687"/>
              <a:gd name="connsiteY1" fmla="*/ 0 h 2069635"/>
              <a:gd name="connsiteX2" fmla="*/ 3171687 w 3171687"/>
              <a:gd name="connsiteY2" fmla="*/ 2069635 h 2069635"/>
              <a:gd name="connsiteX3" fmla="*/ 0 w 3171687"/>
              <a:gd name="connsiteY3" fmla="*/ 2069635 h 2069635"/>
              <a:gd name="connsiteX4" fmla="*/ 0 w 3171687"/>
              <a:gd name="connsiteY4" fmla="*/ 1810069 h 2069635"/>
              <a:gd name="connsiteX5" fmla="*/ 979903 w 3171687"/>
              <a:gd name="connsiteY5" fmla="*/ 1810069 h 2069635"/>
              <a:gd name="connsiteX6" fmla="*/ 979903 w 3171687"/>
              <a:gd name="connsiteY6" fmla="*/ 259565 h 2069635"/>
              <a:gd name="connsiteX7" fmla="*/ 0 w 3171687"/>
              <a:gd name="connsiteY7" fmla="*/ 259565 h 2069635"/>
              <a:gd name="connsiteX8" fmla="*/ 0 w 3171687"/>
              <a:gd name="connsiteY8" fmla="*/ 0 h 2069635"/>
              <a:gd name="connsiteX0-1" fmla="*/ 0 w 3171687"/>
              <a:gd name="connsiteY0-2" fmla="*/ 0 h 2069635"/>
              <a:gd name="connsiteX1-3" fmla="*/ 3171687 w 3171687"/>
              <a:gd name="connsiteY1-4" fmla="*/ 0 h 2069635"/>
              <a:gd name="connsiteX2-5" fmla="*/ 3171687 w 3171687"/>
              <a:gd name="connsiteY2-6" fmla="*/ 2069635 h 2069635"/>
              <a:gd name="connsiteX3-7" fmla="*/ 0 w 3171687"/>
              <a:gd name="connsiteY3-8" fmla="*/ 2069635 h 2069635"/>
              <a:gd name="connsiteX4-9" fmla="*/ 0 w 3171687"/>
              <a:gd name="connsiteY4-10" fmla="*/ 1810069 h 2069635"/>
              <a:gd name="connsiteX5-11" fmla="*/ 979903 w 3171687"/>
              <a:gd name="connsiteY5-12" fmla="*/ 1810069 h 2069635"/>
              <a:gd name="connsiteX6-13" fmla="*/ 979903 w 3171687"/>
              <a:gd name="connsiteY6-14" fmla="*/ 259565 h 2069635"/>
              <a:gd name="connsiteX7-15" fmla="*/ 0 w 3171687"/>
              <a:gd name="connsiteY7-16" fmla="*/ 259565 h 2069635"/>
              <a:gd name="connsiteX8-17" fmla="*/ 0 w 3171687"/>
              <a:gd name="connsiteY8-18" fmla="*/ 0 h 2069635"/>
              <a:gd name="connsiteX0-19" fmla="*/ 979903 w 3171687"/>
              <a:gd name="connsiteY0-20" fmla="*/ 1810069 h 2069635"/>
              <a:gd name="connsiteX1-21" fmla="*/ 979903 w 3171687"/>
              <a:gd name="connsiteY1-22" fmla="*/ 259565 h 2069635"/>
              <a:gd name="connsiteX2-23" fmla="*/ 0 w 3171687"/>
              <a:gd name="connsiteY2-24" fmla="*/ 259565 h 2069635"/>
              <a:gd name="connsiteX3-25" fmla="*/ 0 w 3171687"/>
              <a:gd name="connsiteY3-26" fmla="*/ 0 h 2069635"/>
              <a:gd name="connsiteX4-27" fmla="*/ 3171687 w 3171687"/>
              <a:gd name="connsiteY4-28" fmla="*/ 0 h 2069635"/>
              <a:gd name="connsiteX5-29" fmla="*/ 3171687 w 3171687"/>
              <a:gd name="connsiteY5-30" fmla="*/ 2069635 h 2069635"/>
              <a:gd name="connsiteX6-31" fmla="*/ 0 w 3171687"/>
              <a:gd name="connsiteY6-32" fmla="*/ 2069635 h 2069635"/>
              <a:gd name="connsiteX7-33" fmla="*/ 0 w 3171687"/>
              <a:gd name="connsiteY7-34" fmla="*/ 1810069 h 2069635"/>
              <a:gd name="connsiteX8-35" fmla="*/ 1071343 w 3171687"/>
              <a:gd name="connsiteY8-36" fmla="*/ 1901509 h 2069635"/>
              <a:gd name="connsiteX0-37" fmla="*/ 979903 w 3171687"/>
              <a:gd name="connsiteY0-38" fmla="*/ 1810069 h 2069635"/>
              <a:gd name="connsiteX1-39" fmla="*/ 979903 w 3171687"/>
              <a:gd name="connsiteY1-40" fmla="*/ 259565 h 2069635"/>
              <a:gd name="connsiteX2-41" fmla="*/ 0 w 3171687"/>
              <a:gd name="connsiteY2-42" fmla="*/ 259565 h 2069635"/>
              <a:gd name="connsiteX3-43" fmla="*/ 0 w 3171687"/>
              <a:gd name="connsiteY3-44" fmla="*/ 0 h 2069635"/>
              <a:gd name="connsiteX4-45" fmla="*/ 3171687 w 3171687"/>
              <a:gd name="connsiteY4-46" fmla="*/ 0 h 2069635"/>
              <a:gd name="connsiteX5-47" fmla="*/ 3171687 w 3171687"/>
              <a:gd name="connsiteY5-48" fmla="*/ 2069635 h 2069635"/>
              <a:gd name="connsiteX6-49" fmla="*/ 0 w 3171687"/>
              <a:gd name="connsiteY6-50" fmla="*/ 2069635 h 2069635"/>
              <a:gd name="connsiteX7-51" fmla="*/ 0 w 3171687"/>
              <a:gd name="connsiteY7-52" fmla="*/ 1810069 h 2069635"/>
              <a:gd name="connsiteX0-53" fmla="*/ 979903 w 3171687"/>
              <a:gd name="connsiteY0-54" fmla="*/ 259565 h 2069635"/>
              <a:gd name="connsiteX1-55" fmla="*/ 0 w 3171687"/>
              <a:gd name="connsiteY1-56" fmla="*/ 259565 h 2069635"/>
              <a:gd name="connsiteX2-57" fmla="*/ 0 w 3171687"/>
              <a:gd name="connsiteY2-58" fmla="*/ 0 h 2069635"/>
              <a:gd name="connsiteX3-59" fmla="*/ 3171687 w 3171687"/>
              <a:gd name="connsiteY3-60" fmla="*/ 0 h 2069635"/>
              <a:gd name="connsiteX4-61" fmla="*/ 3171687 w 3171687"/>
              <a:gd name="connsiteY4-62" fmla="*/ 2069635 h 2069635"/>
              <a:gd name="connsiteX5-63" fmla="*/ 0 w 3171687"/>
              <a:gd name="connsiteY5-64" fmla="*/ 2069635 h 2069635"/>
              <a:gd name="connsiteX6-65" fmla="*/ 0 w 3171687"/>
              <a:gd name="connsiteY6-66" fmla="*/ 1810069 h 2069635"/>
              <a:gd name="connsiteX0-67" fmla="*/ 0 w 3171687"/>
              <a:gd name="connsiteY0-68" fmla="*/ 259565 h 2069635"/>
              <a:gd name="connsiteX1-69" fmla="*/ 0 w 3171687"/>
              <a:gd name="connsiteY1-70" fmla="*/ 0 h 2069635"/>
              <a:gd name="connsiteX2-71" fmla="*/ 3171687 w 3171687"/>
              <a:gd name="connsiteY2-72" fmla="*/ 0 h 2069635"/>
              <a:gd name="connsiteX3-73" fmla="*/ 3171687 w 3171687"/>
              <a:gd name="connsiteY3-74" fmla="*/ 2069635 h 2069635"/>
              <a:gd name="connsiteX4-75" fmla="*/ 0 w 3171687"/>
              <a:gd name="connsiteY4-76" fmla="*/ 2069635 h 2069635"/>
              <a:gd name="connsiteX5-77" fmla="*/ 0 w 3171687"/>
              <a:gd name="connsiteY5-78" fmla="*/ 1810069 h 206963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3171687" h="2069635">
                <a:moveTo>
                  <a:pt x="0" y="259565"/>
                </a:moveTo>
                <a:lnTo>
                  <a:pt x="0" y="0"/>
                </a:lnTo>
                <a:lnTo>
                  <a:pt x="3171687" y="0"/>
                </a:lnTo>
                <a:lnTo>
                  <a:pt x="3171687" y="2069635"/>
                </a:lnTo>
                <a:lnTo>
                  <a:pt x="0" y="2069635"/>
                </a:lnTo>
                <a:lnTo>
                  <a:pt x="0" y="1810069"/>
                </a:lnTo>
              </a:path>
            </a:pathLst>
          </a:custGeom>
          <a:noFill/>
          <a:ln w="31750">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3"/>
              </a:solidFill>
              <a:latin typeface="+mj-ea"/>
              <a:ea typeface="+mj-ea"/>
            </a:endParaRPr>
          </a:p>
        </p:txBody>
      </p:sp>
      <p:sp>
        <p:nvSpPr>
          <p:cNvPr id="14" name="任意多边形 5"/>
          <p:cNvSpPr/>
          <p:nvPr/>
        </p:nvSpPr>
        <p:spPr>
          <a:xfrm flipH="1">
            <a:off x="3968072" y="4318714"/>
            <a:ext cx="496568" cy="443846"/>
          </a:xfrm>
          <a:custGeom>
            <a:avLst/>
            <a:gdLst>
              <a:gd name="connsiteX0" fmla="*/ 0 w 2253807"/>
              <a:gd name="connsiteY0" fmla="*/ 0 h 1262130"/>
              <a:gd name="connsiteX1" fmla="*/ 2253807 w 2253807"/>
              <a:gd name="connsiteY1" fmla="*/ 0 h 1262130"/>
              <a:gd name="connsiteX2" fmla="*/ 2253807 w 2253807"/>
              <a:gd name="connsiteY2" fmla="*/ 1262130 h 1262130"/>
              <a:gd name="connsiteX3" fmla="*/ 1013277 w 2253807"/>
              <a:gd name="connsiteY3" fmla="*/ 1262130 h 1262130"/>
              <a:gd name="connsiteX4" fmla="*/ 1013277 w 2253807"/>
              <a:gd name="connsiteY4" fmla="*/ 700070 h 1262130"/>
              <a:gd name="connsiteX5" fmla="*/ 0 w 2253807"/>
              <a:gd name="connsiteY5" fmla="*/ 700070 h 1262130"/>
              <a:gd name="connsiteX6" fmla="*/ 0 w 2253807"/>
              <a:gd name="connsiteY6" fmla="*/ 0 h 1262130"/>
              <a:gd name="connsiteX0-1" fmla="*/ 1013277 w 2253807"/>
              <a:gd name="connsiteY0-2" fmla="*/ 700070 h 1262130"/>
              <a:gd name="connsiteX1-3" fmla="*/ 0 w 2253807"/>
              <a:gd name="connsiteY1-4" fmla="*/ 700070 h 1262130"/>
              <a:gd name="connsiteX2-5" fmla="*/ 0 w 2253807"/>
              <a:gd name="connsiteY2-6" fmla="*/ 0 h 1262130"/>
              <a:gd name="connsiteX3-7" fmla="*/ 2253807 w 2253807"/>
              <a:gd name="connsiteY3-8" fmla="*/ 0 h 1262130"/>
              <a:gd name="connsiteX4-9" fmla="*/ 2253807 w 2253807"/>
              <a:gd name="connsiteY4-10" fmla="*/ 1262130 h 1262130"/>
              <a:gd name="connsiteX5-11" fmla="*/ 1013277 w 2253807"/>
              <a:gd name="connsiteY5-12" fmla="*/ 1262130 h 1262130"/>
              <a:gd name="connsiteX6-13" fmla="*/ 1104717 w 2253807"/>
              <a:gd name="connsiteY6-14" fmla="*/ 791510 h 1262130"/>
              <a:gd name="connsiteX0-15" fmla="*/ 1013277 w 2253807"/>
              <a:gd name="connsiteY0-16" fmla="*/ 700070 h 1262130"/>
              <a:gd name="connsiteX1-17" fmla="*/ 0 w 2253807"/>
              <a:gd name="connsiteY1-18" fmla="*/ 700070 h 1262130"/>
              <a:gd name="connsiteX2-19" fmla="*/ 0 w 2253807"/>
              <a:gd name="connsiteY2-20" fmla="*/ 0 h 1262130"/>
              <a:gd name="connsiteX3-21" fmla="*/ 2253807 w 2253807"/>
              <a:gd name="connsiteY3-22" fmla="*/ 0 h 1262130"/>
              <a:gd name="connsiteX4-23" fmla="*/ 2253807 w 2253807"/>
              <a:gd name="connsiteY4-24" fmla="*/ 1262130 h 1262130"/>
              <a:gd name="connsiteX5-25" fmla="*/ 1013277 w 2253807"/>
              <a:gd name="connsiteY5-26" fmla="*/ 1262130 h 1262130"/>
              <a:gd name="connsiteX0-27" fmla="*/ 0 w 2253807"/>
              <a:gd name="connsiteY0-28" fmla="*/ 700070 h 1262130"/>
              <a:gd name="connsiteX1-29" fmla="*/ 0 w 2253807"/>
              <a:gd name="connsiteY1-30" fmla="*/ 0 h 1262130"/>
              <a:gd name="connsiteX2-31" fmla="*/ 2253807 w 2253807"/>
              <a:gd name="connsiteY2-32" fmla="*/ 0 h 1262130"/>
              <a:gd name="connsiteX3-33" fmla="*/ 2253807 w 2253807"/>
              <a:gd name="connsiteY3-34" fmla="*/ 1262130 h 1262130"/>
              <a:gd name="connsiteX4-35" fmla="*/ 1013277 w 2253807"/>
              <a:gd name="connsiteY4-36" fmla="*/ 1262130 h 126213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253807" h="1262130">
                <a:moveTo>
                  <a:pt x="0" y="700070"/>
                </a:moveTo>
                <a:lnTo>
                  <a:pt x="0" y="0"/>
                </a:lnTo>
                <a:lnTo>
                  <a:pt x="2253807" y="0"/>
                </a:lnTo>
                <a:lnTo>
                  <a:pt x="2253807" y="1262130"/>
                </a:lnTo>
                <a:lnTo>
                  <a:pt x="1013277" y="1262130"/>
                </a:lnTo>
              </a:path>
            </a:pathLst>
          </a:custGeom>
          <a:no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3"/>
              </a:solidFill>
              <a:latin typeface="+mj-ea"/>
              <a:ea typeface="+mj-ea"/>
            </a:endParaRPr>
          </a:p>
        </p:txBody>
      </p:sp>
      <p:sp>
        <p:nvSpPr>
          <p:cNvPr id="15" name="标题 1"/>
          <p:cNvSpPr txBox="1"/>
          <p:nvPr/>
        </p:nvSpPr>
        <p:spPr>
          <a:xfrm>
            <a:off x="4145549" y="4475366"/>
            <a:ext cx="7710451" cy="523864"/>
          </a:xfrm>
          <a:prstGeom prst="rect">
            <a:avLst/>
          </a:prstGeom>
        </p:spPr>
        <p:txBody>
          <a:bodyPr>
            <a:noAutofit/>
          </a:bodyPr>
          <a:lstStyle>
            <a:lvl1pPr algn="l" defTabSz="1219200" rtl="0" eaLnBrk="1" latinLnBrk="0" hangingPunct="1">
              <a:spcBef>
                <a:spcPct val="0"/>
              </a:spcBef>
              <a:buNone/>
              <a:defRPr sz="2000" b="1" kern="1200">
                <a:blipFill dpi="0" rotWithShape="1">
                  <a:blip r:embed="rId4">
                    <a:extLst>
                      <a:ext uri="{28A0092B-C50C-407E-A947-70E740481C1C}">
                        <a14:useLocalDpi xmlns:a14="http://schemas.microsoft.com/office/drawing/2010/main" val="0"/>
                      </a:ext>
                    </a:extLst>
                  </a:blip>
                  <a:srcRect/>
                  <a:stretch>
                    <a:fillRect/>
                  </a:stretch>
                </a:blipFill>
                <a:effectLst>
                  <a:glow rad="101600">
                    <a:schemeClr val="bg1">
                      <a:alpha val="60000"/>
                    </a:schemeClr>
                  </a:glow>
                </a:effectLst>
                <a:latin typeface="微软雅黑" panose="020B0503020204020204" pitchFamily="34" charset="-122"/>
                <a:ea typeface="微软雅黑" panose="020B0503020204020204" pitchFamily="34" charset="-122"/>
                <a:cs typeface="+mj-cs"/>
              </a:defRPr>
            </a:lvl1pPr>
          </a:lstStyle>
          <a:p>
            <a:pPr lvl="0">
              <a:defRPr/>
            </a:pPr>
            <a:r>
              <a:rPr lang="zh-CN" altLang="en-US" sz="2800" b="0" dirty="0">
                <a:ln w="76200">
                  <a:solidFill>
                    <a:schemeClr val="bg1"/>
                  </a:solidFill>
                </a:ln>
                <a:solidFill>
                  <a:schemeClr val="bg1"/>
                </a:solidFill>
                <a:effectLst>
                  <a:glow rad="101600">
                    <a:prstClr val="white">
                      <a:alpha val="60000"/>
                    </a:prstClr>
                  </a:glow>
                </a:effectLst>
                <a:latin typeface="+mj-ea"/>
                <a:ea typeface="+mj-ea"/>
              </a:rPr>
              <a:t>会不会是他已经表达了而我却未能察觉？</a:t>
            </a:r>
            <a:endParaRPr lang="zh-CN" altLang="en-US" sz="2800" b="0" dirty="0">
              <a:ln w="76200">
                <a:solidFill>
                  <a:schemeClr val="bg1"/>
                </a:solidFill>
              </a:ln>
              <a:solidFill>
                <a:schemeClr val="bg1"/>
              </a:solidFill>
              <a:effectLst>
                <a:glow rad="101600">
                  <a:prstClr val="white">
                    <a:alpha val="60000"/>
                  </a:prstClr>
                </a:glow>
              </a:effectLst>
              <a:latin typeface="+mj-ea"/>
              <a:ea typeface="+mj-ea"/>
            </a:endParaRPr>
          </a:p>
        </p:txBody>
      </p:sp>
      <p:sp>
        <p:nvSpPr>
          <p:cNvPr id="16" name="标题 1"/>
          <p:cNvSpPr txBox="1"/>
          <p:nvPr/>
        </p:nvSpPr>
        <p:spPr>
          <a:xfrm>
            <a:off x="4145548" y="4472164"/>
            <a:ext cx="7710451" cy="523864"/>
          </a:xfrm>
          <a:prstGeom prst="rect">
            <a:avLst/>
          </a:prstGeom>
        </p:spPr>
        <p:txBody>
          <a:bodyPr>
            <a:noAutofit/>
          </a:bodyPr>
          <a:lstStyle>
            <a:lvl1pPr algn="l" defTabSz="1219200" rtl="0" eaLnBrk="1" latinLnBrk="0" hangingPunct="1">
              <a:spcBef>
                <a:spcPct val="0"/>
              </a:spcBef>
              <a:buNone/>
              <a:defRPr sz="2000" b="1" kern="1200">
                <a:blipFill dpi="0" rotWithShape="1">
                  <a:blip r:embed="rId4">
                    <a:extLst>
                      <a:ext uri="{28A0092B-C50C-407E-A947-70E740481C1C}">
                        <a14:useLocalDpi xmlns:a14="http://schemas.microsoft.com/office/drawing/2010/main" val="0"/>
                      </a:ext>
                    </a:extLst>
                  </a:blip>
                  <a:srcRect/>
                  <a:stretch>
                    <a:fillRect/>
                  </a:stretch>
                </a:blipFill>
                <a:effectLst>
                  <a:glow rad="101600">
                    <a:schemeClr val="bg1">
                      <a:alpha val="60000"/>
                    </a:schemeClr>
                  </a:glow>
                </a:effectLst>
                <a:latin typeface="微软雅黑" panose="020B0503020204020204" pitchFamily="34" charset="-122"/>
                <a:ea typeface="微软雅黑" panose="020B0503020204020204" pitchFamily="34" charset="-122"/>
                <a:cs typeface="+mj-cs"/>
              </a:defRPr>
            </a:lvl1pPr>
          </a:lstStyle>
          <a:p>
            <a:pPr lvl="0">
              <a:defRPr/>
            </a:pPr>
            <a:r>
              <a:rPr lang="zh-CN" altLang="en-US" sz="2800" b="0" dirty="0">
                <a:solidFill>
                  <a:schemeClr val="accent2"/>
                </a:solidFill>
                <a:effectLst>
                  <a:glow rad="101600">
                    <a:prstClr val="white">
                      <a:alpha val="60000"/>
                    </a:prstClr>
                  </a:glow>
                </a:effectLst>
                <a:latin typeface="+mj-ea"/>
                <a:ea typeface="+mj-ea"/>
              </a:rPr>
              <a:t>会不会是他已经表达了而我却未能察觉？</a:t>
            </a:r>
            <a:endParaRPr lang="zh-CN" altLang="en-US" sz="2800" b="0" dirty="0">
              <a:solidFill>
                <a:schemeClr val="accent2"/>
              </a:solidFill>
              <a:effectLst>
                <a:glow rad="101600">
                  <a:prstClr val="white">
                    <a:alpha val="60000"/>
                  </a:prstClr>
                </a:glow>
              </a:effectLst>
              <a:latin typeface="+mj-ea"/>
              <a:ea typeface="+mj-ea"/>
            </a:endParaRPr>
          </a:p>
        </p:txBody>
      </p:sp>
      <p:pic>
        <p:nvPicPr>
          <p:cNvPr id="17" name="图片 16"/>
          <p:cNvPicPr>
            <a:picLocks noChangeAspect="1"/>
          </p:cNvPicPr>
          <p:nvPr/>
        </p:nvPicPr>
        <p:blipFill rotWithShape="1">
          <a:blip r:embed="rId5">
            <a:extLst>
              <a:ext uri="{28A0092B-C50C-407E-A947-70E740481C1C}">
                <a14:useLocalDpi xmlns:a14="http://schemas.microsoft.com/office/drawing/2010/main" val="0"/>
              </a:ext>
            </a:extLst>
          </a:blip>
          <a:srcRect l="67409" t="-685" r="-1146" b="685"/>
          <a:stretch>
            <a:fillRect/>
          </a:stretch>
        </p:blipFill>
        <p:spPr>
          <a:xfrm>
            <a:off x="9738153" y="418834"/>
            <a:ext cx="2135280" cy="2481594"/>
          </a:xfrm>
          <a:prstGeom prst="rect">
            <a:avLst/>
          </a:prstGeom>
        </p:spPr>
      </p:pic>
      <p:pic>
        <p:nvPicPr>
          <p:cNvPr id="18" name="图形 17"/>
          <p:cNvPicPr>
            <a:picLocks noChangeAspect="1"/>
          </p:cNvPicPr>
          <p:nvPr/>
        </p:nvPicPr>
        <p:blipFill>
          <a:blip r:embed="rId6"/>
          <a:stretch>
            <a:fillRect/>
          </a:stretch>
        </p:blipFill>
        <p:spPr>
          <a:xfrm>
            <a:off x="9158177" y="547156"/>
            <a:ext cx="714375" cy="135255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750" fill="hold"/>
                                            <p:tgtEl>
                                              <p:spTgt spid="2"/>
                                            </p:tgtEl>
                                            <p:attrNameLst>
                                              <p:attrName>ppt_w</p:attrName>
                                            </p:attrNameLst>
                                          </p:cBhvr>
                                          <p:tavLst>
                                            <p:tav tm="0">
                                              <p:val>
                                                <p:fltVal val="0"/>
                                              </p:val>
                                            </p:tav>
                                            <p:tav tm="100000">
                                              <p:val>
                                                <p:strVal val="#ppt_w"/>
                                              </p:val>
                                            </p:tav>
                                          </p:tavLst>
                                        </p:anim>
                                        <p:anim calcmode="lin" valueType="num">
                                          <p:cBhvr>
                                            <p:cTn id="8" dur="750" fill="hold"/>
                                            <p:tgtEl>
                                              <p:spTgt spid="2"/>
                                            </p:tgtEl>
                                            <p:attrNameLst>
                                              <p:attrName>ppt_h</p:attrName>
                                            </p:attrNameLst>
                                          </p:cBhvr>
                                          <p:tavLst>
                                            <p:tav tm="0">
                                              <p:val>
                                                <p:fltVal val="0"/>
                                              </p:val>
                                            </p:tav>
                                            <p:tav tm="100000">
                                              <p:val>
                                                <p:strVal val="#ppt_h"/>
                                              </p:val>
                                            </p:tav>
                                          </p:tavLst>
                                        </p:anim>
                                        <p:animEffect transition="in" filter="fade">
                                          <p:cBhvr>
                                            <p:cTn id="9" dur="750"/>
                                            <p:tgtEl>
                                              <p:spTgt spid="2"/>
                                            </p:tgtEl>
                                          </p:cBhvr>
                                        </p:animEffect>
                                      </p:childTnLst>
                                    </p:cTn>
                                  </p:par>
                                </p:childTnLst>
                              </p:cTn>
                            </p:par>
                            <p:par>
                              <p:cTn id="10" fill="hold">
                                <p:stCondLst>
                                  <p:cond delay="1000"/>
                                </p:stCondLst>
                                <p:childTnLst>
                                  <p:par>
                                    <p:cTn id="11" presetID="22" presetClass="entr" presetSubtype="4"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42" presetClass="entr" presetSubtype="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750"/>
                                            <p:tgtEl>
                                              <p:spTgt spid="8"/>
                                            </p:tgtEl>
                                          </p:cBhvr>
                                        </p:animEffect>
                                        <p:anim calcmode="lin" valueType="num">
                                          <p:cBhvr>
                                            <p:cTn id="24" dur="750" fill="hold"/>
                                            <p:tgtEl>
                                              <p:spTgt spid="8"/>
                                            </p:tgtEl>
                                            <p:attrNameLst>
                                              <p:attrName>ppt_x</p:attrName>
                                            </p:attrNameLst>
                                          </p:cBhvr>
                                          <p:tavLst>
                                            <p:tav tm="0">
                                              <p:val>
                                                <p:strVal val="#ppt_x"/>
                                              </p:val>
                                            </p:tav>
                                            <p:tav tm="100000">
                                              <p:val>
                                                <p:strVal val="#ppt_x"/>
                                              </p:val>
                                            </p:tav>
                                          </p:tavLst>
                                        </p:anim>
                                        <p:anim calcmode="lin" valueType="num">
                                          <p:cBhvr>
                                            <p:cTn id="25" dur="750" fill="hold"/>
                                            <p:tgtEl>
                                              <p:spTgt spid="8"/>
                                            </p:tgtEl>
                                            <p:attrNameLst>
                                              <p:attrName>ppt_y</p:attrName>
                                            </p:attrNameLst>
                                          </p:cBhvr>
                                          <p:tavLst>
                                            <p:tav tm="0">
                                              <p:val>
                                                <p:strVal val="#ppt_y+.1"/>
                                              </p:val>
                                            </p:tav>
                                            <p:tav tm="100000">
                                              <p:val>
                                                <p:strVal val="#ppt_y"/>
                                              </p:val>
                                            </p:tav>
                                          </p:tavLst>
                                        </p:anim>
                                      </p:childTnLst>
                                    </p:cTn>
                                  </p:par>
                                </p:childTnLst>
                              </p:cTn>
                            </p:par>
                            <p:par>
                              <p:cTn id="26" fill="hold">
                                <p:stCondLst>
                                  <p:cond delay="3500"/>
                                </p:stCondLst>
                                <p:childTnLst>
                                  <p:par>
                                    <p:cTn id="27" presetID="22" presetClass="entr" presetSubtype="1"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up)">
                                          <p:cBhvr>
                                            <p:cTn id="29" dur="500"/>
                                            <p:tgtEl>
                                              <p:spTgt spid="11"/>
                                            </p:tgtEl>
                                          </p:cBhvr>
                                        </p:animEffect>
                                      </p:childTnLst>
                                    </p:cTn>
                                  </p:par>
                                </p:childTnLst>
                              </p:cTn>
                            </p:par>
                            <p:par>
                              <p:cTn id="30" fill="hold">
                                <p:stCondLst>
                                  <p:cond delay="4000"/>
                                </p:stCondLst>
                                <p:childTnLst>
                                  <p:par>
                                    <p:cTn id="31" presetID="22" presetClass="entr" presetSubtype="1" fill="hold" grpId="0" nodeType="after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up)">
                                          <p:cBhvr>
                                            <p:cTn id="33" dur="500"/>
                                            <p:tgtEl>
                                              <p:spTgt spid="12"/>
                                            </p:tgtEl>
                                          </p:cBhvr>
                                        </p:animEffect>
                                      </p:childTnLst>
                                    </p:cTn>
                                  </p:par>
                                </p:childTnLst>
                              </p:cTn>
                            </p:par>
                            <p:par>
                              <p:cTn id="34" fill="hold">
                                <p:stCondLst>
                                  <p:cond delay="4500"/>
                                </p:stCondLst>
                                <p:childTnLst>
                                  <p:par>
                                    <p:cTn id="35" presetID="22" presetClass="entr" presetSubtype="4" fill="hold" grpId="0" nodeType="after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ipe(down)">
                                          <p:cBhvr>
                                            <p:cTn id="37" dur="500"/>
                                            <p:tgtEl>
                                              <p:spTgt spid="13"/>
                                            </p:tgtEl>
                                          </p:cBhvr>
                                        </p:animEffect>
                                      </p:childTnLst>
                                    </p:cTn>
                                  </p:par>
                                  <p:par>
                                    <p:cTn id="38" presetID="22" presetClass="entr" presetSubtype="1" fill="hold" grpId="0"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wipe(up)">
                                          <p:cBhvr>
                                            <p:cTn id="40" dur="500"/>
                                            <p:tgtEl>
                                              <p:spTgt spid="14"/>
                                            </p:tgtEl>
                                          </p:cBhvr>
                                        </p:animEffect>
                                      </p:childTnLst>
                                    </p:cTn>
                                  </p:par>
                                </p:childTnLst>
                              </p:cTn>
                            </p:par>
                            <p:par>
                              <p:cTn id="41" fill="hold">
                                <p:stCondLst>
                                  <p:cond delay="5000"/>
                                </p:stCondLst>
                                <p:childTnLst>
                                  <p:par>
                                    <p:cTn id="42" presetID="12" presetClass="entr" presetSubtype="8" fill="hold" grpId="0" nodeType="afterEffect">
                                      <p:stCondLst>
                                        <p:cond delay="0"/>
                                      </p:stCondLst>
                                      <p:childTnLst>
                                        <p:set>
                                          <p:cBhvr>
                                            <p:cTn id="43" dur="1" fill="hold">
                                              <p:stCondLst>
                                                <p:cond delay="0"/>
                                              </p:stCondLst>
                                            </p:cTn>
                                            <p:tgtEl>
                                              <p:spTgt spid="15"/>
                                            </p:tgtEl>
                                            <p:attrNameLst>
                                              <p:attrName>style.visibility</p:attrName>
                                            </p:attrNameLst>
                                          </p:cBhvr>
                                          <p:to>
                                            <p:strVal val="visible"/>
                                          </p:to>
                                        </p:set>
                                        <p:anim calcmode="lin" valueType="num">
                                          <p:cBhvr additive="base">
                                            <p:cTn id="44" dur="500"/>
                                            <p:tgtEl>
                                              <p:spTgt spid="15"/>
                                            </p:tgtEl>
                                            <p:attrNameLst>
                                              <p:attrName>ppt_x</p:attrName>
                                            </p:attrNameLst>
                                          </p:cBhvr>
                                          <p:tavLst>
                                            <p:tav tm="0">
                                              <p:val>
                                                <p:strVal val="#ppt_x-#ppt_w*1.125000"/>
                                              </p:val>
                                            </p:tav>
                                            <p:tav tm="100000">
                                              <p:val>
                                                <p:strVal val="#ppt_x"/>
                                              </p:val>
                                            </p:tav>
                                          </p:tavLst>
                                        </p:anim>
                                        <p:animEffect transition="in" filter="wipe(right)">
                                          <p:cBhvr>
                                            <p:cTn id="45" dur="500"/>
                                            <p:tgtEl>
                                              <p:spTgt spid="15"/>
                                            </p:tgtEl>
                                          </p:cBhvr>
                                        </p:animEffect>
                                      </p:childTnLst>
                                    </p:cTn>
                                  </p:par>
                                </p:childTnLst>
                              </p:cTn>
                            </p:par>
                            <p:par>
                              <p:cTn id="46" fill="hold">
                                <p:stCondLst>
                                  <p:cond delay="5500"/>
                                </p:stCondLst>
                                <p:childTnLst>
                                  <p:par>
                                    <p:cTn id="47" presetID="12" presetClass="entr" presetSubtype="8" fill="hold" grpId="0" nodeType="after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additive="base">
                                            <p:cTn id="49" dur="500"/>
                                            <p:tgtEl>
                                              <p:spTgt spid="16"/>
                                            </p:tgtEl>
                                            <p:attrNameLst>
                                              <p:attrName>ppt_x</p:attrName>
                                            </p:attrNameLst>
                                          </p:cBhvr>
                                          <p:tavLst>
                                            <p:tav tm="0">
                                              <p:val>
                                                <p:strVal val="#ppt_x-#ppt_w*1.125000"/>
                                              </p:val>
                                            </p:tav>
                                            <p:tav tm="100000">
                                              <p:val>
                                                <p:strVal val="#ppt_x"/>
                                              </p:val>
                                            </p:tav>
                                          </p:tavLst>
                                        </p:anim>
                                        <p:animEffect transition="in" filter="wipe(right)">
                                          <p:cBhvr>
                                            <p:cTn id="50" dur="500"/>
                                            <p:tgtEl>
                                              <p:spTgt spid="16"/>
                                            </p:tgtEl>
                                          </p:cBhvr>
                                        </p:animEffect>
                                      </p:childTnLst>
                                    </p:cTn>
                                  </p:par>
                                  <p:par>
                                    <p:cTn id="51" presetID="42" presetClass="entr" presetSubtype="0" fill="hold" nodeType="with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fade">
                                          <p:cBhvr>
                                            <p:cTn id="53" dur="1000"/>
                                            <p:tgtEl>
                                              <p:spTgt spid="17"/>
                                            </p:tgtEl>
                                          </p:cBhvr>
                                        </p:animEffect>
                                        <p:anim calcmode="lin" valueType="num">
                                          <p:cBhvr>
                                            <p:cTn id="54" dur="1000" fill="hold"/>
                                            <p:tgtEl>
                                              <p:spTgt spid="17"/>
                                            </p:tgtEl>
                                            <p:attrNameLst>
                                              <p:attrName>ppt_x</p:attrName>
                                            </p:attrNameLst>
                                          </p:cBhvr>
                                          <p:tavLst>
                                            <p:tav tm="0">
                                              <p:val>
                                                <p:strVal val="#ppt_x"/>
                                              </p:val>
                                            </p:tav>
                                            <p:tav tm="100000">
                                              <p:val>
                                                <p:strVal val="#ppt_x"/>
                                              </p:val>
                                            </p:tav>
                                          </p:tavLst>
                                        </p:anim>
                                        <p:anim calcmode="lin" valueType="num">
                                          <p:cBhvr>
                                            <p:cTn id="55" dur="1000" fill="hold"/>
                                            <p:tgtEl>
                                              <p:spTgt spid="17"/>
                                            </p:tgtEl>
                                            <p:attrNameLst>
                                              <p:attrName>ppt_y</p:attrName>
                                            </p:attrNameLst>
                                          </p:cBhvr>
                                          <p:tavLst>
                                            <p:tav tm="0">
                                              <p:val>
                                                <p:strVal val="#ppt_y+.1"/>
                                              </p:val>
                                            </p:tav>
                                            <p:tav tm="100000">
                                              <p:val>
                                                <p:strVal val="#ppt_y"/>
                                              </p:val>
                                            </p:tav>
                                          </p:tavLst>
                                        </p:anim>
                                      </p:childTnLst>
                                    </p:cTn>
                                  </p:par>
                                  <p:par>
                                    <p:cTn id="56" presetID="2" presetClass="entr" presetSubtype="3" fill="hold" nodeType="withEffect" p14:presetBounceEnd="59000">
                                      <p:stCondLst>
                                        <p:cond delay="0"/>
                                      </p:stCondLst>
                                      <p:childTnLst>
                                        <p:set>
                                          <p:cBhvr>
                                            <p:cTn id="57" dur="1" fill="hold">
                                              <p:stCondLst>
                                                <p:cond delay="0"/>
                                              </p:stCondLst>
                                            </p:cTn>
                                            <p:tgtEl>
                                              <p:spTgt spid="18"/>
                                            </p:tgtEl>
                                            <p:attrNameLst>
                                              <p:attrName>style.visibility</p:attrName>
                                            </p:attrNameLst>
                                          </p:cBhvr>
                                          <p:to>
                                            <p:strVal val="visible"/>
                                          </p:to>
                                        </p:set>
                                        <p:anim calcmode="lin" valueType="num" p14:bounceEnd="59000">
                                          <p:cBhvr additive="base">
                                            <p:cTn id="58" dur="2000" fill="hold"/>
                                            <p:tgtEl>
                                              <p:spTgt spid="18"/>
                                            </p:tgtEl>
                                            <p:attrNameLst>
                                              <p:attrName>ppt_x</p:attrName>
                                            </p:attrNameLst>
                                          </p:cBhvr>
                                          <p:tavLst>
                                            <p:tav tm="0">
                                              <p:val>
                                                <p:strVal val="1+#ppt_w/2"/>
                                              </p:val>
                                            </p:tav>
                                            <p:tav tm="100000">
                                              <p:val>
                                                <p:strVal val="#ppt_x"/>
                                              </p:val>
                                            </p:tav>
                                          </p:tavLst>
                                        </p:anim>
                                        <p:anim calcmode="lin" valueType="num" p14:bounceEnd="59000">
                                          <p:cBhvr additive="base">
                                            <p:cTn id="59" dur="2000" fill="hold"/>
                                            <p:tgtEl>
                                              <p:spTgt spid="1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bldLvl="0" animBg="1"/>
          <p:bldP spid="12" grpId="0" bldLvl="0" animBg="1"/>
          <p:bldP spid="13" grpId="0" animBg="1"/>
          <p:bldP spid="14" grpId="0" animBg="1"/>
          <p:bldP spid="15" grpId="0"/>
          <p:bldP spid="16"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750" fill="hold"/>
                                            <p:tgtEl>
                                              <p:spTgt spid="2"/>
                                            </p:tgtEl>
                                            <p:attrNameLst>
                                              <p:attrName>ppt_w</p:attrName>
                                            </p:attrNameLst>
                                          </p:cBhvr>
                                          <p:tavLst>
                                            <p:tav tm="0">
                                              <p:val>
                                                <p:fltVal val="0"/>
                                              </p:val>
                                            </p:tav>
                                            <p:tav tm="100000">
                                              <p:val>
                                                <p:strVal val="#ppt_w"/>
                                              </p:val>
                                            </p:tav>
                                          </p:tavLst>
                                        </p:anim>
                                        <p:anim calcmode="lin" valueType="num">
                                          <p:cBhvr>
                                            <p:cTn id="8" dur="750" fill="hold"/>
                                            <p:tgtEl>
                                              <p:spTgt spid="2"/>
                                            </p:tgtEl>
                                            <p:attrNameLst>
                                              <p:attrName>ppt_h</p:attrName>
                                            </p:attrNameLst>
                                          </p:cBhvr>
                                          <p:tavLst>
                                            <p:tav tm="0">
                                              <p:val>
                                                <p:fltVal val="0"/>
                                              </p:val>
                                            </p:tav>
                                            <p:tav tm="100000">
                                              <p:val>
                                                <p:strVal val="#ppt_h"/>
                                              </p:val>
                                            </p:tav>
                                          </p:tavLst>
                                        </p:anim>
                                        <p:animEffect transition="in" filter="fade">
                                          <p:cBhvr>
                                            <p:cTn id="9" dur="750"/>
                                            <p:tgtEl>
                                              <p:spTgt spid="2"/>
                                            </p:tgtEl>
                                          </p:cBhvr>
                                        </p:animEffect>
                                      </p:childTnLst>
                                    </p:cTn>
                                  </p:par>
                                </p:childTnLst>
                              </p:cTn>
                            </p:par>
                            <p:par>
                              <p:cTn id="10" fill="hold">
                                <p:stCondLst>
                                  <p:cond delay="1000"/>
                                </p:stCondLst>
                                <p:childTnLst>
                                  <p:par>
                                    <p:cTn id="11" presetID="22" presetClass="entr" presetSubtype="4"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42" presetClass="entr" presetSubtype="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750"/>
                                            <p:tgtEl>
                                              <p:spTgt spid="8"/>
                                            </p:tgtEl>
                                          </p:cBhvr>
                                        </p:animEffect>
                                        <p:anim calcmode="lin" valueType="num">
                                          <p:cBhvr>
                                            <p:cTn id="24" dur="750" fill="hold"/>
                                            <p:tgtEl>
                                              <p:spTgt spid="8"/>
                                            </p:tgtEl>
                                            <p:attrNameLst>
                                              <p:attrName>ppt_x</p:attrName>
                                            </p:attrNameLst>
                                          </p:cBhvr>
                                          <p:tavLst>
                                            <p:tav tm="0">
                                              <p:val>
                                                <p:strVal val="#ppt_x"/>
                                              </p:val>
                                            </p:tav>
                                            <p:tav tm="100000">
                                              <p:val>
                                                <p:strVal val="#ppt_x"/>
                                              </p:val>
                                            </p:tav>
                                          </p:tavLst>
                                        </p:anim>
                                        <p:anim calcmode="lin" valueType="num">
                                          <p:cBhvr>
                                            <p:cTn id="25" dur="750" fill="hold"/>
                                            <p:tgtEl>
                                              <p:spTgt spid="8"/>
                                            </p:tgtEl>
                                            <p:attrNameLst>
                                              <p:attrName>ppt_y</p:attrName>
                                            </p:attrNameLst>
                                          </p:cBhvr>
                                          <p:tavLst>
                                            <p:tav tm="0">
                                              <p:val>
                                                <p:strVal val="#ppt_y+.1"/>
                                              </p:val>
                                            </p:tav>
                                            <p:tav tm="100000">
                                              <p:val>
                                                <p:strVal val="#ppt_y"/>
                                              </p:val>
                                            </p:tav>
                                          </p:tavLst>
                                        </p:anim>
                                      </p:childTnLst>
                                    </p:cTn>
                                  </p:par>
                                </p:childTnLst>
                              </p:cTn>
                            </p:par>
                            <p:par>
                              <p:cTn id="26" fill="hold">
                                <p:stCondLst>
                                  <p:cond delay="3500"/>
                                </p:stCondLst>
                                <p:childTnLst>
                                  <p:par>
                                    <p:cTn id="27" presetID="22" presetClass="entr" presetSubtype="1"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up)">
                                          <p:cBhvr>
                                            <p:cTn id="29" dur="500"/>
                                            <p:tgtEl>
                                              <p:spTgt spid="11"/>
                                            </p:tgtEl>
                                          </p:cBhvr>
                                        </p:animEffect>
                                      </p:childTnLst>
                                    </p:cTn>
                                  </p:par>
                                </p:childTnLst>
                              </p:cTn>
                            </p:par>
                            <p:par>
                              <p:cTn id="30" fill="hold">
                                <p:stCondLst>
                                  <p:cond delay="4000"/>
                                </p:stCondLst>
                                <p:childTnLst>
                                  <p:par>
                                    <p:cTn id="31" presetID="22" presetClass="entr" presetSubtype="1" fill="hold" grpId="0" nodeType="after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up)">
                                          <p:cBhvr>
                                            <p:cTn id="33" dur="500"/>
                                            <p:tgtEl>
                                              <p:spTgt spid="12"/>
                                            </p:tgtEl>
                                          </p:cBhvr>
                                        </p:animEffect>
                                      </p:childTnLst>
                                    </p:cTn>
                                  </p:par>
                                </p:childTnLst>
                              </p:cTn>
                            </p:par>
                            <p:par>
                              <p:cTn id="34" fill="hold">
                                <p:stCondLst>
                                  <p:cond delay="4500"/>
                                </p:stCondLst>
                                <p:childTnLst>
                                  <p:par>
                                    <p:cTn id="35" presetID="22" presetClass="entr" presetSubtype="4" fill="hold" grpId="0" nodeType="after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ipe(down)">
                                          <p:cBhvr>
                                            <p:cTn id="37" dur="500"/>
                                            <p:tgtEl>
                                              <p:spTgt spid="13"/>
                                            </p:tgtEl>
                                          </p:cBhvr>
                                        </p:animEffect>
                                      </p:childTnLst>
                                    </p:cTn>
                                  </p:par>
                                  <p:par>
                                    <p:cTn id="38" presetID="22" presetClass="entr" presetSubtype="1" fill="hold" grpId="0"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wipe(up)">
                                          <p:cBhvr>
                                            <p:cTn id="40" dur="500"/>
                                            <p:tgtEl>
                                              <p:spTgt spid="14"/>
                                            </p:tgtEl>
                                          </p:cBhvr>
                                        </p:animEffect>
                                      </p:childTnLst>
                                    </p:cTn>
                                  </p:par>
                                </p:childTnLst>
                              </p:cTn>
                            </p:par>
                            <p:par>
                              <p:cTn id="41" fill="hold">
                                <p:stCondLst>
                                  <p:cond delay="5000"/>
                                </p:stCondLst>
                                <p:childTnLst>
                                  <p:par>
                                    <p:cTn id="42" presetID="12" presetClass="entr" presetSubtype="8" fill="hold" grpId="0" nodeType="afterEffect">
                                      <p:stCondLst>
                                        <p:cond delay="0"/>
                                      </p:stCondLst>
                                      <p:childTnLst>
                                        <p:set>
                                          <p:cBhvr>
                                            <p:cTn id="43" dur="1" fill="hold">
                                              <p:stCondLst>
                                                <p:cond delay="0"/>
                                              </p:stCondLst>
                                            </p:cTn>
                                            <p:tgtEl>
                                              <p:spTgt spid="15"/>
                                            </p:tgtEl>
                                            <p:attrNameLst>
                                              <p:attrName>style.visibility</p:attrName>
                                            </p:attrNameLst>
                                          </p:cBhvr>
                                          <p:to>
                                            <p:strVal val="visible"/>
                                          </p:to>
                                        </p:set>
                                        <p:anim calcmode="lin" valueType="num">
                                          <p:cBhvr additive="base">
                                            <p:cTn id="44" dur="500"/>
                                            <p:tgtEl>
                                              <p:spTgt spid="15"/>
                                            </p:tgtEl>
                                            <p:attrNameLst>
                                              <p:attrName>ppt_x</p:attrName>
                                            </p:attrNameLst>
                                          </p:cBhvr>
                                          <p:tavLst>
                                            <p:tav tm="0">
                                              <p:val>
                                                <p:strVal val="#ppt_x-#ppt_w*1.125000"/>
                                              </p:val>
                                            </p:tav>
                                            <p:tav tm="100000">
                                              <p:val>
                                                <p:strVal val="#ppt_x"/>
                                              </p:val>
                                            </p:tav>
                                          </p:tavLst>
                                        </p:anim>
                                        <p:animEffect transition="in" filter="wipe(right)">
                                          <p:cBhvr>
                                            <p:cTn id="45" dur="500"/>
                                            <p:tgtEl>
                                              <p:spTgt spid="15"/>
                                            </p:tgtEl>
                                          </p:cBhvr>
                                        </p:animEffect>
                                      </p:childTnLst>
                                    </p:cTn>
                                  </p:par>
                                </p:childTnLst>
                              </p:cTn>
                            </p:par>
                            <p:par>
                              <p:cTn id="46" fill="hold">
                                <p:stCondLst>
                                  <p:cond delay="5500"/>
                                </p:stCondLst>
                                <p:childTnLst>
                                  <p:par>
                                    <p:cTn id="47" presetID="12" presetClass="entr" presetSubtype="8" fill="hold" grpId="0" nodeType="after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additive="base">
                                            <p:cTn id="49" dur="500"/>
                                            <p:tgtEl>
                                              <p:spTgt spid="16"/>
                                            </p:tgtEl>
                                            <p:attrNameLst>
                                              <p:attrName>ppt_x</p:attrName>
                                            </p:attrNameLst>
                                          </p:cBhvr>
                                          <p:tavLst>
                                            <p:tav tm="0">
                                              <p:val>
                                                <p:strVal val="#ppt_x-#ppt_w*1.125000"/>
                                              </p:val>
                                            </p:tav>
                                            <p:tav tm="100000">
                                              <p:val>
                                                <p:strVal val="#ppt_x"/>
                                              </p:val>
                                            </p:tav>
                                          </p:tavLst>
                                        </p:anim>
                                        <p:animEffect transition="in" filter="wipe(right)">
                                          <p:cBhvr>
                                            <p:cTn id="50" dur="500"/>
                                            <p:tgtEl>
                                              <p:spTgt spid="16"/>
                                            </p:tgtEl>
                                          </p:cBhvr>
                                        </p:animEffect>
                                      </p:childTnLst>
                                    </p:cTn>
                                  </p:par>
                                  <p:par>
                                    <p:cTn id="51" presetID="42" presetClass="entr" presetSubtype="0" fill="hold" nodeType="with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fade">
                                          <p:cBhvr>
                                            <p:cTn id="53" dur="1000"/>
                                            <p:tgtEl>
                                              <p:spTgt spid="17"/>
                                            </p:tgtEl>
                                          </p:cBhvr>
                                        </p:animEffect>
                                        <p:anim calcmode="lin" valueType="num">
                                          <p:cBhvr>
                                            <p:cTn id="54" dur="1000" fill="hold"/>
                                            <p:tgtEl>
                                              <p:spTgt spid="17"/>
                                            </p:tgtEl>
                                            <p:attrNameLst>
                                              <p:attrName>ppt_x</p:attrName>
                                            </p:attrNameLst>
                                          </p:cBhvr>
                                          <p:tavLst>
                                            <p:tav tm="0">
                                              <p:val>
                                                <p:strVal val="#ppt_x"/>
                                              </p:val>
                                            </p:tav>
                                            <p:tav tm="100000">
                                              <p:val>
                                                <p:strVal val="#ppt_x"/>
                                              </p:val>
                                            </p:tav>
                                          </p:tavLst>
                                        </p:anim>
                                        <p:anim calcmode="lin" valueType="num">
                                          <p:cBhvr>
                                            <p:cTn id="55" dur="1000" fill="hold"/>
                                            <p:tgtEl>
                                              <p:spTgt spid="17"/>
                                            </p:tgtEl>
                                            <p:attrNameLst>
                                              <p:attrName>ppt_y</p:attrName>
                                            </p:attrNameLst>
                                          </p:cBhvr>
                                          <p:tavLst>
                                            <p:tav tm="0">
                                              <p:val>
                                                <p:strVal val="#ppt_y+.1"/>
                                              </p:val>
                                            </p:tav>
                                            <p:tav tm="100000">
                                              <p:val>
                                                <p:strVal val="#ppt_y"/>
                                              </p:val>
                                            </p:tav>
                                          </p:tavLst>
                                        </p:anim>
                                      </p:childTnLst>
                                    </p:cTn>
                                  </p:par>
                                  <p:par>
                                    <p:cTn id="56" presetID="2" presetClass="entr" presetSubtype="3" fill="hold" nodeType="withEffect">
                                      <p:stCondLst>
                                        <p:cond delay="0"/>
                                      </p:stCondLst>
                                      <p:childTnLst>
                                        <p:set>
                                          <p:cBhvr>
                                            <p:cTn id="57" dur="1" fill="hold">
                                              <p:stCondLst>
                                                <p:cond delay="0"/>
                                              </p:stCondLst>
                                            </p:cTn>
                                            <p:tgtEl>
                                              <p:spTgt spid="18"/>
                                            </p:tgtEl>
                                            <p:attrNameLst>
                                              <p:attrName>style.visibility</p:attrName>
                                            </p:attrNameLst>
                                          </p:cBhvr>
                                          <p:to>
                                            <p:strVal val="visible"/>
                                          </p:to>
                                        </p:set>
                                        <p:anim calcmode="lin" valueType="num">
                                          <p:cBhvr additive="base">
                                            <p:cTn id="58" dur="2000" fill="hold"/>
                                            <p:tgtEl>
                                              <p:spTgt spid="18"/>
                                            </p:tgtEl>
                                            <p:attrNameLst>
                                              <p:attrName>ppt_x</p:attrName>
                                            </p:attrNameLst>
                                          </p:cBhvr>
                                          <p:tavLst>
                                            <p:tav tm="0">
                                              <p:val>
                                                <p:strVal val="1+#ppt_w/2"/>
                                              </p:val>
                                            </p:tav>
                                            <p:tav tm="100000">
                                              <p:val>
                                                <p:strVal val="#ppt_x"/>
                                              </p:val>
                                            </p:tav>
                                          </p:tavLst>
                                        </p:anim>
                                        <p:anim calcmode="lin" valueType="num">
                                          <p:cBhvr additive="base">
                                            <p:cTn id="59" dur="2000" fill="hold"/>
                                            <p:tgtEl>
                                              <p:spTgt spid="1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bldLvl="0" animBg="1"/>
          <p:bldP spid="12" grpId="0" bldLvl="0" animBg="1"/>
          <p:bldP spid="13" grpId="0" animBg="1"/>
          <p:bldP spid="14" grpId="0" animBg="1"/>
          <p:bldP spid="15" grpId="0"/>
          <p:bldP spid="16" grpId="0"/>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15234" y="157139"/>
            <a:ext cx="4056834" cy="1502492"/>
            <a:chOff x="367108" y="277454"/>
            <a:chExt cx="4056834" cy="1502492"/>
          </a:xfrm>
        </p:grpSpPr>
        <p:pic>
          <p:nvPicPr>
            <p:cNvPr id="3" name="图片 2"/>
            <p:cNvPicPr>
              <a:picLocks noChangeAspect="1"/>
            </p:cNvPicPr>
            <p:nvPr/>
          </p:nvPicPr>
          <p:blipFill rotWithShape="1">
            <a:blip r:embed="rId1" cstate="print">
              <a:extLst>
                <a:ext uri="{28A0092B-C50C-407E-A947-70E740481C1C}">
                  <a14:useLocalDpi xmlns:a14="http://schemas.microsoft.com/office/drawing/2010/main" val="0"/>
                </a:ext>
              </a:extLst>
            </a:blip>
            <a:srcRect l="12603" t="75961" r="19875" b="-3616"/>
            <a:stretch>
              <a:fillRect/>
            </a:stretch>
          </p:blipFill>
          <p:spPr>
            <a:xfrm>
              <a:off x="367108" y="277454"/>
              <a:ext cx="4056834" cy="1502492"/>
            </a:xfrm>
            <a:prstGeom prst="rect">
              <a:avLst/>
            </a:prstGeom>
          </p:spPr>
        </p:pic>
        <p:sp>
          <p:nvSpPr>
            <p:cNvPr id="4" name="矩形 3"/>
            <p:cNvSpPr/>
            <p:nvPr/>
          </p:nvSpPr>
          <p:spPr>
            <a:xfrm>
              <a:off x="1338081" y="668635"/>
              <a:ext cx="2379677" cy="461665"/>
            </a:xfrm>
            <a:prstGeom prst="rect">
              <a:avLst/>
            </a:prstGeom>
          </p:spPr>
          <p:txBody>
            <a:bodyPr wrap="square">
              <a:spAutoFit/>
            </a:bodyPr>
            <a:lstStyle/>
            <a:p>
              <a:pPr algn="ctr"/>
              <a:r>
                <a:rPr lang="zh-CN" altLang="en-US" sz="2400" spc="600" dirty="0">
                  <a:solidFill>
                    <a:srgbClr val="253238"/>
                  </a:solidFill>
                  <a:latin typeface="+mj-ea"/>
                  <a:ea typeface="+mj-ea"/>
                </a:rPr>
                <a:t>想一想</a:t>
              </a:r>
              <a:endParaRPr lang="zh-CN" altLang="en-US" sz="2400" spc="600" dirty="0">
                <a:solidFill>
                  <a:srgbClr val="253238"/>
                </a:solidFill>
                <a:latin typeface="+mj-ea"/>
                <a:ea typeface="+mj-ea"/>
              </a:endParaRPr>
            </a:p>
          </p:txBody>
        </p:sp>
      </p:grpSp>
      <p:sp>
        <p:nvSpPr>
          <p:cNvPr id="5" name="íšľiḓe"/>
          <p:cNvSpPr/>
          <p:nvPr/>
        </p:nvSpPr>
        <p:spPr bwMode="auto">
          <a:xfrm>
            <a:off x="4472068" y="567035"/>
            <a:ext cx="4056834" cy="461665"/>
          </a:xfrm>
          <a:prstGeom prst="rect">
            <a:avLst/>
          </a:prstGeom>
          <a:solidFill>
            <a:schemeClr val="bg1"/>
          </a:solidFill>
          <a:ln>
            <a:noFill/>
          </a:ln>
        </p:spPr>
        <p:txBody>
          <a:bodyPr wrap="square" lIns="91440" tIns="45720" rIns="91440" bIns="45720"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r>
              <a:rPr lang="zh-CN" altLang="en-US" sz="2000" b="1" spc="300" dirty="0">
                <a:solidFill>
                  <a:schemeClr val="accent3"/>
                </a:solidFill>
                <a:latin typeface="+mn-ea"/>
              </a:rPr>
              <a:t>想一想：你是否了解你父母？</a:t>
            </a:r>
            <a:endParaRPr lang="zh-CN" altLang="en-US" sz="2000" b="1" spc="300" dirty="0">
              <a:solidFill>
                <a:schemeClr val="accent3"/>
              </a:solidFill>
              <a:latin typeface="+mn-ea"/>
            </a:endParaRPr>
          </a:p>
        </p:txBody>
      </p:sp>
      <p:sp>
        <p:nvSpPr>
          <p:cNvPr id="6" name="矩形: 圆角 5"/>
          <p:cNvSpPr/>
          <p:nvPr/>
        </p:nvSpPr>
        <p:spPr>
          <a:xfrm>
            <a:off x="660400" y="1563823"/>
            <a:ext cx="10802057" cy="4565516"/>
          </a:xfrm>
          <a:prstGeom prst="roundRect">
            <a:avLst>
              <a:gd name="adj" fmla="val 18926"/>
            </a:avLst>
          </a:prstGeom>
          <a:solidFill>
            <a:schemeClr val="bg1"/>
          </a:solidFill>
          <a:ln>
            <a:solidFill>
              <a:schemeClr val="bg2">
                <a:lumMod val="9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7" name="组合 6"/>
          <p:cNvGrpSpPr/>
          <p:nvPr/>
        </p:nvGrpSpPr>
        <p:grpSpPr>
          <a:xfrm>
            <a:off x="1412664" y="1922426"/>
            <a:ext cx="6529379" cy="393826"/>
            <a:chOff x="1366365" y="1806679"/>
            <a:chExt cx="6529379" cy="393826"/>
          </a:xfrm>
        </p:grpSpPr>
        <p:grpSp>
          <p:nvGrpSpPr>
            <p:cNvPr id="8" name="Group 15"/>
            <p:cNvGrpSpPr/>
            <p:nvPr/>
          </p:nvGrpSpPr>
          <p:grpSpPr bwMode="auto">
            <a:xfrm>
              <a:off x="1366365" y="1806679"/>
              <a:ext cx="325065" cy="338134"/>
              <a:chOff x="0" y="0"/>
              <a:chExt cx="763788" cy="763788"/>
            </a:xfrm>
          </p:grpSpPr>
          <p:sp>
            <p:nvSpPr>
              <p:cNvPr id="11" name="椭圆 12"/>
              <p:cNvSpPr>
                <a:spLocks noChangeArrowheads="1"/>
              </p:cNvSpPr>
              <p:nvPr/>
            </p:nvSpPr>
            <p:spPr bwMode="auto">
              <a:xfrm>
                <a:off x="0" y="0"/>
                <a:ext cx="763788" cy="763788"/>
              </a:xfrm>
              <a:prstGeom prst="ellipse">
                <a:avLst/>
              </a:prstGeom>
              <a:solidFill>
                <a:srgbClr val="FFFFFF"/>
              </a:solidFill>
              <a:ln w="9525">
                <a:solidFill>
                  <a:srgbClr val="C00000"/>
                </a:solidFill>
                <a:round/>
              </a:ln>
            </p:spPr>
            <p:txBody>
              <a:bodyPr anchor="ctr"/>
              <a:lstStyle/>
              <a:p>
                <a:pPr marL="0" marR="0" lvl="0" indent="0" algn="ctr" defTabSz="91313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2400" b="0" i="0" u="none" strike="noStrike" kern="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2" name="椭圆 6"/>
              <p:cNvSpPr>
                <a:spLocks noChangeArrowheads="1"/>
              </p:cNvSpPr>
              <p:nvPr/>
            </p:nvSpPr>
            <p:spPr bwMode="auto">
              <a:xfrm>
                <a:off x="137929" y="130519"/>
                <a:ext cx="497782" cy="498004"/>
              </a:xfrm>
              <a:prstGeom prst="ellipse">
                <a:avLst/>
              </a:prstGeom>
              <a:solidFill>
                <a:srgbClr val="FFC000"/>
              </a:solidFill>
              <a:ln w="38100">
                <a:solidFill>
                  <a:srgbClr val="C00000"/>
                </a:solidFill>
                <a:miter lim="800000"/>
              </a:ln>
            </p:spPr>
            <p:txBody>
              <a:bodyPr anchor="ct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9pPr>
              </a:lstStyle>
              <a:p>
                <a:pPr marL="0" marR="0" lvl="0" indent="0" algn="ctr" defTabSz="914400" eaLnBrk="1" fontAlgn="auto" latinLnBrk="0" hangingPunct="1">
                  <a:lnSpc>
                    <a:spcPct val="100000"/>
                  </a:lnSpc>
                  <a:spcBef>
                    <a:spcPct val="0"/>
                  </a:spcBef>
                  <a:spcAft>
                    <a:spcPts val="0"/>
                  </a:spcAft>
                  <a:buClrTx/>
                  <a:buSzTx/>
                  <a:buFont typeface="Arial" panose="020B0604020202020204" pitchFamily="34" charset="0"/>
                  <a:buNone/>
                  <a:defRPr/>
                </a:pPr>
                <a:endParaRPr kumimoji="0" lang="zh-CN" altLang="zh-CN" sz="2400" b="0" i="0" u="none" strike="noStrike" kern="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9" name="TextBox 40"/>
            <p:cNvSpPr txBox="1"/>
            <p:nvPr/>
          </p:nvSpPr>
          <p:spPr>
            <a:xfrm>
              <a:off x="1691430" y="1806679"/>
              <a:ext cx="4061188" cy="393826"/>
            </a:xfrm>
            <a:prstGeom prst="rect">
              <a:avLst/>
            </a:prstGeom>
            <a:noFill/>
          </p:spPr>
          <p:txBody>
            <a:bodyPr wrap="square" rtlCol="0">
              <a:spAutoFit/>
            </a:bodyPr>
            <a:lstStyle/>
            <a:p>
              <a:pPr defTabSz="1219200">
                <a:lnSpc>
                  <a:spcPts val="2500"/>
                </a:lnSpc>
                <a:defRPr/>
              </a:pPr>
              <a:r>
                <a:rPr lang="en-US" altLang="zh-CN" sz="2000" dirty="0">
                  <a:solidFill>
                    <a:srgbClr val="C00000"/>
                  </a:solidFill>
                  <a:latin typeface="微软雅黑" panose="020B0503020204020204" pitchFamily="34" charset="-122"/>
                  <a:ea typeface="微软雅黑" panose="020B0503020204020204" pitchFamily="34" charset="-122"/>
                  <a:sym typeface="Calibri" panose="020F0502020204030204" charset="0"/>
                </a:rPr>
                <a:t>1</a:t>
              </a:r>
              <a:r>
                <a:rPr lang="zh-CN" altLang="en-US" sz="2000" dirty="0">
                  <a:solidFill>
                    <a:srgbClr val="C00000"/>
                  </a:solidFill>
                  <a:latin typeface="微软雅黑" panose="020B0503020204020204" pitchFamily="34" charset="-122"/>
                  <a:ea typeface="微软雅黑" panose="020B0503020204020204" pitchFamily="34" charset="-122"/>
                  <a:sym typeface="Calibri" panose="020F0502020204030204" charset="0"/>
                </a:rPr>
                <a:t>、你父母的生日是</a:t>
              </a:r>
              <a:endParaRPr lang="zh-CN" altLang="en-US" sz="2000" dirty="0">
                <a:solidFill>
                  <a:srgbClr val="C00000"/>
                </a:solidFill>
                <a:latin typeface="微软雅黑" panose="020B0503020204020204" pitchFamily="34" charset="-122"/>
                <a:ea typeface="微软雅黑" panose="020B0503020204020204" pitchFamily="34" charset="-122"/>
                <a:sym typeface="Calibri" panose="020F0502020204030204" charset="0"/>
              </a:endParaRPr>
            </a:p>
          </p:txBody>
        </p:sp>
        <p:cxnSp>
          <p:nvCxnSpPr>
            <p:cNvPr id="10" name="直接连接符 9"/>
            <p:cNvCxnSpPr/>
            <p:nvPr/>
          </p:nvCxnSpPr>
          <p:spPr>
            <a:xfrm>
              <a:off x="4018486" y="2084931"/>
              <a:ext cx="3877258" cy="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grpSp>
      <p:grpSp>
        <p:nvGrpSpPr>
          <p:cNvPr id="13" name="组合 12"/>
          <p:cNvGrpSpPr/>
          <p:nvPr/>
        </p:nvGrpSpPr>
        <p:grpSpPr>
          <a:xfrm>
            <a:off x="1412664" y="2443287"/>
            <a:ext cx="6529379" cy="393826"/>
            <a:chOff x="1366365" y="1806679"/>
            <a:chExt cx="6529379" cy="393826"/>
          </a:xfrm>
        </p:grpSpPr>
        <p:grpSp>
          <p:nvGrpSpPr>
            <p:cNvPr id="14" name="Group 15"/>
            <p:cNvGrpSpPr/>
            <p:nvPr/>
          </p:nvGrpSpPr>
          <p:grpSpPr bwMode="auto">
            <a:xfrm>
              <a:off x="1366365" y="1806679"/>
              <a:ext cx="325065" cy="338134"/>
              <a:chOff x="0" y="0"/>
              <a:chExt cx="763788" cy="763788"/>
            </a:xfrm>
          </p:grpSpPr>
          <p:sp>
            <p:nvSpPr>
              <p:cNvPr id="17" name="椭圆 12"/>
              <p:cNvSpPr>
                <a:spLocks noChangeArrowheads="1"/>
              </p:cNvSpPr>
              <p:nvPr/>
            </p:nvSpPr>
            <p:spPr bwMode="auto">
              <a:xfrm>
                <a:off x="0" y="0"/>
                <a:ext cx="763788" cy="763788"/>
              </a:xfrm>
              <a:prstGeom prst="ellipse">
                <a:avLst/>
              </a:prstGeom>
              <a:solidFill>
                <a:srgbClr val="FFFFFF"/>
              </a:solidFill>
              <a:ln w="9525">
                <a:solidFill>
                  <a:srgbClr val="C00000"/>
                </a:solidFill>
                <a:round/>
              </a:ln>
            </p:spPr>
            <p:txBody>
              <a:bodyPr anchor="ctr"/>
              <a:lstStyle/>
              <a:p>
                <a:pPr marL="0" marR="0" lvl="0" indent="0" algn="ctr" defTabSz="91313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2400" b="0" i="0" u="none" strike="noStrike" kern="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8" name="椭圆 6"/>
              <p:cNvSpPr>
                <a:spLocks noChangeArrowheads="1"/>
              </p:cNvSpPr>
              <p:nvPr/>
            </p:nvSpPr>
            <p:spPr bwMode="auto">
              <a:xfrm>
                <a:off x="137929" y="130519"/>
                <a:ext cx="497782" cy="498004"/>
              </a:xfrm>
              <a:prstGeom prst="ellipse">
                <a:avLst/>
              </a:prstGeom>
              <a:solidFill>
                <a:srgbClr val="FFC000"/>
              </a:solidFill>
              <a:ln w="38100">
                <a:solidFill>
                  <a:srgbClr val="C00000"/>
                </a:solidFill>
                <a:miter lim="800000"/>
              </a:ln>
            </p:spPr>
            <p:txBody>
              <a:bodyPr anchor="ct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9pPr>
              </a:lstStyle>
              <a:p>
                <a:pPr marL="0" marR="0" lvl="0" indent="0" algn="ctr" defTabSz="914400" eaLnBrk="1" fontAlgn="auto" latinLnBrk="0" hangingPunct="1">
                  <a:lnSpc>
                    <a:spcPct val="100000"/>
                  </a:lnSpc>
                  <a:spcBef>
                    <a:spcPct val="0"/>
                  </a:spcBef>
                  <a:spcAft>
                    <a:spcPts val="0"/>
                  </a:spcAft>
                  <a:buClrTx/>
                  <a:buSzTx/>
                  <a:buFont typeface="Arial" panose="020B0604020202020204" pitchFamily="34" charset="0"/>
                  <a:buNone/>
                  <a:defRPr/>
                </a:pPr>
                <a:endParaRPr kumimoji="0" lang="zh-CN" altLang="zh-CN" sz="2400" b="0" i="0" u="none" strike="noStrike" kern="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15" name="TextBox 40"/>
            <p:cNvSpPr txBox="1"/>
            <p:nvPr/>
          </p:nvSpPr>
          <p:spPr>
            <a:xfrm>
              <a:off x="1691430" y="1806679"/>
              <a:ext cx="4061188" cy="393826"/>
            </a:xfrm>
            <a:prstGeom prst="rect">
              <a:avLst/>
            </a:prstGeom>
            <a:noFill/>
          </p:spPr>
          <p:txBody>
            <a:bodyPr wrap="square" rtlCol="0">
              <a:spAutoFit/>
            </a:bodyPr>
            <a:lstStyle/>
            <a:p>
              <a:pPr defTabSz="1219200">
                <a:lnSpc>
                  <a:spcPts val="2500"/>
                </a:lnSpc>
                <a:defRPr/>
              </a:pPr>
              <a:r>
                <a:rPr lang="en-US" altLang="zh-CN" sz="2000" dirty="0">
                  <a:solidFill>
                    <a:srgbClr val="C00000"/>
                  </a:solidFill>
                  <a:latin typeface="微软雅黑" panose="020B0503020204020204" pitchFamily="34" charset="-122"/>
                  <a:ea typeface="微软雅黑" panose="020B0503020204020204" pitchFamily="34" charset="-122"/>
                  <a:sym typeface="Calibri" panose="020F0502020204030204" charset="0"/>
                </a:rPr>
                <a:t>2</a:t>
              </a:r>
              <a:r>
                <a:rPr lang="zh-CN" altLang="en-US" sz="2000" dirty="0">
                  <a:solidFill>
                    <a:srgbClr val="C00000"/>
                  </a:solidFill>
                  <a:latin typeface="微软雅黑" panose="020B0503020204020204" pitchFamily="34" charset="-122"/>
                  <a:ea typeface="微软雅黑" panose="020B0503020204020204" pitchFamily="34" charset="-122"/>
                  <a:sym typeface="Calibri" panose="020F0502020204030204" charset="0"/>
                </a:rPr>
                <a:t>、你父母的体重是</a:t>
              </a:r>
              <a:endParaRPr lang="zh-CN" altLang="en-US" sz="2000" dirty="0">
                <a:solidFill>
                  <a:srgbClr val="C00000"/>
                </a:solidFill>
                <a:latin typeface="微软雅黑" panose="020B0503020204020204" pitchFamily="34" charset="-122"/>
                <a:ea typeface="微软雅黑" panose="020B0503020204020204" pitchFamily="34" charset="-122"/>
                <a:sym typeface="Calibri" panose="020F0502020204030204" charset="0"/>
              </a:endParaRPr>
            </a:p>
          </p:txBody>
        </p:sp>
        <p:cxnSp>
          <p:nvCxnSpPr>
            <p:cNvPr id="16" name="直接连接符 15"/>
            <p:cNvCxnSpPr/>
            <p:nvPr/>
          </p:nvCxnSpPr>
          <p:spPr>
            <a:xfrm>
              <a:off x="4018486" y="2084931"/>
              <a:ext cx="3877258" cy="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grpSp>
      <p:grpSp>
        <p:nvGrpSpPr>
          <p:cNvPr id="19" name="组合 18"/>
          <p:cNvGrpSpPr/>
          <p:nvPr/>
        </p:nvGrpSpPr>
        <p:grpSpPr>
          <a:xfrm>
            <a:off x="1412664" y="2908139"/>
            <a:ext cx="6529379" cy="393826"/>
            <a:chOff x="1366365" y="1806679"/>
            <a:chExt cx="6529379" cy="393826"/>
          </a:xfrm>
        </p:grpSpPr>
        <p:grpSp>
          <p:nvGrpSpPr>
            <p:cNvPr id="20" name="Group 15"/>
            <p:cNvGrpSpPr/>
            <p:nvPr/>
          </p:nvGrpSpPr>
          <p:grpSpPr bwMode="auto">
            <a:xfrm>
              <a:off x="1366365" y="1806679"/>
              <a:ext cx="325065" cy="338134"/>
              <a:chOff x="0" y="0"/>
              <a:chExt cx="763788" cy="763788"/>
            </a:xfrm>
          </p:grpSpPr>
          <p:sp>
            <p:nvSpPr>
              <p:cNvPr id="23" name="椭圆 12"/>
              <p:cNvSpPr>
                <a:spLocks noChangeArrowheads="1"/>
              </p:cNvSpPr>
              <p:nvPr/>
            </p:nvSpPr>
            <p:spPr bwMode="auto">
              <a:xfrm>
                <a:off x="0" y="0"/>
                <a:ext cx="763788" cy="763788"/>
              </a:xfrm>
              <a:prstGeom prst="ellipse">
                <a:avLst/>
              </a:prstGeom>
              <a:solidFill>
                <a:srgbClr val="FFFFFF"/>
              </a:solidFill>
              <a:ln w="9525">
                <a:solidFill>
                  <a:srgbClr val="C00000"/>
                </a:solidFill>
                <a:round/>
              </a:ln>
            </p:spPr>
            <p:txBody>
              <a:bodyPr anchor="ctr"/>
              <a:lstStyle/>
              <a:p>
                <a:pPr marL="0" marR="0" lvl="0" indent="0" algn="ctr" defTabSz="91313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2400" b="0" i="0" u="none" strike="noStrike" kern="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4" name="椭圆 6"/>
              <p:cNvSpPr>
                <a:spLocks noChangeArrowheads="1"/>
              </p:cNvSpPr>
              <p:nvPr/>
            </p:nvSpPr>
            <p:spPr bwMode="auto">
              <a:xfrm>
                <a:off x="137929" y="130519"/>
                <a:ext cx="497782" cy="498004"/>
              </a:xfrm>
              <a:prstGeom prst="ellipse">
                <a:avLst/>
              </a:prstGeom>
              <a:solidFill>
                <a:srgbClr val="FFC000"/>
              </a:solidFill>
              <a:ln w="38100">
                <a:solidFill>
                  <a:srgbClr val="C00000"/>
                </a:solidFill>
                <a:miter lim="800000"/>
              </a:ln>
            </p:spPr>
            <p:txBody>
              <a:bodyPr anchor="ct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9pPr>
              </a:lstStyle>
              <a:p>
                <a:pPr marL="0" marR="0" lvl="0" indent="0" algn="ctr" defTabSz="914400" eaLnBrk="1" fontAlgn="auto" latinLnBrk="0" hangingPunct="1">
                  <a:lnSpc>
                    <a:spcPct val="100000"/>
                  </a:lnSpc>
                  <a:spcBef>
                    <a:spcPct val="0"/>
                  </a:spcBef>
                  <a:spcAft>
                    <a:spcPts val="0"/>
                  </a:spcAft>
                  <a:buClrTx/>
                  <a:buSzTx/>
                  <a:buFont typeface="Arial" panose="020B0604020202020204" pitchFamily="34" charset="0"/>
                  <a:buNone/>
                  <a:defRPr/>
                </a:pPr>
                <a:endParaRPr kumimoji="0" lang="zh-CN" altLang="zh-CN" sz="2400" b="0" i="0" u="none" strike="noStrike" kern="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21" name="TextBox 40"/>
            <p:cNvSpPr txBox="1"/>
            <p:nvPr/>
          </p:nvSpPr>
          <p:spPr>
            <a:xfrm>
              <a:off x="1691430" y="1806679"/>
              <a:ext cx="4061188" cy="393826"/>
            </a:xfrm>
            <a:prstGeom prst="rect">
              <a:avLst/>
            </a:prstGeom>
            <a:noFill/>
          </p:spPr>
          <p:txBody>
            <a:bodyPr wrap="square" rtlCol="0">
              <a:spAutoFit/>
            </a:bodyPr>
            <a:lstStyle/>
            <a:p>
              <a:pPr defTabSz="1219200">
                <a:lnSpc>
                  <a:spcPts val="2500"/>
                </a:lnSpc>
                <a:defRPr/>
              </a:pPr>
              <a:r>
                <a:rPr lang="en-US" altLang="zh-CN" sz="2000" dirty="0">
                  <a:solidFill>
                    <a:srgbClr val="C00000"/>
                  </a:solidFill>
                  <a:latin typeface="微软雅黑" panose="020B0503020204020204" pitchFamily="34" charset="-122"/>
                  <a:ea typeface="微软雅黑" panose="020B0503020204020204" pitchFamily="34" charset="-122"/>
                  <a:sym typeface="Calibri" panose="020F0502020204030204" charset="0"/>
                </a:rPr>
                <a:t>3</a:t>
              </a:r>
              <a:r>
                <a:rPr lang="zh-CN" altLang="en-US" sz="2000" dirty="0">
                  <a:solidFill>
                    <a:srgbClr val="C00000"/>
                  </a:solidFill>
                  <a:latin typeface="微软雅黑" panose="020B0503020204020204" pitchFamily="34" charset="-122"/>
                  <a:ea typeface="微软雅黑" panose="020B0503020204020204" pitchFamily="34" charset="-122"/>
                  <a:sym typeface="Calibri" panose="020F0502020204030204" charset="0"/>
                </a:rPr>
                <a:t>、你父母的身高是</a:t>
              </a:r>
              <a:endParaRPr lang="zh-CN" altLang="en-US" sz="2000" dirty="0">
                <a:solidFill>
                  <a:srgbClr val="C00000"/>
                </a:solidFill>
                <a:latin typeface="微软雅黑" panose="020B0503020204020204" pitchFamily="34" charset="-122"/>
                <a:ea typeface="微软雅黑" panose="020B0503020204020204" pitchFamily="34" charset="-122"/>
                <a:sym typeface="Calibri" panose="020F0502020204030204" charset="0"/>
              </a:endParaRPr>
            </a:p>
          </p:txBody>
        </p:sp>
        <p:cxnSp>
          <p:nvCxnSpPr>
            <p:cNvPr id="22" name="直接连接符 21"/>
            <p:cNvCxnSpPr/>
            <p:nvPr/>
          </p:nvCxnSpPr>
          <p:spPr>
            <a:xfrm>
              <a:off x="4018486" y="2084931"/>
              <a:ext cx="3877258" cy="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grpSp>
      <p:grpSp>
        <p:nvGrpSpPr>
          <p:cNvPr id="25" name="组合 24"/>
          <p:cNvGrpSpPr/>
          <p:nvPr/>
        </p:nvGrpSpPr>
        <p:grpSpPr>
          <a:xfrm>
            <a:off x="1412664" y="3429000"/>
            <a:ext cx="7245199" cy="411480"/>
            <a:chOff x="1366365" y="1806679"/>
            <a:chExt cx="7245199" cy="411480"/>
          </a:xfrm>
        </p:grpSpPr>
        <p:grpSp>
          <p:nvGrpSpPr>
            <p:cNvPr id="26" name="Group 15"/>
            <p:cNvGrpSpPr/>
            <p:nvPr/>
          </p:nvGrpSpPr>
          <p:grpSpPr bwMode="auto">
            <a:xfrm>
              <a:off x="1366365" y="1806679"/>
              <a:ext cx="325065" cy="338134"/>
              <a:chOff x="0" y="0"/>
              <a:chExt cx="763788" cy="763788"/>
            </a:xfrm>
          </p:grpSpPr>
          <p:sp>
            <p:nvSpPr>
              <p:cNvPr id="29" name="椭圆 12"/>
              <p:cNvSpPr>
                <a:spLocks noChangeArrowheads="1"/>
              </p:cNvSpPr>
              <p:nvPr/>
            </p:nvSpPr>
            <p:spPr bwMode="auto">
              <a:xfrm>
                <a:off x="0" y="0"/>
                <a:ext cx="763788" cy="763788"/>
              </a:xfrm>
              <a:prstGeom prst="ellipse">
                <a:avLst/>
              </a:prstGeom>
              <a:solidFill>
                <a:srgbClr val="FFFFFF"/>
              </a:solidFill>
              <a:ln w="9525">
                <a:solidFill>
                  <a:srgbClr val="C00000"/>
                </a:solidFill>
                <a:round/>
              </a:ln>
            </p:spPr>
            <p:txBody>
              <a:bodyPr anchor="ctr"/>
              <a:lstStyle/>
              <a:p>
                <a:pPr marL="0" marR="0" lvl="0" indent="0" algn="ctr" defTabSz="91313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2400" b="0" i="0" u="none" strike="noStrike" kern="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0" name="椭圆 6"/>
              <p:cNvSpPr>
                <a:spLocks noChangeArrowheads="1"/>
              </p:cNvSpPr>
              <p:nvPr/>
            </p:nvSpPr>
            <p:spPr bwMode="auto">
              <a:xfrm>
                <a:off x="137929" y="130519"/>
                <a:ext cx="497782" cy="498004"/>
              </a:xfrm>
              <a:prstGeom prst="ellipse">
                <a:avLst/>
              </a:prstGeom>
              <a:solidFill>
                <a:srgbClr val="FFC000"/>
              </a:solidFill>
              <a:ln w="38100">
                <a:solidFill>
                  <a:srgbClr val="C00000"/>
                </a:solidFill>
                <a:miter lim="800000"/>
              </a:ln>
            </p:spPr>
            <p:txBody>
              <a:bodyPr anchor="ct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9pPr>
              </a:lstStyle>
              <a:p>
                <a:pPr marL="0" marR="0" lvl="0" indent="0" algn="ctr" defTabSz="914400" eaLnBrk="1" fontAlgn="auto" latinLnBrk="0" hangingPunct="1">
                  <a:lnSpc>
                    <a:spcPct val="100000"/>
                  </a:lnSpc>
                  <a:spcBef>
                    <a:spcPct val="0"/>
                  </a:spcBef>
                  <a:spcAft>
                    <a:spcPts val="0"/>
                  </a:spcAft>
                  <a:buClrTx/>
                  <a:buSzTx/>
                  <a:buFont typeface="Arial" panose="020B0604020202020204" pitchFamily="34" charset="0"/>
                  <a:buNone/>
                  <a:defRPr/>
                </a:pPr>
                <a:endParaRPr kumimoji="0" lang="zh-CN" altLang="zh-CN" sz="2400" b="0" i="0" u="none" strike="noStrike" kern="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27" name="TextBox 40"/>
            <p:cNvSpPr txBox="1"/>
            <p:nvPr/>
          </p:nvSpPr>
          <p:spPr>
            <a:xfrm>
              <a:off x="1691430" y="1806679"/>
              <a:ext cx="6920134" cy="411480"/>
            </a:xfrm>
            <a:prstGeom prst="rect">
              <a:avLst/>
            </a:prstGeom>
            <a:noFill/>
          </p:spPr>
          <p:txBody>
            <a:bodyPr wrap="square" rtlCol="0">
              <a:spAutoFit/>
            </a:bodyPr>
            <a:lstStyle/>
            <a:p>
              <a:pPr defTabSz="1219200">
                <a:lnSpc>
                  <a:spcPts val="2500"/>
                </a:lnSpc>
                <a:defRPr/>
              </a:pPr>
              <a:r>
                <a:rPr lang="en-US" altLang="zh-CN" sz="2000" dirty="0">
                  <a:solidFill>
                    <a:srgbClr val="C00000"/>
                  </a:solidFill>
                  <a:latin typeface="微软雅黑" panose="020B0503020204020204" pitchFamily="34" charset="-122"/>
                  <a:ea typeface="微软雅黑" panose="020B0503020204020204" pitchFamily="34" charset="-122"/>
                  <a:sym typeface="Calibri" panose="020F0502020204030204" charset="0"/>
                </a:rPr>
                <a:t>4</a:t>
              </a:r>
              <a:r>
                <a:rPr lang="zh-CN" altLang="en-US" sz="2000" dirty="0">
                  <a:solidFill>
                    <a:srgbClr val="C00000"/>
                  </a:solidFill>
                  <a:latin typeface="微软雅黑" panose="020B0503020204020204" pitchFamily="34" charset="-122"/>
                  <a:ea typeface="微软雅黑" panose="020B0503020204020204" pitchFamily="34" charset="-122"/>
                  <a:sym typeface="Calibri" panose="020F0502020204030204" charset="0"/>
                </a:rPr>
                <a:t>、你父母穿</a:t>
              </a:r>
              <a:r>
                <a:rPr lang="en-US" altLang="zh-CN" sz="2000" dirty="0">
                  <a:solidFill>
                    <a:srgbClr val="C00000"/>
                  </a:solidFill>
                  <a:latin typeface="微软雅黑" panose="020B0503020204020204" pitchFamily="34" charset="-122"/>
                  <a:ea typeface="微软雅黑" panose="020B0503020204020204" pitchFamily="34" charset="-122"/>
                  <a:sym typeface="Calibri" panose="020F0502020204030204" charset="0"/>
                </a:rPr>
                <a:t>                      </a:t>
              </a:r>
              <a:r>
                <a:rPr lang="zh-CN" altLang="en-US" sz="2000" dirty="0">
                  <a:solidFill>
                    <a:srgbClr val="C00000"/>
                  </a:solidFill>
                  <a:latin typeface="微软雅黑" panose="020B0503020204020204" pitchFamily="34" charset="-122"/>
                  <a:ea typeface="微软雅黑" panose="020B0503020204020204" pitchFamily="34" charset="-122"/>
                  <a:sym typeface="Calibri" panose="020F0502020204030204" charset="0"/>
                </a:rPr>
                <a:t>码鞋</a:t>
              </a:r>
              <a:endParaRPr lang="zh-CN" altLang="en-US" sz="2000" dirty="0">
                <a:solidFill>
                  <a:srgbClr val="C00000"/>
                </a:solidFill>
                <a:latin typeface="微软雅黑" panose="020B0503020204020204" pitchFamily="34" charset="-122"/>
                <a:ea typeface="微软雅黑" panose="020B0503020204020204" pitchFamily="34" charset="-122"/>
                <a:sym typeface="Calibri" panose="020F0502020204030204" charset="0"/>
              </a:endParaRPr>
            </a:p>
          </p:txBody>
        </p:sp>
        <p:cxnSp>
          <p:nvCxnSpPr>
            <p:cNvPr id="28" name="直接连接符 27"/>
            <p:cNvCxnSpPr/>
            <p:nvPr/>
          </p:nvCxnSpPr>
          <p:spPr>
            <a:xfrm>
              <a:off x="3261380" y="2084931"/>
              <a:ext cx="1514212" cy="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grpSp>
      <p:grpSp>
        <p:nvGrpSpPr>
          <p:cNvPr id="31" name="组合 30"/>
          <p:cNvGrpSpPr/>
          <p:nvPr/>
        </p:nvGrpSpPr>
        <p:grpSpPr>
          <a:xfrm>
            <a:off x="1412664" y="3913272"/>
            <a:ext cx="6529379" cy="393826"/>
            <a:chOff x="1366365" y="1806679"/>
            <a:chExt cx="6529379" cy="393826"/>
          </a:xfrm>
        </p:grpSpPr>
        <p:grpSp>
          <p:nvGrpSpPr>
            <p:cNvPr id="32" name="Group 15"/>
            <p:cNvGrpSpPr/>
            <p:nvPr/>
          </p:nvGrpSpPr>
          <p:grpSpPr bwMode="auto">
            <a:xfrm>
              <a:off x="1366365" y="1806679"/>
              <a:ext cx="325065" cy="338134"/>
              <a:chOff x="0" y="0"/>
              <a:chExt cx="763788" cy="763788"/>
            </a:xfrm>
          </p:grpSpPr>
          <p:sp>
            <p:nvSpPr>
              <p:cNvPr id="35" name="椭圆 12"/>
              <p:cNvSpPr>
                <a:spLocks noChangeArrowheads="1"/>
              </p:cNvSpPr>
              <p:nvPr/>
            </p:nvSpPr>
            <p:spPr bwMode="auto">
              <a:xfrm>
                <a:off x="0" y="0"/>
                <a:ext cx="763788" cy="763788"/>
              </a:xfrm>
              <a:prstGeom prst="ellipse">
                <a:avLst/>
              </a:prstGeom>
              <a:solidFill>
                <a:srgbClr val="FFFFFF"/>
              </a:solidFill>
              <a:ln w="9525">
                <a:solidFill>
                  <a:srgbClr val="C00000"/>
                </a:solidFill>
                <a:round/>
              </a:ln>
            </p:spPr>
            <p:txBody>
              <a:bodyPr anchor="ctr"/>
              <a:lstStyle/>
              <a:p>
                <a:pPr marL="0" marR="0" lvl="0" indent="0" algn="ctr" defTabSz="91313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2400" b="0" i="0" u="none" strike="noStrike" kern="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6" name="椭圆 6"/>
              <p:cNvSpPr>
                <a:spLocks noChangeArrowheads="1"/>
              </p:cNvSpPr>
              <p:nvPr/>
            </p:nvSpPr>
            <p:spPr bwMode="auto">
              <a:xfrm>
                <a:off x="137929" y="130519"/>
                <a:ext cx="497782" cy="498004"/>
              </a:xfrm>
              <a:prstGeom prst="ellipse">
                <a:avLst/>
              </a:prstGeom>
              <a:solidFill>
                <a:srgbClr val="FFC000"/>
              </a:solidFill>
              <a:ln w="38100">
                <a:solidFill>
                  <a:srgbClr val="C00000"/>
                </a:solidFill>
                <a:miter lim="800000"/>
              </a:ln>
            </p:spPr>
            <p:txBody>
              <a:bodyPr anchor="ct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9pPr>
              </a:lstStyle>
              <a:p>
                <a:pPr marL="0" marR="0" lvl="0" indent="0" algn="ctr" defTabSz="914400" eaLnBrk="1" fontAlgn="auto" latinLnBrk="0" hangingPunct="1">
                  <a:lnSpc>
                    <a:spcPct val="100000"/>
                  </a:lnSpc>
                  <a:spcBef>
                    <a:spcPct val="0"/>
                  </a:spcBef>
                  <a:spcAft>
                    <a:spcPts val="0"/>
                  </a:spcAft>
                  <a:buClrTx/>
                  <a:buSzTx/>
                  <a:buFont typeface="Arial" panose="020B0604020202020204" pitchFamily="34" charset="0"/>
                  <a:buNone/>
                  <a:defRPr/>
                </a:pPr>
                <a:endParaRPr kumimoji="0" lang="zh-CN" altLang="zh-CN" sz="2400" b="0" i="0" u="none" strike="noStrike" kern="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33" name="TextBox 40"/>
            <p:cNvSpPr txBox="1"/>
            <p:nvPr/>
          </p:nvSpPr>
          <p:spPr>
            <a:xfrm>
              <a:off x="1691430" y="1806679"/>
              <a:ext cx="4061188" cy="393826"/>
            </a:xfrm>
            <a:prstGeom prst="rect">
              <a:avLst/>
            </a:prstGeom>
            <a:noFill/>
          </p:spPr>
          <p:txBody>
            <a:bodyPr wrap="square" rtlCol="0">
              <a:spAutoFit/>
            </a:bodyPr>
            <a:lstStyle/>
            <a:p>
              <a:pPr defTabSz="1219200">
                <a:lnSpc>
                  <a:spcPts val="2500"/>
                </a:lnSpc>
                <a:defRPr/>
              </a:pPr>
              <a:r>
                <a:rPr lang="en-US" altLang="zh-CN" sz="2000" dirty="0">
                  <a:solidFill>
                    <a:srgbClr val="C00000"/>
                  </a:solidFill>
                  <a:latin typeface="微软雅黑" panose="020B0503020204020204" pitchFamily="34" charset="-122"/>
                  <a:ea typeface="微软雅黑" panose="020B0503020204020204" pitchFamily="34" charset="-122"/>
                  <a:sym typeface="Calibri" panose="020F0502020204030204" charset="0"/>
                </a:rPr>
                <a:t>5</a:t>
              </a:r>
              <a:r>
                <a:rPr lang="zh-CN" altLang="en-US" sz="2000" dirty="0">
                  <a:solidFill>
                    <a:srgbClr val="C00000"/>
                  </a:solidFill>
                  <a:latin typeface="微软雅黑" panose="020B0503020204020204" pitchFamily="34" charset="-122"/>
                  <a:ea typeface="微软雅黑" panose="020B0503020204020204" pitchFamily="34" charset="-122"/>
                  <a:sym typeface="Calibri" panose="020F0502020204030204" charset="0"/>
                </a:rPr>
                <a:t>、你父母喜欢颜色是</a:t>
              </a:r>
              <a:endParaRPr lang="zh-CN" altLang="en-US" sz="2000" dirty="0">
                <a:solidFill>
                  <a:srgbClr val="C00000"/>
                </a:solidFill>
                <a:latin typeface="微软雅黑" panose="020B0503020204020204" pitchFamily="34" charset="-122"/>
                <a:ea typeface="微软雅黑" panose="020B0503020204020204" pitchFamily="34" charset="-122"/>
                <a:sym typeface="Calibri" panose="020F0502020204030204" charset="0"/>
              </a:endParaRPr>
            </a:p>
          </p:txBody>
        </p:sp>
        <p:cxnSp>
          <p:nvCxnSpPr>
            <p:cNvPr id="34" name="直接连接符 33"/>
            <p:cNvCxnSpPr/>
            <p:nvPr/>
          </p:nvCxnSpPr>
          <p:spPr>
            <a:xfrm>
              <a:off x="4018486" y="2084931"/>
              <a:ext cx="3877258" cy="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grpSp>
      <p:grpSp>
        <p:nvGrpSpPr>
          <p:cNvPr id="37" name="组合 36"/>
          <p:cNvGrpSpPr/>
          <p:nvPr/>
        </p:nvGrpSpPr>
        <p:grpSpPr>
          <a:xfrm>
            <a:off x="1412664" y="4434133"/>
            <a:ext cx="6529379" cy="393826"/>
            <a:chOff x="1366365" y="1806679"/>
            <a:chExt cx="6529379" cy="393826"/>
          </a:xfrm>
        </p:grpSpPr>
        <p:grpSp>
          <p:nvGrpSpPr>
            <p:cNvPr id="38" name="Group 15"/>
            <p:cNvGrpSpPr/>
            <p:nvPr/>
          </p:nvGrpSpPr>
          <p:grpSpPr bwMode="auto">
            <a:xfrm>
              <a:off x="1366365" y="1806679"/>
              <a:ext cx="325065" cy="338134"/>
              <a:chOff x="0" y="0"/>
              <a:chExt cx="763788" cy="763788"/>
            </a:xfrm>
          </p:grpSpPr>
          <p:sp>
            <p:nvSpPr>
              <p:cNvPr id="41" name="椭圆 12"/>
              <p:cNvSpPr>
                <a:spLocks noChangeArrowheads="1"/>
              </p:cNvSpPr>
              <p:nvPr/>
            </p:nvSpPr>
            <p:spPr bwMode="auto">
              <a:xfrm>
                <a:off x="0" y="0"/>
                <a:ext cx="763788" cy="763788"/>
              </a:xfrm>
              <a:prstGeom prst="ellipse">
                <a:avLst/>
              </a:prstGeom>
              <a:solidFill>
                <a:srgbClr val="FFFFFF"/>
              </a:solidFill>
              <a:ln w="9525">
                <a:solidFill>
                  <a:srgbClr val="C00000"/>
                </a:solidFill>
                <a:round/>
              </a:ln>
            </p:spPr>
            <p:txBody>
              <a:bodyPr anchor="ctr"/>
              <a:lstStyle/>
              <a:p>
                <a:pPr marL="0" marR="0" lvl="0" indent="0" algn="ctr" defTabSz="91313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2400" b="0" i="0" u="none" strike="noStrike" kern="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2" name="椭圆 6"/>
              <p:cNvSpPr>
                <a:spLocks noChangeArrowheads="1"/>
              </p:cNvSpPr>
              <p:nvPr/>
            </p:nvSpPr>
            <p:spPr bwMode="auto">
              <a:xfrm>
                <a:off x="137929" y="130519"/>
                <a:ext cx="497782" cy="498004"/>
              </a:xfrm>
              <a:prstGeom prst="ellipse">
                <a:avLst/>
              </a:prstGeom>
              <a:solidFill>
                <a:srgbClr val="FFC000"/>
              </a:solidFill>
              <a:ln w="38100">
                <a:solidFill>
                  <a:srgbClr val="C00000"/>
                </a:solidFill>
                <a:miter lim="800000"/>
              </a:ln>
            </p:spPr>
            <p:txBody>
              <a:bodyPr anchor="ct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9pPr>
              </a:lstStyle>
              <a:p>
                <a:pPr marL="0" marR="0" lvl="0" indent="0" algn="ctr" defTabSz="914400" eaLnBrk="1" fontAlgn="auto" latinLnBrk="0" hangingPunct="1">
                  <a:lnSpc>
                    <a:spcPct val="100000"/>
                  </a:lnSpc>
                  <a:spcBef>
                    <a:spcPct val="0"/>
                  </a:spcBef>
                  <a:spcAft>
                    <a:spcPts val="0"/>
                  </a:spcAft>
                  <a:buClrTx/>
                  <a:buSzTx/>
                  <a:buFont typeface="Arial" panose="020B0604020202020204" pitchFamily="34" charset="0"/>
                  <a:buNone/>
                  <a:defRPr/>
                </a:pPr>
                <a:endParaRPr kumimoji="0" lang="zh-CN" altLang="zh-CN" sz="2400" b="0" i="0" u="none" strike="noStrike" kern="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39" name="TextBox 40"/>
            <p:cNvSpPr txBox="1"/>
            <p:nvPr/>
          </p:nvSpPr>
          <p:spPr>
            <a:xfrm>
              <a:off x="1691430" y="1806679"/>
              <a:ext cx="4061188" cy="393826"/>
            </a:xfrm>
            <a:prstGeom prst="rect">
              <a:avLst/>
            </a:prstGeom>
            <a:noFill/>
          </p:spPr>
          <p:txBody>
            <a:bodyPr wrap="square" rtlCol="0">
              <a:spAutoFit/>
            </a:bodyPr>
            <a:lstStyle/>
            <a:p>
              <a:pPr defTabSz="1219200">
                <a:lnSpc>
                  <a:spcPts val="2500"/>
                </a:lnSpc>
                <a:defRPr/>
              </a:pPr>
              <a:r>
                <a:rPr lang="en-US" altLang="zh-CN" sz="2000" dirty="0">
                  <a:solidFill>
                    <a:srgbClr val="C00000"/>
                  </a:solidFill>
                  <a:latin typeface="微软雅黑" panose="020B0503020204020204" pitchFamily="34" charset="-122"/>
                  <a:ea typeface="微软雅黑" panose="020B0503020204020204" pitchFamily="34" charset="-122"/>
                  <a:sym typeface="Calibri" panose="020F0502020204030204" charset="0"/>
                </a:rPr>
                <a:t>6</a:t>
              </a:r>
              <a:r>
                <a:rPr lang="zh-CN" altLang="en-US" sz="2000" dirty="0">
                  <a:solidFill>
                    <a:srgbClr val="C00000"/>
                  </a:solidFill>
                  <a:latin typeface="微软雅黑" panose="020B0503020204020204" pitchFamily="34" charset="-122"/>
                  <a:ea typeface="微软雅黑" panose="020B0503020204020204" pitchFamily="34" charset="-122"/>
                  <a:sym typeface="Calibri" panose="020F0502020204030204" charset="0"/>
                </a:rPr>
                <a:t>、你父母喜欢水果是</a:t>
              </a:r>
              <a:endParaRPr lang="zh-CN" altLang="en-US" sz="2000" dirty="0">
                <a:solidFill>
                  <a:srgbClr val="C00000"/>
                </a:solidFill>
                <a:latin typeface="微软雅黑" panose="020B0503020204020204" pitchFamily="34" charset="-122"/>
                <a:ea typeface="微软雅黑" panose="020B0503020204020204" pitchFamily="34" charset="-122"/>
                <a:sym typeface="Calibri" panose="020F0502020204030204" charset="0"/>
              </a:endParaRPr>
            </a:p>
          </p:txBody>
        </p:sp>
        <p:cxnSp>
          <p:nvCxnSpPr>
            <p:cNvPr id="40" name="直接连接符 39"/>
            <p:cNvCxnSpPr/>
            <p:nvPr/>
          </p:nvCxnSpPr>
          <p:spPr>
            <a:xfrm>
              <a:off x="4352081" y="2084931"/>
              <a:ext cx="3543663" cy="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grpSp>
      <p:grpSp>
        <p:nvGrpSpPr>
          <p:cNvPr id="43" name="组合 42"/>
          <p:cNvGrpSpPr/>
          <p:nvPr/>
        </p:nvGrpSpPr>
        <p:grpSpPr>
          <a:xfrm>
            <a:off x="1412664" y="4898985"/>
            <a:ext cx="6529379" cy="393826"/>
            <a:chOff x="1366365" y="1806679"/>
            <a:chExt cx="6529379" cy="393826"/>
          </a:xfrm>
        </p:grpSpPr>
        <p:grpSp>
          <p:nvGrpSpPr>
            <p:cNvPr id="44" name="Group 15"/>
            <p:cNvGrpSpPr/>
            <p:nvPr/>
          </p:nvGrpSpPr>
          <p:grpSpPr bwMode="auto">
            <a:xfrm>
              <a:off x="1366365" y="1806679"/>
              <a:ext cx="325065" cy="338134"/>
              <a:chOff x="0" y="0"/>
              <a:chExt cx="763788" cy="763788"/>
            </a:xfrm>
          </p:grpSpPr>
          <p:sp>
            <p:nvSpPr>
              <p:cNvPr id="47" name="椭圆 12"/>
              <p:cNvSpPr>
                <a:spLocks noChangeArrowheads="1"/>
              </p:cNvSpPr>
              <p:nvPr/>
            </p:nvSpPr>
            <p:spPr bwMode="auto">
              <a:xfrm>
                <a:off x="0" y="0"/>
                <a:ext cx="763788" cy="763788"/>
              </a:xfrm>
              <a:prstGeom prst="ellipse">
                <a:avLst/>
              </a:prstGeom>
              <a:solidFill>
                <a:srgbClr val="FFFFFF"/>
              </a:solidFill>
              <a:ln w="9525">
                <a:solidFill>
                  <a:srgbClr val="C00000"/>
                </a:solidFill>
                <a:round/>
              </a:ln>
            </p:spPr>
            <p:txBody>
              <a:bodyPr anchor="ctr"/>
              <a:lstStyle/>
              <a:p>
                <a:pPr marL="0" marR="0" lvl="0" indent="0" algn="ctr" defTabSz="91313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2400" b="0" i="0" u="none" strike="noStrike" kern="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8" name="椭圆 6"/>
              <p:cNvSpPr>
                <a:spLocks noChangeArrowheads="1"/>
              </p:cNvSpPr>
              <p:nvPr/>
            </p:nvSpPr>
            <p:spPr bwMode="auto">
              <a:xfrm>
                <a:off x="137929" y="130519"/>
                <a:ext cx="497782" cy="498004"/>
              </a:xfrm>
              <a:prstGeom prst="ellipse">
                <a:avLst/>
              </a:prstGeom>
              <a:solidFill>
                <a:srgbClr val="FFC000"/>
              </a:solidFill>
              <a:ln w="38100">
                <a:solidFill>
                  <a:srgbClr val="C00000"/>
                </a:solidFill>
                <a:miter lim="800000"/>
              </a:ln>
            </p:spPr>
            <p:txBody>
              <a:bodyPr anchor="ct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9pPr>
              </a:lstStyle>
              <a:p>
                <a:pPr marL="0" marR="0" lvl="0" indent="0" algn="ctr" defTabSz="914400" eaLnBrk="1" fontAlgn="auto" latinLnBrk="0" hangingPunct="1">
                  <a:lnSpc>
                    <a:spcPct val="100000"/>
                  </a:lnSpc>
                  <a:spcBef>
                    <a:spcPct val="0"/>
                  </a:spcBef>
                  <a:spcAft>
                    <a:spcPts val="0"/>
                  </a:spcAft>
                  <a:buClrTx/>
                  <a:buSzTx/>
                  <a:buFont typeface="Arial" panose="020B0604020202020204" pitchFamily="34" charset="0"/>
                  <a:buNone/>
                  <a:defRPr/>
                </a:pPr>
                <a:endParaRPr kumimoji="0" lang="zh-CN" altLang="zh-CN" sz="2400" b="0" i="0" u="none" strike="noStrike" kern="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45" name="TextBox 40"/>
            <p:cNvSpPr txBox="1"/>
            <p:nvPr/>
          </p:nvSpPr>
          <p:spPr>
            <a:xfrm>
              <a:off x="1691430" y="1806679"/>
              <a:ext cx="4061188" cy="393826"/>
            </a:xfrm>
            <a:prstGeom prst="rect">
              <a:avLst/>
            </a:prstGeom>
            <a:noFill/>
          </p:spPr>
          <p:txBody>
            <a:bodyPr wrap="square" rtlCol="0">
              <a:spAutoFit/>
            </a:bodyPr>
            <a:lstStyle/>
            <a:p>
              <a:pPr defTabSz="1219200">
                <a:lnSpc>
                  <a:spcPts val="2500"/>
                </a:lnSpc>
                <a:defRPr/>
              </a:pPr>
              <a:r>
                <a:rPr lang="en-US" altLang="zh-CN" sz="2000" dirty="0">
                  <a:solidFill>
                    <a:srgbClr val="C00000"/>
                  </a:solidFill>
                  <a:latin typeface="微软雅黑" panose="020B0503020204020204" pitchFamily="34" charset="-122"/>
                  <a:ea typeface="微软雅黑" panose="020B0503020204020204" pitchFamily="34" charset="-122"/>
                  <a:sym typeface="Calibri" panose="020F0502020204030204" charset="0"/>
                </a:rPr>
                <a:t>7</a:t>
              </a:r>
              <a:r>
                <a:rPr lang="zh-CN" altLang="en-US" sz="2000" dirty="0">
                  <a:solidFill>
                    <a:srgbClr val="C00000"/>
                  </a:solidFill>
                  <a:latin typeface="微软雅黑" panose="020B0503020204020204" pitchFamily="34" charset="-122"/>
                  <a:ea typeface="微软雅黑" panose="020B0503020204020204" pitchFamily="34" charset="-122"/>
                  <a:sym typeface="Calibri" panose="020F0502020204030204" charset="0"/>
                </a:rPr>
                <a:t>、你父母喜欢的花是</a:t>
              </a:r>
              <a:endParaRPr lang="zh-CN" altLang="en-US" sz="2000" dirty="0">
                <a:solidFill>
                  <a:srgbClr val="C00000"/>
                </a:solidFill>
                <a:latin typeface="微软雅黑" panose="020B0503020204020204" pitchFamily="34" charset="-122"/>
                <a:ea typeface="微软雅黑" panose="020B0503020204020204" pitchFamily="34" charset="-122"/>
                <a:sym typeface="Calibri" panose="020F0502020204030204" charset="0"/>
              </a:endParaRPr>
            </a:p>
          </p:txBody>
        </p:sp>
        <p:cxnSp>
          <p:nvCxnSpPr>
            <p:cNvPr id="46" name="直接连接符 45"/>
            <p:cNvCxnSpPr/>
            <p:nvPr/>
          </p:nvCxnSpPr>
          <p:spPr>
            <a:xfrm>
              <a:off x="4352081" y="2084931"/>
              <a:ext cx="3543663" cy="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grpSp>
      <p:grpSp>
        <p:nvGrpSpPr>
          <p:cNvPr id="49" name="组合 48"/>
          <p:cNvGrpSpPr/>
          <p:nvPr/>
        </p:nvGrpSpPr>
        <p:grpSpPr>
          <a:xfrm>
            <a:off x="1412664" y="5412618"/>
            <a:ext cx="6529379" cy="393826"/>
            <a:chOff x="1366365" y="1806679"/>
            <a:chExt cx="6529379" cy="393826"/>
          </a:xfrm>
        </p:grpSpPr>
        <p:grpSp>
          <p:nvGrpSpPr>
            <p:cNvPr id="50" name="Group 15"/>
            <p:cNvGrpSpPr/>
            <p:nvPr/>
          </p:nvGrpSpPr>
          <p:grpSpPr bwMode="auto">
            <a:xfrm>
              <a:off x="1366365" y="1806679"/>
              <a:ext cx="325065" cy="338134"/>
              <a:chOff x="0" y="0"/>
              <a:chExt cx="763788" cy="763788"/>
            </a:xfrm>
          </p:grpSpPr>
          <p:sp>
            <p:nvSpPr>
              <p:cNvPr id="53" name="椭圆 12"/>
              <p:cNvSpPr>
                <a:spLocks noChangeArrowheads="1"/>
              </p:cNvSpPr>
              <p:nvPr/>
            </p:nvSpPr>
            <p:spPr bwMode="auto">
              <a:xfrm>
                <a:off x="0" y="0"/>
                <a:ext cx="763788" cy="763788"/>
              </a:xfrm>
              <a:prstGeom prst="ellipse">
                <a:avLst/>
              </a:prstGeom>
              <a:solidFill>
                <a:srgbClr val="FFFFFF"/>
              </a:solidFill>
              <a:ln w="9525">
                <a:solidFill>
                  <a:srgbClr val="C00000"/>
                </a:solidFill>
                <a:round/>
              </a:ln>
            </p:spPr>
            <p:txBody>
              <a:bodyPr anchor="ctr"/>
              <a:lstStyle/>
              <a:p>
                <a:pPr marL="0" marR="0" lvl="0" indent="0" algn="ctr" defTabSz="91313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2400" b="0" i="0" u="none" strike="noStrike" kern="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4" name="椭圆 6"/>
              <p:cNvSpPr>
                <a:spLocks noChangeArrowheads="1"/>
              </p:cNvSpPr>
              <p:nvPr/>
            </p:nvSpPr>
            <p:spPr bwMode="auto">
              <a:xfrm>
                <a:off x="137929" y="130519"/>
                <a:ext cx="497782" cy="498004"/>
              </a:xfrm>
              <a:prstGeom prst="ellipse">
                <a:avLst/>
              </a:prstGeom>
              <a:solidFill>
                <a:srgbClr val="FFC000"/>
              </a:solidFill>
              <a:ln w="38100">
                <a:solidFill>
                  <a:srgbClr val="C00000"/>
                </a:solidFill>
                <a:miter lim="800000"/>
              </a:ln>
            </p:spPr>
            <p:txBody>
              <a:bodyPr anchor="ct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9pPr>
              </a:lstStyle>
              <a:p>
                <a:pPr marL="0" marR="0" lvl="0" indent="0" algn="ctr" defTabSz="914400" eaLnBrk="1" fontAlgn="auto" latinLnBrk="0" hangingPunct="1">
                  <a:lnSpc>
                    <a:spcPct val="100000"/>
                  </a:lnSpc>
                  <a:spcBef>
                    <a:spcPct val="0"/>
                  </a:spcBef>
                  <a:spcAft>
                    <a:spcPts val="0"/>
                  </a:spcAft>
                  <a:buClrTx/>
                  <a:buSzTx/>
                  <a:buFont typeface="Arial" panose="020B0604020202020204" pitchFamily="34" charset="0"/>
                  <a:buNone/>
                  <a:defRPr/>
                </a:pPr>
                <a:endParaRPr kumimoji="0" lang="zh-CN" altLang="zh-CN" sz="2400" b="0" i="0" u="none" strike="noStrike" kern="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51" name="TextBox 40"/>
            <p:cNvSpPr txBox="1"/>
            <p:nvPr/>
          </p:nvSpPr>
          <p:spPr>
            <a:xfrm>
              <a:off x="1691430" y="1806679"/>
              <a:ext cx="4061188" cy="393826"/>
            </a:xfrm>
            <a:prstGeom prst="rect">
              <a:avLst/>
            </a:prstGeom>
            <a:noFill/>
          </p:spPr>
          <p:txBody>
            <a:bodyPr wrap="square" rtlCol="0">
              <a:spAutoFit/>
            </a:bodyPr>
            <a:lstStyle/>
            <a:p>
              <a:pPr defTabSz="1219200">
                <a:lnSpc>
                  <a:spcPts val="2500"/>
                </a:lnSpc>
                <a:defRPr/>
              </a:pPr>
              <a:r>
                <a:rPr lang="en-US" altLang="zh-CN" sz="2000" dirty="0">
                  <a:solidFill>
                    <a:srgbClr val="C00000"/>
                  </a:solidFill>
                  <a:latin typeface="微软雅黑" panose="020B0503020204020204" pitchFamily="34" charset="-122"/>
                  <a:ea typeface="微软雅黑" panose="020B0503020204020204" pitchFamily="34" charset="-122"/>
                  <a:sym typeface="Calibri" panose="020F0502020204030204" charset="0"/>
                </a:rPr>
                <a:t>8</a:t>
              </a:r>
              <a:r>
                <a:rPr lang="zh-CN" altLang="en-US" sz="2000" dirty="0">
                  <a:solidFill>
                    <a:srgbClr val="C00000"/>
                  </a:solidFill>
                  <a:latin typeface="微软雅黑" panose="020B0503020204020204" pitchFamily="34" charset="-122"/>
                  <a:ea typeface="微软雅黑" panose="020B0503020204020204" pitchFamily="34" charset="-122"/>
                  <a:sym typeface="Calibri" panose="020F0502020204030204" charset="0"/>
                </a:rPr>
                <a:t>、你父母喜欢的日常消遣活动是</a:t>
              </a:r>
              <a:endParaRPr lang="zh-CN" altLang="en-US" sz="2000" dirty="0">
                <a:solidFill>
                  <a:srgbClr val="C00000"/>
                </a:solidFill>
                <a:latin typeface="微软雅黑" panose="020B0503020204020204" pitchFamily="34" charset="-122"/>
                <a:ea typeface="微软雅黑" panose="020B0503020204020204" pitchFamily="34" charset="-122"/>
                <a:sym typeface="Calibri" panose="020F0502020204030204" charset="0"/>
              </a:endParaRPr>
            </a:p>
          </p:txBody>
        </p:sp>
        <p:cxnSp>
          <p:nvCxnSpPr>
            <p:cNvPr id="52" name="直接连接符 51"/>
            <p:cNvCxnSpPr/>
            <p:nvPr/>
          </p:nvCxnSpPr>
          <p:spPr>
            <a:xfrm>
              <a:off x="5544273" y="2084931"/>
              <a:ext cx="2351471" cy="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grpSp>
      <p:grpSp>
        <p:nvGrpSpPr>
          <p:cNvPr id="55" name="组合 54"/>
          <p:cNvGrpSpPr/>
          <p:nvPr/>
        </p:nvGrpSpPr>
        <p:grpSpPr>
          <a:xfrm>
            <a:off x="7942043" y="2196016"/>
            <a:ext cx="3299673" cy="2301133"/>
            <a:chOff x="746422" y="476328"/>
            <a:chExt cx="3299673" cy="2301133"/>
          </a:xfrm>
        </p:grpSpPr>
        <p:grpSp>
          <p:nvGrpSpPr>
            <p:cNvPr id="56" name="组合 55"/>
            <p:cNvGrpSpPr/>
            <p:nvPr/>
          </p:nvGrpSpPr>
          <p:grpSpPr>
            <a:xfrm>
              <a:off x="746422" y="476328"/>
              <a:ext cx="3299673" cy="2301133"/>
              <a:chOff x="746422" y="476328"/>
              <a:chExt cx="3299673" cy="2301133"/>
            </a:xfrm>
          </p:grpSpPr>
          <p:cxnSp>
            <p:nvCxnSpPr>
              <p:cNvPr id="58" name="直接连接符 57"/>
              <p:cNvCxnSpPr/>
              <p:nvPr/>
            </p:nvCxnSpPr>
            <p:spPr>
              <a:xfrm flipH="1">
                <a:off x="746422" y="2106901"/>
                <a:ext cx="670560" cy="67056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59" name="直接连接符 58"/>
              <p:cNvCxnSpPr/>
              <p:nvPr/>
            </p:nvCxnSpPr>
            <p:spPr>
              <a:xfrm flipH="1">
                <a:off x="1272970" y="2009743"/>
                <a:ext cx="670560" cy="67056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60" name="直接连接符 59"/>
              <p:cNvCxnSpPr/>
              <p:nvPr/>
            </p:nvCxnSpPr>
            <p:spPr>
              <a:xfrm flipH="1">
                <a:off x="2848987" y="573486"/>
                <a:ext cx="670560" cy="67056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61" name="直接连接符 60"/>
              <p:cNvCxnSpPr/>
              <p:nvPr/>
            </p:nvCxnSpPr>
            <p:spPr>
              <a:xfrm flipH="1">
                <a:off x="3375535" y="476328"/>
                <a:ext cx="670560" cy="67056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nvGrpSpPr>
              <p:cNvPr id="62" name="组合 61"/>
              <p:cNvGrpSpPr/>
              <p:nvPr/>
            </p:nvGrpSpPr>
            <p:grpSpPr>
              <a:xfrm>
                <a:off x="1558415" y="1012361"/>
                <a:ext cx="1304372" cy="679229"/>
                <a:chOff x="1558415" y="1012361"/>
                <a:chExt cx="1304372" cy="679229"/>
              </a:xfrm>
            </p:grpSpPr>
            <p:cxnSp>
              <p:nvCxnSpPr>
                <p:cNvPr id="66" name="直接连接符 65"/>
                <p:cNvCxnSpPr/>
                <p:nvPr/>
              </p:nvCxnSpPr>
              <p:spPr>
                <a:xfrm>
                  <a:off x="1558415" y="1012361"/>
                  <a:ext cx="1304372"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67" name="直接连接符 66"/>
                <p:cNvCxnSpPr/>
                <p:nvPr/>
              </p:nvCxnSpPr>
              <p:spPr>
                <a:xfrm>
                  <a:off x="1558415" y="1012361"/>
                  <a:ext cx="0" cy="679229"/>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grpSp>
            <p:nvGrpSpPr>
              <p:cNvPr id="63" name="组合 62"/>
              <p:cNvGrpSpPr/>
              <p:nvPr/>
            </p:nvGrpSpPr>
            <p:grpSpPr>
              <a:xfrm flipH="1" flipV="1">
                <a:off x="2023324" y="1408868"/>
                <a:ext cx="1304372" cy="679229"/>
                <a:chOff x="1558415" y="1012361"/>
                <a:chExt cx="1304372" cy="679229"/>
              </a:xfrm>
            </p:grpSpPr>
            <p:cxnSp>
              <p:nvCxnSpPr>
                <p:cNvPr id="64" name="直接连接符 63"/>
                <p:cNvCxnSpPr/>
                <p:nvPr/>
              </p:nvCxnSpPr>
              <p:spPr>
                <a:xfrm>
                  <a:off x="1558415" y="1012361"/>
                  <a:ext cx="1304372"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65" name="直接连接符 64"/>
                <p:cNvCxnSpPr/>
                <p:nvPr/>
              </p:nvCxnSpPr>
              <p:spPr>
                <a:xfrm>
                  <a:off x="1558415" y="1012361"/>
                  <a:ext cx="0" cy="679229"/>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grpSp>
        <p:sp>
          <p:nvSpPr>
            <p:cNvPr id="57" name="标题 1"/>
            <p:cNvSpPr txBox="1"/>
            <p:nvPr/>
          </p:nvSpPr>
          <p:spPr>
            <a:xfrm>
              <a:off x="1659412" y="1321728"/>
              <a:ext cx="1756453" cy="523864"/>
            </a:xfrm>
            <a:prstGeom prst="rect">
              <a:avLst/>
            </a:prstGeom>
          </p:spPr>
          <p:txBody>
            <a:bodyPr>
              <a:noAutofit/>
            </a:bodyPr>
            <a:lstStyle>
              <a:lvl1pPr algn="l" defTabSz="1219200" rtl="0" eaLnBrk="1" latinLnBrk="0" hangingPunct="1">
                <a:spcBef>
                  <a:spcPct val="0"/>
                </a:spcBef>
                <a:buNone/>
                <a:defRPr sz="2000" b="1" kern="1200">
                  <a:blipFill dpi="0" rotWithShape="1">
                    <a:blip r:embed="rId2">
                      <a:extLst>
                        <a:ext uri="{28A0092B-C50C-407E-A947-70E740481C1C}">
                          <a14:useLocalDpi xmlns:a14="http://schemas.microsoft.com/office/drawing/2010/main" val="0"/>
                        </a:ext>
                      </a:extLst>
                    </a:blip>
                    <a:srcRect/>
                    <a:stretch>
                      <a:fillRect/>
                    </a:stretch>
                  </a:blipFill>
                  <a:effectLst>
                    <a:glow rad="101600">
                      <a:schemeClr val="bg1">
                        <a:alpha val="60000"/>
                      </a:schemeClr>
                    </a:glow>
                  </a:effectLst>
                  <a:latin typeface="微软雅黑" panose="020B0503020204020204" pitchFamily="34" charset="-122"/>
                  <a:ea typeface="微软雅黑" panose="020B0503020204020204" pitchFamily="34" charset="-122"/>
                  <a:cs typeface="+mj-cs"/>
                </a:defRPr>
              </a:lvl1pPr>
            </a:lstStyle>
            <a:p>
              <a:pPr lvl="0">
                <a:defRPr/>
              </a:pPr>
              <a:r>
                <a:rPr lang="zh-CN" altLang="en-US" sz="2800" b="0" dirty="0">
                  <a:solidFill>
                    <a:schemeClr val="bg2">
                      <a:lumMod val="25000"/>
                    </a:schemeClr>
                  </a:solidFill>
                  <a:effectLst>
                    <a:glow rad="101600">
                      <a:prstClr val="white">
                        <a:alpha val="60000"/>
                      </a:prstClr>
                    </a:glow>
                  </a:effectLst>
                  <a:latin typeface="思源宋体 CN Heavy" panose="02020900000000000000" pitchFamily="18" charset="-122"/>
                  <a:ea typeface="思源宋体 CN Heavy" panose="02020900000000000000" pitchFamily="18" charset="-122"/>
                </a:rPr>
                <a:t>自我测评</a:t>
              </a:r>
              <a:endParaRPr lang="zh-CN" altLang="en-US" sz="2800" b="0" dirty="0">
                <a:solidFill>
                  <a:schemeClr val="bg2">
                    <a:lumMod val="25000"/>
                  </a:schemeClr>
                </a:solidFill>
                <a:effectLst>
                  <a:glow rad="101600">
                    <a:prstClr val="white">
                      <a:alpha val="60000"/>
                    </a:prstClr>
                  </a:glow>
                </a:effectLst>
                <a:latin typeface="思源宋体 CN Heavy" panose="02020900000000000000" pitchFamily="18" charset="-122"/>
                <a:ea typeface="思源宋体 CN Heavy" panose="02020900000000000000" pitchFamily="18" charset="-122"/>
              </a:endParaRPr>
            </a:p>
          </p:txBody>
        </p:sp>
      </p:grpSp>
      <p:sp>
        <p:nvSpPr>
          <p:cNvPr id="68" name="文本占位符 1"/>
          <p:cNvSpPr txBox="1"/>
          <p:nvPr/>
        </p:nvSpPr>
        <p:spPr>
          <a:xfrm>
            <a:off x="8127275" y="4444305"/>
            <a:ext cx="8558848" cy="127371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457200">
              <a:lnSpc>
                <a:spcPts val="2500"/>
              </a:lnSpc>
              <a:buNone/>
            </a:pPr>
            <a:r>
              <a:rPr lang="zh-CN" altLang="en-US" sz="2000" dirty="0">
                <a:solidFill>
                  <a:srgbClr val="253238"/>
                </a:solidFill>
                <a:latin typeface="微软雅黑" panose="020B0503020204020204" pitchFamily="34" charset="-122"/>
                <a:ea typeface="微软雅黑" panose="020B0503020204020204" pitchFamily="34" charset="-122"/>
                <a:sym typeface="+mn-ea"/>
              </a:rPr>
              <a:t>答对</a:t>
            </a:r>
            <a:r>
              <a:rPr lang="en-US" altLang="zh-CN" sz="2000" dirty="0">
                <a:solidFill>
                  <a:srgbClr val="253238"/>
                </a:solidFill>
                <a:latin typeface="微软雅黑" panose="020B0503020204020204" pitchFamily="34" charset="-122"/>
                <a:ea typeface="微软雅黑" panose="020B0503020204020204" pitchFamily="34" charset="-122"/>
                <a:sym typeface="+mn-ea"/>
              </a:rPr>
              <a:t>6</a:t>
            </a:r>
            <a:r>
              <a:rPr lang="zh-CN" altLang="en-US" sz="2000" dirty="0">
                <a:solidFill>
                  <a:srgbClr val="253238"/>
                </a:solidFill>
                <a:latin typeface="微软雅黑" panose="020B0503020204020204" pitchFamily="34" charset="-122"/>
                <a:ea typeface="微软雅黑" panose="020B0503020204020204" pitchFamily="34" charset="-122"/>
                <a:sym typeface="+mn-ea"/>
              </a:rPr>
              <a:t>题以下的</a:t>
            </a:r>
            <a:endParaRPr lang="en-US" altLang="zh-CN" sz="2000" dirty="0">
              <a:solidFill>
                <a:srgbClr val="253238"/>
              </a:solidFill>
              <a:latin typeface="微软雅黑" panose="020B0503020204020204" pitchFamily="34" charset="-122"/>
              <a:ea typeface="微软雅黑" panose="020B0503020204020204" pitchFamily="34" charset="-122"/>
              <a:sym typeface="+mn-ea"/>
            </a:endParaRPr>
          </a:p>
          <a:p>
            <a:pPr marL="0" indent="457200">
              <a:lnSpc>
                <a:spcPts val="2500"/>
              </a:lnSpc>
              <a:buNone/>
            </a:pPr>
            <a:r>
              <a:rPr lang="zh-CN" altLang="en-US" sz="2000" dirty="0">
                <a:solidFill>
                  <a:srgbClr val="253238"/>
                </a:solidFill>
                <a:latin typeface="微软雅黑" panose="020B0503020204020204" pitchFamily="34" charset="-122"/>
                <a:ea typeface="微软雅黑" panose="020B0503020204020204" pitchFamily="34" charset="-122"/>
                <a:sym typeface="+mn-ea"/>
              </a:rPr>
              <a:t>请你以后多与父母沟通。</a:t>
            </a:r>
            <a:endParaRPr lang="zh-CN" altLang="en-US" sz="2000" dirty="0">
              <a:solidFill>
                <a:srgbClr val="253238"/>
              </a:solidFill>
              <a:latin typeface="微软雅黑" panose="020B0503020204020204" pitchFamily="34" charset="-122"/>
              <a:ea typeface="微软雅黑" panose="020B0503020204020204" pitchFamily="34"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750" fill="hold"/>
                                        <p:tgtEl>
                                          <p:spTgt spid="2"/>
                                        </p:tgtEl>
                                        <p:attrNameLst>
                                          <p:attrName>ppt_w</p:attrName>
                                        </p:attrNameLst>
                                      </p:cBhvr>
                                      <p:tavLst>
                                        <p:tav tm="0">
                                          <p:val>
                                            <p:fltVal val="0"/>
                                          </p:val>
                                        </p:tav>
                                        <p:tav tm="100000">
                                          <p:val>
                                            <p:strVal val="#ppt_w"/>
                                          </p:val>
                                        </p:tav>
                                      </p:tavLst>
                                    </p:anim>
                                    <p:anim calcmode="lin" valueType="num">
                                      <p:cBhvr>
                                        <p:cTn id="8" dur="750" fill="hold"/>
                                        <p:tgtEl>
                                          <p:spTgt spid="2"/>
                                        </p:tgtEl>
                                        <p:attrNameLst>
                                          <p:attrName>ppt_h</p:attrName>
                                        </p:attrNameLst>
                                      </p:cBhvr>
                                      <p:tavLst>
                                        <p:tav tm="0">
                                          <p:val>
                                            <p:fltVal val="0"/>
                                          </p:val>
                                        </p:tav>
                                        <p:tav tm="100000">
                                          <p:val>
                                            <p:strVal val="#ppt_h"/>
                                          </p:val>
                                        </p:tav>
                                      </p:tavLst>
                                    </p:anim>
                                    <p:animEffect transition="in" filter="fade">
                                      <p:cBhvr>
                                        <p:cTn id="9" dur="750"/>
                                        <p:tgtEl>
                                          <p:spTgt spid="2"/>
                                        </p:tgtEl>
                                      </p:cBhvr>
                                    </p:animEffect>
                                  </p:childTnLst>
                                </p:cTn>
                              </p:par>
                            </p:childTnLst>
                          </p:cTn>
                        </p:par>
                        <p:par>
                          <p:cTn id="10" fill="hold">
                            <p:stCondLst>
                              <p:cond delay="1000"/>
                            </p:stCondLst>
                            <p:childTnLst>
                              <p:par>
                                <p:cTn id="11" presetID="22" presetClass="entr" presetSubtype="4"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par>
                          <p:cTn id="14" fill="hold">
                            <p:stCondLst>
                              <p:cond delay="1500"/>
                            </p:stCondLst>
                            <p:childTnLst>
                              <p:par>
                                <p:cTn id="15" presetID="22" presetClass="entr" presetSubtype="4"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par>
                          <p:cTn id="18" fill="hold">
                            <p:stCondLst>
                              <p:cond delay="2000"/>
                            </p:stCondLst>
                            <p:childTnLst>
                              <p:par>
                                <p:cTn id="19" presetID="22" presetClass="entr" presetSubtype="8"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left)">
                                      <p:cBhvr>
                                        <p:cTn id="21" dur="500"/>
                                        <p:tgtEl>
                                          <p:spTgt spid="7"/>
                                        </p:tgtEl>
                                      </p:cBhvr>
                                    </p:animEffect>
                                  </p:childTnLst>
                                </p:cTn>
                              </p:par>
                            </p:childTnLst>
                          </p:cTn>
                        </p:par>
                        <p:par>
                          <p:cTn id="22" fill="hold">
                            <p:stCondLst>
                              <p:cond delay="2500"/>
                            </p:stCondLst>
                            <p:childTnLst>
                              <p:par>
                                <p:cTn id="23" presetID="22" presetClass="entr" presetSubtype="8" fill="hold" nodeType="after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left)">
                                      <p:cBhvr>
                                        <p:cTn id="25" dur="500"/>
                                        <p:tgtEl>
                                          <p:spTgt spid="13"/>
                                        </p:tgtEl>
                                      </p:cBhvr>
                                    </p:animEffect>
                                  </p:childTnLst>
                                </p:cTn>
                              </p:par>
                            </p:childTnLst>
                          </p:cTn>
                        </p:par>
                        <p:par>
                          <p:cTn id="26" fill="hold">
                            <p:stCondLst>
                              <p:cond delay="3000"/>
                            </p:stCondLst>
                            <p:childTnLst>
                              <p:par>
                                <p:cTn id="27" presetID="22" presetClass="entr" presetSubtype="8" fill="hold" nodeType="after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left)">
                                      <p:cBhvr>
                                        <p:cTn id="29" dur="500"/>
                                        <p:tgtEl>
                                          <p:spTgt spid="19"/>
                                        </p:tgtEl>
                                      </p:cBhvr>
                                    </p:animEffect>
                                  </p:childTnLst>
                                </p:cTn>
                              </p:par>
                            </p:childTnLst>
                          </p:cTn>
                        </p:par>
                        <p:par>
                          <p:cTn id="30" fill="hold">
                            <p:stCondLst>
                              <p:cond delay="3500"/>
                            </p:stCondLst>
                            <p:childTnLst>
                              <p:par>
                                <p:cTn id="31" presetID="22" presetClass="entr" presetSubtype="8" fill="hold" nodeType="after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wipe(left)">
                                      <p:cBhvr>
                                        <p:cTn id="33" dur="500"/>
                                        <p:tgtEl>
                                          <p:spTgt spid="25"/>
                                        </p:tgtEl>
                                      </p:cBhvr>
                                    </p:animEffect>
                                  </p:childTnLst>
                                </p:cTn>
                              </p:par>
                            </p:childTnLst>
                          </p:cTn>
                        </p:par>
                        <p:par>
                          <p:cTn id="34" fill="hold">
                            <p:stCondLst>
                              <p:cond delay="4000"/>
                            </p:stCondLst>
                            <p:childTnLst>
                              <p:par>
                                <p:cTn id="35" presetID="22" presetClass="entr" presetSubtype="8" fill="hold" nodeType="after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wipe(left)">
                                      <p:cBhvr>
                                        <p:cTn id="37" dur="500"/>
                                        <p:tgtEl>
                                          <p:spTgt spid="31"/>
                                        </p:tgtEl>
                                      </p:cBhvr>
                                    </p:animEffect>
                                  </p:childTnLst>
                                </p:cTn>
                              </p:par>
                            </p:childTnLst>
                          </p:cTn>
                        </p:par>
                        <p:par>
                          <p:cTn id="38" fill="hold">
                            <p:stCondLst>
                              <p:cond delay="4500"/>
                            </p:stCondLst>
                            <p:childTnLst>
                              <p:par>
                                <p:cTn id="39" presetID="22" presetClass="entr" presetSubtype="8" fill="hold" nodeType="afterEffect">
                                  <p:stCondLst>
                                    <p:cond delay="0"/>
                                  </p:stCondLst>
                                  <p:childTnLst>
                                    <p:set>
                                      <p:cBhvr>
                                        <p:cTn id="40" dur="1" fill="hold">
                                          <p:stCondLst>
                                            <p:cond delay="0"/>
                                          </p:stCondLst>
                                        </p:cTn>
                                        <p:tgtEl>
                                          <p:spTgt spid="37"/>
                                        </p:tgtEl>
                                        <p:attrNameLst>
                                          <p:attrName>style.visibility</p:attrName>
                                        </p:attrNameLst>
                                      </p:cBhvr>
                                      <p:to>
                                        <p:strVal val="visible"/>
                                      </p:to>
                                    </p:set>
                                    <p:animEffect transition="in" filter="wipe(left)">
                                      <p:cBhvr>
                                        <p:cTn id="41" dur="500"/>
                                        <p:tgtEl>
                                          <p:spTgt spid="37"/>
                                        </p:tgtEl>
                                      </p:cBhvr>
                                    </p:animEffect>
                                  </p:childTnLst>
                                </p:cTn>
                              </p:par>
                            </p:childTnLst>
                          </p:cTn>
                        </p:par>
                        <p:par>
                          <p:cTn id="42" fill="hold">
                            <p:stCondLst>
                              <p:cond delay="5000"/>
                            </p:stCondLst>
                            <p:childTnLst>
                              <p:par>
                                <p:cTn id="43" presetID="22" presetClass="entr" presetSubtype="8" fill="hold" nodeType="afterEffect">
                                  <p:stCondLst>
                                    <p:cond delay="0"/>
                                  </p:stCondLst>
                                  <p:childTnLst>
                                    <p:set>
                                      <p:cBhvr>
                                        <p:cTn id="44" dur="1" fill="hold">
                                          <p:stCondLst>
                                            <p:cond delay="0"/>
                                          </p:stCondLst>
                                        </p:cTn>
                                        <p:tgtEl>
                                          <p:spTgt spid="43"/>
                                        </p:tgtEl>
                                        <p:attrNameLst>
                                          <p:attrName>style.visibility</p:attrName>
                                        </p:attrNameLst>
                                      </p:cBhvr>
                                      <p:to>
                                        <p:strVal val="visible"/>
                                      </p:to>
                                    </p:set>
                                    <p:animEffect transition="in" filter="wipe(left)">
                                      <p:cBhvr>
                                        <p:cTn id="45" dur="500"/>
                                        <p:tgtEl>
                                          <p:spTgt spid="43"/>
                                        </p:tgtEl>
                                      </p:cBhvr>
                                    </p:animEffect>
                                  </p:childTnLst>
                                </p:cTn>
                              </p:par>
                            </p:childTnLst>
                          </p:cTn>
                        </p:par>
                        <p:par>
                          <p:cTn id="46" fill="hold">
                            <p:stCondLst>
                              <p:cond delay="5500"/>
                            </p:stCondLst>
                            <p:childTnLst>
                              <p:par>
                                <p:cTn id="47" presetID="22" presetClass="entr" presetSubtype="8" fill="hold" nodeType="afterEffect">
                                  <p:stCondLst>
                                    <p:cond delay="0"/>
                                  </p:stCondLst>
                                  <p:childTnLst>
                                    <p:set>
                                      <p:cBhvr>
                                        <p:cTn id="48" dur="1" fill="hold">
                                          <p:stCondLst>
                                            <p:cond delay="0"/>
                                          </p:stCondLst>
                                        </p:cTn>
                                        <p:tgtEl>
                                          <p:spTgt spid="49"/>
                                        </p:tgtEl>
                                        <p:attrNameLst>
                                          <p:attrName>style.visibility</p:attrName>
                                        </p:attrNameLst>
                                      </p:cBhvr>
                                      <p:to>
                                        <p:strVal val="visible"/>
                                      </p:to>
                                    </p:set>
                                    <p:animEffect transition="in" filter="wipe(left)">
                                      <p:cBhvr>
                                        <p:cTn id="49" dur="500"/>
                                        <p:tgtEl>
                                          <p:spTgt spid="49"/>
                                        </p:tgtEl>
                                      </p:cBhvr>
                                    </p:animEffect>
                                  </p:childTnLst>
                                </p:cTn>
                              </p:par>
                            </p:childTnLst>
                          </p:cTn>
                        </p:par>
                        <p:par>
                          <p:cTn id="50" fill="hold">
                            <p:stCondLst>
                              <p:cond delay="6000"/>
                            </p:stCondLst>
                            <p:childTnLst>
                              <p:par>
                                <p:cTn id="51" presetID="47" presetClass="entr" presetSubtype="0" fill="hold" nodeType="afterEffect">
                                  <p:stCondLst>
                                    <p:cond delay="0"/>
                                  </p:stCondLst>
                                  <p:childTnLst>
                                    <p:set>
                                      <p:cBhvr>
                                        <p:cTn id="52" dur="1" fill="hold">
                                          <p:stCondLst>
                                            <p:cond delay="0"/>
                                          </p:stCondLst>
                                        </p:cTn>
                                        <p:tgtEl>
                                          <p:spTgt spid="55"/>
                                        </p:tgtEl>
                                        <p:attrNameLst>
                                          <p:attrName>style.visibility</p:attrName>
                                        </p:attrNameLst>
                                      </p:cBhvr>
                                      <p:to>
                                        <p:strVal val="visible"/>
                                      </p:to>
                                    </p:set>
                                    <p:animEffect transition="in" filter="fade">
                                      <p:cBhvr>
                                        <p:cTn id="53" dur="1000"/>
                                        <p:tgtEl>
                                          <p:spTgt spid="55"/>
                                        </p:tgtEl>
                                      </p:cBhvr>
                                    </p:animEffect>
                                    <p:anim calcmode="lin" valueType="num">
                                      <p:cBhvr>
                                        <p:cTn id="54" dur="1000" fill="hold"/>
                                        <p:tgtEl>
                                          <p:spTgt spid="55"/>
                                        </p:tgtEl>
                                        <p:attrNameLst>
                                          <p:attrName>ppt_x</p:attrName>
                                        </p:attrNameLst>
                                      </p:cBhvr>
                                      <p:tavLst>
                                        <p:tav tm="0">
                                          <p:val>
                                            <p:strVal val="#ppt_x"/>
                                          </p:val>
                                        </p:tav>
                                        <p:tav tm="100000">
                                          <p:val>
                                            <p:strVal val="#ppt_x"/>
                                          </p:val>
                                        </p:tav>
                                      </p:tavLst>
                                    </p:anim>
                                    <p:anim calcmode="lin" valueType="num">
                                      <p:cBhvr>
                                        <p:cTn id="55" dur="1000" fill="hold"/>
                                        <p:tgtEl>
                                          <p:spTgt spid="55"/>
                                        </p:tgtEl>
                                        <p:attrNameLst>
                                          <p:attrName>ppt_y</p:attrName>
                                        </p:attrNameLst>
                                      </p:cBhvr>
                                      <p:tavLst>
                                        <p:tav tm="0">
                                          <p:val>
                                            <p:strVal val="#ppt_y-.1"/>
                                          </p:val>
                                        </p:tav>
                                        <p:tav tm="100000">
                                          <p:val>
                                            <p:strVal val="#ppt_y"/>
                                          </p:val>
                                        </p:tav>
                                      </p:tavLst>
                                    </p:anim>
                                  </p:childTnLst>
                                </p:cTn>
                              </p:par>
                            </p:childTnLst>
                          </p:cTn>
                        </p:par>
                        <p:par>
                          <p:cTn id="56" fill="hold">
                            <p:stCondLst>
                              <p:cond delay="7000"/>
                            </p:stCondLst>
                            <p:childTnLst>
                              <p:par>
                                <p:cTn id="57" presetID="22" presetClass="entr" presetSubtype="1" fill="hold" grpId="0" nodeType="afterEffect">
                                  <p:stCondLst>
                                    <p:cond delay="0"/>
                                  </p:stCondLst>
                                  <p:childTnLst>
                                    <p:set>
                                      <p:cBhvr>
                                        <p:cTn id="58" dur="1" fill="hold">
                                          <p:stCondLst>
                                            <p:cond delay="0"/>
                                          </p:stCondLst>
                                        </p:cTn>
                                        <p:tgtEl>
                                          <p:spTgt spid="68"/>
                                        </p:tgtEl>
                                        <p:attrNameLst>
                                          <p:attrName>style.visibility</p:attrName>
                                        </p:attrNameLst>
                                      </p:cBhvr>
                                      <p:to>
                                        <p:strVal val="visible"/>
                                      </p:to>
                                    </p:set>
                                    <p:animEffect transition="in" filter="wipe(up)">
                                      <p:cBhvr>
                                        <p:cTn id="59"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6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15234" y="157139"/>
            <a:ext cx="4056834" cy="1502492"/>
            <a:chOff x="367108" y="277454"/>
            <a:chExt cx="4056834" cy="1502492"/>
          </a:xfrm>
        </p:grpSpPr>
        <p:pic>
          <p:nvPicPr>
            <p:cNvPr id="3" name="图片 2"/>
            <p:cNvPicPr>
              <a:picLocks noChangeAspect="1"/>
            </p:cNvPicPr>
            <p:nvPr/>
          </p:nvPicPr>
          <p:blipFill rotWithShape="1">
            <a:blip r:embed="rId1" cstate="print">
              <a:extLst>
                <a:ext uri="{28A0092B-C50C-407E-A947-70E740481C1C}">
                  <a14:useLocalDpi xmlns:a14="http://schemas.microsoft.com/office/drawing/2010/main" val="0"/>
                </a:ext>
              </a:extLst>
            </a:blip>
            <a:srcRect l="12603" t="75961" r="19875" b="-3616"/>
            <a:stretch>
              <a:fillRect/>
            </a:stretch>
          </p:blipFill>
          <p:spPr>
            <a:xfrm>
              <a:off x="367108" y="277454"/>
              <a:ext cx="4056834" cy="1502492"/>
            </a:xfrm>
            <a:prstGeom prst="rect">
              <a:avLst/>
            </a:prstGeom>
          </p:spPr>
        </p:pic>
        <p:sp>
          <p:nvSpPr>
            <p:cNvPr id="4" name="矩形 3"/>
            <p:cNvSpPr/>
            <p:nvPr/>
          </p:nvSpPr>
          <p:spPr>
            <a:xfrm>
              <a:off x="1338081" y="668635"/>
              <a:ext cx="2379677" cy="461665"/>
            </a:xfrm>
            <a:prstGeom prst="rect">
              <a:avLst/>
            </a:prstGeom>
          </p:spPr>
          <p:txBody>
            <a:bodyPr wrap="square">
              <a:spAutoFit/>
            </a:bodyPr>
            <a:lstStyle/>
            <a:p>
              <a:pPr algn="ctr"/>
              <a:r>
                <a:rPr lang="zh-CN" altLang="en-US" sz="2400" spc="600" dirty="0">
                  <a:solidFill>
                    <a:srgbClr val="253238"/>
                  </a:solidFill>
                  <a:latin typeface="+mj-ea"/>
                  <a:ea typeface="+mj-ea"/>
                </a:rPr>
                <a:t>真实案例</a:t>
              </a:r>
              <a:r>
                <a:rPr lang="en-US" altLang="zh-CN" sz="2400" spc="600" dirty="0">
                  <a:solidFill>
                    <a:srgbClr val="253238"/>
                  </a:solidFill>
                  <a:latin typeface="+mj-ea"/>
                  <a:ea typeface="+mj-ea"/>
                </a:rPr>
                <a:t>1</a:t>
              </a:r>
              <a:endParaRPr lang="zh-CN" altLang="en-US" sz="2400" spc="600" dirty="0">
                <a:solidFill>
                  <a:srgbClr val="253238"/>
                </a:solidFill>
                <a:latin typeface="+mj-ea"/>
                <a:ea typeface="+mj-ea"/>
              </a:endParaRPr>
            </a:p>
          </p:txBody>
        </p:sp>
      </p:grpSp>
      <p:grpSp>
        <p:nvGrpSpPr>
          <p:cNvPr id="5" name="组合 4"/>
          <p:cNvGrpSpPr/>
          <p:nvPr/>
        </p:nvGrpSpPr>
        <p:grpSpPr>
          <a:xfrm>
            <a:off x="660400" y="2179858"/>
            <a:ext cx="4258809" cy="3050527"/>
            <a:chOff x="-1958232" y="2267057"/>
            <a:chExt cx="2412463" cy="1827386"/>
          </a:xfrm>
        </p:grpSpPr>
        <p:sp>
          <p:nvSpPr>
            <p:cNvPr id="6" name="矩形: 圆角 5"/>
            <p:cNvSpPr/>
            <p:nvPr/>
          </p:nvSpPr>
          <p:spPr>
            <a:xfrm>
              <a:off x="-1958232" y="2267057"/>
              <a:ext cx="2412463" cy="1827386"/>
            </a:xfrm>
            <a:prstGeom prst="roundRect">
              <a:avLst>
                <a:gd name="adj" fmla="val 2186"/>
              </a:avLst>
            </a:prstGeom>
            <a:solidFill>
              <a:schemeClr val="bg1"/>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 name="矩形: 圆角 6"/>
            <p:cNvSpPr/>
            <p:nvPr/>
          </p:nvSpPr>
          <p:spPr>
            <a:xfrm>
              <a:off x="-1799029" y="2410190"/>
              <a:ext cx="2094056" cy="1543238"/>
            </a:xfrm>
            <a:prstGeom prst="roundRect">
              <a:avLst>
                <a:gd name="adj" fmla="val 2186"/>
              </a:avLst>
            </a:prstGeom>
            <a:blipFill dpi="0" rotWithShape="1">
              <a:blip r:embed="rId2">
                <a:extLst>
                  <a:ext uri="{28A0092B-C50C-407E-A947-70E740481C1C}">
                    <a14:useLocalDpi xmlns:a14="http://schemas.microsoft.com/office/drawing/2010/main" val="0"/>
                  </a:ext>
                </a:extLst>
              </a:blip>
              <a:srcRect/>
              <a:stretch>
                <a:fillRect/>
              </a:stretch>
            </a:blip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bg2">
                      <a:lumMod val="50000"/>
                    </a:schemeClr>
                  </a:solidFill>
                  <a:latin typeface="微软雅黑" panose="020B0503020204020204" pitchFamily="34" charset="-122"/>
                  <a:ea typeface="微软雅黑" panose="020B0503020204020204" pitchFamily="34" charset="-122"/>
                </a:rPr>
                <a:t> </a:t>
              </a:r>
              <a:endParaRPr lang="zh-CN" altLang="en-US" dirty="0">
                <a:solidFill>
                  <a:schemeClr val="bg2">
                    <a:lumMod val="25000"/>
                  </a:schemeClr>
                </a:solidFill>
                <a:latin typeface="微软雅黑" panose="020B0503020204020204" pitchFamily="34" charset="-122"/>
                <a:ea typeface="微软雅黑" panose="020B0503020204020204" pitchFamily="34" charset="-122"/>
              </a:endParaRPr>
            </a:p>
          </p:txBody>
        </p:sp>
      </p:grpSp>
      <p:grpSp>
        <p:nvGrpSpPr>
          <p:cNvPr id="8" name="组合 7"/>
          <p:cNvGrpSpPr/>
          <p:nvPr/>
        </p:nvGrpSpPr>
        <p:grpSpPr>
          <a:xfrm>
            <a:off x="4999981" y="1958540"/>
            <a:ext cx="594718" cy="580572"/>
            <a:chOff x="4221455" y="1406397"/>
            <a:chExt cx="1250431" cy="1220689"/>
          </a:xfrm>
        </p:grpSpPr>
        <p:grpSp>
          <p:nvGrpSpPr>
            <p:cNvPr id="9" name="组合 8"/>
            <p:cNvGrpSpPr/>
            <p:nvPr/>
          </p:nvGrpSpPr>
          <p:grpSpPr>
            <a:xfrm>
              <a:off x="4281714" y="1436914"/>
              <a:ext cx="1190172" cy="1190172"/>
              <a:chOff x="4281714" y="1436914"/>
              <a:chExt cx="1190172" cy="1190172"/>
            </a:xfrm>
          </p:grpSpPr>
          <p:sp>
            <p:nvSpPr>
              <p:cNvPr id="11" name="矩形: 圆角 10"/>
              <p:cNvSpPr/>
              <p:nvPr/>
            </p:nvSpPr>
            <p:spPr>
              <a:xfrm>
                <a:off x="4281714" y="1436914"/>
                <a:ext cx="1190172" cy="1190172"/>
              </a:xfrm>
              <a:prstGeom prst="roundRect">
                <a:avLst>
                  <a:gd name="adj" fmla="val 5691"/>
                </a:avLst>
              </a:prstGeom>
              <a:solidFill>
                <a:schemeClr val="bg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dirty="0">
                  <a:solidFill>
                    <a:schemeClr val="accent3"/>
                  </a:solidFill>
                  <a:latin typeface="+mj-ea"/>
                  <a:ea typeface="+mj-ea"/>
                </a:endParaRPr>
              </a:p>
            </p:txBody>
          </p:sp>
          <p:cxnSp>
            <p:nvCxnSpPr>
              <p:cNvPr id="12" name="直接连接符 11"/>
              <p:cNvCxnSpPr>
                <a:stCxn id="11" idx="0"/>
                <a:endCxn id="11" idx="2"/>
              </p:cNvCxnSpPr>
              <p:nvPr/>
            </p:nvCxnSpPr>
            <p:spPr>
              <a:xfrm>
                <a:off x="4876800" y="1436914"/>
                <a:ext cx="0" cy="1190172"/>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a:stCxn id="11" idx="1"/>
                <a:endCxn id="11" idx="3"/>
              </p:cNvCxnSpPr>
              <p:nvPr/>
            </p:nvCxnSpPr>
            <p:spPr>
              <a:xfrm>
                <a:off x="4281714" y="2032000"/>
                <a:ext cx="1190172"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0" name="标题 1"/>
            <p:cNvSpPr txBox="1"/>
            <p:nvPr/>
          </p:nvSpPr>
          <p:spPr>
            <a:xfrm>
              <a:off x="4221455" y="1406397"/>
              <a:ext cx="655345" cy="523864"/>
            </a:xfrm>
            <a:prstGeom prst="rect">
              <a:avLst/>
            </a:prstGeom>
          </p:spPr>
          <p:txBody>
            <a:bodyPr>
              <a:noAutofit/>
            </a:bodyPr>
            <a:lstStyle>
              <a:lvl1pPr algn="l" defTabSz="1219200" rtl="0" eaLnBrk="1" latinLnBrk="0" hangingPunct="1">
                <a:spcBef>
                  <a:spcPct val="0"/>
                </a:spcBef>
                <a:buNone/>
                <a:defRPr sz="2000" b="1" kern="1200">
                  <a:blipFill dpi="0" rotWithShape="1">
                    <a:blip r:embed="rId3">
                      <a:extLst>
                        <a:ext uri="{28A0092B-C50C-407E-A947-70E740481C1C}">
                          <a14:useLocalDpi xmlns:a14="http://schemas.microsoft.com/office/drawing/2010/main" val="0"/>
                        </a:ext>
                      </a:extLst>
                    </a:blip>
                    <a:srcRect/>
                    <a:stretch>
                      <a:fillRect/>
                    </a:stretch>
                  </a:blipFill>
                  <a:effectLst>
                    <a:glow rad="101600">
                      <a:schemeClr val="bg1">
                        <a:alpha val="60000"/>
                      </a:schemeClr>
                    </a:glow>
                  </a:effectLst>
                  <a:latin typeface="微软雅黑" panose="020B0503020204020204" pitchFamily="34" charset="-122"/>
                  <a:ea typeface="微软雅黑" panose="020B0503020204020204" pitchFamily="34" charset="-122"/>
                  <a:cs typeface="+mj-cs"/>
                </a:defRPr>
              </a:lvl1pPr>
            </a:lstStyle>
            <a:p>
              <a:pPr lvl="0">
                <a:defRPr/>
              </a:pPr>
              <a:r>
                <a:rPr lang="zh-CN" altLang="en-US" sz="3600" b="0" dirty="0">
                  <a:solidFill>
                    <a:schemeClr val="accent3"/>
                  </a:solidFill>
                  <a:effectLst>
                    <a:glow rad="101600">
                      <a:prstClr val="white">
                        <a:alpha val="60000"/>
                      </a:prstClr>
                    </a:glow>
                  </a:effectLst>
                  <a:latin typeface="+mj-ea"/>
                  <a:ea typeface="+mj-ea"/>
                </a:rPr>
                <a:t>缆</a:t>
              </a:r>
              <a:endParaRPr kumimoji="0" lang="zh-CN" altLang="en-US" sz="3600" b="0" i="0" u="none" strike="noStrike" kern="1200" cap="none" spc="0" normalizeH="0" baseline="0" noProof="0" dirty="0">
                <a:ln>
                  <a:noFill/>
                </a:ln>
                <a:solidFill>
                  <a:schemeClr val="accent3"/>
                </a:solidFill>
                <a:effectLst>
                  <a:glow rad="101600">
                    <a:prstClr val="white">
                      <a:alpha val="60000"/>
                    </a:prstClr>
                  </a:glow>
                </a:effectLst>
                <a:uLnTx/>
                <a:uFillTx/>
                <a:latin typeface="+mj-ea"/>
                <a:ea typeface="+mj-ea"/>
              </a:endParaRPr>
            </a:p>
          </p:txBody>
        </p:sp>
      </p:grpSp>
      <p:grpSp>
        <p:nvGrpSpPr>
          <p:cNvPr id="14" name="组合 13"/>
          <p:cNvGrpSpPr/>
          <p:nvPr/>
        </p:nvGrpSpPr>
        <p:grpSpPr>
          <a:xfrm>
            <a:off x="5681615" y="1958540"/>
            <a:ext cx="608809" cy="580572"/>
            <a:chOff x="4191827" y="1406397"/>
            <a:chExt cx="1280059" cy="1220689"/>
          </a:xfrm>
        </p:grpSpPr>
        <p:grpSp>
          <p:nvGrpSpPr>
            <p:cNvPr id="15" name="组合 14"/>
            <p:cNvGrpSpPr/>
            <p:nvPr/>
          </p:nvGrpSpPr>
          <p:grpSpPr>
            <a:xfrm>
              <a:off x="4281714" y="1436914"/>
              <a:ext cx="1190172" cy="1190172"/>
              <a:chOff x="4281714" y="1436914"/>
              <a:chExt cx="1190172" cy="1190172"/>
            </a:xfrm>
          </p:grpSpPr>
          <p:sp>
            <p:nvSpPr>
              <p:cNvPr id="17" name="矩形: 圆角 16"/>
              <p:cNvSpPr/>
              <p:nvPr/>
            </p:nvSpPr>
            <p:spPr>
              <a:xfrm>
                <a:off x="4281714" y="1436914"/>
                <a:ext cx="1190172" cy="1190172"/>
              </a:xfrm>
              <a:prstGeom prst="roundRect">
                <a:avLst>
                  <a:gd name="adj" fmla="val 5691"/>
                </a:avLst>
              </a:prstGeom>
              <a:solidFill>
                <a:schemeClr val="bg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dirty="0">
                  <a:solidFill>
                    <a:schemeClr val="accent3"/>
                  </a:solidFill>
                  <a:latin typeface="+mj-ea"/>
                  <a:ea typeface="+mj-ea"/>
                </a:endParaRPr>
              </a:p>
            </p:txBody>
          </p:sp>
          <p:cxnSp>
            <p:nvCxnSpPr>
              <p:cNvPr id="18" name="直接连接符 17"/>
              <p:cNvCxnSpPr>
                <a:stCxn id="17" idx="0"/>
                <a:endCxn id="17" idx="2"/>
              </p:cNvCxnSpPr>
              <p:nvPr/>
            </p:nvCxnSpPr>
            <p:spPr>
              <a:xfrm>
                <a:off x="4876800" y="1436914"/>
                <a:ext cx="0" cy="1190172"/>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a:stCxn id="17" idx="1"/>
                <a:endCxn id="17" idx="3"/>
              </p:cNvCxnSpPr>
              <p:nvPr/>
            </p:nvCxnSpPr>
            <p:spPr>
              <a:xfrm>
                <a:off x="4281714" y="2032000"/>
                <a:ext cx="1190172"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6" name="标题 1"/>
            <p:cNvSpPr txBox="1"/>
            <p:nvPr/>
          </p:nvSpPr>
          <p:spPr>
            <a:xfrm>
              <a:off x="4191827" y="1406397"/>
              <a:ext cx="655346" cy="523864"/>
            </a:xfrm>
            <a:prstGeom prst="rect">
              <a:avLst/>
            </a:prstGeom>
          </p:spPr>
          <p:txBody>
            <a:bodyPr>
              <a:noAutofit/>
            </a:bodyPr>
            <a:lstStyle>
              <a:lvl1pPr algn="l" defTabSz="1219200" rtl="0" eaLnBrk="1" latinLnBrk="0" hangingPunct="1">
                <a:spcBef>
                  <a:spcPct val="0"/>
                </a:spcBef>
                <a:buNone/>
                <a:defRPr sz="2000" b="1" kern="1200">
                  <a:blipFill dpi="0" rotWithShape="1">
                    <a:blip r:embed="rId3">
                      <a:extLst>
                        <a:ext uri="{28A0092B-C50C-407E-A947-70E740481C1C}">
                          <a14:useLocalDpi xmlns:a14="http://schemas.microsoft.com/office/drawing/2010/main" val="0"/>
                        </a:ext>
                      </a:extLst>
                    </a:blip>
                    <a:srcRect/>
                    <a:stretch>
                      <a:fillRect/>
                    </a:stretch>
                  </a:blipFill>
                  <a:effectLst>
                    <a:glow rad="101600">
                      <a:schemeClr val="bg1">
                        <a:alpha val="60000"/>
                      </a:schemeClr>
                    </a:glow>
                  </a:effectLst>
                  <a:latin typeface="微软雅黑" panose="020B0503020204020204" pitchFamily="34" charset="-122"/>
                  <a:ea typeface="微软雅黑" panose="020B0503020204020204" pitchFamily="34" charset="-122"/>
                  <a:cs typeface="+mj-cs"/>
                </a:defRPr>
              </a:lvl1pPr>
            </a:lstStyle>
            <a:p>
              <a:pPr lvl="0">
                <a:defRPr/>
              </a:pPr>
              <a:r>
                <a:rPr lang="zh-CN" altLang="en-US" sz="3600" b="0" dirty="0">
                  <a:solidFill>
                    <a:schemeClr val="accent3"/>
                  </a:solidFill>
                  <a:effectLst>
                    <a:glow rad="101600">
                      <a:prstClr val="white">
                        <a:alpha val="60000"/>
                      </a:prstClr>
                    </a:glow>
                  </a:effectLst>
                  <a:latin typeface="+mj-ea"/>
                  <a:ea typeface="+mj-ea"/>
                </a:rPr>
                <a:t>车</a:t>
              </a:r>
              <a:endParaRPr kumimoji="0" lang="zh-CN" altLang="en-US" sz="3600" b="0" i="0" u="none" strike="noStrike" kern="1200" cap="none" spc="0" normalizeH="0" baseline="0" noProof="0" dirty="0">
                <a:ln>
                  <a:noFill/>
                </a:ln>
                <a:solidFill>
                  <a:schemeClr val="accent3"/>
                </a:solidFill>
                <a:effectLst>
                  <a:glow rad="101600">
                    <a:prstClr val="white">
                      <a:alpha val="60000"/>
                    </a:prstClr>
                  </a:glow>
                </a:effectLst>
                <a:uLnTx/>
                <a:uFillTx/>
                <a:latin typeface="+mj-ea"/>
                <a:ea typeface="+mj-ea"/>
              </a:endParaRPr>
            </a:p>
          </p:txBody>
        </p:sp>
      </p:grpSp>
      <p:grpSp>
        <p:nvGrpSpPr>
          <p:cNvPr id="20" name="组合 19"/>
          <p:cNvGrpSpPr/>
          <p:nvPr/>
        </p:nvGrpSpPr>
        <p:grpSpPr>
          <a:xfrm>
            <a:off x="6402231" y="1958540"/>
            <a:ext cx="608809" cy="580572"/>
            <a:chOff x="4191827" y="1406397"/>
            <a:chExt cx="1280059" cy="1220689"/>
          </a:xfrm>
        </p:grpSpPr>
        <p:grpSp>
          <p:nvGrpSpPr>
            <p:cNvPr id="21" name="组合 20"/>
            <p:cNvGrpSpPr/>
            <p:nvPr/>
          </p:nvGrpSpPr>
          <p:grpSpPr>
            <a:xfrm>
              <a:off x="4281714" y="1436914"/>
              <a:ext cx="1190172" cy="1190172"/>
              <a:chOff x="4281714" y="1436914"/>
              <a:chExt cx="1190172" cy="1190172"/>
            </a:xfrm>
          </p:grpSpPr>
          <p:sp>
            <p:nvSpPr>
              <p:cNvPr id="23" name="矩形: 圆角 22"/>
              <p:cNvSpPr/>
              <p:nvPr/>
            </p:nvSpPr>
            <p:spPr>
              <a:xfrm>
                <a:off x="4281714" y="1436914"/>
                <a:ext cx="1190172" cy="1190172"/>
              </a:xfrm>
              <a:prstGeom prst="roundRect">
                <a:avLst>
                  <a:gd name="adj" fmla="val 5691"/>
                </a:avLst>
              </a:prstGeom>
              <a:solidFill>
                <a:schemeClr val="bg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dirty="0">
                  <a:solidFill>
                    <a:schemeClr val="accent3"/>
                  </a:solidFill>
                  <a:latin typeface="+mj-ea"/>
                  <a:ea typeface="+mj-ea"/>
                </a:endParaRPr>
              </a:p>
            </p:txBody>
          </p:sp>
          <p:cxnSp>
            <p:nvCxnSpPr>
              <p:cNvPr id="24" name="直接连接符 23"/>
              <p:cNvCxnSpPr>
                <a:stCxn id="23" idx="0"/>
                <a:endCxn id="23" idx="2"/>
              </p:cNvCxnSpPr>
              <p:nvPr/>
            </p:nvCxnSpPr>
            <p:spPr>
              <a:xfrm>
                <a:off x="4876800" y="1436914"/>
                <a:ext cx="0" cy="1190172"/>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a:stCxn id="23" idx="1"/>
                <a:endCxn id="23" idx="3"/>
              </p:cNvCxnSpPr>
              <p:nvPr/>
            </p:nvCxnSpPr>
            <p:spPr>
              <a:xfrm>
                <a:off x="4281714" y="2032000"/>
                <a:ext cx="1190172"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2" name="标题 1"/>
            <p:cNvSpPr txBox="1"/>
            <p:nvPr/>
          </p:nvSpPr>
          <p:spPr>
            <a:xfrm>
              <a:off x="4191827" y="1406397"/>
              <a:ext cx="655346" cy="523864"/>
            </a:xfrm>
            <a:prstGeom prst="rect">
              <a:avLst/>
            </a:prstGeom>
          </p:spPr>
          <p:txBody>
            <a:bodyPr>
              <a:noAutofit/>
            </a:bodyPr>
            <a:lstStyle>
              <a:lvl1pPr algn="l" defTabSz="1219200" rtl="0" eaLnBrk="1" latinLnBrk="0" hangingPunct="1">
                <a:spcBef>
                  <a:spcPct val="0"/>
                </a:spcBef>
                <a:buNone/>
                <a:defRPr sz="2000" b="1" kern="1200">
                  <a:blipFill dpi="0" rotWithShape="1">
                    <a:blip r:embed="rId3">
                      <a:extLst>
                        <a:ext uri="{28A0092B-C50C-407E-A947-70E740481C1C}">
                          <a14:useLocalDpi xmlns:a14="http://schemas.microsoft.com/office/drawing/2010/main" val="0"/>
                        </a:ext>
                      </a:extLst>
                    </a:blip>
                    <a:srcRect/>
                    <a:stretch>
                      <a:fillRect/>
                    </a:stretch>
                  </a:blipFill>
                  <a:effectLst>
                    <a:glow rad="101600">
                      <a:schemeClr val="bg1">
                        <a:alpha val="60000"/>
                      </a:schemeClr>
                    </a:glow>
                  </a:effectLst>
                  <a:latin typeface="微软雅黑" panose="020B0503020204020204" pitchFamily="34" charset="-122"/>
                  <a:ea typeface="微软雅黑" panose="020B0503020204020204" pitchFamily="34" charset="-122"/>
                  <a:cs typeface="+mj-cs"/>
                </a:defRPr>
              </a:lvl1pPr>
            </a:lstStyle>
            <a:p>
              <a:pPr lvl="0">
                <a:defRPr/>
              </a:pPr>
              <a:r>
                <a:rPr kumimoji="0" lang="zh-CN" altLang="en-US" sz="3600" b="0" i="0" u="none" strike="noStrike" kern="1200" cap="none" spc="0" normalizeH="0" baseline="0" noProof="0" dirty="0">
                  <a:ln>
                    <a:noFill/>
                  </a:ln>
                  <a:solidFill>
                    <a:schemeClr val="accent3"/>
                  </a:solidFill>
                  <a:effectLst>
                    <a:glow rad="101600">
                      <a:prstClr val="white">
                        <a:alpha val="60000"/>
                      </a:prstClr>
                    </a:glow>
                  </a:effectLst>
                  <a:uLnTx/>
                  <a:uFillTx/>
                  <a:latin typeface="+mj-ea"/>
                  <a:ea typeface="+mj-ea"/>
                </a:rPr>
                <a:t>事</a:t>
              </a:r>
              <a:endParaRPr kumimoji="0" lang="zh-CN" altLang="en-US" sz="3600" b="0" i="0" u="none" strike="noStrike" kern="1200" cap="none" spc="0" normalizeH="0" baseline="0" noProof="0" dirty="0">
                <a:ln>
                  <a:noFill/>
                </a:ln>
                <a:solidFill>
                  <a:schemeClr val="accent3"/>
                </a:solidFill>
                <a:effectLst>
                  <a:glow rad="101600">
                    <a:prstClr val="white">
                      <a:alpha val="60000"/>
                    </a:prstClr>
                  </a:glow>
                </a:effectLst>
                <a:uLnTx/>
                <a:uFillTx/>
                <a:latin typeface="+mj-ea"/>
                <a:ea typeface="+mj-ea"/>
              </a:endParaRPr>
            </a:p>
          </p:txBody>
        </p:sp>
      </p:grpSp>
      <p:grpSp>
        <p:nvGrpSpPr>
          <p:cNvPr id="26" name="组合 25"/>
          <p:cNvGrpSpPr/>
          <p:nvPr/>
        </p:nvGrpSpPr>
        <p:grpSpPr>
          <a:xfrm>
            <a:off x="7119861" y="1958540"/>
            <a:ext cx="608809" cy="580572"/>
            <a:chOff x="4191827" y="1406397"/>
            <a:chExt cx="1280059" cy="1220689"/>
          </a:xfrm>
        </p:grpSpPr>
        <p:grpSp>
          <p:nvGrpSpPr>
            <p:cNvPr id="27" name="组合 26"/>
            <p:cNvGrpSpPr/>
            <p:nvPr/>
          </p:nvGrpSpPr>
          <p:grpSpPr>
            <a:xfrm>
              <a:off x="4281714" y="1436914"/>
              <a:ext cx="1190172" cy="1190172"/>
              <a:chOff x="4281714" y="1436914"/>
              <a:chExt cx="1190172" cy="1190172"/>
            </a:xfrm>
          </p:grpSpPr>
          <p:sp>
            <p:nvSpPr>
              <p:cNvPr id="29" name="矩形: 圆角 28"/>
              <p:cNvSpPr/>
              <p:nvPr/>
            </p:nvSpPr>
            <p:spPr>
              <a:xfrm>
                <a:off x="4281714" y="1436914"/>
                <a:ext cx="1190172" cy="1190172"/>
              </a:xfrm>
              <a:prstGeom prst="roundRect">
                <a:avLst>
                  <a:gd name="adj" fmla="val 5691"/>
                </a:avLst>
              </a:prstGeom>
              <a:solidFill>
                <a:schemeClr val="bg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dirty="0">
                  <a:solidFill>
                    <a:schemeClr val="accent3"/>
                  </a:solidFill>
                  <a:latin typeface="+mj-ea"/>
                  <a:ea typeface="+mj-ea"/>
                </a:endParaRPr>
              </a:p>
            </p:txBody>
          </p:sp>
          <p:cxnSp>
            <p:nvCxnSpPr>
              <p:cNvPr id="30" name="直接连接符 29"/>
              <p:cNvCxnSpPr>
                <a:stCxn id="29" idx="0"/>
                <a:endCxn id="29" idx="2"/>
              </p:cNvCxnSpPr>
              <p:nvPr/>
            </p:nvCxnSpPr>
            <p:spPr>
              <a:xfrm>
                <a:off x="4876800" y="1436914"/>
                <a:ext cx="0" cy="1190172"/>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a:stCxn id="29" idx="1"/>
                <a:endCxn id="29" idx="3"/>
              </p:cNvCxnSpPr>
              <p:nvPr/>
            </p:nvCxnSpPr>
            <p:spPr>
              <a:xfrm>
                <a:off x="4281714" y="2032000"/>
                <a:ext cx="1190172"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8" name="标题 1"/>
            <p:cNvSpPr txBox="1"/>
            <p:nvPr/>
          </p:nvSpPr>
          <p:spPr>
            <a:xfrm>
              <a:off x="4191827" y="1406397"/>
              <a:ext cx="655346" cy="523864"/>
            </a:xfrm>
            <a:prstGeom prst="rect">
              <a:avLst/>
            </a:prstGeom>
          </p:spPr>
          <p:txBody>
            <a:bodyPr>
              <a:noAutofit/>
            </a:bodyPr>
            <a:lstStyle>
              <a:lvl1pPr algn="l" defTabSz="1219200" rtl="0" eaLnBrk="1" latinLnBrk="0" hangingPunct="1">
                <a:spcBef>
                  <a:spcPct val="0"/>
                </a:spcBef>
                <a:buNone/>
                <a:defRPr sz="2000" b="1" kern="1200">
                  <a:blipFill dpi="0" rotWithShape="1">
                    <a:blip r:embed="rId3">
                      <a:extLst>
                        <a:ext uri="{28A0092B-C50C-407E-A947-70E740481C1C}">
                          <a14:useLocalDpi xmlns:a14="http://schemas.microsoft.com/office/drawing/2010/main" val="0"/>
                        </a:ext>
                      </a:extLst>
                    </a:blip>
                    <a:srcRect/>
                    <a:stretch>
                      <a:fillRect/>
                    </a:stretch>
                  </a:blipFill>
                  <a:effectLst>
                    <a:glow rad="101600">
                      <a:schemeClr val="bg1">
                        <a:alpha val="60000"/>
                      </a:schemeClr>
                    </a:glow>
                  </a:effectLst>
                  <a:latin typeface="微软雅黑" panose="020B0503020204020204" pitchFamily="34" charset="-122"/>
                  <a:ea typeface="微软雅黑" panose="020B0503020204020204" pitchFamily="34" charset="-122"/>
                  <a:cs typeface="+mj-cs"/>
                </a:defRPr>
              </a:lvl1pPr>
            </a:lstStyle>
            <a:p>
              <a:pPr lvl="0">
                <a:defRPr/>
              </a:pPr>
              <a:r>
                <a:rPr kumimoji="0" lang="zh-CN" altLang="en-US" sz="3600" b="0" i="0" u="none" strike="noStrike" kern="1200" cap="none" spc="0" normalizeH="0" baseline="0" noProof="0" dirty="0">
                  <a:ln>
                    <a:noFill/>
                  </a:ln>
                  <a:solidFill>
                    <a:schemeClr val="accent3"/>
                  </a:solidFill>
                  <a:effectLst>
                    <a:glow rad="101600">
                      <a:prstClr val="white">
                        <a:alpha val="60000"/>
                      </a:prstClr>
                    </a:glow>
                  </a:effectLst>
                  <a:uLnTx/>
                  <a:uFillTx/>
                  <a:latin typeface="+mj-ea"/>
                  <a:ea typeface="+mj-ea"/>
                </a:rPr>
                <a:t>故</a:t>
              </a:r>
              <a:endParaRPr kumimoji="0" lang="zh-CN" altLang="en-US" sz="3600" b="0" i="0" u="none" strike="noStrike" kern="1200" cap="none" spc="0" normalizeH="0" baseline="0" noProof="0" dirty="0">
                <a:ln>
                  <a:noFill/>
                </a:ln>
                <a:solidFill>
                  <a:schemeClr val="accent3"/>
                </a:solidFill>
                <a:effectLst>
                  <a:glow rad="101600">
                    <a:prstClr val="white">
                      <a:alpha val="60000"/>
                    </a:prstClr>
                  </a:glow>
                </a:effectLst>
                <a:uLnTx/>
                <a:uFillTx/>
                <a:latin typeface="+mj-ea"/>
                <a:ea typeface="+mj-ea"/>
              </a:endParaRPr>
            </a:p>
          </p:txBody>
        </p:sp>
      </p:grpSp>
      <p:sp>
        <p:nvSpPr>
          <p:cNvPr id="32" name="矩形: 圆角 31"/>
          <p:cNvSpPr/>
          <p:nvPr/>
        </p:nvSpPr>
        <p:spPr>
          <a:xfrm>
            <a:off x="5027277" y="2620374"/>
            <a:ext cx="6262756" cy="2573762"/>
          </a:xfrm>
          <a:prstGeom prst="roundRect">
            <a:avLst>
              <a:gd name="adj" fmla="val 2186"/>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3" name="文本占位符 1"/>
          <p:cNvSpPr txBox="1"/>
          <p:nvPr/>
        </p:nvSpPr>
        <p:spPr>
          <a:xfrm>
            <a:off x="5346173" y="2858146"/>
            <a:ext cx="5788027" cy="196542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457200">
              <a:lnSpc>
                <a:spcPts val="2800"/>
              </a:lnSpc>
              <a:buNone/>
            </a:pPr>
            <a:r>
              <a:rPr lang="en-US" altLang="zh-CN" sz="1800" dirty="0">
                <a:solidFill>
                  <a:schemeClr val="bg2">
                    <a:lumMod val="25000"/>
                  </a:schemeClr>
                </a:solidFill>
                <a:latin typeface="微软雅黑" panose="020B0503020204020204" pitchFamily="34" charset="-122"/>
                <a:ea typeface="微软雅黑" panose="020B0503020204020204" pitchFamily="34" charset="-122"/>
                <a:sym typeface="+mn-ea"/>
              </a:rPr>
              <a:t>2000</a:t>
            </a:r>
            <a:r>
              <a:rPr lang="zh-CN" altLang="en-US" sz="1800" dirty="0">
                <a:solidFill>
                  <a:schemeClr val="bg2">
                    <a:lumMod val="25000"/>
                  </a:schemeClr>
                </a:solidFill>
                <a:latin typeface="微软雅黑" panose="020B0503020204020204" pitchFamily="34" charset="-122"/>
                <a:ea typeface="微软雅黑" panose="020B0503020204020204" pitchFamily="34" charset="-122"/>
                <a:sym typeface="+mn-ea"/>
              </a:rPr>
              <a:t>年秋，广西一组游客到贵州马岭河峡谷风景区游玩，在乘坐缆车时出现意外，遇难的人中有一对夫妇带着一个只有几周岁的小男孩在缆车落地的瞬间</a:t>
            </a:r>
            <a:r>
              <a:rPr lang="en-US" altLang="zh-CN" sz="1800" dirty="0">
                <a:solidFill>
                  <a:schemeClr val="bg2">
                    <a:lumMod val="25000"/>
                  </a:schemeClr>
                </a:solidFill>
                <a:latin typeface="微软雅黑" panose="020B0503020204020204" pitchFamily="34" charset="-122"/>
                <a:ea typeface="微软雅黑" panose="020B0503020204020204" pitchFamily="34" charset="-122"/>
                <a:sym typeface="+mn-ea"/>
              </a:rPr>
              <a:t>,</a:t>
            </a:r>
            <a:r>
              <a:rPr lang="zh-CN" altLang="en-US" sz="1800" dirty="0">
                <a:solidFill>
                  <a:schemeClr val="bg2">
                    <a:lumMod val="25000"/>
                  </a:schemeClr>
                </a:solidFill>
                <a:latin typeface="微软雅黑" panose="020B0503020204020204" pitchFamily="34" charset="-122"/>
                <a:ea typeface="微软雅黑" panose="020B0503020204020204" pitchFamily="34" charset="-122"/>
                <a:sym typeface="+mn-ea"/>
              </a:rPr>
              <a:t>小男孩的爸爸用双手竭力托起了他</a:t>
            </a:r>
            <a:r>
              <a:rPr lang="en-US" altLang="zh-CN" sz="1800" dirty="0">
                <a:solidFill>
                  <a:schemeClr val="bg2">
                    <a:lumMod val="25000"/>
                  </a:schemeClr>
                </a:solidFill>
                <a:latin typeface="微软雅黑" panose="020B0503020204020204" pitchFamily="34" charset="-122"/>
                <a:ea typeface="微软雅黑" panose="020B0503020204020204" pitchFamily="34" charset="-122"/>
                <a:sym typeface="+mn-ea"/>
              </a:rPr>
              <a:t>,</a:t>
            </a:r>
            <a:r>
              <a:rPr lang="zh-CN" altLang="en-US" sz="1800" dirty="0">
                <a:solidFill>
                  <a:schemeClr val="bg2">
                    <a:lumMod val="25000"/>
                  </a:schemeClr>
                </a:solidFill>
                <a:latin typeface="微软雅黑" panose="020B0503020204020204" pitchFamily="34" charset="-122"/>
                <a:ea typeface="微软雅黑" panose="020B0503020204020204" pitchFamily="34" charset="-122"/>
                <a:sym typeface="+mn-ea"/>
              </a:rPr>
              <a:t>小男孩只受了轻微的伤</a:t>
            </a:r>
            <a:r>
              <a:rPr lang="en-US" altLang="zh-CN" sz="1800" dirty="0">
                <a:solidFill>
                  <a:schemeClr val="bg2">
                    <a:lumMod val="25000"/>
                  </a:schemeClr>
                </a:solidFill>
                <a:latin typeface="微软雅黑" panose="020B0503020204020204" pitchFamily="34" charset="-122"/>
                <a:ea typeface="微软雅黑" panose="020B0503020204020204" pitchFamily="34" charset="-122"/>
                <a:sym typeface="+mn-ea"/>
              </a:rPr>
              <a:t>,</a:t>
            </a:r>
            <a:r>
              <a:rPr lang="zh-CN" altLang="en-US" sz="1800" dirty="0">
                <a:solidFill>
                  <a:schemeClr val="bg2">
                    <a:lumMod val="25000"/>
                  </a:schemeClr>
                </a:solidFill>
                <a:latin typeface="微软雅黑" panose="020B0503020204020204" pitchFamily="34" charset="-122"/>
                <a:ea typeface="微软雅黑" panose="020B0503020204020204" pitchFamily="34" charset="-122"/>
                <a:sym typeface="+mn-ea"/>
              </a:rPr>
              <a:t>而他的爸爸妈妈永远离开了他</a:t>
            </a:r>
            <a:r>
              <a:rPr lang="en-US" altLang="zh-CN" sz="1800" dirty="0">
                <a:solidFill>
                  <a:schemeClr val="bg2">
                    <a:lumMod val="25000"/>
                  </a:schemeClr>
                </a:solidFill>
                <a:latin typeface="微软雅黑" panose="020B0503020204020204" pitchFamily="34" charset="-122"/>
                <a:ea typeface="微软雅黑" panose="020B0503020204020204" pitchFamily="34" charset="-122"/>
                <a:sym typeface="+mn-ea"/>
              </a:rPr>
              <a:t>……</a:t>
            </a:r>
            <a:r>
              <a:rPr lang="zh-CN" altLang="en-US" sz="1800" dirty="0">
                <a:solidFill>
                  <a:srgbClr val="C00000"/>
                </a:solidFill>
                <a:latin typeface="微软雅黑" panose="020B0503020204020204" pitchFamily="34" charset="-122"/>
                <a:ea typeface="微软雅黑" panose="020B0503020204020204" pitchFamily="34" charset="-122"/>
                <a:sym typeface="+mn-ea"/>
              </a:rPr>
              <a:t>韩红以此事件为背景创作了</a:t>
            </a:r>
            <a:r>
              <a:rPr lang="en-US" altLang="zh-CN" sz="1800" dirty="0">
                <a:solidFill>
                  <a:srgbClr val="C00000"/>
                </a:solidFill>
                <a:latin typeface="微软雅黑" panose="020B0503020204020204" pitchFamily="34" charset="-122"/>
                <a:ea typeface="微软雅黑" panose="020B0503020204020204" pitchFamily="34" charset="-122"/>
                <a:sym typeface="+mn-ea"/>
              </a:rPr>
              <a:t>《</a:t>
            </a:r>
            <a:r>
              <a:rPr lang="zh-CN" altLang="en-US" sz="1800" dirty="0">
                <a:solidFill>
                  <a:srgbClr val="C00000"/>
                </a:solidFill>
                <a:latin typeface="微软雅黑" panose="020B0503020204020204" pitchFamily="34" charset="-122"/>
                <a:ea typeface="微软雅黑" panose="020B0503020204020204" pitchFamily="34" charset="-122"/>
                <a:sym typeface="+mn-ea"/>
              </a:rPr>
              <a:t>天亮了</a:t>
            </a:r>
            <a:r>
              <a:rPr lang="en-US" altLang="zh-CN" sz="1800" dirty="0">
                <a:solidFill>
                  <a:srgbClr val="C00000"/>
                </a:solidFill>
                <a:latin typeface="微软雅黑" panose="020B0503020204020204" pitchFamily="34" charset="-122"/>
                <a:ea typeface="微软雅黑" panose="020B0503020204020204" pitchFamily="34" charset="-122"/>
                <a:sym typeface="+mn-ea"/>
              </a:rPr>
              <a:t>》</a:t>
            </a:r>
            <a:r>
              <a:rPr lang="zh-CN" altLang="en-US" sz="1800" dirty="0">
                <a:solidFill>
                  <a:srgbClr val="C00000"/>
                </a:solidFill>
                <a:latin typeface="微软雅黑" panose="020B0503020204020204" pitchFamily="34" charset="-122"/>
                <a:ea typeface="微软雅黑" panose="020B0503020204020204" pitchFamily="34" charset="-122"/>
                <a:sym typeface="+mn-ea"/>
              </a:rPr>
              <a:t>。</a:t>
            </a:r>
            <a:br>
              <a:rPr lang="en-US" altLang="zh-CN" sz="1800" dirty="0">
                <a:solidFill>
                  <a:schemeClr val="bg2">
                    <a:lumMod val="25000"/>
                  </a:schemeClr>
                </a:solidFill>
                <a:latin typeface="微软雅黑" panose="020B0503020204020204" pitchFamily="34" charset="-122"/>
                <a:ea typeface="微软雅黑" panose="020B0503020204020204" pitchFamily="34" charset="-122"/>
                <a:sym typeface="+mn-ea"/>
              </a:rPr>
            </a:br>
            <a:endParaRPr lang="zh-CN" altLang="en-US" sz="1800" dirty="0">
              <a:solidFill>
                <a:schemeClr val="bg2">
                  <a:lumMod val="25000"/>
                </a:schemeClr>
              </a:solidFill>
              <a:latin typeface="微软雅黑" panose="020B0503020204020204" pitchFamily="34" charset="-122"/>
              <a:ea typeface="微软雅黑" panose="020B0503020204020204" pitchFamily="34" charset="-122"/>
              <a:sym typeface="+mn-ea"/>
            </a:endParaRPr>
          </a:p>
        </p:txBody>
      </p:sp>
      <p:pic>
        <p:nvPicPr>
          <p:cNvPr id="35" name="图片 3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2160" y="5347335"/>
            <a:ext cx="1032969" cy="1005840"/>
          </a:xfrm>
          <a:prstGeom prst="rect">
            <a:avLst/>
          </a:prstGeom>
        </p:spPr>
      </p:pic>
      <p:sp>
        <p:nvSpPr>
          <p:cNvPr id="36" name="标题 1"/>
          <p:cNvSpPr txBox="1"/>
          <p:nvPr/>
        </p:nvSpPr>
        <p:spPr>
          <a:xfrm>
            <a:off x="1496822" y="5681668"/>
            <a:ext cx="3672052" cy="523864"/>
          </a:xfrm>
          <a:prstGeom prst="rect">
            <a:avLst/>
          </a:prstGeom>
        </p:spPr>
        <p:txBody>
          <a:bodyPr>
            <a:noAutofit/>
          </a:bodyPr>
          <a:lstStyle>
            <a:lvl1pPr algn="l" defTabSz="1219200" rtl="0" eaLnBrk="1" latinLnBrk="0" hangingPunct="1">
              <a:spcBef>
                <a:spcPct val="0"/>
              </a:spcBef>
              <a:buNone/>
              <a:defRPr sz="2000" b="1" kern="1200">
                <a:blipFill dpi="0" rotWithShape="1">
                  <a:blip r:embed="rId3">
                    <a:extLst>
                      <a:ext uri="{28A0092B-C50C-407E-A947-70E740481C1C}">
                        <a14:useLocalDpi xmlns:a14="http://schemas.microsoft.com/office/drawing/2010/main" val="0"/>
                      </a:ext>
                    </a:extLst>
                  </a:blip>
                  <a:srcRect/>
                  <a:stretch>
                    <a:fillRect/>
                  </a:stretch>
                </a:blipFill>
                <a:effectLst>
                  <a:glow rad="101600">
                    <a:schemeClr val="bg1">
                      <a:alpha val="60000"/>
                    </a:schemeClr>
                  </a:glow>
                </a:effectLst>
                <a:latin typeface="微软雅黑" panose="020B0503020204020204" pitchFamily="34" charset="-122"/>
                <a:ea typeface="微软雅黑" panose="020B0503020204020204" pitchFamily="34" charset="-122"/>
                <a:cs typeface="+mj-cs"/>
              </a:defRPr>
            </a:lvl1pPr>
          </a:lstStyle>
          <a:p>
            <a:pPr lvl="0">
              <a:defRPr/>
            </a:pPr>
            <a:r>
              <a:rPr lang="en-US" altLang="zh-CN" sz="2800" b="0" dirty="0">
                <a:solidFill>
                  <a:srgbClr val="253238"/>
                </a:solidFill>
                <a:effectLst>
                  <a:glow rad="101600">
                    <a:prstClr val="white">
                      <a:alpha val="60000"/>
                    </a:prstClr>
                  </a:glow>
                </a:effectLst>
                <a:latin typeface="思源宋体 CN Heavy" panose="02020900000000000000" pitchFamily="18" charset="-122"/>
                <a:ea typeface="思源宋体 CN Heavy" panose="02020900000000000000" pitchFamily="18" charset="-122"/>
                <a:hlinkClick r:id="rId5" action="ppaction://hlinkfile"/>
              </a:rPr>
              <a:t>《</a:t>
            </a:r>
            <a:r>
              <a:rPr lang="zh-CN" altLang="en-US" sz="2800" b="0" dirty="0">
                <a:solidFill>
                  <a:srgbClr val="253238"/>
                </a:solidFill>
                <a:effectLst>
                  <a:glow rad="101600">
                    <a:prstClr val="white">
                      <a:alpha val="60000"/>
                    </a:prstClr>
                  </a:glow>
                </a:effectLst>
                <a:latin typeface="思源宋体 CN Heavy" panose="02020900000000000000" pitchFamily="18" charset="-122"/>
                <a:ea typeface="思源宋体 CN Heavy" panose="02020900000000000000" pitchFamily="18" charset="-122"/>
                <a:hlinkClick r:id="rId5" action="ppaction://hlinkfile"/>
              </a:rPr>
              <a:t>天亮了</a:t>
            </a:r>
            <a:r>
              <a:rPr lang="en-US" altLang="zh-CN" sz="2800" b="0" dirty="0">
                <a:solidFill>
                  <a:srgbClr val="253238"/>
                </a:solidFill>
                <a:effectLst>
                  <a:glow rad="101600">
                    <a:prstClr val="white">
                      <a:alpha val="60000"/>
                    </a:prstClr>
                  </a:glow>
                </a:effectLst>
                <a:latin typeface="思源宋体 CN Heavy" panose="02020900000000000000" pitchFamily="18" charset="-122"/>
                <a:ea typeface="思源宋体 CN Heavy" panose="02020900000000000000" pitchFamily="18" charset="-122"/>
                <a:hlinkClick r:id="rId5" action="ppaction://hlinkfile"/>
              </a:rPr>
              <a:t>》  </a:t>
            </a:r>
            <a:r>
              <a:rPr lang="zh-CN" altLang="en-US" sz="2800" b="0" dirty="0">
                <a:solidFill>
                  <a:srgbClr val="253238"/>
                </a:solidFill>
                <a:effectLst>
                  <a:glow rad="101600">
                    <a:prstClr val="white">
                      <a:alpha val="60000"/>
                    </a:prstClr>
                  </a:glow>
                </a:effectLst>
                <a:latin typeface="思源宋体 CN Heavy" panose="02020900000000000000" pitchFamily="18" charset="-122"/>
                <a:ea typeface="思源宋体 CN Heavy" panose="02020900000000000000" pitchFamily="18" charset="-122"/>
                <a:hlinkClick r:id="rId5" action="ppaction://hlinkfile"/>
              </a:rPr>
              <a:t>韩红</a:t>
            </a:r>
            <a:endParaRPr lang="zh-CN" altLang="en-US" sz="2800" b="0" dirty="0">
              <a:solidFill>
                <a:srgbClr val="253238"/>
              </a:solidFill>
              <a:effectLst>
                <a:glow rad="101600">
                  <a:prstClr val="white">
                    <a:alpha val="60000"/>
                  </a:prstClr>
                </a:glow>
              </a:effectLst>
              <a:latin typeface="思源宋体 CN Heavy" panose="02020900000000000000" pitchFamily="18" charset="-122"/>
              <a:ea typeface="思源宋体 CN Heavy" panose="02020900000000000000" pitchFamily="18" charset="-122"/>
            </a:endParaRPr>
          </a:p>
        </p:txBody>
      </p:sp>
      <p:pic>
        <p:nvPicPr>
          <p:cNvPr id="37" name="图片 3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14413" y="5940425"/>
            <a:ext cx="836694" cy="1005840"/>
          </a:xfrm>
          <a:prstGeom prst="rect">
            <a:avLst/>
          </a:prstGeom>
        </p:spPr>
      </p:pic>
      <p:pic>
        <p:nvPicPr>
          <p:cNvPr id="38" name="图片 37"/>
          <p:cNvPicPr>
            <a:picLocks noChangeAspect="1"/>
          </p:cNvPicPr>
          <p:nvPr/>
        </p:nvPicPr>
        <p:blipFill rotWithShape="1">
          <a:blip r:embed="rId7">
            <a:extLst>
              <a:ext uri="{28A0092B-C50C-407E-A947-70E740481C1C}">
                <a14:useLocalDpi xmlns:a14="http://schemas.microsoft.com/office/drawing/2010/main" val="0"/>
              </a:ext>
            </a:extLst>
          </a:blip>
          <a:srcRect l="67409" t="-685" r="-1146" b="685"/>
          <a:stretch>
            <a:fillRect/>
          </a:stretch>
        </p:blipFill>
        <p:spPr>
          <a:xfrm>
            <a:off x="9738153" y="418834"/>
            <a:ext cx="2135280" cy="2481594"/>
          </a:xfrm>
          <a:prstGeom prst="rect">
            <a:avLst/>
          </a:prstGeom>
        </p:spPr>
      </p:pic>
      <p:pic>
        <p:nvPicPr>
          <p:cNvPr id="39" name="图形 38"/>
          <p:cNvPicPr>
            <a:picLocks noChangeAspect="1"/>
          </p:cNvPicPr>
          <p:nvPr/>
        </p:nvPicPr>
        <p:blipFill>
          <a:blip r:embed="rId8"/>
          <a:stretch>
            <a:fillRect/>
          </a:stretch>
        </p:blipFill>
        <p:spPr>
          <a:xfrm>
            <a:off x="9158177" y="547156"/>
            <a:ext cx="714375" cy="1352550"/>
          </a:xfrm>
          <a:prstGeom prst="rect">
            <a:avLst/>
          </a:prstGeom>
        </p:spPr>
      </p:pic>
      <p:pic>
        <p:nvPicPr>
          <p:cNvPr id="41" name="韩红-天亮了 (KTV版)(高清)">
            <a:hlinkClick r:id="" action="ppaction://media"/>
          </p:cNvPr>
          <p:cNvPicPr/>
          <p:nvPr>
            <a:audioFile r:link="rId9"/>
            <p:extLst>
              <p:ext uri="{DAA4B4D4-6D71-4841-9C94-3DE7FCFB9230}">
                <p14:media xmlns:p14="http://schemas.microsoft.com/office/powerpoint/2010/main" r:embed="rId10"/>
              </p:ext>
            </p:extLst>
          </p:nvPr>
        </p:nvPicPr>
        <p:blipFill>
          <a:blip r:embed="rId11"/>
          <a:stretch>
            <a:fillRect/>
          </a:stretch>
        </p:blipFill>
        <p:spPr>
          <a:xfrm>
            <a:off x="3038475" y="5793105"/>
            <a:ext cx="412750" cy="41275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750" fill="hold"/>
                                            <p:tgtEl>
                                              <p:spTgt spid="2"/>
                                            </p:tgtEl>
                                            <p:attrNameLst>
                                              <p:attrName>ppt_w</p:attrName>
                                            </p:attrNameLst>
                                          </p:cBhvr>
                                          <p:tavLst>
                                            <p:tav tm="0">
                                              <p:val>
                                                <p:fltVal val="0"/>
                                              </p:val>
                                            </p:tav>
                                            <p:tav tm="100000">
                                              <p:val>
                                                <p:strVal val="#ppt_w"/>
                                              </p:val>
                                            </p:tav>
                                          </p:tavLst>
                                        </p:anim>
                                        <p:anim calcmode="lin" valueType="num">
                                          <p:cBhvr>
                                            <p:cTn id="8" dur="750" fill="hold"/>
                                            <p:tgtEl>
                                              <p:spTgt spid="2"/>
                                            </p:tgtEl>
                                            <p:attrNameLst>
                                              <p:attrName>ppt_h</p:attrName>
                                            </p:attrNameLst>
                                          </p:cBhvr>
                                          <p:tavLst>
                                            <p:tav tm="0">
                                              <p:val>
                                                <p:fltVal val="0"/>
                                              </p:val>
                                            </p:tav>
                                            <p:tav tm="100000">
                                              <p:val>
                                                <p:strVal val="#ppt_h"/>
                                              </p:val>
                                            </p:tav>
                                          </p:tavLst>
                                        </p:anim>
                                        <p:animEffect transition="in" filter="fade">
                                          <p:cBhvr>
                                            <p:cTn id="9" dur="750"/>
                                            <p:tgtEl>
                                              <p:spTgt spid="2"/>
                                            </p:tgtEl>
                                          </p:cBhvr>
                                        </p:animEffect>
                                      </p:childTnLst>
                                    </p:cTn>
                                  </p:par>
                                </p:childTnLst>
                              </p:cTn>
                            </p:par>
                            <p:par>
                              <p:cTn id="10" fill="hold">
                                <p:stCondLst>
                                  <p:cond delay="1000"/>
                                </p:stCondLst>
                                <p:childTnLst>
                                  <p:par>
                                    <p:cTn id="11" presetID="23" presetClass="entr" presetSubtype="528"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 calcmode="lin" valueType="num">
                                          <p:cBhvr>
                                            <p:cTn id="15" dur="500" fill="hold"/>
                                            <p:tgtEl>
                                              <p:spTgt spid="5"/>
                                            </p:tgtEl>
                                            <p:attrNameLst>
                                              <p:attrName>ppt_x</p:attrName>
                                            </p:attrNameLst>
                                          </p:cBhvr>
                                          <p:tavLst>
                                            <p:tav tm="0">
                                              <p:val>
                                                <p:fltVal val="0.5"/>
                                              </p:val>
                                            </p:tav>
                                            <p:tav tm="100000">
                                              <p:val>
                                                <p:strVal val="#ppt_x"/>
                                              </p:val>
                                            </p:tav>
                                          </p:tavLst>
                                        </p:anim>
                                        <p:anim calcmode="lin" valueType="num">
                                          <p:cBhvr>
                                            <p:cTn id="16" dur="500" fill="hold"/>
                                            <p:tgtEl>
                                              <p:spTgt spid="5"/>
                                            </p:tgtEl>
                                            <p:attrNameLst>
                                              <p:attrName>ppt_y</p:attrName>
                                            </p:attrNameLst>
                                          </p:cBhvr>
                                          <p:tavLst>
                                            <p:tav tm="0">
                                              <p:val>
                                                <p:fltVal val="0.5"/>
                                              </p:val>
                                            </p:tav>
                                            <p:tav tm="100000">
                                              <p:val>
                                                <p:strVal val="#ppt_y"/>
                                              </p:val>
                                            </p:tav>
                                          </p:tavLst>
                                        </p:anim>
                                      </p:childTnLst>
                                    </p:cTn>
                                  </p:par>
                                </p:childTnLst>
                              </p:cTn>
                            </p:par>
                            <p:par>
                              <p:cTn id="17" fill="hold">
                                <p:stCondLst>
                                  <p:cond delay="1500"/>
                                </p:stCondLst>
                                <p:childTnLst>
                                  <p:par>
                                    <p:cTn id="18" presetID="47" presetClass="entr" presetSubtype="0"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par>
                                    <p:cTn id="23" presetID="47" presetClass="entr" presetSubtype="0" fill="hold" nodeType="withEffect">
                                      <p:stCondLst>
                                        <p:cond delay="10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1000"/>
                                            <p:tgtEl>
                                              <p:spTgt spid="14"/>
                                            </p:tgtEl>
                                          </p:cBhvr>
                                        </p:animEffect>
                                        <p:anim calcmode="lin" valueType="num">
                                          <p:cBhvr>
                                            <p:cTn id="26" dur="1000" fill="hold"/>
                                            <p:tgtEl>
                                              <p:spTgt spid="14"/>
                                            </p:tgtEl>
                                            <p:attrNameLst>
                                              <p:attrName>ppt_x</p:attrName>
                                            </p:attrNameLst>
                                          </p:cBhvr>
                                          <p:tavLst>
                                            <p:tav tm="0">
                                              <p:val>
                                                <p:strVal val="#ppt_x"/>
                                              </p:val>
                                            </p:tav>
                                            <p:tav tm="100000">
                                              <p:val>
                                                <p:strVal val="#ppt_x"/>
                                              </p:val>
                                            </p:tav>
                                          </p:tavLst>
                                        </p:anim>
                                        <p:anim calcmode="lin" valueType="num">
                                          <p:cBhvr>
                                            <p:cTn id="27" dur="1000" fill="hold"/>
                                            <p:tgtEl>
                                              <p:spTgt spid="14"/>
                                            </p:tgtEl>
                                            <p:attrNameLst>
                                              <p:attrName>ppt_y</p:attrName>
                                            </p:attrNameLst>
                                          </p:cBhvr>
                                          <p:tavLst>
                                            <p:tav tm="0">
                                              <p:val>
                                                <p:strVal val="#ppt_y-.1"/>
                                              </p:val>
                                            </p:tav>
                                            <p:tav tm="100000">
                                              <p:val>
                                                <p:strVal val="#ppt_y"/>
                                              </p:val>
                                            </p:tav>
                                          </p:tavLst>
                                        </p:anim>
                                      </p:childTnLst>
                                    </p:cTn>
                                  </p:par>
                                  <p:par>
                                    <p:cTn id="28" presetID="47" presetClass="entr" presetSubtype="0" fill="hold" nodeType="withEffect">
                                      <p:stCondLst>
                                        <p:cond delay="200"/>
                                      </p:stCondLst>
                                      <p:childTnLst>
                                        <p:set>
                                          <p:cBhvr>
                                            <p:cTn id="29" dur="1" fill="hold">
                                              <p:stCondLst>
                                                <p:cond delay="0"/>
                                              </p:stCondLst>
                                            </p:cTn>
                                            <p:tgtEl>
                                              <p:spTgt spid="20"/>
                                            </p:tgtEl>
                                            <p:attrNameLst>
                                              <p:attrName>style.visibility</p:attrName>
                                            </p:attrNameLst>
                                          </p:cBhvr>
                                          <p:to>
                                            <p:strVal val="visible"/>
                                          </p:to>
                                        </p:set>
                                        <p:animEffect transition="in" filter="fade">
                                          <p:cBhvr>
                                            <p:cTn id="30" dur="1000"/>
                                            <p:tgtEl>
                                              <p:spTgt spid="20"/>
                                            </p:tgtEl>
                                          </p:cBhvr>
                                        </p:animEffect>
                                        <p:anim calcmode="lin" valueType="num">
                                          <p:cBhvr>
                                            <p:cTn id="31" dur="1000" fill="hold"/>
                                            <p:tgtEl>
                                              <p:spTgt spid="20"/>
                                            </p:tgtEl>
                                            <p:attrNameLst>
                                              <p:attrName>ppt_x</p:attrName>
                                            </p:attrNameLst>
                                          </p:cBhvr>
                                          <p:tavLst>
                                            <p:tav tm="0">
                                              <p:val>
                                                <p:strVal val="#ppt_x"/>
                                              </p:val>
                                            </p:tav>
                                            <p:tav tm="100000">
                                              <p:val>
                                                <p:strVal val="#ppt_x"/>
                                              </p:val>
                                            </p:tav>
                                          </p:tavLst>
                                        </p:anim>
                                        <p:anim calcmode="lin" valueType="num">
                                          <p:cBhvr>
                                            <p:cTn id="32" dur="1000" fill="hold"/>
                                            <p:tgtEl>
                                              <p:spTgt spid="20"/>
                                            </p:tgtEl>
                                            <p:attrNameLst>
                                              <p:attrName>ppt_y</p:attrName>
                                            </p:attrNameLst>
                                          </p:cBhvr>
                                          <p:tavLst>
                                            <p:tav tm="0">
                                              <p:val>
                                                <p:strVal val="#ppt_y-.1"/>
                                              </p:val>
                                            </p:tav>
                                            <p:tav tm="100000">
                                              <p:val>
                                                <p:strVal val="#ppt_y"/>
                                              </p:val>
                                            </p:tav>
                                          </p:tavLst>
                                        </p:anim>
                                      </p:childTnLst>
                                    </p:cTn>
                                  </p:par>
                                  <p:par>
                                    <p:cTn id="33" presetID="47" presetClass="entr" presetSubtype="0" fill="hold" nodeType="withEffect">
                                      <p:stCondLst>
                                        <p:cond delay="300"/>
                                      </p:stCondLst>
                                      <p:childTnLst>
                                        <p:set>
                                          <p:cBhvr>
                                            <p:cTn id="34" dur="1" fill="hold">
                                              <p:stCondLst>
                                                <p:cond delay="0"/>
                                              </p:stCondLst>
                                            </p:cTn>
                                            <p:tgtEl>
                                              <p:spTgt spid="26"/>
                                            </p:tgtEl>
                                            <p:attrNameLst>
                                              <p:attrName>style.visibility</p:attrName>
                                            </p:attrNameLst>
                                          </p:cBhvr>
                                          <p:to>
                                            <p:strVal val="visible"/>
                                          </p:to>
                                        </p:set>
                                        <p:animEffect transition="in" filter="fade">
                                          <p:cBhvr>
                                            <p:cTn id="35" dur="1000"/>
                                            <p:tgtEl>
                                              <p:spTgt spid="26"/>
                                            </p:tgtEl>
                                          </p:cBhvr>
                                        </p:animEffect>
                                        <p:anim calcmode="lin" valueType="num">
                                          <p:cBhvr>
                                            <p:cTn id="36" dur="1000" fill="hold"/>
                                            <p:tgtEl>
                                              <p:spTgt spid="26"/>
                                            </p:tgtEl>
                                            <p:attrNameLst>
                                              <p:attrName>ppt_x</p:attrName>
                                            </p:attrNameLst>
                                          </p:cBhvr>
                                          <p:tavLst>
                                            <p:tav tm="0">
                                              <p:val>
                                                <p:strVal val="#ppt_x"/>
                                              </p:val>
                                            </p:tav>
                                            <p:tav tm="100000">
                                              <p:val>
                                                <p:strVal val="#ppt_x"/>
                                              </p:val>
                                            </p:tav>
                                          </p:tavLst>
                                        </p:anim>
                                        <p:anim calcmode="lin" valueType="num">
                                          <p:cBhvr>
                                            <p:cTn id="37" dur="1000" fill="hold"/>
                                            <p:tgtEl>
                                              <p:spTgt spid="26"/>
                                            </p:tgtEl>
                                            <p:attrNameLst>
                                              <p:attrName>ppt_y</p:attrName>
                                            </p:attrNameLst>
                                          </p:cBhvr>
                                          <p:tavLst>
                                            <p:tav tm="0">
                                              <p:val>
                                                <p:strVal val="#ppt_y-.1"/>
                                              </p:val>
                                            </p:tav>
                                            <p:tav tm="100000">
                                              <p:val>
                                                <p:strVal val="#ppt_y"/>
                                              </p:val>
                                            </p:tav>
                                          </p:tavLst>
                                        </p:anim>
                                      </p:childTnLst>
                                    </p:cTn>
                                  </p:par>
                                </p:childTnLst>
                              </p:cTn>
                            </p:par>
                            <p:par>
                              <p:cTn id="38" fill="hold">
                                <p:stCondLst>
                                  <p:cond delay="2500"/>
                                </p:stCondLst>
                                <p:childTnLst>
                                  <p:par>
                                    <p:cTn id="39" presetID="22" presetClass="entr" presetSubtype="4" fill="hold" grpId="0" nodeType="afterEffect">
                                      <p:stCondLst>
                                        <p:cond delay="0"/>
                                      </p:stCondLst>
                                      <p:childTnLst>
                                        <p:set>
                                          <p:cBhvr>
                                            <p:cTn id="40" dur="1" fill="hold">
                                              <p:stCondLst>
                                                <p:cond delay="0"/>
                                              </p:stCondLst>
                                            </p:cTn>
                                            <p:tgtEl>
                                              <p:spTgt spid="32"/>
                                            </p:tgtEl>
                                            <p:attrNameLst>
                                              <p:attrName>style.visibility</p:attrName>
                                            </p:attrNameLst>
                                          </p:cBhvr>
                                          <p:to>
                                            <p:strVal val="visible"/>
                                          </p:to>
                                        </p:set>
                                        <p:animEffect transition="in" filter="wipe(down)">
                                          <p:cBhvr>
                                            <p:cTn id="41" dur="500"/>
                                            <p:tgtEl>
                                              <p:spTgt spid="32"/>
                                            </p:tgtEl>
                                          </p:cBhvr>
                                        </p:animEffect>
                                      </p:childTnLst>
                                    </p:cTn>
                                  </p:par>
                                  <p:par>
                                    <p:cTn id="42" presetID="22" presetClass="entr" presetSubtype="1" fill="hold" grpId="0" nodeType="withEffect">
                                      <p:stCondLst>
                                        <p:cond delay="0"/>
                                      </p:stCondLst>
                                      <p:childTnLst>
                                        <p:set>
                                          <p:cBhvr>
                                            <p:cTn id="43" dur="1" fill="hold">
                                              <p:stCondLst>
                                                <p:cond delay="0"/>
                                              </p:stCondLst>
                                            </p:cTn>
                                            <p:tgtEl>
                                              <p:spTgt spid="33"/>
                                            </p:tgtEl>
                                            <p:attrNameLst>
                                              <p:attrName>style.visibility</p:attrName>
                                            </p:attrNameLst>
                                          </p:cBhvr>
                                          <p:to>
                                            <p:strVal val="visible"/>
                                          </p:to>
                                        </p:set>
                                        <p:animEffect transition="in" filter="wipe(up)">
                                          <p:cBhvr>
                                            <p:cTn id="44" dur="500"/>
                                            <p:tgtEl>
                                              <p:spTgt spid="33"/>
                                            </p:tgtEl>
                                          </p:cBhvr>
                                        </p:animEffect>
                                      </p:childTnLst>
                                    </p:cTn>
                                  </p:par>
                                </p:childTnLst>
                              </p:cTn>
                            </p:par>
                            <p:par>
                              <p:cTn id="45" fill="hold">
                                <p:stCondLst>
                                  <p:cond delay="3000"/>
                                </p:stCondLst>
                                <p:childTnLst>
                                  <p:par>
                                    <p:cTn id="46" presetID="2" presetClass="entr" presetSubtype="8" fill="hold" nodeType="afterEffect">
                                      <p:stCondLst>
                                        <p:cond delay="0"/>
                                      </p:stCondLst>
                                      <p:childTnLst>
                                        <p:set>
                                          <p:cBhvr>
                                            <p:cTn id="47" dur="1" fill="hold">
                                              <p:stCondLst>
                                                <p:cond delay="0"/>
                                              </p:stCondLst>
                                            </p:cTn>
                                            <p:tgtEl>
                                              <p:spTgt spid="35"/>
                                            </p:tgtEl>
                                            <p:attrNameLst>
                                              <p:attrName>style.visibility</p:attrName>
                                            </p:attrNameLst>
                                          </p:cBhvr>
                                          <p:to>
                                            <p:strVal val="visible"/>
                                          </p:to>
                                        </p:set>
                                        <p:anim calcmode="lin" valueType="num">
                                          <p:cBhvr additive="base">
                                            <p:cTn id="48" dur="500" fill="hold"/>
                                            <p:tgtEl>
                                              <p:spTgt spid="35"/>
                                            </p:tgtEl>
                                            <p:attrNameLst>
                                              <p:attrName>ppt_x</p:attrName>
                                            </p:attrNameLst>
                                          </p:cBhvr>
                                          <p:tavLst>
                                            <p:tav tm="0">
                                              <p:val>
                                                <p:strVal val="0-#ppt_w/2"/>
                                              </p:val>
                                            </p:tav>
                                            <p:tav tm="100000">
                                              <p:val>
                                                <p:strVal val="#ppt_x"/>
                                              </p:val>
                                            </p:tav>
                                          </p:tavLst>
                                        </p:anim>
                                        <p:anim calcmode="lin" valueType="num">
                                          <p:cBhvr additive="base">
                                            <p:cTn id="49" dur="500" fill="hold"/>
                                            <p:tgtEl>
                                              <p:spTgt spid="35"/>
                                            </p:tgtEl>
                                            <p:attrNameLst>
                                              <p:attrName>ppt_y</p:attrName>
                                            </p:attrNameLst>
                                          </p:cBhvr>
                                          <p:tavLst>
                                            <p:tav tm="0">
                                              <p:val>
                                                <p:strVal val="#ppt_y"/>
                                              </p:val>
                                            </p:tav>
                                            <p:tav tm="100000">
                                              <p:val>
                                                <p:strVal val="#ppt_y"/>
                                              </p:val>
                                            </p:tav>
                                          </p:tavLst>
                                        </p:anim>
                                      </p:childTnLst>
                                    </p:cTn>
                                  </p:par>
                                </p:childTnLst>
                              </p:cTn>
                            </p:par>
                            <p:par>
                              <p:cTn id="50" fill="hold">
                                <p:stCondLst>
                                  <p:cond delay="3500"/>
                                </p:stCondLst>
                                <p:childTnLst>
                                  <p:par>
                                    <p:cTn id="51" presetID="26" presetClass="entr" presetSubtype="0" fill="hold" grpId="0" nodeType="afterEffect">
                                      <p:stCondLst>
                                        <p:cond delay="0"/>
                                      </p:stCondLst>
                                      <p:iterate type="lt">
                                        <p:tmPct val="10000"/>
                                      </p:iterate>
                                      <p:childTnLst>
                                        <p:set>
                                          <p:cBhvr>
                                            <p:cTn id="52" dur="1" fill="hold">
                                              <p:stCondLst>
                                                <p:cond delay="0"/>
                                              </p:stCondLst>
                                            </p:cTn>
                                            <p:tgtEl>
                                              <p:spTgt spid="36"/>
                                            </p:tgtEl>
                                            <p:attrNameLst>
                                              <p:attrName>style.visibility</p:attrName>
                                            </p:attrNameLst>
                                          </p:cBhvr>
                                          <p:to>
                                            <p:strVal val="visible"/>
                                          </p:to>
                                        </p:set>
                                        <p:animEffect transition="in" filter="wipe(down)">
                                          <p:cBhvr>
                                            <p:cTn id="53" dur="145">
                                              <p:stCondLst>
                                                <p:cond delay="0"/>
                                              </p:stCondLst>
                                            </p:cTn>
                                            <p:tgtEl>
                                              <p:spTgt spid="36"/>
                                            </p:tgtEl>
                                          </p:cBhvr>
                                        </p:animEffect>
                                        <p:anim calcmode="lin" valueType="num">
                                          <p:cBhvr>
                                            <p:cTn id="54" dur="456" tmFilter="0,0; 0.14,0.36; 0.43,0.73; 0.71,0.91; 1.0,1.0">
                                              <p:stCondLst>
                                                <p:cond delay="0"/>
                                              </p:stCondLst>
                                            </p:cTn>
                                            <p:tgtEl>
                                              <p:spTgt spid="36"/>
                                            </p:tgtEl>
                                            <p:attrNameLst>
                                              <p:attrName>ppt_x</p:attrName>
                                            </p:attrNameLst>
                                          </p:cBhvr>
                                          <p:tavLst>
                                            <p:tav tm="0">
                                              <p:val>
                                                <p:strVal val="#ppt_x-0.25"/>
                                              </p:val>
                                            </p:tav>
                                            <p:tav tm="100000">
                                              <p:val>
                                                <p:strVal val="#ppt_x"/>
                                              </p:val>
                                            </p:tav>
                                          </p:tavLst>
                                        </p:anim>
                                        <p:anim calcmode="lin" valueType="num">
                                          <p:cBhvr>
                                            <p:cTn id="55" dur="166" tmFilter="0.0,0.0; 0.25,0.07; 0.50,0.2; 0.75,0.467; 1.0,1.0">
                                              <p:stCondLst>
                                                <p:cond delay="0"/>
                                              </p:stCondLst>
                                            </p:cTn>
                                            <p:tgtEl>
                                              <p:spTgt spid="36"/>
                                            </p:tgtEl>
                                            <p:attrNameLst>
                                              <p:attrName>ppt_y</p:attrName>
                                            </p:attrNameLst>
                                          </p:cBhvr>
                                          <p:tavLst>
                                            <p:tav tm="0" fmla="#ppt_y-sin(pi*$)/3">
                                              <p:val>
                                                <p:fltVal val="0.5"/>
                                              </p:val>
                                            </p:tav>
                                            <p:tav tm="100000">
                                              <p:val>
                                                <p:fltVal val="1"/>
                                              </p:val>
                                            </p:tav>
                                          </p:tavLst>
                                        </p:anim>
                                        <p:anim calcmode="lin" valueType="num">
                                          <p:cBhvr>
                                            <p:cTn id="56" dur="166" tmFilter="0, 0; 0.125,0.2665; 0.25,0.4; 0.375,0.465; 0.5,0.5;  0.625,0.535; 0.75,0.6; 0.875,0.7335; 1,1">
                                              <p:stCondLst>
                                                <p:cond delay="166"/>
                                              </p:stCondLst>
                                            </p:cTn>
                                            <p:tgtEl>
                                              <p:spTgt spid="36"/>
                                            </p:tgtEl>
                                            <p:attrNameLst>
                                              <p:attrName>ppt_y</p:attrName>
                                            </p:attrNameLst>
                                          </p:cBhvr>
                                          <p:tavLst>
                                            <p:tav tm="0" fmla="#ppt_y-sin(pi*$)/9">
                                              <p:val>
                                                <p:fltVal val="0"/>
                                              </p:val>
                                            </p:tav>
                                            <p:tav tm="100000">
                                              <p:val>
                                                <p:fltVal val="1"/>
                                              </p:val>
                                            </p:tav>
                                          </p:tavLst>
                                        </p:anim>
                                        <p:anim calcmode="lin" valueType="num">
                                          <p:cBhvr>
                                            <p:cTn id="57" dur="83" tmFilter="0, 0; 0.125,0.2665; 0.25,0.4; 0.375,0.465; 0.5,0.5;  0.625,0.535; 0.75,0.6; 0.875,0.7335; 1,1">
                                              <p:stCondLst>
                                                <p:cond delay="331"/>
                                              </p:stCondLst>
                                            </p:cTn>
                                            <p:tgtEl>
                                              <p:spTgt spid="36"/>
                                            </p:tgtEl>
                                            <p:attrNameLst>
                                              <p:attrName>ppt_y</p:attrName>
                                            </p:attrNameLst>
                                          </p:cBhvr>
                                          <p:tavLst>
                                            <p:tav tm="0" fmla="#ppt_y-sin(pi*$)/27">
                                              <p:val>
                                                <p:fltVal val="0"/>
                                              </p:val>
                                            </p:tav>
                                            <p:tav tm="100000">
                                              <p:val>
                                                <p:fltVal val="1"/>
                                              </p:val>
                                            </p:tav>
                                          </p:tavLst>
                                        </p:anim>
                                        <p:anim calcmode="lin" valueType="num">
                                          <p:cBhvr>
                                            <p:cTn id="58" dur="41" tmFilter="0, 0; 0.125,0.2665; 0.25,0.4; 0.375,0.465; 0.5,0.5;  0.625,0.535; 0.75,0.6; 0.875,0.7335; 1,1">
                                              <p:stCondLst>
                                                <p:cond delay="414"/>
                                              </p:stCondLst>
                                            </p:cTn>
                                            <p:tgtEl>
                                              <p:spTgt spid="36"/>
                                            </p:tgtEl>
                                            <p:attrNameLst>
                                              <p:attrName>ppt_y</p:attrName>
                                            </p:attrNameLst>
                                          </p:cBhvr>
                                          <p:tavLst>
                                            <p:tav tm="0" fmla="#ppt_y-sin(pi*$)/81">
                                              <p:val>
                                                <p:fltVal val="0"/>
                                              </p:val>
                                            </p:tav>
                                            <p:tav tm="100000">
                                              <p:val>
                                                <p:fltVal val="1"/>
                                              </p:val>
                                            </p:tav>
                                          </p:tavLst>
                                        </p:anim>
                                        <p:animScale>
                                          <p:cBhvr>
                                            <p:cTn id="59" dur="7">
                                              <p:stCondLst>
                                                <p:cond delay="162"/>
                                              </p:stCondLst>
                                            </p:cTn>
                                            <p:tgtEl>
                                              <p:spTgt spid="36"/>
                                            </p:tgtEl>
                                          </p:cBhvr>
                                          <p:to x="100000" y="60000"/>
                                        </p:animScale>
                                        <p:animScale>
                                          <p:cBhvr>
                                            <p:cTn id="60" dur="41" decel="50000">
                                              <p:stCondLst>
                                                <p:cond delay="169"/>
                                              </p:stCondLst>
                                            </p:cTn>
                                            <p:tgtEl>
                                              <p:spTgt spid="36"/>
                                            </p:tgtEl>
                                          </p:cBhvr>
                                          <p:to x="100000" y="100000"/>
                                        </p:animScale>
                                        <p:animScale>
                                          <p:cBhvr>
                                            <p:cTn id="61" dur="7">
                                              <p:stCondLst>
                                                <p:cond delay="328"/>
                                              </p:stCondLst>
                                            </p:cTn>
                                            <p:tgtEl>
                                              <p:spTgt spid="36"/>
                                            </p:tgtEl>
                                          </p:cBhvr>
                                          <p:to x="100000" y="80000"/>
                                        </p:animScale>
                                        <p:animScale>
                                          <p:cBhvr>
                                            <p:cTn id="62" dur="41" decel="50000">
                                              <p:stCondLst>
                                                <p:cond delay="335"/>
                                              </p:stCondLst>
                                            </p:cTn>
                                            <p:tgtEl>
                                              <p:spTgt spid="36"/>
                                            </p:tgtEl>
                                          </p:cBhvr>
                                          <p:to x="100000" y="100000"/>
                                        </p:animScale>
                                        <p:animScale>
                                          <p:cBhvr>
                                            <p:cTn id="63" dur="7">
                                              <p:stCondLst>
                                                <p:cond delay="410"/>
                                              </p:stCondLst>
                                            </p:cTn>
                                            <p:tgtEl>
                                              <p:spTgt spid="36"/>
                                            </p:tgtEl>
                                          </p:cBhvr>
                                          <p:to x="100000" y="90000"/>
                                        </p:animScale>
                                        <p:animScale>
                                          <p:cBhvr>
                                            <p:cTn id="64" dur="41" decel="50000">
                                              <p:stCondLst>
                                                <p:cond delay="417"/>
                                              </p:stCondLst>
                                            </p:cTn>
                                            <p:tgtEl>
                                              <p:spTgt spid="36"/>
                                            </p:tgtEl>
                                          </p:cBhvr>
                                          <p:to x="100000" y="100000"/>
                                        </p:animScale>
                                        <p:animScale>
                                          <p:cBhvr>
                                            <p:cTn id="65" dur="7">
                                              <p:stCondLst>
                                                <p:cond delay="452"/>
                                              </p:stCondLst>
                                            </p:cTn>
                                            <p:tgtEl>
                                              <p:spTgt spid="36"/>
                                            </p:tgtEl>
                                          </p:cBhvr>
                                          <p:to x="100000" y="95000"/>
                                        </p:animScale>
                                        <p:animScale>
                                          <p:cBhvr>
                                            <p:cTn id="66" dur="41" decel="50000">
                                              <p:stCondLst>
                                                <p:cond delay="459"/>
                                              </p:stCondLst>
                                            </p:cTn>
                                            <p:tgtEl>
                                              <p:spTgt spid="36"/>
                                            </p:tgtEl>
                                          </p:cBhvr>
                                          <p:to x="100000" y="100000"/>
                                        </p:animScale>
                                      </p:childTnLst>
                                    </p:cTn>
                                  </p:par>
                                </p:childTnLst>
                              </p:cTn>
                            </p:par>
                            <p:par>
                              <p:cTn id="67" fill="hold">
                                <p:stCondLst>
                                  <p:cond delay="4449"/>
                                </p:stCondLst>
                                <p:childTnLst>
                                  <p:par>
                                    <p:cTn id="68" presetID="2" presetClass="entr" presetSubtype="4" fill="hold" nodeType="afterEffect">
                                      <p:stCondLst>
                                        <p:cond delay="0"/>
                                      </p:stCondLst>
                                      <p:childTnLst>
                                        <p:set>
                                          <p:cBhvr>
                                            <p:cTn id="69" dur="1" fill="hold">
                                              <p:stCondLst>
                                                <p:cond delay="0"/>
                                              </p:stCondLst>
                                            </p:cTn>
                                            <p:tgtEl>
                                              <p:spTgt spid="37"/>
                                            </p:tgtEl>
                                            <p:attrNameLst>
                                              <p:attrName>style.visibility</p:attrName>
                                            </p:attrNameLst>
                                          </p:cBhvr>
                                          <p:to>
                                            <p:strVal val="visible"/>
                                          </p:to>
                                        </p:set>
                                        <p:anim calcmode="lin" valueType="num">
                                          <p:cBhvr additive="base">
                                            <p:cTn id="70" dur="500" fill="hold"/>
                                            <p:tgtEl>
                                              <p:spTgt spid="37"/>
                                            </p:tgtEl>
                                            <p:attrNameLst>
                                              <p:attrName>ppt_x</p:attrName>
                                            </p:attrNameLst>
                                          </p:cBhvr>
                                          <p:tavLst>
                                            <p:tav tm="0">
                                              <p:val>
                                                <p:strVal val="#ppt_x"/>
                                              </p:val>
                                            </p:tav>
                                            <p:tav tm="100000">
                                              <p:val>
                                                <p:strVal val="#ppt_x"/>
                                              </p:val>
                                            </p:tav>
                                          </p:tavLst>
                                        </p:anim>
                                        <p:anim calcmode="lin" valueType="num">
                                          <p:cBhvr additive="base">
                                            <p:cTn id="71" dur="500" fill="hold"/>
                                            <p:tgtEl>
                                              <p:spTgt spid="37"/>
                                            </p:tgtEl>
                                            <p:attrNameLst>
                                              <p:attrName>ppt_y</p:attrName>
                                            </p:attrNameLst>
                                          </p:cBhvr>
                                          <p:tavLst>
                                            <p:tav tm="0">
                                              <p:val>
                                                <p:strVal val="1+#ppt_h/2"/>
                                              </p:val>
                                            </p:tav>
                                            <p:tav tm="100000">
                                              <p:val>
                                                <p:strVal val="#ppt_y"/>
                                              </p:val>
                                            </p:tav>
                                          </p:tavLst>
                                        </p:anim>
                                      </p:childTnLst>
                                    </p:cTn>
                                  </p:par>
                                  <p:par>
                                    <p:cTn id="72" presetID="42" presetClass="entr" presetSubtype="0" fill="hold" nodeType="withEffect">
                                      <p:stCondLst>
                                        <p:cond delay="0"/>
                                      </p:stCondLst>
                                      <p:childTnLst>
                                        <p:set>
                                          <p:cBhvr>
                                            <p:cTn id="73" dur="1" fill="hold">
                                              <p:stCondLst>
                                                <p:cond delay="0"/>
                                              </p:stCondLst>
                                            </p:cTn>
                                            <p:tgtEl>
                                              <p:spTgt spid="38"/>
                                            </p:tgtEl>
                                            <p:attrNameLst>
                                              <p:attrName>style.visibility</p:attrName>
                                            </p:attrNameLst>
                                          </p:cBhvr>
                                          <p:to>
                                            <p:strVal val="visible"/>
                                          </p:to>
                                        </p:set>
                                        <p:animEffect transition="in" filter="fade">
                                          <p:cBhvr>
                                            <p:cTn id="74" dur="1000"/>
                                            <p:tgtEl>
                                              <p:spTgt spid="38"/>
                                            </p:tgtEl>
                                          </p:cBhvr>
                                        </p:animEffect>
                                        <p:anim calcmode="lin" valueType="num">
                                          <p:cBhvr>
                                            <p:cTn id="75" dur="1000" fill="hold"/>
                                            <p:tgtEl>
                                              <p:spTgt spid="38"/>
                                            </p:tgtEl>
                                            <p:attrNameLst>
                                              <p:attrName>ppt_x</p:attrName>
                                            </p:attrNameLst>
                                          </p:cBhvr>
                                          <p:tavLst>
                                            <p:tav tm="0">
                                              <p:val>
                                                <p:strVal val="#ppt_x"/>
                                              </p:val>
                                            </p:tav>
                                            <p:tav tm="100000">
                                              <p:val>
                                                <p:strVal val="#ppt_x"/>
                                              </p:val>
                                            </p:tav>
                                          </p:tavLst>
                                        </p:anim>
                                        <p:anim calcmode="lin" valueType="num">
                                          <p:cBhvr>
                                            <p:cTn id="76" dur="1000" fill="hold"/>
                                            <p:tgtEl>
                                              <p:spTgt spid="38"/>
                                            </p:tgtEl>
                                            <p:attrNameLst>
                                              <p:attrName>ppt_y</p:attrName>
                                            </p:attrNameLst>
                                          </p:cBhvr>
                                          <p:tavLst>
                                            <p:tav tm="0">
                                              <p:val>
                                                <p:strVal val="#ppt_y+.1"/>
                                              </p:val>
                                            </p:tav>
                                            <p:tav tm="100000">
                                              <p:val>
                                                <p:strVal val="#ppt_y"/>
                                              </p:val>
                                            </p:tav>
                                          </p:tavLst>
                                        </p:anim>
                                      </p:childTnLst>
                                    </p:cTn>
                                  </p:par>
                                  <p:par>
                                    <p:cTn id="77" presetID="2" presetClass="entr" presetSubtype="3" fill="hold" nodeType="withEffect" p14:presetBounceEnd="59000">
                                      <p:stCondLst>
                                        <p:cond delay="0"/>
                                      </p:stCondLst>
                                      <p:childTnLst>
                                        <p:set>
                                          <p:cBhvr>
                                            <p:cTn id="78" dur="1" fill="hold">
                                              <p:stCondLst>
                                                <p:cond delay="0"/>
                                              </p:stCondLst>
                                            </p:cTn>
                                            <p:tgtEl>
                                              <p:spTgt spid="39"/>
                                            </p:tgtEl>
                                            <p:attrNameLst>
                                              <p:attrName>style.visibility</p:attrName>
                                            </p:attrNameLst>
                                          </p:cBhvr>
                                          <p:to>
                                            <p:strVal val="visible"/>
                                          </p:to>
                                        </p:set>
                                        <p:anim calcmode="lin" valueType="num" p14:bounceEnd="59000">
                                          <p:cBhvr additive="base">
                                            <p:cTn id="79" dur="2000" fill="hold"/>
                                            <p:tgtEl>
                                              <p:spTgt spid="39"/>
                                            </p:tgtEl>
                                            <p:attrNameLst>
                                              <p:attrName>ppt_x</p:attrName>
                                            </p:attrNameLst>
                                          </p:cBhvr>
                                          <p:tavLst>
                                            <p:tav tm="0">
                                              <p:val>
                                                <p:strVal val="1+#ppt_w/2"/>
                                              </p:val>
                                            </p:tav>
                                            <p:tav tm="100000">
                                              <p:val>
                                                <p:strVal val="#ppt_x"/>
                                              </p:val>
                                            </p:tav>
                                          </p:tavLst>
                                        </p:anim>
                                        <p:anim calcmode="lin" valueType="num" p14:bounceEnd="59000">
                                          <p:cBhvr additive="base">
                                            <p:cTn id="80" dur="2000" fill="hold"/>
                                            <p:tgtEl>
                                              <p:spTgt spid="39"/>
                                            </p:tgtEl>
                                            <p:attrNameLst>
                                              <p:attrName>ppt_y</p:attrName>
                                            </p:attrNameLst>
                                          </p:cBhvr>
                                          <p:tavLst>
                                            <p:tav tm="0">
                                              <p:val>
                                                <p:strVal val="0-#ppt_h/2"/>
                                              </p:val>
                                            </p:tav>
                                            <p:tav tm="100000">
                                              <p:val>
                                                <p:strVal val="#ppt_y"/>
                                              </p:val>
                                            </p:tav>
                                          </p:tavLst>
                                        </p:anim>
                                      </p:childTnLst>
                                    </p:cTn>
                                  </p:par>
                                </p:childTnLst>
                              </p:cTn>
                            </p:par>
                            <p:par>
                              <p:cTn id="81" fill="hold">
                                <p:stCondLst>
                                  <p:cond delay="4949"/>
                                </p:stCondLst>
                                <p:childTnLst>
                                  <p:par>
                                    <p:cTn id="82" presetID="1" presetClass="mediacall" presetSubtype="0" fill="hold" nodeType="afterEffect">
                                      <p:stCondLst>
                                        <p:cond delay="0"/>
                                      </p:stCondLst>
                                      <p:childTnLst>
                                        <p:cmd type="call" cmd="playFrom(0.0)">
                                          <p:cBhvr additive="base">
                                            <p:cTn id="83" dur="223007" fill="hold"/>
                                            <p:tgtEl>
                                              <p:spTgt spid="4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84" fill="hold" display="1">
                      <p:stCondLst>
                        <p:cond delay="indefinite"/>
                      </p:stCondLst>
                      <p:endCondLst>
                        <p:cond evt="onNext">
                          <p:tgtEl>
                            <p:sldTgt/>
                          </p:tgtEl>
                        </p:cond>
                        <p:cond evt="onPrev">
                          <p:tgtEl>
                            <p:sldTgt/>
                          </p:tgtEl>
                        </p:cond>
                        <p:cond evt="onStopAudio">
                          <p:tgtEl>
                            <p:sldTgt/>
                          </p:tgtEl>
                        </p:cond>
                      </p:endCondLst>
                    </p:cTn>
                    <p:tgtEl>
                      <p:spTgt spid="41"/>
                    </p:tgtEl>
                  </p:cMediaNode>
                </p:audio>
              </p:childTnLst>
            </p:cTn>
          </p:par>
        </p:tnLst>
        <p:bldLst>
          <p:bldP spid="32" grpId="0" animBg="1"/>
          <p:bldP spid="33" grpId="0"/>
          <p:bldP spid="36"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750" fill="hold"/>
                                            <p:tgtEl>
                                              <p:spTgt spid="2"/>
                                            </p:tgtEl>
                                            <p:attrNameLst>
                                              <p:attrName>ppt_w</p:attrName>
                                            </p:attrNameLst>
                                          </p:cBhvr>
                                          <p:tavLst>
                                            <p:tav tm="0">
                                              <p:val>
                                                <p:fltVal val="0"/>
                                              </p:val>
                                            </p:tav>
                                            <p:tav tm="100000">
                                              <p:val>
                                                <p:strVal val="#ppt_w"/>
                                              </p:val>
                                            </p:tav>
                                          </p:tavLst>
                                        </p:anim>
                                        <p:anim calcmode="lin" valueType="num">
                                          <p:cBhvr>
                                            <p:cTn id="8" dur="750" fill="hold"/>
                                            <p:tgtEl>
                                              <p:spTgt spid="2"/>
                                            </p:tgtEl>
                                            <p:attrNameLst>
                                              <p:attrName>ppt_h</p:attrName>
                                            </p:attrNameLst>
                                          </p:cBhvr>
                                          <p:tavLst>
                                            <p:tav tm="0">
                                              <p:val>
                                                <p:fltVal val="0"/>
                                              </p:val>
                                            </p:tav>
                                            <p:tav tm="100000">
                                              <p:val>
                                                <p:strVal val="#ppt_h"/>
                                              </p:val>
                                            </p:tav>
                                          </p:tavLst>
                                        </p:anim>
                                        <p:animEffect transition="in" filter="fade">
                                          <p:cBhvr>
                                            <p:cTn id="9" dur="750"/>
                                            <p:tgtEl>
                                              <p:spTgt spid="2"/>
                                            </p:tgtEl>
                                          </p:cBhvr>
                                        </p:animEffect>
                                      </p:childTnLst>
                                    </p:cTn>
                                  </p:par>
                                </p:childTnLst>
                              </p:cTn>
                            </p:par>
                            <p:par>
                              <p:cTn id="10" fill="hold">
                                <p:stCondLst>
                                  <p:cond delay="1000"/>
                                </p:stCondLst>
                                <p:childTnLst>
                                  <p:par>
                                    <p:cTn id="11" presetID="23" presetClass="entr" presetSubtype="528"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 calcmode="lin" valueType="num">
                                          <p:cBhvr>
                                            <p:cTn id="15" dur="500" fill="hold"/>
                                            <p:tgtEl>
                                              <p:spTgt spid="5"/>
                                            </p:tgtEl>
                                            <p:attrNameLst>
                                              <p:attrName>ppt_x</p:attrName>
                                            </p:attrNameLst>
                                          </p:cBhvr>
                                          <p:tavLst>
                                            <p:tav tm="0">
                                              <p:val>
                                                <p:fltVal val="0.5"/>
                                              </p:val>
                                            </p:tav>
                                            <p:tav tm="100000">
                                              <p:val>
                                                <p:strVal val="#ppt_x"/>
                                              </p:val>
                                            </p:tav>
                                          </p:tavLst>
                                        </p:anim>
                                        <p:anim calcmode="lin" valueType="num">
                                          <p:cBhvr>
                                            <p:cTn id="16" dur="500" fill="hold"/>
                                            <p:tgtEl>
                                              <p:spTgt spid="5"/>
                                            </p:tgtEl>
                                            <p:attrNameLst>
                                              <p:attrName>ppt_y</p:attrName>
                                            </p:attrNameLst>
                                          </p:cBhvr>
                                          <p:tavLst>
                                            <p:tav tm="0">
                                              <p:val>
                                                <p:fltVal val="0.5"/>
                                              </p:val>
                                            </p:tav>
                                            <p:tav tm="100000">
                                              <p:val>
                                                <p:strVal val="#ppt_y"/>
                                              </p:val>
                                            </p:tav>
                                          </p:tavLst>
                                        </p:anim>
                                      </p:childTnLst>
                                    </p:cTn>
                                  </p:par>
                                </p:childTnLst>
                              </p:cTn>
                            </p:par>
                            <p:par>
                              <p:cTn id="17" fill="hold">
                                <p:stCondLst>
                                  <p:cond delay="1500"/>
                                </p:stCondLst>
                                <p:childTnLst>
                                  <p:par>
                                    <p:cTn id="18" presetID="47" presetClass="entr" presetSubtype="0"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par>
                                    <p:cTn id="23" presetID="47" presetClass="entr" presetSubtype="0" fill="hold" nodeType="withEffect">
                                      <p:stCondLst>
                                        <p:cond delay="10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1000"/>
                                            <p:tgtEl>
                                              <p:spTgt spid="14"/>
                                            </p:tgtEl>
                                          </p:cBhvr>
                                        </p:animEffect>
                                        <p:anim calcmode="lin" valueType="num">
                                          <p:cBhvr>
                                            <p:cTn id="26" dur="1000" fill="hold"/>
                                            <p:tgtEl>
                                              <p:spTgt spid="14"/>
                                            </p:tgtEl>
                                            <p:attrNameLst>
                                              <p:attrName>ppt_x</p:attrName>
                                            </p:attrNameLst>
                                          </p:cBhvr>
                                          <p:tavLst>
                                            <p:tav tm="0">
                                              <p:val>
                                                <p:strVal val="#ppt_x"/>
                                              </p:val>
                                            </p:tav>
                                            <p:tav tm="100000">
                                              <p:val>
                                                <p:strVal val="#ppt_x"/>
                                              </p:val>
                                            </p:tav>
                                          </p:tavLst>
                                        </p:anim>
                                        <p:anim calcmode="lin" valueType="num">
                                          <p:cBhvr>
                                            <p:cTn id="27" dur="1000" fill="hold"/>
                                            <p:tgtEl>
                                              <p:spTgt spid="14"/>
                                            </p:tgtEl>
                                            <p:attrNameLst>
                                              <p:attrName>ppt_y</p:attrName>
                                            </p:attrNameLst>
                                          </p:cBhvr>
                                          <p:tavLst>
                                            <p:tav tm="0">
                                              <p:val>
                                                <p:strVal val="#ppt_y-.1"/>
                                              </p:val>
                                            </p:tav>
                                            <p:tav tm="100000">
                                              <p:val>
                                                <p:strVal val="#ppt_y"/>
                                              </p:val>
                                            </p:tav>
                                          </p:tavLst>
                                        </p:anim>
                                      </p:childTnLst>
                                    </p:cTn>
                                  </p:par>
                                  <p:par>
                                    <p:cTn id="28" presetID="47" presetClass="entr" presetSubtype="0" fill="hold" nodeType="withEffect">
                                      <p:stCondLst>
                                        <p:cond delay="200"/>
                                      </p:stCondLst>
                                      <p:childTnLst>
                                        <p:set>
                                          <p:cBhvr>
                                            <p:cTn id="29" dur="1" fill="hold">
                                              <p:stCondLst>
                                                <p:cond delay="0"/>
                                              </p:stCondLst>
                                            </p:cTn>
                                            <p:tgtEl>
                                              <p:spTgt spid="20"/>
                                            </p:tgtEl>
                                            <p:attrNameLst>
                                              <p:attrName>style.visibility</p:attrName>
                                            </p:attrNameLst>
                                          </p:cBhvr>
                                          <p:to>
                                            <p:strVal val="visible"/>
                                          </p:to>
                                        </p:set>
                                        <p:animEffect transition="in" filter="fade">
                                          <p:cBhvr>
                                            <p:cTn id="30" dur="1000"/>
                                            <p:tgtEl>
                                              <p:spTgt spid="20"/>
                                            </p:tgtEl>
                                          </p:cBhvr>
                                        </p:animEffect>
                                        <p:anim calcmode="lin" valueType="num">
                                          <p:cBhvr>
                                            <p:cTn id="31" dur="1000" fill="hold"/>
                                            <p:tgtEl>
                                              <p:spTgt spid="20"/>
                                            </p:tgtEl>
                                            <p:attrNameLst>
                                              <p:attrName>ppt_x</p:attrName>
                                            </p:attrNameLst>
                                          </p:cBhvr>
                                          <p:tavLst>
                                            <p:tav tm="0">
                                              <p:val>
                                                <p:strVal val="#ppt_x"/>
                                              </p:val>
                                            </p:tav>
                                            <p:tav tm="100000">
                                              <p:val>
                                                <p:strVal val="#ppt_x"/>
                                              </p:val>
                                            </p:tav>
                                          </p:tavLst>
                                        </p:anim>
                                        <p:anim calcmode="lin" valueType="num">
                                          <p:cBhvr>
                                            <p:cTn id="32" dur="1000" fill="hold"/>
                                            <p:tgtEl>
                                              <p:spTgt spid="20"/>
                                            </p:tgtEl>
                                            <p:attrNameLst>
                                              <p:attrName>ppt_y</p:attrName>
                                            </p:attrNameLst>
                                          </p:cBhvr>
                                          <p:tavLst>
                                            <p:tav tm="0">
                                              <p:val>
                                                <p:strVal val="#ppt_y-.1"/>
                                              </p:val>
                                            </p:tav>
                                            <p:tav tm="100000">
                                              <p:val>
                                                <p:strVal val="#ppt_y"/>
                                              </p:val>
                                            </p:tav>
                                          </p:tavLst>
                                        </p:anim>
                                      </p:childTnLst>
                                    </p:cTn>
                                  </p:par>
                                  <p:par>
                                    <p:cTn id="33" presetID="47" presetClass="entr" presetSubtype="0" fill="hold" nodeType="withEffect">
                                      <p:stCondLst>
                                        <p:cond delay="300"/>
                                      </p:stCondLst>
                                      <p:childTnLst>
                                        <p:set>
                                          <p:cBhvr>
                                            <p:cTn id="34" dur="1" fill="hold">
                                              <p:stCondLst>
                                                <p:cond delay="0"/>
                                              </p:stCondLst>
                                            </p:cTn>
                                            <p:tgtEl>
                                              <p:spTgt spid="26"/>
                                            </p:tgtEl>
                                            <p:attrNameLst>
                                              <p:attrName>style.visibility</p:attrName>
                                            </p:attrNameLst>
                                          </p:cBhvr>
                                          <p:to>
                                            <p:strVal val="visible"/>
                                          </p:to>
                                        </p:set>
                                        <p:animEffect transition="in" filter="fade">
                                          <p:cBhvr>
                                            <p:cTn id="35" dur="1000"/>
                                            <p:tgtEl>
                                              <p:spTgt spid="26"/>
                                            </p:tgtEl>
                                          </p:cBhvr>
                                        </p:animEffect>
                                        <p:anim calcmode="lin" valueType="num">
                                          <p:cBhvr>
                                            <p:cTn id="36" dur="1000" fill="hold"/>
                                            <p:tgtEl>
                                              <p:spTgt spid="26"/>
                                            </p:tgtEl>
                                            <p:attrNameLst>
                                              <p:attrName>ppt_x</p:attrName>
                                            </p:attrNameLst>
                                          </p:cBhvr>
                                          <p:tavLst>
                                            <p:tav tm="0">
                                              <p:val>
                                                <p:strVal val="#ppt_x"/>
                                              </p:val>
                                            </p:tav>
                                            <p:tav tm="100000">
                                              <p:val>
                                                <p:strVal val="#ppt_x"/>
                                              </p:val>
                                            </p:tav>
                                          </p:tavLst>
                                        </p:anim>
                                        <p:anim calcmode="lin" valueType="num">
                                          <p:cBhvr>
                                            <p:cTn id="37" dur="1000" fill="hold"/>
                                            <p:tgtEl>
                                              <p:spTgt spid="26"/>
                                            </p:tgtEl>
                                            <p:attrNameLst>
                                              <p:attrName>ppt_y</p:attrName>
                                            </p:attrNameLst>
                                          </p:cBhvr>
                                          <p:tavLst>
                                            <p:tav tm="0">
                                              <p:val>
                                                <p:strVal val="#ppt_y-.1"/>
                                              </p:val>
                                            </p:tav>
                                            <p:tav tm="100000">
                                              <p:val>
                                                <p:strVal val="#ppt_y"/>
                                              </p:val>
                                            </p:tav>
                                          </p:tavLst>
                                        </p:anim>
                                      </p:childTnLst>
                                    </p:cTn>
                                  </p:par>
                                </p:childTnLst>
                              </p:cTn>
                            </p:par>
                            <p:par>
                              <p:cTn id="38" fill="hold">
                                <p:stCondLst>
                                  <p:cond delay="2500"/>
                                </p:stCondLst>
                                <p:childTnLst>
                                  <p:par>
                                    <p:cTn id="39" presetID="22" presetClass="entr" presetSubtype="4" fill="hold" grpId="0" nodeType="afterEffect">
                                      <p:stCondLst>
                                        <p:cond delay="0"/>
                                      </p:stCondLst>
                                      <p:childTnLst>
                                        <p:set>
                                          <p:cBhvr>
                                            <p:cTn id="40" dur="1" fill="hold">
                                              <p:stCondLst>
                                                <p:cond delay="0"/>
                                              </p:stCondLst>
                                            </p:cTn>
                                            <p:tgtEl>
                                              <p:spTgt spid="32"/>
                                            </p:tgtEl>
                                            <p:attrNameLst>
                                              <p:attrName>style.visibility</p:attrName>
                                            </p:attrNameLst>
                                          </p:cBhvr>
                                          <p:to>
                                            <p:strVal val="visible"/>
                                          </p:to>
                                        </p:set>
                                        <p:animEffect transition="in" filter="wipe(down)">
                                          <p:cBhvr>
                                            <p:cTn id="41" dur="500"/>
                                            <p:tgtEl>
                                              <p:spTgt spid="32"/>
                                            </p:tgtEl>
                                          </p:cBhvr>
                                        </p:animEffect>
                                      </p:childTnLst>
                                    </p:cTn>
                                  </p:par>
                                  <p:par>
                                    <p:cTn id="42" presetID="22" presetClass="entr" presetSubtype="1" fill="hold" grpId="0" nodeType="withEffect">
                                      <p:stCondLst>
                                        <p:cond delay="0"/>
                                      </p:stCondLst>
                                      <p:childTnLst>
                                        <p:set>
                                          <p:cBhvr>
                                            <p:cTn id="43" dur="1" fill="hold">
                                              <p:stCondLst>
                                                <p:cond delay="0"/>
                                              </p:stCondLst>
                                            </p:cTn>
                                            <p:tgtEl>
                                              <p:spTgt spid="33"/>
                                            </p:tgtEl>
                                            <p:attrNameLst>
                                              <p:attrName>style.visibility</p:attrName>
                                            </p:attrNameLst>
                                          </p:cBhvr>
                                          <p:to>
                                            <p:strVal val="visible"/>
                                          </p:to>
                                        </p:set>
                                        <p:animEffect transition="in" filter="wipe(up)">
                                          <p:cBhvr>
                                            <p:cTn id="44" dur="500"/>
                                            <p:tgtEl>
                                              <p:spTgt spid="33"/>
                                            </p:tgtEl>
                                          </p:cBhvr>
                                        </p:animEffect>
                                      </p:childTnLst>
                                    </p:cTn>
                                  </p:par>
                                </p:childTnLst>
                              </p:cTn>
                            </p:par>
                            <p:par>
                              <p:cTn id="45" fill="hold">
                                <p:stCondLst>
                                  <p:cond delay="3000"/>
                                </p:stCondLst>
                                <p:childTnLst>
                                  <p:par>
                                    <p:cTn id="46" presetID="2" presetClass="entr" presetSubtype="8" fill="hold" nodeType="afterEffect">
                                      <p:stCondLst>
                                        <p:cond delay="0"/>
                                      </p:stCondLst>
                                      <p:childTnLst>
                                        <p:set>
                                          <p:cBhvr>
                                            <p:cTn id="47" dur="1" fill="hold">
                                              <p:stCondLst>
                                                <p:cond delay="0"/>
                                              </p:stCondLst>
                                            </p:cTn>
                                            <p:tgtEl>
                                              <p:spTgt spid="35"/>
                                            </p:tgtEl>
                                            <p:attrNameLst>
                                              <p:attrName>style.visibility</p:attrName>
                                            </p:attrNameLst>
                                          </p:cBhvr>
                                          <p:to>
                                            <p:strVal val="visible"/>
                                          </p:to>
                                        </p:set>
                                        <p:anim calcmode="lin" valueType="num">
                                          <p:cBhvr additive="base">
                                            <p:cTn id="48" dur="500" fill="hold"/>
                                            <p:tgtEl>
                                              <p:spTgt spid="35"/>
                                            </p:tgtEl>
                                            <p:attrNameLst>
                                              <p:attrName>ppt_x</p:attrName>
                                            </p:attrNameLst>
                                          </p:cBhvr>
                                          <p:tavLst>
                                            <p:tav tm="0">
                                              <p:val>
                                                <p:strVal val="0-#ppt_w/2"/>
                                              </p:val>
                                            </p:tav>
                                            <p:tav tm="100000">
                                              <p:val>
                                                <p:strVal val="#ppt_x"/>
                                              </p:val>
                                            </p:tav>
                                          </p:tavLst>
                                        </p:anim>
                                        <p:anim calcmode="lin" valueType="num">
                                          <p:cBhvr additive="base">
                                            <p:cTn id="49" dur="500" fill="hold"/>
                                            <p:tgtEl>
                                              <p:spTgt spid="35"/>
                                            </p:tgtEl>
                                            <p:attrNameLst>
                                              <p:attrName>ppt_y</p:attrName>
                                            </p:attrNameLst>
                                          </p:cBhvr>
                                          <p:tavLst>
                                            <p:tav tm="0">
                                              <p:val>
                                                <p:strVal val="#ppt_y"/>
                                              </p:val>
                                            </p:tav>
                                            <p:tav tm="100000">
                                              <p:val>
                                                <p:strVal val="#ppt_y"/>
                                              </p:val>
                                            </p:tav>
                                          </p:tavLst>
                                        </p:anim>
                                      </p:childTnLst>
                                    </p:cTn>
                                  </p:par>
                                </p:childTnLst>
                              </p:cTn>
                            </p:par>
                            <p:par>
                              <p:cTn id="50" fill="hold">
                                <p:stCondLst>
                                  <p:cond delay="3500"/>
                                </p:stCondLst>
                                <p:childTnLst>
                                  <p:par>
                                    <p:cTn id="51" presetID="26" presetClass="entr" presetSubtype="0" fill="hold" grpId="0" nodeType="afterEffect">
                                      <p:stCondLst>
                                        <p:cond delay="0"/>
                                      </p:stCondLst>
                                      <p:iterate type="lt">
                                        <p:tmPct val="10000"/>
                                      </p:iterate>
                                      <p:childTnLst>
                                        <p:set>
                                          <p:cBhvr>
                                            <p:cTn id="52" dur="1" fill="hold">
                                              <p:stCondLst>
                                                <p:cond delay="0"/>
                                              </p:stCondLst>
                                            </p:cTn>
                                            <p:tgtEl>
                                              <p:spTgt spid="36"/>
                                            </p:tgtEl>
                                            <p:attrNameLst>
                                              <p:attrName>style.visibility</p:attrName>
                                            </p:attrNameLst>
                                          </p:cBhvr>
                                          <p:to>
                                            <p:strVal val="visible"/>
                                          </p:to>
                                        </p:set>
                                        <p:animEffect transition="in" filter="wipe(down)">
                                          <p:cBhvr>
                                            <p:cTn id="53" dur="145">
                                              <p:stCondLst>
                                                <p:cond delay="0"/>
                                              </p:stCondLst>
                                            </p:cTn>
                                            <p:tgtEl>
                                              <p:spTgt spid="36"/>
                                            </p:tgtEl>
                                          </p:cBhvr>
                                        </p:animEffect>
                                        <p:anim calcmode="lin" valueType="num">
                                          <p:cBhvr>
                                            <p:cTn id="54" dur="456" tmFilter="0,0; 0.14,0.36; 0.43,0.73; 0.71,0.91; 1.0,1.0">
                                              <p:stCondLst>
                                                <p:cond delay="0"/>
                                              </p:stCondLst>
                                            </p:cTn>
                                            <p:tgtEl>
                                              <p:spTgt spid="36"/>
                                            </p:tgtEl>
                                            <p:attrNameLst>
                                              <p:attrName>ppt_x</p:attrName>
                                            </p:attrNameLst>
                                          </p:cBhvr>
                                          <p:tavLst>
                                            <p:tav tm="0">
                                              <p:val>
                                                <p:strVal val="#ppt_x-0.25"/>
                                              </p:val>
                                            </p:tav>
                                            <p:tav tm="100000">
                                              <p:val>
                                                <p:strVal val="#ppt_x"/>
                                              </p:val>
                                            </p:tav>
                                          </p:tavLst>
                                        </p:anim>
                                        <p:anim calcmode="lin" valueType="num">
                                          <p:cBhvr>
                                            <p:cTn id="55" dur="166" tmFilter="0.0,0.0; 0.25,0.07; 0.50,0.2; 0.75,0.467; 1.0,1.0">
                                              <p:stCondLst>
                                                <p:cond delay="0"/>
                                              </p:stCondLst>
                                            </p:cTn>
                                            <p:tgtEl>
                                              <p:spTgt spid="36"/>
                                            </p:tgtEl>
                                            <p:attrNameLst>
                                              <p:attrName>ppt_y</p:attrName>
                                            </p:attrNameLst>
                                          </p:cBhvr>
                                          <p:tavLst>
                                            <p:tav tm="0" fmla="#ppt_y-sin(pi*$)/3">
                                              <p:val>
                                                <p:fltVal val="0.5"/>
                                              </p:val>
                                            </p:tav>
                                            <p:tav tm="100000">
                                              <p:val>
                                                <p:fltVal val="1"/>
                                              </p:val>
                                            </p:tav>
                                          </p:tavLst>
                                        </p:anim>
                                        <p:anim calcmode="lin" valueType="num">
                                          <p:cBhvr>
                                            <p:cTn id="56" dur="166" tmFilter="0, 0; 0.125,0.2665; 0.25,0.4; 0.375,0.465; 0.5,0.5;  0.625,0.535; 0.75,0.6; 0.875,0.7335; 1,1">
                                              <p:stCondLst>
                                                <p:cond delay="166"/>
                                              </p:stCondLst>
                                            </p:cTn>
                                            <p:tgtEl>
                                              <p:spTgt spid="36"/>
                                            </p:tgtEl>
                                            <p:attrNameLst>
                                              <p:attrName>ppt_y</p:attrName>
                                            </p:attrNameLst>
                                          </p:cBhvr>
                                          <p:tavLst>
                                            <p:tav tm="0" fmla="#ppt_y-sin(pi*$)/9">
                                              <p:val>
                                                <p:fltVal val="0"/>
                                              </p:val>
                                            </p:tav>
                                            <p:tav tm="100000">
                                              <p:val>
                                                <p:fltVal val="1"/>
                                              </p:val>
                                            </p:tav>
                                          </p:tavLst>
                                        </p:anim>
                                        <p:anim calcmode="lin" valueType="num">
                                          <p:cBhvr>
                                            <p:cTn id="57" dur="83" tmFilter="0, 0; 0.125,0.2665; 0.25,0.4; 0.375,0.465; 0.5,0.5;  0.625,0.535; 0.75,0.6; 0.875,0.7335; 1,1">
                                              <p:stCondLst>
                                                <p:cond delay="331"/>
                                              </p:stCondLst>
                                            </p:cTn>
                                            <p:tgtEl>
                                              <p:spTgt spid="36"/>
                                            </p:tgtEl>
                                            <p:attrNameLst>
                                              <p:attrName>ppt_y</p:attrName>
                                            </p:attrNameLst>
                                          </p:cBhvr>
                                          <p:tavLst>
                                            <p:tav tm="0" fmla="#ppt_y-sin(pi*$)/27">
                                              <p:val>
                                                <p:fltVal val="0"/>
                                              </p:val>
                                            </p:tav>
                                            <p:tav tm="100000">
                                              <p:val>
                                                <p:fltVal val="1"/>
                                              </p:val>
                                            </p:tav>
                                          </p:tavLst>
                                        </p:anim>
                                        <p:anim calcmode="lin" valueType="num">
                                          <p:cBhvr>
                                            <p:cTn id="58" dur="41" tmFilter="0, 0; 0.125,0.2665; 0.25,0.4; 0.375,0.465; 0.5,0.5;  0.625,0.535; 0.75,0.6; 0.875,0.7335; 1,1">
                                              <p:stCondLst>
                                                <p:cond delay="414"/>
                                              </p:stCondLst>
                                            </p:cTn>
                                            <p:tgtEl>
                                              <p:spTgt spid="36"/>
                                            </p:tgtEl>
                                            <p:attrNameLst>
                                              <p:attrName>ppt_y</p:attrName>
                                            </p:attrNameLst>
                                          </p:cBhvr>
                                          <p:tavLst>
                                            <p:tav tm="0" fmla="#ppt_y-sin(pi*$)/81">
                                              <p:val>
                                                <p:fltVal val="0"/>
                                              </p:val>
                                            </p:tav>
                                            <p:tav tm="100000">
                                              <p:val>
                                                <p:fltVal val="1"/>
                                              </p:val>
                                            </p:tav>
                                          </p:tavLst>
                                        </p:anim>
                                        <p:animScale>
                                          <p:cBhvr>
                                            <p:cTn id="59" dur="7">
                                              <p:stCondLst>
                                                <p:cond delay="162"/>
                                              </p:stCondLst>
                                            </p:cTn>
                                            <p:tgtEl>
                                              <p:spTgt spid="36"/>
                                            </p:tgtEl>
                                          </p:cBhvr>
                                          <p:to x="100000" y="60000"/>
                                        </p:animScale>
                                        <p:animScale>
                                          <p:cBhvr>
                                            <p:cTn id="60" dur="41" decel="50000">
                                              <p:stCondLst>
                                                <p:cond delay="169"/>
                                              </p:stCondLst>
                                            </p:cTn>
                                            <p:tgtEl>
                                              <p:spTgt spid="36"/>
                                            </p:tgtEl>
                                          </p:cBhvr>
                                          <p:to x="100000" y="100000"/>
                                        </p:animScale>
                                        <p:animScale>
                                          <p:cBhvr>
                                            <p:cTn id="61" dur="7">
                                              <p:stCondLst>
                                                <p:cond delay="328"/>
                                              </p:stCondLst>
                                            </p:cTn>
                                            <p:tgtEl>
                                              <p:spTgt spid="36"/>
                                            </p:tgtEl>
                                          </p:cBhvr>
                                          <p:to x="100000" y="80000"/>
                                        </p:animScale>
                                        <p:animScale>
                                          <p:cBhvr>
                                            <p:cTn id="62" dur="41" decel="50000">
                                              <p:stCondLst>
                                                <p:cond delay="335"/>
                                              </p:stCondLst>
                                            </p:cTn>
                                            <p:tgtEl>
                                              <p:spTgt spid="36"/>
                                            </p:tgtEl>
                                          </p:cBhvr>
                                          <p:to x="100000" y="100000"/>
                                        </p:animScale>
                                        <p:animScale>
                                          <p:cBhvr>
                                            <p:cTn id="63" dur="7">
                                              <p:stCondLst>
                                                <p:cond delay="410"/>
                                              </p:stCondLst>
                                            </p:cTn>
                                            <p:tgtEl>
                                              <p:spTgt spid="36"/>
                                            </p:tgtEl>
                                          </p:cBhvr>
                                          <p:to x="100000" y="90000"/>
                                        </p:animScale>
                                        <p:animScale>
                                          <p:cBhvr>
                                            <p:cTn id="64" dur="41" decel="50000">
                                              <p:stCondLst>
                                                <p:cond delay="417"/>
                                              </p:stCondLst>
                                            </p:cTn>
                                            <p:tgtEl>
                                              <p:spTgt spid="36"/>
                                            </p:tgtEl>
                                          </p:cBhvr>
                                          <p:to x="100000" y="100000"/>
                                        </p:animScale>
                                        <p:animScale>
                                          <p:cBhvr>
                                            <p:cTn id="65" dur="7">
                                              <p:stCondLst>
                                                <p:cond delay="452"/>
                                              </p:stCondLst>
                                            </p:cTn>
                                            <p:tgtEl>
                                              <p:spTgt spid="36"/>
                                            </p:tgtEl>
                                          </p:cBhvr>
                                          <p:to x="100000" y="95000"/>
                                        </p:animScale>
                                        <p:animScale>
                                          <p:cBhvr>
                                            <p:cTn id="66" dur="41" decel="50000">
                                              <p:stCondLst>
                                                <p:cond delay="459"/>
                                              </p:stCondLst>
                                            </p:cTn>
                                            <p:tgtEl>
                                              <p:spTgt spid="36"/>
                                            </p:tgtEl>
                                          </p:cBhvr>
                                          <p:to x="100000" y="100000"/>
                                        </p:animScale>
                                      </p:childTnLst>
                                    </p:cTn>
                                  </p:par>
                                </p:childTnLst>
                              </p:cTn>
                            </p:par>
                            <p:par>
                              <p:cTn id="67" fill="hold">
                                <p:stCondLst>
                                  <p:cond delay="4449"/>
                                </p:stCondLst>
                                <p:childTnLst>
                                  <p:par>
                                    <p:cTn id="68" presetID="2" presetClass="entr" presetSubtype="4" fill="hold" nodeType="afterEffect">
                                      <p:stCondLst>
                                        <p:cond delay="0"/>
                                      </p:stCondLst>
                                      <p:childTnLst>
                                        <p:set>
                                          <p:cBhvr>
                                            <p:cTn id="69" dur="1" fill="hold">
                                              <p:stCondLst>
                                                <p:cond delay="0"/>
                                              </p:stCondLst>
                                            </p:cTn>
                                            <p:tgtEl>
                                              <p:spTgt spid="37"/>
                                            </p:tgtEl>
                                            <p:attrNameLst>
                                              <p:attrName>style.visibility</p:attrName>
                                            </p:attrNameLst>
                                          </p:cBhvr>
                                          <p:to>
                                            <p:strVal val="visible"/>
                                          </p:to>
                                        </p:set>
                                        <p:anim calcmode="lin" valueType="num">
                                          <p:cBhvr additive="base">
                                            <p:cTn id="70" dur="500" fill="hold"/>
                                            <p:tgtEl>
                                              <p:spTgt spid="37"/>
                                            </p:tgtEl>
                                            <p:attrNameLst>
                                              <p:attrName>ppt_x</p:attrName>
                                            </p:attrNameLst>
                                          </p:cBhvr>
                                          <p:tavLst>
                                            <p:tav tm="0">
                                              <p:val>
                                                <p:strVal val="#ppt_x"/>
                                              </p:val>
                                            </p:tav>
                                            <p:tav tm="100000">
                                              <p:val>
                                                <p:strVal val="#ppt_x"/>
                                              </p:val>
                                            </p:tav>
                                          </p:tavLst>
                                        </p:anim>
                                        <p:anim calcmode="lin" valueType="num">
                                          <p:cBhvr additive="base">
                                            <p:cTn id="71" dur="500" fill="hold"/>
                                            <p:tgtEl>
                                              <p:spTgt spid="37"/>
                                            </p:tgtEl>
                                            <p:attrNameLst>
                                              <p:attrName>ppt_y</p:attrName>
                                            </p:attrNameLst>
                                          </p:cBhvr>
                                          <p:tavLst>
                                            <p:tav tm="0">
                                              <p:val>
                                                <p:strVal val="1+#ppt_h/2"/>
                                              </p:val>
                                            </p:tav>
                                            <p:tav tm="100000">
                                              <p:val>
                                                <p:strVal val="#ppt_y"/>
                                              </p:val>
                                            </p:tav>
                                          </p:tavLst>
                                        </p:anim>
                                      </p:childTnLst>
                                    </p:cTn>
                                  </p:par>
                                  <p:par>
                                    <p:cTn id="72" presetID="42" presetClass="entr" presetSubtype="0" fill="hold" nodeType="withEffect">
                                      <p:stCondLst>
                                        <p:cond delay="0"/>
                                      </p:stCondLst>
                                      <p:childTnLst>
                                        <p:set>
                                          <p:cBhvr>
                                            <p:cTn id="73" dur="1" fill="hold">
                                              <p:stCondLst>
                                                <p:cond delay="0"/>
                                              </p:stCondLst>
                                            </p:cTn>
                                            <p:tgtEl>
                                              <p:spTgt spid="38"/>
                                            </p:tgtEl>
                                            <p:attrNameLst>
                                              <p:attrName>style.visibility</p:attrName>
                                            </p:attrNameLst>
                                          </p:cBhvr>
                                          <p:to>
                                            <p:strVal val="visible"/>
                                          </p:to>
                                        </p:set>
                                        <p:animEffect transition="in" filter="fade">
                                          <p:cBhvr>
                                            <p:cTn id="74" dur="1000"/>
                                            <p:tgtEl>
                                              <p:spTgt spid="38"/>
                                            </p:tgtEl>
                                          </p:cBhvr>
                                        </p:animEffect>
                                        <p:anim calcmode="lin" valueType="num">
                                          <p:cBhvr>
                                            <p:cTn id="75" dur="1000" fill="hold"/>
                                            <p:tgtEl>
                                              <p:spTgt spid="38"/>
                                            </p:tgtEl>
                                            <p:attrNameLst>
                                              <p:attrName>ppt_x</p:attrName>
                                            </p:attrNameLst>
                                          </p:cBhvr>
                                          <p:tavLst>
                                            <p:tav tm="0">
                                              <p:val>
                                                <p:strVal val="#ppt_x"/>
                                              </p:val>
                                            </p:tav>
                                            <p:tav tm="100000">
                                              <p:val>
                                                <p:strVal val="#ppt_x"/>
                                              </p:val>
                                            </p:tav>
                                          </p:tavLst>
                                        </p:anim>
                                        <p:anim calcmode="lin" valueType="num">
                                          <p:cBhvr>
                                            <p:cTn id="76" dur="1000" fill="hold"/>
                                            <p:tgtEl>
                                              <p:spTgt spid="38"/>
                                            </p:tgtEl>
                                            <p:attrNameLst>
                                              <p:attrName>ppt_y</p:attrName>
                                            </p:attrNameLst>
                                          </p:cBhvr>
                                          <p:tavLst>
                                            <p:tav tm="0">
                                              <p:val>
                                                <p:strVal val="#ppt_y+.1"/>
                                              </p:val>
                                            </p:tav>
                                            <p:tav tm="100000">
                                              <p:val>
                                                <p:strVal val="#ppt_y"/>
                                              </p:val>
                                            </p:tav>
                                          </p:tavLst>
                                        </p:anim>
                                      </p:childTnLst>
                                    </p:cTn>
                                  </p:par>
                                  <p:par>
                                    <p:cTn id="77" presetID="2" presetClass="entr" presetSubtype="3" fill="hold" nodeType="withEffect">
                                      <p:stCondLst>
                                        <p:cond delay="0"/>
                                      </p:stCondLst>
                                      <p:childTnLst>
                                        <p:set>
                                          <p:cBhvr>
                                            <p:cTn id="78" dur="1" fill="hold">
                                              <p:stCondLst>
                                                <p:cond delay="0"/>
                                              </p:stCondLst>
                                            </p:cTn>
                                            <p:tgtEl>
                                              <p:spTgt spid="39"/>
                                            </p:tgtEl>
                                            <p:attrNameLst>
                                              <p:attrName>style.visibility</p:attrName>
                                            </p:attrNameLst>
                                          </p:cBhvr>
                                          <p:to>
                                            <p:strVal val="visible"/>
                                          </p:to>
                                        </p:set>
                                        <p:anim calcmode="lin" valueType="num">
                                          <p:cBhvr additive="base">
                                            <p:cTn id="79" dur="2000" fill="hold"/>
                                            <p:tgtEl>
                                              <p:spTgt spid="39"/>
                                            </p:tgtEl>
                                            <p:attrNameLst>
                                              <p:attrName>ppt_x</p:attrName>
                                            </p:attrNameLst>
                                          </p:cBhvr>
                                          <p:tavLst>
                                            <p:tav tm="0">
                                              <p:val>
                                                <p:strVal val="1+#ppt_w/2"/>
                                              </p:val>
                                            </p:tav>
                                            <p:tav tm="100000">
                                              <p:val>
                                                <p:strVal val="#ppt_x"/>
                                              </p:val>
                                            </p:tav>
                                          </p:tavLst>
                                        </p:anim>
                                        <p:anim calcmode="lin" valueType="num">
                                          <p:cBhvr additive="base">
                                            <p:cTn id="80" dur="2000" fill="hold"/>
                                            <p:tgtEl>
                                              <p:spTgt spid="39"/>
                                            </p:tgtEl>
                                            <p:attrNameLst>
                                              <p:attrName>ppt_y</p:attrName>
                                            </p:attrNameLst>
                                          </p:cBhvr>
                                          <p:tavLst>
                                            <p:tav tm="0">
                                              <p:val>
                                                <p:strVal val="0-#ppt_h/2"/>
                                              </p:val>
                                            </p:tav>
                                            <p:tav tm="100000">
                                              <p:val>
                                                <p:strVal val="#ppt_y"/>
                                              </p:val>
                                            </p:tav>
                                          </p:tavLst>
                                        </p:anim>
                                      </p:childTnLst>
                                    </p:cTn>
                                  </p:par>
                                </p:childTnLst>
                              </p:cTn>
                            </p:par>
                            <p:par>
                              <p:cTn id="81" fill="hold">
                                <p:stCondLst>
                                  <p:cond delay="4949"/>
                                </p:stCondLst>
                                <p:childTnLst>
                                  <p:par>
                                    <p:cTn id="82" presetID="1" presetClass="mediacall" presetSubtype="0" fill="hold" nodeType="afterEffect">
                                      <p:stCondLst>
                                        <p:cond delay="0"/>
                                      </p:stCondLst>
                                      <p:childTnLst>
                                        <p:cmd type="call" cmd="playFrom(0.0)">
                                          <p:cBhvr additive="base">
                                            <p:cTn id="83" dur="223007" fill="hold"/>
                                            <p:tgtEl>
                                              <p:spTgt spid="4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84" fill="hold" display="1">
                      <p:stCondLst>
                        <p:cond delay="indefinite"/>
                      </p:stCondLst>
                      <p:endCondLst>
                        <p:cond evt="onNext">
                          <p:tgtEl>
                            <p:sldTgt/>
                          </p:tgtEl>
                        </p:cond>
                        <p:cond evt="onPrev">
                          <p:tgtEl>
                            <p:sldTgt/>
                          </p:tgtEl>
                        </p:cond>
                        <p:cond evt="onStopAudio">
                          <p:tgtEl>
                            <p:sldTgt/>
                          </p:tgtEl>
                        </p:cond>
                      </p:endCondLst>
                    </p:cTn>
                    <p:tgtEl>
                      <p:spTgt spid="41"/>
                    </p:tgtEl>
                  </p:cMediaNode>
                </p:audio>
              </p:childTnLst>
            </p:cTn>
          </p:par>
        </p:tnLst>
        <p:bldLst>
          <p:bldP spid="32" grpId="0" animBg="1"/>
          <p:bldP spid="33" grpId="0"/>
          <p:bldP spid="36"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15234" y="157139"/>
            <a:ext cx="4056834" cy="1502492"/>
            <a:chOff x="367108" y="277454"/>
            <a:chExt cx="4056834" cy="1502492"/>
          </a:xfrm>
        </p:grpSpPr>
        <p:pic>
          <p:nvPicPr>
            <p:cNvPr id="3" name="图片 2"/>
            <p:cNvPicPr>
              <a:picLocks noChangeAspect="1"/>
            </p:cNvPicPr>
            <p:nvPr/>
          </p:nvPicPr>
          <p:blipFill rotWithShape="1">
            <a:blip r:embed="rId1" cstate="print">
              <a:extLst>
                <a:ext uri="{28A0092B-C50C-407E-A947-70E740481C1C}">
                  <a14:useLocalDpi xmlns:a14="http://schemas.microsoft.com/office/drawing/2010/main" val="0"/>
                </a:ext>
              </a:extLst>
            </a:blip>
            <a:srcRect l="12603" t="75961" r="19875" b="-3616"/>
            <a:stretch>
              <a:fillRect/>
            </a:stretch>
          </p:blipFill>
          <p:spPr>
            <a:xfrm>
              <a:off x="367108" y="277454"/>
              <a:ext cx="4056834" cy="1502492"/>
            </a:xfrm>
            <a:prstGeom prst="rect">
              <a:avLst/>
            </a:prstGeom>
          </p:spPr>
        </p:pic>
        <p:sp>
          <p:nvSpPr>
            <p:cNvPr id="4" name="矩形 3"/>
            <p:cNvSpPr/>
            <p:nvPr/>
          </p:nvSpPr>
          <p:spPr>
            <a:xfrm>
              <a:off x="1338081" y="668635"/>
              <a:ext cx="2379677" cy="461665"/>
            </a:xfrm>
            <a:prstGeom prst="rect">
              <a:avLst/>
            </a:prstGeom>
          </p:spPr>
          <p:txBody>
            <a:bodyPr wrap="square">
              <a:spAutoFit/>
            </a:bodyPr>
            <a:lstStyle/>
            <a:p>
              <a:pPr algn="ctr"/>
              <a:r>
                <a:rPr lang="zh-CN" altLang="en-US" sz="2400" spc="600" dirty="0">
                  <a:solidFill>
                    <a:srgbClr val="253238"/>
                  </a:solidFill>
                  <a:latin typeface="+mj-ea"/>
                  <a:ea typeface="+mj-ea"/>
                </a:rPr>
                <a:t>真实案例</a:t>
              </a:r>
              <a:r>
                <a:rPr lang="en-US" altLang="zh-CN" sz="2400" spc="600" dirty="0">
                  <a:solidFill>
                    <a:srgbClr val="253238"/>
                  </a:solidFill>
                  <a:latin typeface="+mj-ea"/>
                  <a:ea typeface="+mj-ea"/>
                </a:rPr>
                <a:t>2</a:t>
              </a:r>
              <a:endParaRPr lang="zh-CN" altLang="en-US" sz="2400" spc="600" dirty="0">
                <a:solidFill>
                  <a:srgbClr val="253238"/>
                </a:solidFill>
                <a:latin typeface="+mj-ea"/>
                <a:ea typeface="+mj-ea"/>
              </a:endParaRPr>
            </a:p>
          </p:txBody>
        </p:sp>
      </p:grpSp>
      <p:sp>
        <p:nvSpPr>
          <p:cNvPr id="9" name="平行四边形 8"/>
          <p:cNvSpPr/>
          <p:nvPr/>
        </p:nvSpPr>
        <p:spPr>
          <a:xfrm>
            <a:off x="-888059" y="1705279"/>
            <a:ext cx="9737689" cy="1269936"/>
          </a:xfrm>
          <a:prstGeom prst="parallelogram">
            <a:avLst>
              <a:gd name="adj" fmla="val 52869"/>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SzPct val="80000"/>
              <a:defRPr/>
            </a:pPr>
            <a:r>
              <a:rPr lang="zh-CN" altLang="en-US" sz="3600" b="1" dirty="0">
                <a:solidFill>
                  <a:schemeClr val="accent3"/>
                </a:solidFill>
                <a:latin typeface="+mj-ea"/>
                <a:ea typeface="+mj-ea"/>
              </a:rPr>
              <a:t>汶川地震中的母亲 </a:t>
            </a:r>
            <a:r>
              <a:rPr lang="zh-CN" altLang="en-US" sz="2000" dirty="0">
                <a:solidFill>
                  <a:srgbClr val="253238"/>
                </a:solidFill>
                <a:latin typeface="+mj-ea"/>
                <a:ea typeface="+mj-ea"/>
              </a:rPr>
              <a:t>（震撼心灵的母爱故事） </a:t>
            </a:r>
            <a:endParaRPr lang="zh-CN" altLang="en-US" sz="2000" dirty="0">
              <a:solidFill>
                <a:srgbClr val="253238"/>
              </a:solidFill>
              <a:latin typeface="+mj-ea"/>
              <a:ea typeface="+mj-ea"/>
            </a:endParaRPr>
          </a:p>
        </p:txBody>
      </p:sp>
      <p:sp>
        <p:nvSpPr>
          <p:cNvPr id="10" name="文本占位符 1"/>
          <p:cNvSpPr txBox="1"/>
          <p:nvPr/>
        </p:nvSpPr>
        <p:spPr>
          <a:xfrm>
            <a:off x="626651" y="2784886"/>
            <a:ext cx="7456363" cy="2935336"/>
          </a:xfrm>
          <a:prstGeom prst="rect">
            <a:avLst/>
          </a:prstGeom>
          <a:solidFill>
            <a:schemeClr val="bg1"/>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ts val="2100"/>
              </a:lnSpc>
              <a:buNone/>
            </a:pPr>
            <a:r>
              <a:rPr lang="zh-CN" altLang="en-US" sz="1200" dirty="0">
                <a:solidFill>
                  <a:srgbClr val="253238"/>
                </a:solidFill>
                <a:latin typeface="微软雅黑" panose="020B0503020204020204" pitchFamily="34" charset="-122"/>
                <a:ea typeface="微软雅黑" panose="020B0503020204020204" pitchFamily="34" charset="-122"/>
                <a:sym typeface="+mn-ea"/>
              </a:rPr>
              <a:t> 当救护人员发现她的时候，她已经以这样的姿势定格了：双膝跪地，双手坚定地撑着。她的上身向前匍匐着，模样就像行跪拜礼，她的身体被压得变形了，但是在废墟中，拱起了一座母爱的桥。</a:t>
            </a:r>
            <a:endParaRPr lang="zh-CN" altLang="en-US" sz="1200" dirty="0">
              <a:solidFill>
                <a:srgbClr val="253238"/>
              </a:solidFill>
              <a:latin typeface="微软雅黑" panose="020B0503020204020204" pitchFamily="34" charset="-122"/>
              <a:ea typeface="微软雅黑" panose="020B0503020204020204" pitchFamily="34" charset="-122"/>
              <a:sym typeface="+mn-ea"/>
            </a:endParaRPr>
          </a:p>
          <a:p>
            <a:pPr marL="0" indent="0" algn="just">
              <a:lnSpc>
                <a:spcPts val="2100"/>
              </a:lnSpc>
              <a:buNone/>
            </a:pPr>
            <a:r>
              <a:rPr lang="zh-CN" altLang="en-US" sz="1200" dirty="0">
                <a:solidFill>
                  <a:srgbClr val="253238"/>
                </a:solidFill>
                <a:latin typeface="微软雅黑" panose="020B0503020204020204" pitchFamily="34" charset="-122"/>
                <a:ea typeface="微软雅黑" panose="020B0503020204020204" pitchFamily="34" charset="-122"/>
                <a:sym typeface="+mn-ea"/>
              </a:rPr>
              <a:t>也许她还活着？救援人员冲她喊叫，用撬棍敲击着水泥框梁。她没有听见，也没有任何的反应。队长从砖石的缝隙中伸进手，触摸到的却是冰凉的躯体。于是人们暂时放下了她，走向下一个废墟，去救一息尚存的人。</a:t>
            </a:r>
            <a:endParaRPr lang="en-US" altLang="zh-CN" sz="1200" dirty="0">
              <a:solidFill>
                <a:srgbClr val="253238"/>
              </a:solidFill>
              <a:latin typeface="微软雅黑" panose="020B0503020204020204" pitchFamily="34" charset="-122"/>
              <a:ea typeface="微软雅黑" panose="020B0503020204020204" pitchFamily="34" charset="-122"/>
              <a:sym typeface="+mn-ea"/>
            </a:endParaRPr>
          </a:p>
          <a:p>
            <a:pPr marL="0" indent="0" algn="just">
              <a:lnSpc>
                <a:spcPts val="2100"/>
              </a:lnSpc>
              <a:buNone/>
            </a:pPr>
            <a:r>
              <a:rPr lang="zh-CN" altLang="en-US" sz="1200" dirty="0">
                <a:solidFill>
                  <a:srgbClr val="253238"/>
                </a:solidFill>
                <a:latin typeface="微软雅黑" panose="020B0503020204020204" pitchFamily="34" charset="-122"/>
                <a:ea typeface="微软雅黑" panose="020B0503020204020204" pitchFamily="34" charset="-122"/>
                <a:sym typeface="+mn-ea"/>
              </a:rPr>
              <a:t>或许是救援队长忽然想到什么，他迅速地往回跑，竭尽全力地把手伸进那女人身子弯成的空隙中，他探到了一个软乎乎、暖融融的小生命！那是一个孩子！救护队员们把断壁残砖搬开，从她弓着的身体下面，抱出一个三四个月大的婴儿。在母亲的呵护下，她还酣然熟睡着，因为有母亲的庇护，山崩地裂，并不意味着什么。　</a:t>
            </a:r>
            <a:r>
              <a:rPr lang="zh-CN" altLang="en-US" sz="1200" dirty="0">
                <a:solidFill>
                  <a:schemeClr val="bg2">
                    <a:lumMod val="25000"/>
                  </a:schemeClr>
                </a:solidFill>
                <a:latin typeface="微软雅黑" panose="020B0503020204020204" pitchFamily="34" charset="-122"/>
                <a:ea typeface="微软雅黑" panose="020B0503020204020204" pitchFamily="34" charset="-122"/>
                <a:sym typeface="+mn-ea"/>
              </a:rPr>
              <a:t>　</a:t>
            </a:r>
            <a:endParaRPr lang="zh-CN" altLang="en-US" sz="1200" dirty="0">
              <a:solidFill>
                <a:schemeClr val="bg2">
                  <a:lumMod val="25000"/>
                </a:schemeClr>
              </a:solidFill>
              <a:latin typeface="微软雅黑" panose="020B0503020204020204" pitchFamily="34" charset="-122"/>
              <a:ea typeface="微软雅黑" panose="020B0503020204020204" pitchFamily="34" charset="-122"/>
              <a:sym typeface="+mn-ea"/>
            </a:endParaRPr>
          </a:p>
          <a:p>
            <a:pPr marL="0" indent="0" algn="just">
              <a:lnSpc>
                <a:spcPts val="2100"/>
              </a:lnSpc>
              <a:buNone/>
            </a:pPr>
            <a:r>
              <a:rPr lang="zh-CN" altLang="en-US" sz="1400" dirty="0">
                <a:solidFill>
                  <a:srgbClr val="C00000"/>
                </a:solidFill>
                <a:latin typeface="微软雅黑" panose="020B0503020204020204" pitchFamily="34" charset="-122"/>
                <a:ea typeface="微软雅黑" panose="020B0503020204020204" pitchFamily="34" charset="-122"/>
                <a:sym typeface="+mn-ea"/>
              </a:rPr>
              <a:t>孩子毫发未损，她一直安详地睡着，红扑扑的小脸让所有的人为之动容。</a:t>
            </a:r>
            <a:endParaRPr lang="zh-CN" altLang="en-US" sz="1400" dirty="0">
              <a:solidFill>
                <a:srgbClr val="C00000"/>
              </a:solidFill>
              <a:latin typeface="微软雅黑" panose="020B0503020204020204" pitchFamily="34" charset="-122"/>
              <a:ea typeface="微软雅黑" panose="020B0503020204020204" pitchFamily="34" charset="-122"/>
              <a:sym typeface="+mn-ea"/>
            </a:endParaRPr>
          </a:p>
          <a:p>
            <a:pPr marL="0" indent="0" algn="just">
              <a:lnSpc>
                <a:spcPts val="2100"/>
              </a:lnSpc>
              <a:buNone/>
            </a:pPr>
            <a:endParaRPr lang="zh-CN" altLang="en-US" sz="1200" dirty="0">
              <a:solidFill>
                <a:schemeClr val="bg2">
                  <a:lumMod val="25000"/>
                </a:schemeClr>
              </a:solidFill>
              <a:latin typeface="微软雅黑" panose="020B0503020204020204" pitchFamily="34" charset="-122"/>
              <a:ea typeface="微软雅黑" panose="020B0503020204020204" pitchFamily="34" charset="-122"/>
              <a:sym typeface="+mn-ea"/>
            </a:endParaRPr>
          </a:p>
        </p:txBody>
      </p:sp>
      <p:grpSp>
        <p:nvGrpSpPr>
          <p:cNvPr id="13" name="组合 12"/>
          <p:cNvGrpSpPr/>
          <p:nvPr/>
        </p:nvGrpSpPr>
        <p:grpSpPr>
          <a:xfrm>
            <a:off x="8211215" y="1833834"/>
            <a:ext cx="3185890" cy="3886388"/>
            <a:chOff x="-1958232" y="2267057"/>
            <a:chExt cx="2412463" cy="1827386"/>
          </a:xfrm>
        </p:grpSpPr>
        <p:sp>
          <p:nvSpPr>
            <p:cNvPr id="14" name="矩形: 圆角 13"/>
            <p:cNvSpPr/>
            <p:nvPr/>
          </p:nvSpPr>
          <p:spPr>
            <a:xfrm>
              <a:off x="-1958232" y="2267057"/>
              <a:ext cx="2412463" cy="1827386"/>
            </a:xfrm>
            <a:prstGeom prst="roundRect">
              <a:avLst>
                <a:gd name="adj" fmla="val 2186"/>
              </a:avLst>
            </a:prstGeom>
            <a:solidFill>
              <a:schemeClr val="bg1"/>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矩形: 圆角 14"/>
            <p:cNvSpPr/>
            <p:nvPr/>
          </p:nvSpPr>
          <p:spPr>
            <a:xfrm>
              <a:off x="-1799029" y="2320802"/>
              <a:ext cx="2094056" cy="1701894"/>
            </a:xfrm>
            <a:prstGeom prst="roundRect">
              <a:avLst>
                <a:gd name="adj" fmla="val 2186"/>
              </a:avLst>
            </a:prstGeom>
            <a:blipFill dpi="0" rotWithShape="1">
              <a:blip r:embed="rId2">
                <a:extLst>
                  <a:ext uri="{28A0092B-C50C-407E-A947-70E740481C1C}">
                    <a14:useLocalDpi xmlns:a14="http://schemas.microsoft.com/office/drawing/2010/main" val="0"/>
                  </a:ext>
                </a:extLst>
              </a:blip>
              <a:srcRect/>
              <a:stretch>
                <a:fillRect/>
              </a:stretch>
            </a:blip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bg2">
                      <a:lumMod val="50000"/>
                    </a:schemeClr>
                  </a:solidFill>
                  <a:latin typeface="微软雅黑" panose="020B0503020204020204" pitchFamily="34" charset="-122"/>
                  <a:ea typeface="微软雅黑" panose="020B0503020204020204" pitchFamily="34" charset="-122"/>
                </a:rPr>
                <a:t> </a:t>
              </a:r>
              <a:endParaRPr lang="zh-CN" altLang="en-US" dirty="0">
                <a:solidFill>
                  <a:schemeClr val="bg2">
                    <a:lumMod val="25000"/>
                  </a:schemeClr>
                </a:solidFill>
                <a:latin typeface="微软雅黑" panose="020B0503020204020204" pitchFamily="34" charset="-122"/>
                <a:ea typeface="微软雅黑" panose="020B0503020204020204" pitchFamily="34" charset="-122"/>
              </a:endParaRPr>
            </a:p>
          </p:txBody>
        </p:sp>
      </p:grpSp>
      <p:grpSp>
        <p:nvGrpSpPr>
          <p:cNvPr id="16" name="组合 15"/>
          <p:cNvGrpSpPr/>
          <p:nvPr/>
        </p:nvGrpSpPr>
        <p:grpSpPr>
          <a:xfrm>
            <a:off x="8322155" y="5567918"/>
            <a:ext cx="1859076" cy="533212"/>
            <a:chOff x="7803540" y="5110716"/>
            <a:chExt cx="1859076" cy="533212"/>
          </a:xfrm>
        </p:grpSpPr>
        <p:sp>
          <p:nvSpPr>
            <p:cNvPr id="17" name="文本占位符 1"/>
            <p:cNvSpPr txBox="1"/>
            <p:nvPr/>
          </p:nvSpPr>
          <p:spPr>
            <a:xfrm>
              <a:off x="8116764" y="5110716"/>
              <a:ext cx="1545852" cy="533212"/>
            </a:xfrm>
            <a:prstGeom prst="rect">
              <a:avLst/>
            </a:prstGeom>
            <a:solidFill>
              <a:schemeClr val="bg1"/>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457200">
                <a:lnSpc>
                  <a:spcPts val="3000"/>
                </a:lnSpc>
                <a:buNone/>
              </a:pPr>
              <a:endParaRPr lang="zh-CN" altLang="en-US" sz="2000" dirty="0">
                <a:solidFill>
                  <a:schemeClr val="bg2">
                    <a:lumMod val="10000"/>
                  </a:schemeClr>
                </a:solidFill>
                <a:latin typeface="微软雅黑" panose="020B0503020204020204" pitchFamily="34" charset="-122"/>
                <a:ea typeface="微软雅黑" panose="020B0503020204020204" pitchFamily="34" charset="-122"/>
                <a:sym typeface="+mn-ea"/>
              </a:endParaRPr>
            </a:p>
          </p:txBody>
        </p:sp>
        <p:sp>
          <p:nvSpPr>
            <p:cNvPr id="18" name="矩形 17"/>
            <p:cNvSpPr/>
            <p:nvPr/>
          </p:nvSpPr>
          <p:spPr>
            <a:xfrm>
              <a:off x="7803540" y="5156364"/>
              <a:ext cx="1672253" cy="441916"/>
            </a:xfrm>
            <a:prstGeom prst="rect">
              <a:avLst/>
            </a:prstGeom>
          </p:spPr>
          <p:txBody>
            <a:bodyPr wrap="none">
              <a:spAutoFit/>
            </a:bodyPr>
            <a:lstStyle/>
            <a:p>
              <a:pPr lvl="0" indent="457200">
                <a:lnSpc>
                  <a:spcPts val="3000"/>
                </a:lnSpc>
              </a:pPr>
              <a:r>
                <a:rPr lang="zh-CN" altLang="en-US" sz="2000" dirty="0">
                  <a:solidFill>
                    <a:srgbClr val="F0F0F0">
                      <a:lumMod val="10000"/>
                    </a:srgbClr>
                  </a:solidFill>
                  <a:latin typeface="微软雅黑" panose="020B0503020204020204" pitchFamily="34" charset="-122"/>
                  <a:ea typeface="微软雅黑" panose="020B0503020204020204" pitchFamily="34" charset="-122"/>
                  <a:sym typeface="+mn-ea"/>
                </a:rPr>
                <a:t>救援现场</a:t>
              </a:r>
              <a:endParaRPr lang="zh-CN" altLang="en-US" sz="2000" dirty="0">
                <a:solidFill>
                  <a:srgbClr val="F0F0F0">
                    <a:lumMod val="10000"/>
                  </a:srgbClr>
                </a:solidFill>
                <a:latin typeface="微软雅黑" panose="020B0503020204020204" pitchFamily="34" charset="-122"/>
                <a:ea typeface="微软雅黑" panose="020B0503020204020204" pitchFamily="34" charset="-122"/>
                <a:sym typeface="+mn-ea"/>
              </a:endParaRPr>
            </a:p>
          </p:txBody>
        </p:sp>
      </p:gr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750" fill="hold"/>
                                        <p:tgtEl>
                                          <p:spTgt spid="2"/>
                                        </p:tgtEl>
                                        <p:attrNameLst>
                                          <p:attrName>ppt_w</p:attrName>
                                        </p:attrNameLst>
                                      </p:cBhvr>
                                      <p:tavLst>
                                        <p:tav tm="0">
                                          <p:val>
                                            <p:fltVal val="0"/>
                                          </p:val>
                                        </p:tav>
                                        <p:tav tm="100000">
                                          <p:val>
                                            <p:strVal val="#ppt_w"/>
                                          </p:val>
                                        </p:tav>
                                      </p:tavLst>
                                    </p:anim>
                                    <p:anim calcmode="lin" valueType="num">
                                      <p:cBhvr>
                                        <p:cTn id="8" dur="750" fill="hold"/>
                                        <p:tgtEl>
                                          <p:spTgt spid="2"/>
                                        </p:tgtEl>
                                        <p:attrNameLst>
                                          <p:attrName>ppt_h</p:attrName>
                                        </p:attrNameLst>
                                      </p:cBhvr>
                                      <p:tavLst>
                                        <p:tav tm="0">
                                          <p:val>
                                            <p:fltVal val="0"/>
                                          </p:val>
                                        </p:tav>
                                        <p:tav tm="100000">
                                          <p:val>
                                            <p:strVal val="#ppt_h"/>
                                          </p:val>
                                        </p:tav>
                                      </p:tavLst>
                                    </p:anim>
                                    <p:animEffect transition="in" filter="fade">
                                      <p:cBhvr>
                                        <p:cTn id="9" dur="750"/>
                                        <p:tgtEl>
                                          <p:spTgt spid="2"/>
                                        </p:tgtEl>
                                      </p:cBhvr>
                                    </p:animEffect>
                                  </p:childTnLst>
                                </p:cTn>
                              </p:par>
                            </p:childTnLst>
                          </p:cTn>
                        </p:par>
                        <p:par>
                          <p:cTn id="10" fill="hold">
                            <p:stCondLst>
                              <p:cond delay="1000"/>
                            </p:stCondLst>
                            <p:childTnLst>
                              <p:par>
                                <p:cTn id="11" presetID="23" presetClass="entr" presetSubtype="272" fill="hold" grpId="0" nodeType="afterEffect">
                                  <p:stCondLst>
                                    <p:cond delay="0"/>
                                  </p:stCondLst>
                                  <p:iterate type="lt">
                                    <p:tmPct val="10000"/>
                                  </p:iterate>
                                  <p:childTnLst>
                                    <p:set>
                                      <p:cBhvr>
                                        <p:cTn id="12" dur="1" fill="hold">
                                          <p:stCondLst>
                                            <p:cond delay="0"/>
                                          </p:stCondLst>
                                        </p:cTn>
                                        <p:tgtEl>
                                          <p:spTgt spid="9"/>
                                        </p:tgtEl>
                                        <p:attrNameLst>
                                          <p:attrName>style.visibility</p:attrName>
                                        </p:attrNameLst>
                                      </p:cBhvr>
                                      <p:to>
                                        <p:strVal val="visible"/>
                                      </p:to>
                                    </p:set>
                                    <p:anim calcmode="lin" valueType="num">
                                      <p:cBhvr>
                                        <p:cTn id="13" dur="300" fill="hold"/>
                                        <p:tgtEl>
                                          <p:spTgt spid="9"/>
                                        </p:tgtEl>
                                        <p:attrNameLst>
                                          <p:attrName>ppt_w</p:attrName>
                                        </p:attrNameLst>
                                      </p:cBhvr>
                                      <p:tavLst>
                                        <p:tav tm="0">
                                          <p:val>
                                            <p:strVal val="2/3*#ppt_w"/>
                                          </p:val>
                                        </p:tav>
                                        <p:tav tm="100000">
                                          <p:val>
                                            <p:strVal val="#ppt_w"/>
                                          </p:val>
                                        </p:tav>
                                      </p:tavLst>
                                    </p:anim>
                                    <p:anim calcmode="lin" valueType="num">
                                      <p:cBhvr>
                                        <p:cTn id="14" dur="300" fill="hold"/>
                                        <p:tgtEl>
                                          <p:spTgt spid="9"/>
                                        </p:tgtEl>
                                        <p:attrNameLst>
                                          <p:attrName>ppt_h</p:attrName>
                                        </p:attrNameLst>
                                      </p:cBhvr>
                                      <p:tavLst>
                                        <p:tav tm="0">
                                          <p:val>
                                            <p:strVal val="2/3*#ppt_h"/>
                                          </p:val>
                                        </p:tav>
                                        <p:tav tm="100000">
                                          <p:val>
                                            <p:strVal val="#ppt_h"/>
                                          </p:val>
                                        </p:tav>
                                      </p:tavLst>
                                    </p:anim>
                                  </p:childTnLst>
                                </p:cTn>
                              </p:par>
                              <p:par>
                                <p:cTn id="15" presetID="22" presetClass="entr" presetSubtype="1"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up)">
                                      <p:cBhvr>
                                        <p:cTn id="17" dur="500"/>
                                        <p:tgtEl>
                                          <p:spTgt spid="10"/>
                                        </p:tgtEl>
                                      </p:cBhvr>
                                    </p:animEffect>
                                  </p:childTnLst>
                                </p:cTn>
                              </p:par>
                            </p:childTnLst>
                          </p:cTn>
                        </p:par>
                        <p:par>
                          <p:cTn id="18" fill="hold">
                            <p:stCondLst>
                              <p:cond delay="1650"/>
                            </p:stCondLst>
                            <p:childTnLst>
                              <p:par>
                                <p:cTn id="19" presetID="23" presetClass="entr" presetSubtype="528" fill="hold" nodeType="after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p:cTn id="21" dur="500" fill="hold"/>
                                        <p:tgtEl>
                                          <p:spTgt spid="13"/>
                                        </p:tgtEl>
                                        <p:attrNameLst>
                                          <p:attrName>ppt_w</p:attrName>
                                        </p:attrNameLst>
                                      </p:cBhvr>
                                      <p:tavLst>
                                        <p:tav tm="0">
                                          <p:val>
                                            <p:fltVal val="0"/>
                                          </p:val>
                                        </p:tav>
                                        <p:tav tm="100000">
                                          <p:val>
                                            <p:strVal val="#ppt_w"/>
                                          </p:val>
                                        </p:tav>
                                      </p:tavLst>
                                    </p:anim>
                                    <p:anim calcmode="lin" valueType="num">
                                      <p:cBhvr>
                                        <p:cTn id="22" dur="500" fill="hold"/>
                                        <p:tgtEl>
                                          <p:spTgt spid="13"/>
                                        </p:tgtEl>
                                        <p:attrNameLst>
                                          <p:attrName>ppt_h</p:attrName>
                                        </p:attrNameLst>
                                      </p:cBhvr>
                                      <p:tavLst>
                                        <p:tav tm="0">
                                          <p:val>
                                            <p:fltVal val="0"/>
                                          </p:val>
                                        </p:tav>
                                        <p:tav tm="100000">
                                          <p:val>
                                            <p:strVal val="#ppt_h"/>
                                          </p:val>
                                        </p:tav>
                                      </p:tavLst>
                                    </p:anim>
                                    <p:anim calcmode="lin" valueType="num">
                                      <p:cBhvr>
                                        <p:cTn id="23" dur="500" fill="hold"/>
                                        <p:tgtEl>
                                          <p:spTgt spid="13"/>
                                        </p:tgtEl>
                                        <p:attrNameLst>
                                          <p:attrName>ppt_x</p:attrName>
                                        </p:attrNameLst>
                                      </p:cBhvr>
                                      <p:tavLst>
                                        <p:tav tm="0">
                                          <p:val>
                                            <p:fltVal val="0.5"/>
                                          </p:val>
                                        </p:tav>
                                        <p:tav tm="100000">
                                          <p:val>
                                            <p:strVal val="#ppt_x"/>
                                          </p:val>
                                        </p:tav>
                                      </p:tavLst>
                                    </p:anim>
                                    <p:anim calcmode="lin" valueType="num">
                                      <p:cBhvr>
                                        <p:cTn id="24" dur="500" fill="hold"/>
                                        <p:tgtEl>
                                          <p:spTgt spid="13"/>
                                        </p:tgtEl>
                                        <p:attrNameLst>
                                          <p:attrName>ppt_y</p:attrName>
                                        </p:attrNameLst>
                                      </p:cBhvr>
                                      <p:tavLst>
                                        <p:tav tm="0">
                                          <p:val>
                                            <p:fltVal val="0.5"/>
                                          </p:val>
                                        </p:tav>
                                        <p:tav tm="100000">
                                          <p:val>
                                            <p:strVal val="#ppt_y"/>
                                          </p:val>
                                        </p:tav>
                                      </p:tavLst>
                                    </p:anim>
                                  </p:childTnLst>
                                </p:cTn>
                              </p:par>
                            </p:childTnLst>
                          </p:cTn>
                        </p:par>
                        <p:par>
                          <p:cTn id="25" fill="hold">
                            <p:stCondLst>
                              <p:cond delay="2150"/>
                            </p:stCondLst>
                            <p:childTnLst>
                              <p:par>
                                <p:cTn id="26" presetID="10" presetClass="entr" presetSubtype="0" fill="hold" nodeType="after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15234" y="157139"/>
            <a:ext cx="4056834" cy="1502492"/>
            <a:chOff x="367108" y="277454"/>
            <a:chExt cx="4056834" cy="1502492"/>
          </a:xfrm>
        </p:grpSpPr>
        <p:pic>
          <p:nvPicPr>
            <p:cNvPr id="3" name="图片 2"/>
            <p:cNvPicPr>
              <a:picLocks noChangeAspect="1"/>
            </p:cNvPicPr>
            <p:nvPr/>
          </p:nvPicPr>
          <p:blipFill rotWithShape="1">
            <a:blip r:embed="rId1" cstate="print">
              <a:extLst>
                <a:ext uri="{28A0092B-C50C-407E-A947-70E740481C1C}">
                  <a14:useLocalDpi xmlns:a14="http://schemas.microsoft.com/office/drawing/2010/main" val="0"/>
                </a:ext>
              </a:extLst>
            </a:blip>
            <a:srcRect l="12603" t="75961" r="19875" b="-3616"/>
            <a:stretch>
              <a:fillRect/>
            </a:stretch>
          </p:blipFill>
          <p:spPr>
            <a:xfrm>
              <a:off x="367108" y="277454"/>
              <a:ext cx="4056834" cy="1502492"/>
            </a:xfrm>
            <a:prstGeom prst="rect">
              <a:avLst/>
            </a:prstGeom>
          </p:spPr>
        </p:pic>
        <p:sp>
          <p:nvSpPr>
            <p:cNvPr id="4" name="矩形 3"/>
            <p:cNvSpPr/>
            <p:nvPr/>
          </p:nvSpPr>
          <p:spPr>
            <a:xfrm>
              <a:off x="1338081" y="668635"/>
              <a:ext cx="2379677" cy="461665"/>
            </a:xfrm>
            <a:prstGeom prst="rect">
              <a:avLst/>
            </a:prstGeom>
          </p:spPr>
          <p:txBody>
            <a:bodyPr wrap="square">
              <a:spAutoFit/>
            </a:bodyPr>
            <a:lstStyle/>
            <a:p>
              <a:pPr algn="ctr"/>
              <a:r>
                <a:rPr lang="zh-CN" altLang="en-US" sz="2400" spc="600" dirty="0">
                  <a:solidFill>
                    <a:srgbClr val="253238"/>
                  </a:solidFill>
                  <a:latin typeface="+mj-ea"/>
                  <a:ea typeface="+mj-ea"/>
                </a:rPr>
                <a:t>真实案例</a:t>
              </a:r>
              <a:r>
                <a:rPr lang="en-US" altLang="zh-CN" sz="2400" spc="600" dirty="0">
                  <a:solidFill>
                    <a:srgbClr val="253238"/>
                  </a:solidFill>
                  <a:latin typeface="+mj-ea"/>
                  <a:ea typeface="+mj-ea"/>
                </a:rPr>
                <a:t>3</a:t>
              </a:r>
              <a:endParaRPr lang="zh-CN" altLang="en-US" sz="2400" spc="600" dirty="0">
                <a:solidFill>
                  <a:srgbClr val="253238"/>
                </a:solidFill>
                <a:latin typeface="+mj-ea"/>
                <a:ea typeface="+mj-ea"/>
              </a:endParaRPr>
            </a:p>
          </p:txBody>
        </p:sp>
      </p:grpSp>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2657" y="925974"/>
            <a:ext cx="5834032" cy="5932025"/>
          </a:xfrm>
          <a:prstGeom prst="rect">
            <a:avLst/>
          </a:prstGeom>
        </p:spPr>
      </p:pic>
      <p:grpSp>
        <p:nvGrpSpPr>
          <p:cNvPr id="6" name="组合 5"/>
          <p:cNvGrpSpPr/>
          <p:nvPr/>
        </p:nvGrpSpPr>
        <p:grpSpPr>
          <a:xfrm>
            <a:off x="5780887" y="1377387"/>
            <a:ext cx="2365152" cy="1694126"/>
            <a:chOff x="-1958232" y="2267057"/>
            <a:chExt cx="2412463" cy="1827386"/>
          </a:xfrm>
        </p:grpSpPr>
        <p:sp>
          <p:nvSpPr>
            <p:cNvPr id="7" name="矩形: 圆角 6"/>
            <p:cNvSpPr/>
            <p:nvPr/>
          </p:nvSpPr>
          <p:spPr>
            <a:xfrm>
              <a:off x="-1958232" y="2267057"/>
              <a:ext cx="2412463" cy="1827386"/>
            </a:xfrm>
            <a:prstGeom prst="roundRect">
              <a:avLst>
                <a:gd name="adj" fmla="val 2186"/>
              </a:avLst>
            </a:prstGeom>
            <a:solidFill>
              <a:schemeClr val="bg1"/>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矩形: 圆角 7"/>
            <p:cNvSpPr/>
            <p:nvPr/>
          </p:nvSpPr>
          <p:spPr>
            <a:xfrm>
              <a:off x="-1799029" y="2410190"/>
              <a:ext cx="2094056" cy="1543238"/>
            </a:xfrm>
            <a:prstGeom prst="roundRect">
              <a:avLst>
                <a:gd name="adj" fmla="val 2186"/>
              </a:avLst>
            </a:prstGeom>
            <a:blipFill dpi="0" rotWithShape="1">
              <a:blip r:embed="rId3">
                <a:extLst>
                  <a:ext uri="{28A0092B-C50C-407E-A947-70E740481C1C}">
                    <a14:useLocalDpi xmlns:a14="http://schemas.microsoft.com/office/drawing/2010/main" val="0"/>
                  </a:ext>
                </a:extLst>
              </a:blip>
              <a:srcRect/>
              <a:stretch>
                <a:fillRect/>
              </a:stretch>
            </a:blip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bg2">
                      <a:lumMod val="50000"/>
                    </a:schemeClr>
                  </a:solidFill>
                  <a:latin typeface="微软雅黑" panose="020B0503020204020204" pitchFamily="34" charset="-122"/>
                  <a:ea typeface="微软雅黑" panose="020B0503020204020204" pitchFamily="34" charset="-122"/>
                </a:rPr>
                <a:t> </a:t>
              </a:r>
              <a:endParaRPr lang="zh-CN" altLang="en-US" dirty="0">
                <a:solidFill>
                  <a:schemeClr val="bg2">
                    <a:lumMod val="25000"/>
                  </a:schemeClr>
                </a:solidFill>
                <a:latin typeface="微软雅黑" panose="020B0503020204020204" pitchFamily="34" charset="-122"/>
                <a:ea typeface="微软雅黑" panose="020B0503020204020204" pitchFamily="34" charset="-122"/>
              </a:endParaRPr>
            </a:p>
          </p:txBody>
        </p:sp>
      </p:grpSp>
      <p:sp>
        <p:nvSpPr>
          <p:cNvPr id="9" name="矩形: 圆角 8"/>
          <p:cNvSpPr/>
          <p:nvPr/>
        </p:nvSpPr>
        <p:spPr>
          <a:xfrm>
            <a:off x="660400" y="3204208"/>
            <a:ext cx="7485639" cy="2276405"/>
          </a:xfrm>
          <a:prstGeom prst="roundRect">
            <a:avLst>
              <a:gd name="adj" fmla="val 2186"/>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 name="文本占位符 1"/>
          <p:cNvSpPr txBox="1"/>
          <p:nvPr/>
        </p:nvSpPr>
        <p:spPr>
          <a:xfrm>
            <a:off x="777922" y="3202229"/>
            <a:ext cx="7237311" cy="243464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457200">
              <a:lnSpc>
                <a:spcPts val="1900"/>
              </a:lnSpc>
              <a:buNone/>
            </a:pPr>
            <a:br>
              <a:rPr lang="zh-CN" altLang="en-US" sz="1600" dirty="0">
                <a:solidFill>
                  <a:schemeClr val="bg2">
                    <a:lumMod val="25000"/>
                  </a:schemeClr>
                </a:solidFill>
                <a:latin typeface="微软雅黑" panose="020B0503020204020204" pitchFamily="34" charset="-122"/>
                <a:ea typeface="微软雅黑" panose="020B0503020204020204" pitchFamily="34" charset="-122"/>
                <a:sym typeface="+mn-ea"/>
              </a:rPr>
            </a:br>
            <a:r>
              <a:rPr lang="zh-CN" altLang="en-US" sz="1600" dirty="0">
                <a:solidFill>
                  <a:schemeClr val="bg2">
                    <a:lumMod val="25000"/>
                  </a:schemeClr>
                </a:solidFill>
                <a:latin typeface="微软雅黑" panose="020B0503020204020204" pitchFamily="34" charset="-122"/>
                <a:ea typeface="微软雅黑" panose="020B0503020204020204" pitchFamily="34" charset="-122"/>
                <a:sym typeface="+mn-ea"/>
              </a:rPr>
              <a:t>　    </a:t>
            </a:r>
            <a:r>
              <a:rPr lang="zh-CN" altLang="en-US" sz="1600" i="1" dirty="0">
                <a:solidFill>
                  <a:srgbClr val="C00000"/>
                </a:solidFill>
                <a:latin typeface="微软雅黑" panose="020B0503020204020204" pitchFamily="34" charset="-122"/>
                <a:ea typeface="微软雅黑" panose="020B0503020204020204" pitchFamily="34" charset="-122"/>
                <a:sym typeface="+mn-ea"/>
              </a:rPr>
              <a:t>亲爱的宝贝，如果你能活着，一定要记住，妈妈爱你！</a:t>
            </a:r>
            <a:r>
              <a:rPr lang="zh-CN" altLang="en-US" sz="1600" dirty="0">
                <a:solidFill>
                  <a:schemeClr val="bg2">
                    <a:lumMod val="25000"/>
                  </a:schemeClr>
                </a:solidFill>
                <a:latin typeface="微软雅黑" panose="020B0503020204020204" pitchFamily="34" charset="-122"/>
                <a:ea typeface="微软雅黑" panose="020B0503020204020204" pitchFamily="34" charset="-122"/>
                <a:sym typeface="+mn-ea"/>
              </a:rPr>
              <a:t>　　</a:t>
            </a:r>
            <a:endParaRPr lang="zh-CN" altLang="en-US" sz="1600" dirty="0">
              <a:solidFill>
                <a:schemeClr val="bg2">
                  <a:lumMod val="25000"/>
                </a:schemeClr>
              </a:solidFill>
              <a:latin typeface="微软雅黑" panose="020B0503020204020204" pitchFamily="34" charset="-122"/>
              <a:ea typeface="微软雅黑" panose="020B0503020204020204" pitchFamily="34" charset="-122"/>
              <a:sym typeface="+mn-ea"/>
            </a:endParaRPr>
          </a:p>
          <a:p>
            <a:pPr marL="0" indent="457200">
              <a:lnSpc>
                <a:spcPts val="1900"/>
              </a:lnSpc>
              <a:buNone/>
            </a:pPr>
            <a:r>
              <a:rPr lang="zh-CN" altLang="en-US" sz="1600" dirty="0">
                <a:solidFill>
                  <a:srgbClr val="253238"/>
                </a:solidFill>
                <a:latin typeface="微软雅黑" panose="020B0503020204020204" pitchFamily="34" charset="-122"/>
                <a:ea typeface="微软雅黑" panose="020B0503020204020204" pitchFamily="34" charset="-122"/>
                <a:sym typeface="+mn-ea"/>
              </a:rPr>
              <a:t>这是世界上最感人的短信，同时也是一条特殊的遗嘱，一个伟大的祝福！　　</a:t>
            </a:r>
            <a:endParaRPr lang="zh-CN" altLang="en-US" sz="1600" dirty="0">
              <a:solidFill>
                <a:srgbClr val="253238"/>
              </a:solidFill>
              <a:latin typeface="微软雅黑" panose="020B0503020204020204" pitchFamily="34" charset="-122"/>
              <a:ea typeface="微软雅黑" panose="020B0503020204020204" pitchFamily="34" charset="-122"/>
              <a:sym typeface="+mn-ea"/>
            </a:endParaRPr>
          </a:p>
          <a:p>
            <a:pPr marL="0" indent="457200">
              <a:lnSpc>
                <a:spcPts val="1900"/>
              </a:lnSpc>
              <a:buNone/>
            </a:pPr>
            <a:r>
              <a:rPr lang="zh-CN" altLang="en-US" sz="1600" dirty="0">
                <a:solidFill>
                  <a:srgbClr val="253238"/>
                </a:solidFill>
                <a:latin typeface="微软雅黑" panose="020B0503020204020204" pitchFamily="34" charset="-122"/>
                <a:ea typeface="微软雅黑" panose="020B0503020204020204" pitchFamily="34" charset="-122"/>
                <a:sym typeface="+mn-ea"/>
              </a:rPr>
              <a:t>亲爱的宝贝，妈妈爱你！ </a:t>
            </a:r>
            <a:endParaRPr lang="zh-CN" altLang="en-US" sz="1600" dirty="0">
              <a:solidFill>
                <a:srgbClr val="253238"/>
              </a:solidFill>
              <a:latin typeface="微软雅黑" panose="020B0503020204020204" pitchFamily="34" charset="-122"/>
              <a:ea typeface="微软雅黑" panose="020B0503020204020204" pitchFamily="34" charset="-122"/>
              <a:sym typeface="+mn-ea"/>
            </a:endParaRPr>
          </a:p>
          <a:p>
            <a:pPr marL="0" indent="457200">
              <a:lnSpc>
                <a:spcPts val="1900"/>
              </a:lnSpc>
              <a:buNone/>
            </a:pPr>
            <a:r>
              <a:rPr lang="zh-CN" altLang="en-US" sz="1600" dirty="0">
                <a:solidFill>
                  <a:srgbClr val="253238"/>
                </a:solidFill>
                <a:latin typeface="微软雅黑" panose="020B0503020204020204" pitchFamily="34" charset="-122"/>
                <a:ea typeface="微软雅黑" panose="020B0503020204020204" pitchFamily="34" charset="-122"/>
                <a:sym typeface="+mn-ea"/>
              </a:rPr>
              <a:t>都说是父爱如山，母爱似水。但谁敢说，这位母亲的脊梁不是一座大山？ </a:t>
            </a:r>
            <a:endParaRPr lang="zh-CN" altLang="en-US" sz="1600" dirty="0">
              <a:solidFill>
                <a:srgbClr val="253238"/>
              </a:solidFill>
              <a:latin typeface="微软雅黑" panose="020B0503020204020204" pitchFamily="34" charset="-122"/>
              <a:ea typeface="微软雅黑" panose="020B0503020204020204" pitchFamily="34" charset="-122"/>
              <a:sym typeface="+mn-ea"/>
            </a:endParaRPr>
          </a:p>
        </p:txBody>
      </p:sp>
      <p:sp>
        <p:nvSpPr>
          <p:cNvPr id="11" name="文本占位符 1"/>
          <p:cNvSpPr txBox="1"/>
          <p:nvPr/>
        </p:nvSpPr>
        <p:spPr>
          <a:xfrm>
            <a:off x="9041728" y="3626075"/>
            <a:ext cx="2584865" cy="196542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500"/>
              </a:lnSpc>
              <a:buNone/>
            </a:pPr>
            <a:r>
              <a:rPr lang="zh-CN" altLang="en-US" sz="1400" dirty="0">
                <a:solidFill>
                  <a:srgbClr val="253238"/>
                </a:solidFill>
                <a:latin typeface="微软雅黑" panose="020B0503020204020204" pitchFamily="34" charset="-122"/>
                <a:ea typeface="微软雅黑" panose="020B0503020204020204" pitchFamily="34" charset="-122"/>
                <a:sym typeface="+mn-ea"/>
              </a:rPr>
              <a:t>亲爱的宝贝，如果你能活着，一定要记住，妈妈爱你！　</a:t>
            </a:r>
            <a:endParaRPr lang="zh-CN" altLang="en-US" sz="1400" dirty="0">
              <a:solidFill>
                <a:srgbClr val="253238"/>
              </a:solidFill>
              <a:latin typeface="微软雅黑" panose="020B0503020204020204" pitchFamily="34" charset="-122"/>
              <a:ea typeface="微软雅黑" panose="020B0503020204020204" pitchFamily="34" charset="-122"/>
              <a:sym typeface="+mn-ea"/>
            </a:endParaRPr>
          </a:p>
        </p:txBody>
      </p:sp>
      <p:sp>
        <p:nvSpPr>
          <p:cNvPr id="12" name="平行四边形 11"/>
          <p:cNvSpPr/>
          <p:nvPr/>
        </p:nvSpPr>
        <p:spPr>
          <a:xfrm>
            <a:off x="-235289" y="1933283"/>
            <a:ext cx="6911864" cy="1269936"/>
          </a:xfrm>
          <a:prstGeom prst="parallelogram">
            <a:avLst>
              <a:gd name="adj" fmla="val 52869"/>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buSzPct val="80000"/>
              <a:defRPr/>
            </a:pPr>
            <a:r>
              <a:rPr lang="zh-CN" altLang="en-US" b="1" dirty="0">
                <a:solidFill>
                  <a:schemeClr val="accent3"/>
                </a:solidFill>
                <a:latin typeface="+mj-ea"/>
                <a:ea typeface="+mj-ea"/>
              </a:rPr>
              <a:t>随行的医生准备给她做体检时，襁褓中却滑出一部手机，上面是一条已经写好的短信： </a:t>
            </a:r>
            <a:endParaRPr lang="zh-CN" altLang="en-US" sz="1100" b="1" dirty="0">
              <a:solidFill>
                <a:schemeClr val="accent3"/>
              </a:solidFill>
              <a:latin typeface="+mj-ea"/>
              <a:ea typeface="+mj-ea"/>
            </a:endParaRP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750" fill="hold"/>
                                        <p:tgtEl>
                                          <p:spTgt spid="2"/>
                                        </p:tgtEl>
                                        <p:attrNameLst>
                                          <p:attrName>ppt_w</p:attrName>
                                        </p:attrNameLst>
                                      </p:cBhvr>
                                      <p:tavLst>
                                        <p:tav tm="0">
                                          <p:val>
                                            <p:fltVal val="0"/>
                                          </p:val>
                                        </p:tav>
                                        <p:tav tm="100000">
                                          <p:val>
                                            <p:strVal val="#ppt_w"/>
                                          </p:val>
                                        </p:tav>
                                      </p:tavLst>
                                    </p:anim>
                                    <p:anim calcmode="lin" valueType="num">
                                      <p:cBhvr>
                                        <p:cTn id="8" dur="750" fill="hold"/>
                                        <p:tgtEl>
                                          <p:spTgt spid="2"/>
                                        </p:tgtEl>
                                        <p:attrNameLst>
                                          <p:attrName>ppt_h</p:attrName>
                                        </p:attrNameLst>
                                      </p:cBhvr>
                                      <p:tavLst>
                                        <p:tav tm="0">
                                          <p:val>
                                            <p:fltVal val="0"/>
                                          </p:val>
                                        </p:tav>
                                        <p:tav tm="100000">
                                          <p:val>
                                            <p:strVal val="#ppt_h"/>
                                          </p:val>
                                        </p:tav>
                                      </p:tavLst>
                                    </p:anim>
                                    <p:animEffect transition="in" filter="fade">
                                      <p:cBhvr>
                                        <p:cTn id="9" dur="750"/>
                                        <p:tgtEl>
                                          <p:spTgt spid="2"/>
                                        </p:tgtEl>
                                      </p:cBhvr>
                                    </p:animEffect>
                                  </p:childTnLst>
                                </p:cTn>
                              </p:par>
                              <p:par>
                                <p:cTn id="10" presetID="23" presetClass="entr" presetSubtype="528"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 calcmode="lin" valueType="num">
                                      <p:cBhvr>
                                        <p:cTn id="14" dur="500" fill="hold"/>
                                        <p:tgtEl>
                                          <p:spTgt spid="6"/>
                                        </p:tgtEl>
                                        <p:attrNameLst>
                                          <p:attrName>ppt_x</p:attrName>
                                        </p:attrNameLst>
                                      </p:cBhvr>
                                      <p:tavLst>
                                        <p:tav tm="0">
                                          <p:val>
                                            <p:fltVal val="0.5"/>
                                          </p:val>
                                        </p:tav>
                                        <p:tav tm="100000">
                                          <p:val>
                                            <p:strVal val="#ppt_x"/>
                                          </p:val>
                                        </p:tav>
                                      </p:tavLst>
                                    </p:anim>
                                    <p:anim calcmode="lin" valueType="num">
                                      <p:cBhvr>
                                        <p:cTn id="15" dur="500" fill="hold"/>
                                        <p:tgtEl>
                                          <p:spTgt spid="6"/>
                                        </p:tgtEl>
                                        <p:attrNameLst>
                                          <p:attrName>ppt_y</p:attrName>
                                        </p:attrNameLst>
                                      </p:cBhvr>
                                      <p:tavLst>
                                        <p:tav tm="0">
                                          <p:val>
                                            <p:fltVal val="0.5"/>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par>
                          <p:cTn id="20" fill="hold">
                            <p:stCondLst>
                              <p:cond delay="1000"/>
                            </p:stCondLst>
                            <p:childTnLst>
                              <p:par>
                                <p:cTn id="21" presetID="41" presetClass="entr" presetSubtype="0" fill="hold" grpId="0" nodeType="afterEffect">
                                  <p:stCondLst>
                                    <p:cond delay="0"/>
                                  </p:stCondLst>
                                  <p:iterate type="lt">
                                    <p:tmPct val="10000"/>
                                  </p:iterate>
                                  <p:childTnLst>
                                    <p:set>
                                      <p:cBhvr>
                                        <p:cTn id="22" dur="1" fill="hold">
                                          <p:stCondLst>
                                            <p:cond delay="0"/>
                                          </p:stCondLst>
                                        </p:cTn>
                                        <p:tgtEl>
                                          <p:spTgt spid="11"/>
                                        </p:tgtEl>
                                        <p:attrNameLst>
                                          <p:attrName>style.visibility</p:attrName>
                                        </p:attrNameLst>
                                      </p:cBhvr>
                                      <p:to>
                                        <p:strVal val="visible"/>
                                      </p:to>
                                    </p:set>
                                    <p:anim calcmode="lin" valueType="num">
                                      <p:cBhvr>
                                        <p:cTn id="23"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24" dur="500" fill="hold"/>
                                        <p:tgtEl>
                                          <p:spTgt spid="11"/>
                                        </p:tgtEl>
                                        <p:attrNameLst>
                                          <p:attrName>ppt_y</p:attrName>
                                        </p:attrNameLst>
                                      </p:cBhvr>
                                      <p:tavLst>
                                        <p:tav tm="0">
                                          <p:val>
                                            <p:strVal val="#ppt_y"/>
                                          </p:val>
                                        </p:tav>
                                        <p:tav tm="100000">
                                          <p:val>
                                            <p:strVal val="#ppt_y"/>
                                          </p:val>
                                        </p:tav>
                                      </p:tavLst>
                                    </p:anim>
                                    <p:anim calcmode="lin" valueType="num">
                                      <p:cBhvr>
                                        <p:cTn id="25"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26"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27" dur="500" tmFilter="0,0; .5, 1; 1, 1"/>
                                        <p:tgtEl>
                                          <p:spTgt spid="11"/>
                                        </p:tgtEl>
                                      </p:cBhvr>
                                    </p:animEffect>
                                  </p:childTnLst>
                                </p:cTn>
                              </p:par>
                            </p:childTnLst>
                          </p:cTn>
                        </p:par>
                        <p:par>
                          <p:cTn id="28" fill="hold">
                            <p:stCondLst>
                              <p:cond delay="2450"/>
                            </p:stCondLst>
                            <p:childTnLst>
                              <p:par>
                                <p:cTn id="29" presetID="53" presetClass="entr" presetSubtype="16" fill="hold" grpId="0" nodeType="afterEffect">
                                  <p:stCondLst>
                                    <p:cond delay="0"/>
                                  </p:stCondLst>
                                  <p:iterate type="lt">
                                    <p:tmPct val="10000"/>
                                  </p:iterate>
                                  <p:childTnLst>
                                    <p:set>
                                      <p:cBhvr>
                                        <p:cTn id="30" dur="1" fill="hold">
                                          <p:stCondLst>
                                            <p:cond delay="0"/>
                                          </p:stCondLst>
                                        </p:cTn>
                                        <p:tgtEl>
                                          <p:spTgt spid="12"/>
                                        </p:tgtEl>
                                        <p:attrNameLst>
                                          <p:attrName>style.visibility</p:attrName>
                                        </p:attrNameLst>
                                      </p:cBhvr>
                                      <p:to>
                                        <p:strVal val="visible"/>
                                      </p:to>
                                    </p:set>
                                    <p:anim calcmode="lin" valueType="num">
                                      <p:cBhvr>
                                        <p:cTn id="31" dur="300" fill="hold"/>
                                        <p:tgtEl>
                                          <p:spTgt spid="12"/>
                                        </p:tgtEl>
                                        <p:attrNameLst>
                                          <p:attrName>ppt_w</p:attrName>
                                        </p:attrNameLst>
                                      </p:cBhvr>
                                      <p:tavLst>
                                        <p:tav tm="0">
                                          <p:val>
                                            <p:fltVal val="0"/>
                                          </p:val>
                                        </p:tav>
                                        <p:tav tm="100000">
                                          <p:val>
                                            <p:strVal val="#ppt_w"/>
                                          </p:val>
                                        </p:tav>
                                      </p:tavLst>
                                    </p:anim>
                                    <p:anim calcmode="lin" valueType="num">
                                      <p:cBhvr>
                                        <p:cTn id="32" dur="300" fill="hold"/>
                                        <p:tgtEl>
                                          <p:spTgt spid="12"/>
                                        </p:tgtEl>
                                        <p:attrNameLst>
                                          <p:attrName>ppt_h</p:attrName>
                                        </p:attrNameLst>
                                      </p:cBhvr>
                                      <p:tavLst>
                                        <p:tav tm="0">
                                          <p:val>
                                            <p:fltVal val="0"/>
                                          </p:val>
                                        </p:tav>
                                        <p:tav tm="100000">
                                          <p:val>
                                            <p:strVal val="#ppt_h"/>
                                          </p:val>
                                        </p:tav>
                                      </p:tavLst>
                                    </p:anim>
                                    <p:animEffect transition="in" filter="fade">
                                      <p:cBhvr>
                                        <p:cTn id="33" dur="300"/>
                                        <p:tgtEl>
                                          <p:spTgt spid="12"/>
                                        </p:tgtEl>
                                      </p:cBhvr>
                                    </p:animEffect>
                                  </p:childTnLst>
                                </p:cTn>
                              </p:par>
                            </p:childTnLst>
                          </p:cTn>
                        </p:par>
                        <p:par>
                          <p:cTn id="34" fill="hold">
                            <p:stCondLst>
                              <p:cond delay="3890"/>
                            </p:stCondLst>
                            <p:childTnLst>
                              <p:par>
                                <p:cTn id="35" presetID="22" presetClass="entr" presetSubtype="4" fill="hold" grpId="0" nodeType="after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down)">
                                      <p:cBhvr>
                                        <p:cTn id="37" dur="500"/>
                                        <p:tgtEl>
                                          <p:spTgt spid="9"/>
                                        </p:tgtEl>
                                      </p:cBhvr>
                                    </p:animEffect>
                                  </p:childTnLst>
                                </p:cTn>
                              </p:par>
                              <p:par>
                                <p:cTn id="38" presetID="22" presetClass="entr" presetSubtype="1" fill="hold" grpId="0" nodeType="with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ipe(up)">
                                      <p:cBhvr>
                                        <p:cTn id="4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15234" y="157139"/>
            <a:ext cx="4056834" cy="1502492"/>
            <a:chOff x="367108" y="277454"/>
            <a:chExt cx="4056834" cy="1502492"/>
          </a:xfrm>
        </p:grpSpPr>
        <p:pic>
          <p:nvPicPr>
            <p:cNvPr id="3" name="图片 2"/>
            <p:cNvPicPr>
              <a:picLocks noChangeAspect="1"/>
            </p:cNvPicPr>
            <p:nvPr/>
          </p:nvPicPr>
          <p:blipFill rotWithShape="1">
            <a:blip r:embed="rId1" cstate="print">
              <a:extLst>
                <a:ext uri="{28A0092B-C50C-407E-A947-70E740481C1C}">
                  <a14:useLocalDpi xmlns:a14="http://schemas.microsoft.com/office/drawing/2010/main" val="0"/>
                </a:ext>
              </a:extLst>
            </a:blip>
            <a:srcRect l="12603" t="75961" r="19875" b="-3616"/>
            <a:stretch>
              <a:fillRect/>
            </a:stretch>
          </p:blipFill>
          <p:spPr>
            <a:xfrm>
              <a:off x="367108" y="277454"/>
              <a:ext cx="4056834" cy="1502492"/>
            </a:xfrm>
            <a:prstGeom prst="rect">
              <a:avLst/>
            </a:prstGeom>
          </p:spPr>
        </p:pic>
        <p:sp>
          <p:nvSpPr>
            <p:cNvPr id="4" name="矩形 3"/>
            <p:cNvSpPr/>
            <p:nvPr/>
          </p:nvSpPr>
          <p:spPr>
            <a:xfrm>
              <a:off x="1338081" y="668635"/>
              <a:ext cx="2379677" cy="461665"/>
            </a:xfrm>
            <a:prstGeom prst="rect">
              <a:avLst/>
            </a:prstGeom>
          </p:spPr>
          <p:txBody>
            <a:bodyPr wrap="square">
              <a:spAutoFit/>
            </a:bodyPr>
            <a:lstStyle/>
            <a:p>
              <a:pPr algn="ctr"/>
              <a:r>
                <a:rPr lang="zh-CN" altLang="en-US" sz="2400" spc="600" dirty="0">
                  <a:solidFill>
                    <a:srgbClr val="253238"/>
                  </a:solidFill>
                  <a:latin typeface="+mj-ea"/>
                  <a:ea typeface="+mj-ea"/>
                </a:rPr>
                <a:t>精彩照片</a:t>
              </a:r>
              <a:endParaRPr lang="zh-CN" altLang="en-US" sz="2400" spc="600" dirty="0">
                <a:solidFill>
                  <a:srgbClr val="253238"/>
                </a:solidFill>
                <a:latin typeface="+mj-ea"/>
                <a:ea typeface="+mj-ea"/>
              </a:endParaRPr>
            </a:p>
          </p:txBody>
        </p:sp>
      </p:grpSp>
      <p:grpSp>
        <p:nvGrpSpPr>
          <p:cNvPr id="5" name="组合 4"/>
          <p:cNvGrpSpPr/>
          <p:nvPr/>
        </p:nvGrpSpPr>
        <p:grpSpPr>
          <a:xfrm>
            <a:off x="632628" y="1882227"/>
            <a:ext cx="2469391" cy="2505829"/>
            <a:chOff x="6744662" y="1255003"/>
            <a:chExt cx="1893457" cy="1921397"/>
          </a:xfrm>
        </p:grpSpPr>
        <p:sp>
          <p:nvSpPr>
            <p:cNvPr id="6" name="圆角矩形 36"/>
            <p:cNvSpPr/>
            <p:nvPr/>
          </p:nvSpPr>
          <p:spPr>
            <a:xfrm>
              <a:off x="6744662" y="1255003"/>
              <a:ext cx="1893457" cy="1921397"/>
            </a:xfrm>
            <a:prstGeom prst="roundRect">
              <a:avLst>
                <a:gd name="adj" fmla="val 2416"/>
              </a:avLst>
            </a:prstGeom>
            <a:solidFill>
              <a:schemeClr val="bg1"/>
            </a:solidFill>
            <a:ln w="28575">
              <a:solidFill>
                <a:schemeClr val="accent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285" b="1"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7" name="Rectangle 11"/>
            <p:cNvSpPr>
              <a:spLocks noChangeArrowheads="1"/>
            </p:cNvSpPr>
            <p:nvPr/>
          </p:nvSpPr>
          <p:spPr bwMode="auto">
            <a:xfrm>
              <a:off x="6874397" y="1382665"/>
              <a:ext cx="1639468" cy="1659650"/>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w="28575">
              <a:solidFill>
                <a:schemeClr val="bg2">
                  <a:lumMod val="75000"/>
                </a:schemeClr>
              </a:solidFill>
            </a:ln>
            <a:effectLst/>
          </p:spPr>
          <p:txBody>
            <a:bodyPr anchor="ctr"/>
            <a:lstStyle/>
            <a:p>
              <a:pPr algn="ctr">
                <a:defRPr/>
              </a:pPr>
              <a:r>
                <a:rPr lang="en-US" altLang="zh-CN" sz="2000" dirty="0">
                  <a:solidFill>
                    <a:schemeClr val="tx2">
                      <a:lumMod val="50000"/>
                    </a:schemeClr>
                  </a:solidFill>
                  <a:latin typeface="微软雅黑" panose="020B0503020204020204" pitchFamily="34" charset="-122"/>
                  <a:ea typeface="微软雅黑" panose="020B0503020204020204" pitchFamily="34" charset="-122"/>
                  <a:cs typeface="Calibri" panose="020F0502020204030204" charset="0"/>
                  <a:sym typeface="Calibri" panose="020F0502020204030204" charset="0"/>
                </a:rPr>
                <a:t> </a:t>
              </a:r>
              <a:endParaRPr kumimoji="0" lang="zh-CN" altLang="zh-CN" sz="2000" b="0" i="0" u="none" strike="noStrike" kern="1200" cap="none" spc="0" normalizeH="0" baseline="0" noProof="0" dirty="0">
                <a:ln>
                  <a:noFill/>
                </a:ln>
                <a:solidFill>
                  <a:schemeClr val="tx2">
                    <a:lumMod val="50000"/>
                  </a:schemeClr>
                </a:solidFill>
                <a:effectLst/>
                <a:uLnTx/>
                <a:uFillTx/>
                <a:latin typeface="微软雅黑" panose="020B0503020204020204" pitchFamily="34" charset="-122"/>
                <a:ea typeface="微软雅黑" panose="020B0503020204020204" pitchFamily="34" charset="-122"/>
                <a:cs typeface="Calibri" panose="020F0502020204030204" charset="0"/>
                <a:sym typeface="Calibri" panose="020F0502020204030204" charset="0"/>
              </a:endParaRPr>
            </a:p>
          </p:txBody>
        </p:sp>
      </p:grpSp>
      <p:sp>
        <p:nvSpPr>
          <p:cNvPr id="8" name="矩形 7"/>
          <p:cNvSpPr>
            <a:spLocks noChangeArrowheads="1"/>
          </p:cNvSpPr>
          <p:nvPr/>
        </p:nvSpPr>
        <p:spPr bwMode="auto">
          <a:xfrm>
            <a:off x="636443" y="4437324"/>
            <a:ext cx="2469392" cy="327389"/>
          </a:xfrm>
          <a:prstGeom prst="rect">
            <a:avLst/>
          </a:prstGeom>
          <a:solidFill>
            <a:schemeClr val="bg1"/>
          </a:solidFill>
          <a:ln w="9525">
            <a:noFill/>
            <a:miter lim="800000"/>
          </a:ln>
        </p:spPr>
        <p:txBody>
          <a:bodyPr wrap="square" lIns="91431" tIns="45716" rIns="91431" bIns="45716">
            <a:spAutoFit/>
          </a:bodyPr>
          <a:lstStyle/>
          <a:p>
            <a:pPr lvl="0" algn="ctr" defTabSz="913130" fontAlgn="base">
              <a:lnSpc>
                <a:spcPts val="2000"/>
              </a:lnSpc>
              <a:spcBef>
                <a:spcPct val="0"/>
              </a:spcBef>
              <a:spcAft>
                <a:spcPts val="500"/>
              </a:spcAft>
              <a:defRPr/>
            </a:pPr>
            <a:r>
              <a:rPr lang="zh-CN" altLang="en-US" sz="1400" kern="0" dirty="0">
                <a:solidFill>
                  <a:schemeClr val="bg2">
                    <a:lumMod val="2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rPr>
              <a:t>▲母亲照顾脑瘫儿子</a:t>
            </a:r>
            <a:endParaRPr kumimoji="0" lang="zh-CN" altLang="en-US" sz="1400" b="0" i="0" u="none" strike="noStrike" kern="0" cap="none" spc="0" normalizeH="0" baseline="0" noProof="0" dirty="0">
              <a:ln>
                <a:noFill/>
              </a:ln>
              <a:solidFill>
                <a:schemeClr val="bg2">
                  <a:lumMod val="25000"/>
                </a:schemeClr>
              </a:solidFill>
              <a:effectLst/>
              <a:uLnTx/>
              <a:uFillTx/>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grpSp>
        <p:nvGrpSpPr>
          <p:cNvPr id="9" name="组合 8"/>
          <p:cNvGrpSpPr/>
          <p:nvPr/>
        </p:nvGrpSpPr>
        <p:grpSpPr>
          <a:xfrm>
            <a:off x="3468426" y="1882227"/>
            <a:ext cx="3904647" cy="2505829"/>
            <a:chOff x="6744662" y="1255003"/>
            <a:chExt cx="1893457" cy="1921397"/>
          </a:xfrm>
        </p:grpSpPr>
        <p:sp>
          <p:nvSpPr>
            <p:cNvPr id="10" name="圆角矩形 36"/>
            <p:cNvSpPr/>
            <p:nvPr/>
          </p:nvSpPr>
          <p:spPr>
            <a:xfrm>
              <a:off x="6744662" y="1255003"/>
              <a:ext cx="1893457" cy="1921397"/>
            </a:xfrm>
            <a:prstGeom prst="roundRect">
              <a:avLst>
                <a:gd name="adj" fmla="val 2416"/>
              </a:avLst>
            </a:prstGeom>
            <a:solidFill>
              <a:schemeClr val="bg1"/>
            </a:solidFill>
            <a:ln w="28575">
              <a:solidFill>
                <a:schemeClr val="accent3"/>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285" b="1"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sp>
          <p:nvSpPr>
            <p:cNvPr id="11" name="Rectangle 11"/>
            <p:cNvSpPr>
              <a:spLocks noChangeArrowheads="1"/>
            </p:cNvSpPr>
            <p:nvPr/>
          </p:nvSpPr>
          <p:spPr bwMode="auto">
            <a:xfrm>
              <a:off x="6874397" y="1382665"/>
              <a:ext cx="1639468" cy="1659650"/>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w="28575">
              <a:solidFill>
                <a:schemeClr val="bg2">
                  <a:lumMod val="75000"/>
                </a:schemeClr>
              </a:solidFill>
            </a:ln>
            <a:effectLst/>
          </p:spPr>
          <p:txBody>
            <a:bodyPr anchor="ctr"/>
            <a:lstStyle/>
            <a:p>
              <a:pPr algn="ctr">
                <a:defRPr/>
              </a:pPr>
              <a:r>
                <a:rPr lang="en-US" altLang="zh-CN" sz="2000" dirty="0">
                  <a:solidFill>
                    <a:schemeClr val="tx2">
                      <a:lumMod val="50000"/>
                    </a:schemeClr>
                  </a:solidFill>
                  <a:latin typeface="微软雅黑" panose="020B0503020204020204" pitchFamily="34" charset="-122"/>
                  <a:ea typeface="微软雅黑" panose="020B0503020204020204" pitchFamily="34" charset="-122"/>
                  <a:cs typeface="Calibri" panose="020F0502020204030204" charset="0"/>
                  <a:sym typeface="Calibri" panose="020F0502020204030204" charset="0"/>
                </a:rPr>
                <a:t> </a:t>
              </a:r>
              <a:endParaRPr kumimoji="0" lang="zh-CN" altLang="zh-CN" sz="2000" b="0" i="0" u="none" strike="noStrike" kern="1200" cap="none" spc="0" normalizeH="0" baseline="0" noProof="0" dirty="0">
                <a:ln>
                  <a:noFill/>
                </a:ln>
                <a:solidFill>
                  <a:schemeClr val="tx2">
                    <a:lumMod val="50000"/>
                  </a:schemeClr>
                </a:solidFill>
                <a:effectLst/>
                <a:uLnTx/>
                <a:uFillTx/>
                <a:latin typeface="微软雅黑" panose="020B0503020204020204" pitchFamily="34" charset="-122"/>
                <a:ea typeface="微软雅黑" panose="020B0503020204020204" pitchFamily="34" charset="-122"/>
                <a:cs typeface="Calibri" panose="020F0502020204030204" charset="0"/>
                <a:sym typeface="Calibri" panose="020F0502020204030204" charset="0"/>
              </a:endParaRPr>
            </a:p>
          </p:txBody>
        </p:sp>
      </p:grpSp>
      <p:sp>
        <p:nvSpPr>
          <p:cNvPr id="12" name="矩形 11"/>
          <p:cNvSpPr>
            <a:spLocks noChangeArrowheads="1"/>
          </p:cNvSpPr>
          <p:nvPr/>
        </p:nvSpPr>
        <p:spPr bwMode="auto">
          <a:xfrm>
            <a:off x="3450022" y="4437324"/>
            <a:ext cx="3904647" cy="327389"/>
          </a:xfrm>
          <a:prstGeom prst="rect">
            <a:avLst/>
          </a:prstGeom>
          <a:solidFill>
            <a:schemeClr val="bg1"/>
          </a:solidFill>
          <a:ln w="9525">
            <a:noFill/>
            <a:miter lim="800000"/>
          </a:ln>
        </p:spPr>
        <p:txBody>
          <a:bodyPr wrap="square" lIns="91431" tIns="45716" rIns="91431" bIns="45716">
            <a:spAutoFit/>
          </a:bodyPr>
          <a:lstStyle/>
          <a:p>
            <a:pPr lvl="0" algn="ctr" defTabSz="913130" fontAlgn="base">
              <a:lnSpc>
                <a:spcPts val="2000"/>
              </a:lnSpc>
              <a:spcBef>
                <a:spcPct val="0"/>
              </a:spcBef>
              <a:spcAft>
                <a:spcPts val="500"/>
              </a:spcAft>
              <a:defRPr/>
            </a:pPr>
            <a:r>
              <a:rPr lang="zh-CN" altLang="en-US" sz="1400" kern="0" dirty="0">
                <a:solidFill>
                  <a:schemeClr val="bg2">
                    <a:lumMod val="2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rPr>
              <a:t>▲冬天带着孩子推着板车买菜的父亲</a:t>
            </a:r>
            <a:endParaRPr kumimoji="0" lang="zh-CN" altLang="en-US" sz="1400" b="0" i="0" u="none" strike="noStrike" kern="0" cap="none" spc="0" normalizeH="0" baseline="0" noProof="0" dirty="0">
              <a:ln>
                <a:noFill/>
              </a:ln>
              <a:solidFill>
                <a:schemeClr val="bg2">
                  <a:lumMod val="25000"/>
                </a:schemeClr>
              </a:solidFill>
              <a:effectLst/>
              <a:uLnTx/>
              <a:uFillTx/>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grpSp>
        <p:nvGrpSpPr>
          <p:cNvPr id="13" name="组合 12"/>
          <p:cNvGrpSpPr/>
          <p:nvPr/>
        </p:nvGrpSpPr>
        <p:grpSpPr>
          <a:xfrm>
            <a:off x="7646886" y="1882227"/>
            <a:ext cx="3904647" cy="2505829"/>
            <a:chOff x="6744662" y="1255003"/>
            <a:chExt cx="1893457" cy="1921397"/>
          </a:xfrm>
        </p:grpSpPr>
        <p:sp>
          <p:nvSpPr>
            <p:cNvPr id="14" name="圆角矩形 36"/>
            <p:cNvSpPr/>
            <p:nvPr/>
          </p:nvSpPr>
          <p:spPr>
            <a:xfrm>
              <a:off x="6744662" y="1255003"/>
              <a:ext cx="1893457" cy="1921397"/>
            </a:xfrm>
            <a:prstGeom prst="roundRect">
              <a:avLst>
                <a:gd name="adj" fmla="val 2416"/>
              </a:avLst>
            </a:prstGeom>
            <a:solidFill>
              <a:schemeClr val="bg1"/>
            </a:solidFill>
            <a:ln w="28575">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285" b="1"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5" name="Rectangle 11"/>
            <p:cNvSpPr>
              <a:spLocks noChangeArrowheads="1"/>
            </p:cNvSpPr>
            <p:nvPr/>
          </p:nvSpPr>
          <p:spPr bwMode="auto">
            <a:xfrm>
              <a:off x="6874397" y="1382665"/>
              <a:ext cx="1639468" cy="1659650"/>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w="28575">
              <a:solidFill>
                <a:schemeClr val="bg2">
                  <a:lumMod val="75000"/>
                </a:schemeClr>
              </a:solidFill>
            </a:ln>
            <a:effectLst/>
          </p:spPr>
          <p:txBody>
            <a:bodyPr anchor="ctr"/>
            <a:lstStyle/>
            <a:p>
              <a:pPr algn="ctr">
                <a:defRPr/>
              </a:pPr>
              <a:r>
                <a:rPr lang="en-US" altLang="zh-CN" sz="2000" dirty="0">
                  <a:solidFill>
                    <a:schemeClr val="tx2">
                      <a:lumMod val="50000"/>
                    </a:schemeClr>
                  </a:solidFill>
                  <a:latin typeface="微软雅黑" panose="020B0503020204020204" pitchFamily="34" charset="-122"/>
                  <a:ea typeface="微软雅黑" panose="020B0503020204020204" pitchFamily="34" charset="-122"/>
                  <a:cs typeface="Calibri" panose="020F0502020204030204" charset="0"/>
                  <a:sym typeface="Calibri" panose="020F0502020204030204" charset="0"/>
                </a:rPr>
                <a:t> </a:t>
              </a:r>
              <a:endParaRPr kumimoji="0" lang="zh-CN" altLang="zh-CN" sz="2000" b="0" i="0" u="none" strike="noStrike" kern="1200" cap="none" spc="0" normalizeH="0" baseline="0" noProof="0" dirty="0">
                <a:ln>
                  <a:noFill/>
                </a:ln>
                <a:solidFill>
                  <a:schemeClr val="tx2">
                    <a:lumMod val="50000"/>
                  </a:schemeClr>
                </a:solidFill>
                <a:effectLst/>
                <a:uLnTx/>
                <a:uFillTx/>
                <a:latin typeface="微软雅黑" panose="020B0503020204020204" pitchFamily="34" charset="-122"/>
                <a:ea typeface="微软雅黑" panose="020B0503020204020204" pitchFamily="34" charset="-122"/>
                <a:cs typeface="Calibri" panose="020F0502020204030204" charset="0"/>
                <a:sym typeface="Calibri" panose="020F0502020204030204" charset="0"/>
              </a:endParaRPr>
            </a:p>
          </p:txBody>
        </p:sp>
      </p:grpSp>
      <p:sp>
        <p:nvSpPr>
          <p:cNvPr id="16" name="矩形 15"/>
          <p:cNvSpPr>
            <a:spLocks noChangeArrowheads="1"/>
          </p:cNvSpPr>
          <p:nvPr/>
        </p:nvSpPr>
        <p:spPr bwMode="auto">
          <a:xfrm>
            <a:off x="7646886" y="4437325"/>
            <a:ext cx="3820043" cy="327387"/>
          </a:xfrm>
          <a:prstGeom prst="rect">
            <a:avLst/>
          </a:prstGeom>
          <a:solidFill>
            <a:schemeClr val="bg1"/>
          </a:solidFill>
          <a:ln w="9525">
            <a:noFill/>
            <a:miter lim="800000"/>
          </a:ln>
        </p:spPr>
        <p:txBody>
          <a:bodyPr wrap="square" lIns="91431" tIns="45716" rIns="91431" bIns="45716">
            <a:spAutoFit/>
          </a:bodyPr>
          <a:lstStyle/>
          <a:p>
            <a:pPr lvl="0" algn="ctr" defTabSz="913130" fontAlgn="base">
              <a:lnSpc>
                <a:spcPts val="2000"/>
              </a:lnSpc>
              <a:spcBef>
                <a:spcPct val="0"/>
              </a:spcBef>
              <a:spcAft>
                <a:spcPts val="500"/>
              </a:spcAft>
              <a:defRPr/>
            </a:pPr>
            <a:r>
              <a:rPr lang="zh-CN" altLang="en-US" sz="1400" kern="0" dirty="0">
                <a:solidFill>
                  <a:schemeClr val="bg2">
                    <a:lumMod val="2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rPr>
              <a:t>▲等待孩子高考的家长们</a:t>
            </a:r>
            <a:endParaRPr kumimoji="0" lang="zh-CN" altLang="en-US" sz="1400" b="0" i="0" u="none" strike="noStrike" kern="0" cap="none" spc="0" normalizeH="0" baseline="0" noProof="0" dirty="0">
              <a:ln>
                <a:noFill/>
              </a:ln>
              <a:solidFill>
                <a:schemeClr val="bg2">
                  <a:lumMod val="25000"/>
                </a:schemeClr>
              </a:solidFill>
              <a:effectLst/>
              <a:uLnTx/>
              <a:uFillTx/>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17" name="任意多边形 4"/>
          <p:cNvSpPr/>
          <p:nvPr/>
        </p:nvSpPr>
        <p:spPr>
          <a:xfrm flipH="1">
            <a:off x="5028130" y="5317062"/>
            <a:ext cx="496568" cy="557564"/>
          </a:xfrm>
          <a:custGeom>
            <a:avLst/>
            <a:gdLst>
              <a:gd name="connsiteX0" fmla="*/ 0 w 3171687"/>
              <a:gd name="connsiteY0" fmla="*/ 0 h 2069635"/>
              <a:gd name="connsiteX1" fmla="*/ 3171687 w 3171687"/>
              <a:gd name="connsiteY1" fmla="*/ 0 h 2069635"/>
              <a:gd name="connsiteX2" fmla="*/ 3171687 w 3171687"/>
              <a:gd name="connsiteY2" fmla="*/ 2069635 h 2069635"/>
              <a:gd name="connsiteX3" fmla="*/ 0 w 3171687"/>
              <a:gd name="connsiteY3" fmla="*/ 2069635 h 2069635"/>
              <a:gd name="connsiteX4" fmla="*/ 0 w 3171687"/>
              <a:gd name="connsiteY4" fmla="*/ 1810069 h 2069635"/>
              <a:gd name="connsiteX5" fmla="*/ 979903 w 3171687"/>
              <a:gd name="connsiteY5" fmla="*/ 1810069 h 2069635"/>
              <a:gd name="connsiteX6" fmla="*/ 979903 w 3171687"/>
              <a:gd name="connsiteY6" fmla="*/ 259565 h 2069635"/>
              <a:gd name="connsiteX7" fmla="*/ 0 w 3171687"/>
              <a:gd name="connsiteY7" fmla="*/ 259565 h 2069635"/>
              <a:gd name="connsiteX8" fmla="*/ 0 w 3171687"/>
              <a:gd name="connsiteY8" fmla="*/ 0 h 2069635"/>
              <a:gd name="connsiteX0-1" fmla="*/ 0 w 3171687"/>
              <a:gd name="connsiteY0-2" fmla="*/ 0 h 2069635"/>
              <a:gd name="connsiteX1-3" fmla="*/ 3171687 w 3171687"/>
              <a:gd name="connsiteY1-4" fmla="*/ 0 h 2069635"/>
              <a:gd name="connsiteX2-5" fmla="*/ 3171687 w 3171687"/>
              <a:gd name="connsiteY2-6" fmla="*/ 2069635 h 2069635"/>
              <a:gd name="connsiteX3-7" fmla="*/ 0 w 3171687"/>
              <a:gd name="connsiteY3-8" fmla="*/ 2069635 h 2069635"/>
              <a:gd name="connsiteX4-9" fmla="*/ 0 w 3171687"/>
              <a:gd name="connsiteY4-10" fmla="*/ 1810069 h 2069635"/>
              <a:gd name="connsiteX5-11" fmla="*/ 979903 w 3171687"/>
              <a:gd name="connsiteY5-12" fmla="*/ 1810069 h 2069635"/>
              <a:gd name="connsiteX6-13" fmla="*/ 979903 w 3171687"/>
              <a:gd name="connsiteY6-14" fmla="*/ 259565 h 2069635"/>
              <a:gd name="connsiteX7-15" fmla="*/ 0 w 3171687"/>
              <a:gd name="connsiteY7-16" fmla="*/ 259565 h 2069635"/>
              <a:gd name="connsiteX8-17" fmla="*/ 0 w 3171687"/>
              <a:gd name="connsiteY8-18" fmla="*/ 0 h 2069635"/>
              <a:gd name="connsiteX0-19" fmla="*/ 979903 w 3171687"/>
              <a:gd name="connsiteY0-20" fmla="*/ 1810069 h 2069635"/>
              <a:gd name="connsiteX1-21" fmla="*/ 979903 w 3171687"/>
              <a:gd name="connsiteY1-22" fmla="*/ 259565 h 2069635"/>
              <a:gd name="connsiteX2-23" fmla="*/ 0 w 3171687"/>
              <a:gd name="connsiteY2-24" fmla="*/ 259565 h 2069635"/>
              <a:gd name="connsiteX3-25" fmla="*/ 0 w 3171687"/>
              <a:gd name="connsiteY3-26" fmla="*/ 0 h 2069635"/>
              <a:gd name="connsiteX4-27" fmla="*/ 3171687 w 3171687"/>
              <a:gd name="connsiteY4-28" fmla="*/ 0 h 2069635"/>
              <a:gd name="connsiteX5-29" fmla="*/ 3171687 w 3171687"/>
              <a:gd name="connsiteY5-30" fmla="*/ 2069635 h 2069635"/>
              <a:gd name="connsiteX6-31" fmla="*/ 0 w 3171687"/>
              <a:gd name="connsiteY6-32" fmla="*/ 2069635 h 2069635"/>
              <a:gd name="connsiteX7-33" fmla="*/ 0 w 3171687"/>
              <a:gd name="connsiteY7-34" fmla="*/ 1810069 h 2069635"/>
              <a:gd name="connsiteX8-35" fmla="*/ 1071343 w 3171687"/>
              <a:gd name="connsiteY8-36" fmla="*/ 1901509 h 2069635"/>
              <a:gd name="connsiteX0-37" fmla="*/ 979903 w 3171687"/>
              <a:gd name="connsiteY0-38" fmla="*/ 1810069 h 2069635"/>
              <a:gd name="connsiteX1-39" fmla="*/ 979903 w 3171687"/>
              <a:gd name="connsiteY1-40" fmla="*/ 259565 h 2069635"/>
              <a:gd name="connsiteX2-41" fmla="*/ 0 w 3171687"/>
              <a:gd name="connsiteY2-42" fmla="*/ 259565 h 2069635"/>
              <a:gd name="connsiteX3-43" fmla="*/ 0 w 3171687"/>
              <a:gd name="connsiteY3-44" fmla="*/ 0 h 2069635"/>
              <a:gd name="connsiteX4-45" fmla="*/ 3171687 w 3171687"/>
              <a:gd name="connsiteY4-46" fmla="*/ 0 h 2069635"/>
              <a:gd name="connsiteX5-47" fmla="*/ 3171687 w 3171687"/>
              <a:gd name="connsiteY5-48" fmla="*/ 2069635 h 2069635"/>
              <a:gd name="connsiteX6-49" fmla="*/ 0 w 3171687"/>
              <a:gd name="connsiteY6-50" fmla="*/ 2069635 h 2069635"/>
              <a:gd name="connsiteX7-51" fmla="*/ 0 w 3171687"/>
              <a:gd name="connsiteY7-52" fmla="*/ 1810069 h 2069635"/>
              <a:gd name="connsiteX0-53" fmla="*/ 979903 w 3171687"/>
              <a:gd name="connsiteY0-54" fmla="*/ 259565 h 2069635"/>
              <a:gd name="connsiteX1-55" fmla="*/ 0 w 3171687"/>
              <a:gd name="connsiteY1-56" fmla="*/ 259565 h 2069635"/>
              <a:gd name="connsiteX2-57" fmla="*/ 0 w 3171687"/>
              <a:gd name="connsiteY2-58" fmla="*/ 0 h 2069635"/>
              <a:gd name="connsiteX3-59" fmla="*/ 3171687 w 3171687"/>
              <a:gd name="connsiteY3-60" fmla="*/ 0 h 2069635"/>
              <a:gd name="connsiteX4-61" fmla="*/ 3171687 w 3171687"/>
              <a:gd name="connsiteY4-62" fmla="*/ 2069635 h 2069635"/>
              <a:gd name="connsiteX5-63" fmla="*/ 0 w 3171687"/>
              <a:gd name="connsiteY5-64" fmla="*/ 2069635 h 2069635"/>
              <a:gd name="connsiteX6-65" fmla="*/ 0 w 3171687"/>
              <a:gd name="connsiteY6-66" fmla="*/ 1810069 h 2069635"/>
              <a:gd name="connsiteX0-67" fmla="*/ 0 w 3171687"/>
              <a:gd name="connsiteY0-68" fmla="*/ 259565 h 2069635"/>
              <a:gd name="connsiteX1-69" fmla="*/ 0 w 3171687"/>
              <a:gd name="connsiteY1-70" fmla="*/ 0 h 2069635"/>
              <a:gd name="connsiteX2-71" fmla="*/ 3171687 w 3171687"/>
              <a:gd name="connsiteY2-72" fmla="*/ 0 h 2069635"/>
              <a:gd name="connsiteX3-73" fmla="*/ 3171687 w 3171687"/>
              <a:gd name="connsiteY3-74" fmla="*/ 2069635 h 2069635"/>
              <a:gd name="connsiteX4-75" fmla="*/ 0 w 3171687"/>
              <a:gd name="connsiteY4-76" fmla="*/ 2069635 h 2069635"/>
              <a:gd name="connsiteX5-77" fmla="*/ 0 w 3171687"/>
              <a:gd name="connsiteY5-78" fmla="*/ 1810069 h 206963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3171687" h="2069635">
                <a:moveTo>
                  <a:pt x="0" y="259565"/>
                </a:moveTo>
                <a:lnTo>
                  <a:pt x="0" y="0"/>
                </a:lnTo>
                <a:lnTo>
                  <a:pt x="3171687" y="0"/>
                </a:lnTo>
                <a:lnTo>
                  <a:pt x="3171687" y="2069635"/>
                </a:lnTo>
                <a:lnTo>
                  <a:pt x="0" y="2069635"/>
                </a:lnTo>
                <a:lnTo>
                  <a:pt x="0" y="1810069"/>
                </a:lnTo>
              </a:path>
            </a:pathLst>
          </a:custGeom>
          <a:noFill/>
          <a:ln w="317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任意多边形 5"/>
          <p:cNvSpPr/>
          <p:nvPr/>
        </p:nvSpPr>
        <p:spPr>
          <a:xfrm flipH="1">
            <a:off x="5179580" y="5194110"/>
            <a:ext cx="496568" cy="443846"/>
          </a:xfrm>
          <a:custGeom>
            <a:avLst/>
            <a:gdLst>
              <a:gd name="connsiteX0" fmla="*/ 0 w 2253807"/>
              <a:gd name="connsiteY0" fmla="*/ 0 h 1262130"/>
              <a:gd name="connsiteX1" fmla="*/ 2253807 w 2253807"/>
              <a:gd name="connsiteY1" fmla="*/ 0 h 1262130"/>
              <a:gd name="connsiteX2" fmla="*/ 2253807 w 2253807"/>
              <a:gd name="connsiteY2" fmla="*/ 1262130 h 1262130"/>
              <a:gd name="connsiteX3" fmla="*/ 1013277 w 2253807"/>
              <a:gd name="connsiteY3" fmla="*/ 1262130 h 1262130"/>
              <a:gd name="connsiteX4" fmla="*/ 1013277 w 2253807"/>
              <a:gd name="connsiteY4" fmla="*/ 700070 h 1262130"/>
              <a:gd name="connsiteX5" fmla="*/ 0 w 2253807"/>
              <a:gd name="connsiteY5" fmla="*/ 700070 h 1262130"/>
              <a:gd name="connsiteX6" fmla="*/ 0 w 2253807"/>
              <a:gd name="connsiteY6" fmla="*/ 0 h 1262130"/>
              <a:gd name="connsiteX0-1" fmla="*/ 1013277 w 2253807"/>
              <a:gd name="connsiteY0-2" fmla="*/ 700070 h 1262130"/>
              <a:gd name="connsiteX1-3" fmla="*/ 0 w 2253807"/>
              <a:gd name="connsiteY1-4" fmla="*/ 700070 h 1262130"/>
              <a:gd name="connsiteX2-5" fmla="*/ 0 w 2253807"/>
              <a:gd name="connsiteY2-6" fmla="*/ 0 h 1262130"/>
              <a:gd name="connsiteX3-7" fmla="*/ 2253807 w 2253807"/>
              <a:gd name="connsiteY3-8" fmla="*/ 0 h 1262130"/>
              <a:gd name="connsiteX4-9" fmla="*/ 2253807 w 2253807"/>
              <a:gd name="connsiteY4-10" fmla="*/ 1262130 h 1262130"/>
              <a:gd name="connsiteX5-11" fmla="*/ 1013277 w 2253807"/>
              <a:gd name="connsiteY5-12" fmla="*/ 1262130 h 1262130"/>
              <a:gd name="connsiteX6-13" fmla="*/ 1104717 w 2253807"/>
              <a:gd name="connsiteY6-14" fmla="*/ 791510 h 1262130"/>
              <a:gd name="connsiteX0-15" fmla="*/ 1013277 w 2253807"/>
              <a:gd name="connsiteY0-16" fmla="*/ 700070 h 1262130"/>
              <a:gd name="connsiteX1-17" fmla="*/ 0 w 2253807"/>
              <a:gd name="connsiteY1-18" fmla="*/ 700070 h 1262130"/>
              <a:gd name="connsiteX2-19" fmla="*/ 0 w 2253807"/>
              <a:gd name="connsiteY2-20" fmla="*/ 0 h 1262130"/>
              <a:gd name="connsiteX3-21" fmla="*/ 2253807 w 2253807"/>
              <a:gd name="connsiteY3-22" fmla="*/ 0 h 1262130"/>
              <a:gd name="connsiteX4-23" fmla="*/ 2253807 w 2253807"/>
              <a:gd name="connsiteY4-24" fmla="*/ 1262130 h 1262130"/>
              <a:gd name="connsiteX5-25" fmla="*/ 1013277 w 2253807"/>
              <a:gd name="connsiteY5-26" fmla="*/ 1262130 h 1262130"/>
              <a:gd name="connsiteX0-27" fmla="*/ 0 w 2253807"/>
              <a:gd name="connsiteY0-28" fmla="*/ 700070 h 1262130"/>
              <a:gd name="connsiteX1-29" fmla="*/ 0 w 2253807"/>
              <a:gd name="connsiteY1-30" fmla="*/ 0 h 1262130"/>
              <a:gd name="connsiteX2-31" fmla="*/ 2253807 w 2253807"/>
              <a:gd name="connsiteY2-32" fmla="*/ 0 h 1262130"/>
              <a:gd name="connsiteX3-33" fmla="*/ 2253807 w 2253807"/>
              <a:gd name="connsiteY3-34" fmla="*/ 1262130 h 1262130"/>
              <a:gd name="connsiteX4-35" fmla="*/ 1013277 w 2253807"/>
              <a:gd name="connsiteY4-36" fmla="*/ 1262130 h 126213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253807" h="1262130">
                <a:moveTo>
                  <a:pt x="0" y="700070"/>
                </a:moveTo>
                <a:lnTo>
                  <a:pt x="0" y="0"/>
                </a:lnTo>
                <a:lnTo>
                  <a:pt x="2253807" y="0"/>
                </a:lnTo>
                <a:lnTo>
                  <a:pt x="2253807" y="1262130"/>
                </a:lnTo>
                <a:lnTo>
                  <a:pt x="1013277" y="1262130"/>
                </a:lnTo>
              </a:path>
            </a:pathLst>
          </a:custGeom>
          <a:no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19" name="标题 1"/>
          <p:cNvSpPr txBox="1"/>
          <p:nvPr/>
        </p:nvSpPr>
        <p:spPr>
          <a:xfrm>
            <a:off x="5357057" y="5350762"/>
            <a:ext cx="7710451" cy="523864"/>
          </a:xfrm>
          <a:prstGeom prst="rect">
            <a:avLst/>
          </a:prstGeom>
        </p:spPr>
        <p:txBody>
          <a:bodyPr>
            <a:noAutofit/>
          </a:bodyPr>
          <a:lstStyle>
            <a:lvl1pPr algn="l" defTabSz="1219200" rtl="0" eaLnBrk="1" latinLnBrk="0" hangingPunct="1">
              <a:spcBef>
                <a:spcPct val="0"/>
              </a:spcBef>
              <a:buNone/>
              <a:defRPr sz="2000" b="1" kern="1200">
                <a:blipFill dpi="0" rotWithShape="1">
                  <a:blip r:embed="rId5">
                    <a:extLst>
                      <a:ext uri="{28A0092B-C50C-407E-A947-70E740481C1C}">
                        <a14:useLocalDpi xmlns:a14="http://schemas.microsoft.com/office/drawing/2010/main" val="0"/>
                      </a:ext>
                    </a:extLst>
                  </a:blip>
                  <a:srcRect/>
                  <a:stretch>
                    <a:fillRect/>
                  </a:stretch>
                </a:blipFill>
                <a:effectLst>
                  <a:glow rad="101600">
                    <a:schemeClr val="bg1">
                      <a:alpha val="60000"/>
                    </a:schemeClr>
                  </a:glow>
                </a:effectLst>
                <a:latin typeface="微软雅黑" panose="020B0503020204020204" pitchFamily="34" charset="-122"/>
                <a:ea typeface="微软雅黑" panose="020B0503020204020204" pitchFamily="34" charset="-122"/>
                <a:cs typeface="+mj-cs"/>
              </a:defRPr>
            </a:lvl1pPr>
          </a:lstStyle>
          <a:p>
            <a:pPr lvl="0">
              <a:defRPr/>
            </a:pPr>
            <a:r>
              <a:rPr lang="zh-CN" altLang="en-US" sz="2800" b="0" dirty="0">
                <a:ln w="76200">
                  <a:solidFill>
                    <a:schemeClr val="bg1"/>
                  </a:solidFill>
                </a:ln>
                <a:solidFill>
                  <a:schemeClr val="bg1"/>
                </a:solidFill>
                <a:effectLst>
                  <a:glow rad="101600">
                    <a:prstClr val="white">
                      <a:alpha val="60000"/>
                    </a:prstClr>
                  </a:glow>
                </a:effectLst>
                <a:latin typeface="+mj-ea"/>
                <a:ea typeface="+mj-ea"/>
              </a:rPr>
              <a:t>我们的父母何尝不是如此艰辛？</a:t>
            </a:r>
            <a:endParaRPr lang="zh-CN" altLang="en-US" sz="2800" b="0" dirty="0">
              <a:ln w="76200">
                <a:solidFill>
                  <a:schemeClr val="bg1"/>
                </a:solidFill>
              </a:ln>
              <a:solidFill>
                <a:schemeClr val="bg1"/>
              </a:solidFill>
              <a:effectLst>
                <a:glow rad="101600">
                  <a:prstClr val="white">
                    <a:alpha val="60000"/>
                  </a:prstClr>
                </a:glow>
              </a:effectLst>
              <a:latin typeface="+mj-ea"/>
              <a:ea typeface="+mj-ea"/>
            </a:endParaRPr>
          </a:p>
        </p:txBody>
      </p:sp>
      <p:sp>
        <p:nvSpPr>
          <p:cNvPr id="20" name="标题 1"/>
          <p:cNvSpPr txBox="1"/>
          <p:nvPr/>
        </p:nvSpPr>
        <p:spPr>
          <a:xfrm>
            <a:off x="980630" y="4548673"/>
            <a:ext cx="1697336" cy="1402128"/>
          </a:xfrm>
          <a:prstGeom prst="rect">
            <a:avLst/>
          </a:prstGeom>
        </p:spPr>
        <p:txBody>
          <a:bodyPr>
            <a:noAutofit/>
          </a:bodyPr>
          <a:lstStyle>
            <a:lvl1pPr algn="l" defTabSz="1219200" rtl="0" eaLnBrk="1" latinLnBrk="0" hangingPunct="1">
              <a:spcBef>
                <a:spcPct val="0"/>
              </a:spcBef>
              <a:buNone/>
              <a:defRPr sz="2000" b="1" kern="1200">
                <a:blipFill dpi="0" rotWithShape="1">
                  <a:blip r:embed="rId5">
                    <a:extLst>
                      <a:ext uri="{28A0092B-C50C-407E-A947-70E740481C1C}">
                        <a14:useLocalDpi xmlns:a14="http://schemas.microsoft.com/office/drawing/2010/main" val="0"/>
                      </a:ext>
                    </a:extLst>
                  </a:blip>
                  <a:srcRect/>
                  <a:stretch>
                    <a:fillRect/>
                  </a:stretch>
                </a:blipFill>
                <a:effectLst>
                  <a:glow rad="101600">
                    <a:schemeClr val="bg1">
                      <a:alpha val="60000"/>
                    </a:schemeClr>
                  </a:glow>
                </a:effectLst>
                <a:latin typeface="微软雅黑" panose="020B0503020204020204" pitchFamily="34" charset="-122"/>
                <a:ea typeface="微软雅黑" panose="020B0503020204020204" pitchFamily="34" charset="-122"/>
                <a:cs typeface="+mj-cs"/>
              </a:defRPr>
            </a:lvl1pPr>
          </a:lstStyle>
          <a:p>
            <a:pPr lvl="0">
              <a:defRPr/>
            </a:pPr>
            <a:r>
              <a:rPr lang="zh-CN" altLang="en-US" sz="11500" b="0" spc="-150" dirty="0">
                <a:ln>
                  <a:solidFill>
                    <a:schemeClr val="accent2">
                      <a:lumMod val="20000"/>
                      <a:lumOff val="80000"/>
                    </a:schemeClr>
                  </a:solidFill>
                </a:ln>
                <a:solidFill>
                  <a:schemeClr val="accent4"/>
                </a:solidFill>
                <a:effectLst>
                  <a:glow rad="152400">
                    <a:schemeClr val="bg1">
                      <a:alpha val="70000"/>
                    </a:schemeClr>
                  </a:glow>
                </a:effectLst>
                <a:latin typeface="字魂110号-武林江湖体" panose="00000500000000000000" pitchFamily="2" charset="-122"/>
                <a:ea typeface="字魂110号-武林江湖体" panose="00000500000000000000" pitchFamily="2" charset="-122"/>
              </a:rPr>
              <a:t>父</a:t>
            </a:r>
            <a:endParaRPr lang="zh-CN" altLang="en-US" sz="11500" b="0" spc="-150" dirty="0">
              <a:ln>
                <a:solidFill>
                  <a:schemeClr val="accent2">
                    <a:lumMod val="20000"/>
                    <a:lumOff val="80000"/>
                  </a:schemeClr>
                </a:solidFill>
              </a:ln>
              <a:solidFill>
                <a:schemeClr val="accent4"/>
              </a:solidFill>
              <a:effectLst>
                <a:glow rad="152400">
                  <a:schemeClr val="bg1">
                    <a:alpha val="70000"/>
                  </a:schemeClr>
                </a:glow>
              </a:effectLst>
              <a:latin typeface="字魂110号-武林江湖体" panose="00000500000000000000" pitchFamily="2" charset="-122"/>
              <a:ea typeface="字魂110号-武林江湖体" panose="00000500000000000000" pitchFamily="2" charset="-122"/>
            </a:endParaRPr>
          </a:p>
        </p:txBody>
      </p:sp>
      <p:sp>
        <p:nvSpPr>
          <p:cNvPr id="21" name="标题 1"/>
          <p:cNvSpPr txBox="1"/>
          <p:nvPr/>
        </p:nvSpPr>
        <p:spPr>
          <a:xfrm>
            <a:off x="2255111" y="4716506"/>
            <a:ext cx="1697336" cy="1402128"/>
          </a:xfrm>
          <a:prstGeom prst="rect">
            <a:avLst/>
          </a:prstGeom>
        </p:spPr>
        <p:txBody>
          <a:bodyPr>
            <a:noAutofit/>
          </a:bodyPr>
          <a:lstStyle>
            <a:lvl1pPr algn="l" defTabSz="1219200" rtl="0" eaLnBrk="1" latinLnBrk="0" hangingPunct="1">
              <a:spcBef>
                <a:spcPct val="0"/>
              </a:spcBef>
              <a:buNone/>
              <a:defRPr sz="2000" b="1" kern="1200">
                <a:blipFill dpi="0" rotWithShape="1">
                  <a:blip r:embed="rId5">
                    <a:extLst>
                      <a:ext uri="{28A0092B-C50C-407E-A947-70E740481C1C}">
                        <a14:useLocalDpi xmlns:a14="http://schemas.microsoft.com/office/drawing/2010/main" val="0"/>
                      </a:ext>
                    </a:extLst>
                  </a:blip>
                  <a:srcRect/>
                  <a:stretch>
                    <a:fillRect/>
                  </a:stretch>
                </a:blipFill>
                <a:effectLst>
                  <a:glow rad="101600">
                    <a:schemeClr val="bg1">
                      <a:alpha val="60000"/>
                    </a:schemeClr>
                  </a:glow>
                </a:effectLst>
                <a:latin typeface="微软雅黑" panose="020B0503020204020204" pitchFamily="34" charset="-122"/>
                <a:ea typeface="微软雅黑" panose="020B0503020204020204" pitchFamily="34" charset="-122"/>
                <a:cs typeface="+mj-cs"/>
              </a:defRPr>
            </a:lvl1pPr>
          </a:lstStyle>
          <a:p>
            <a:pPr lvl="0">
              <a:defRPr/>
            </a:pPr>
            <a:r>
              <a:rPr lang="zh-CN" altLang="en-US" sz="9600" b="0" spc="-150" dirty="0">
                <a:ln>
                  <a:solidFill>
                    <a:schemeClr val="accent2">
                      <a:lumMod val="20000"/>
                      <a:lumOff val="80000"/>
                    </a:schemeClr>
                  </a:solidFill>
                </a:ln>
                <a:solidFill>
                  <a:schemeClr val="accent3"/>
                </a:solidFill>
                <a:effectLst>
                  <a:glow rad="152400">
                    <a:schemeClr val="bg1">
                      <a:alpha val="70000"/>
                    </a:schemeClr>
                  </a:glow>
                </a:effectLst>
                <a:latin typeface="字魂110号-武林江湖体" panose="00000500000000000000" pitchFamily="2" charset="-122"/>
                <a:ea typeface="字魂110号-武林江湖体" panose="00000500000000000000" pitchFamily="2" charset="-122"/>
              </a:rPr>
              <a:t>母</a:t>
            </a:r>
            <a:endParaRPr lang="zh-CN" altLang="en-US" sz="9600" b="0" spc="-150" dirty="0">
              <a:ln>
                <a:solidFill>
                  <a:schemeClr val="accent2">
                    <a:lumMod val="20000"/>
                    <a:lumOff val="80000"/>
                  </a:schemeClr>
                </a:solidFill>
              </a:ln>
              <a:solidFill>
                <a:schemeClr val="accent3"/>
              </a:solidFill>
              <a:effectLst>
                <a:glow rad="152400">
                  <a:schemeClr val="bg1">
                    <a:alpha val="70000"/>
                  </a:schemeClr>
                </a:glow>
              </a:effectLst>
              <a:latin typeface="字魂110号-武林江湖体" panose="00000500000000000000" pitchFamily="2" charset="-122"/>
              <a:ea typeface="字魂110号-武林江湖体" panose="00000500000000000000" pitchFamily="2" charset="-122"/>
            </a:endParaRPr>
          </a:p>
        </p:txBody>
      </p:sp>
      <p:sp>
        <p:nvSpPr>
          <p:cNvPr id="22" name="标题 1"/>
          <p:cNvSpPr txBox="1"/>
          <p:nvPr/>
        </p:nvSpPr>
        <p:spPr>
          <a:xfrm>
            <a:off x="3393506" y="4884339"/>
            <a:ext cx="1697336" cy="1402128"/>
          </a:xfrm>
          <a:prstGeom prst="rect">
            <a:avLst/>
          </a:prstGeom>
        </p:spPr>
        <p:txBody>
          <a:bodyPr>
            <a:noAutofit/>
          </a:bodyPr>
          <a:lstStyle>
            <a:lvl1pPr algn="l" defTabSz="1219200" rtl="0" eaLnBrk="1" latinLnBrk="0" hangingPunct="1">
              <a:spcBef>
                <a:spcPct val="0"/>
              </a:spcBef>
              <a:buNone/>
              <a:defRPr sz="2000" b="1" kern="1200">
                <a:blipFill dpi="0" rotWithShape="1">
                  <a:blip r:embed="rId5">
                    <a:extLst>
                      <a:ext uri="{28A0092B-C50C-407E-A947-70E740481C1C}">
                        <a14:useLocalDpi xmlns:a14="http://schemas.microsoft.com/office/drawing/2010/main" val="0"/>
                      </a:ext>
                    </a:extLst>
                  </a:blip>
                  <a:srcRect/>
                  <a:stretch>
                    <a:fillRect/>
                  </a:stretch>
                </a:blipFill>
                <a:effectLst>
                  <a:glow rad="101600">
                    <a:schemeClr val="bg1">
                      <a:alpha val="60000"/>
                    </a:schemeClr>
                  </a:glow>
                </a:effectLst>
                <a:latin typeface="微软雅黑" panose="020B0503020204020204" pitchFamily="34" charset="-122"/>
                <a:ea typeface="微软雅黑" panose="020B0503020204020204" pitchFamily="34" charset="-122"/>
                <a:cs typeface="+mj-cs"/>
              </a:defRPr>
            </a:lvl1pPr>
          </a:lstStyle>
          <a:p>
            <a:pPr lvl="0">
              <a:defRPr/>
            </a:pPr>
            <a:r>
              <a:rPr lang="zh-CN" altLang="en-US" sz="8000" b="0" spc="-150" dirty="0">
                <a:ln>
                  <a:solidFill>
                    <a:schemeClr val="accent2">
                      <a:lumMod val="20000"/>
                      <a:lumOff val="80000"/>
                    </a:schemeClr>
                  </a:solidFill>
                </a:ln>
                <a:solidFill>
                  <a:schemeClr val="accent4"/>
                </a:solidFill>
                <a:effectLst>
                  <a:glow rad="152400">
                    <a:schemeClr val="bg1">
                      <a:alpha val="70000"/>
                    </a:schemeClr>
                  </a:glow>
                </a:effectLst>
                <a:latin typeface="字魂110号-武林江湖体" panose="00000500000000000000" pitchFamily="2" charset="-122"/>
                <a:ea typeface="字魂110号-武林江湖体" panose="00000500000000000000" pitchFamily="2" charset="-122"/>
              </a:rPr>
              <a:t>恩</a:t>
            </a:r>
            <a:endParaRPr lang="zh-CN" altLang="en-US" sz="8000" b="0" spc="-150" dirty="0">
              <a:ln>
                <a:solidFill>
                  <a:schemeClr val="accent2">
                    <a:lumMod val="20000"/>
                    <a:lumOff val="80000"/>
                  </a:schemeClr>
                </a:solidFill>
              </a:ln>
              <a:solidFill>
                <a:schemeClr val="accent4"/>
              </a:solidFill>
              <a:effectLst>
                <a:glow rad="152400">
                  <a:schemeClr val="bg1">
                    <a:alpha val="70000"/>
                  </a:schemeClr>
                </a:glow>
              </a:effectLst>
              <a:latin typeface="字魂110号-武林江湖体" panose="00000500000000000000" pitchFamily="2" charset="-122"/>
              <a:ea typeface="字魂110号-武林江湖体" panose="00000500000000000000" pitchFamily="2" charset="-122"/>
            </a:endParaRPr>
          </a:p>
        </p:txBody>
      </p:sp>
      <p:sp>
        <p:nvSpPr>
          <p:cNvPr id="24" name="标题 1"/>
          <p:cNvSpPr txBox="1"/>
          <p:nvPr/>
        </p:nvSpPr>
        <p:spPr>
          <a:xfrm>
            <a:off x="5365153" y="5365962"/>
            <a:ext cx="7710451" cy="523864"/>
          </a:xfrm>
          <a:prstGeom prst="rect">
            <a:avLst/>
          </a:prstGeom>
        </p:spPr>
        <p:txBody>
          <a:bodyPr>
            <a:noAutofit/>
          </a:bodyPr>
          <a:lstStyle>
            <a:lvl1pPr algn="l" defTabSz="1219200" rtl="0" eaLnBrk="1" latinLnBrk="0" hangingPunct="1">
              <a:spcBef>
                <a:spcPct val="0"/>
              </a:spcBef>
              <a:buNone/>
              <a:defRPr sz="2000" b="1" kern="1200">
                <a:blipFill dpi="0" rotWithShape="1">
                  <a:blip r:embed="rId5">
                    <a:extLst>
                      <a:ext uri="{28A0092B-C50C-407E-A947-70E740481C1C}">
                        <a14:useLocalDpi xmlns:a14="http://schemas.microsoft.com/office/drawing/2010/main" val="0"/>
                      </a:ext>
                    </a:extLst>
                  </a:blip>
                  <a:srcRect/>
                  <a:stretch>
                    <a:fillRect/>
                  </a:stretch>
                </a:blipFill>
                <a:effectLst>
                  <a:glow rad="101600">
                    <a:schemeClr val="bg1">
                      <a:alpha val="60000"/>
                    </a:schemeClr>
                  </a:glow>
                </a:effectLst>
                <a:latin typeface="微软雅黑" panose="020B0503020204020204" pitchFamily="34" charset="-122"/>
                <a:ea typeface="微软雅黑" panose="020B0503020204020204" pitchFamily="34" charset="-122"/>
                <a:cs typeface="+mj-cs"/>
              </a:defRPr>
            </a:lvl1pPr>
          </a:lstStyle>
          <a:p>
            <a:pPr lvl="0">
              <a:defRPr/>
            </a:pPr>
            <a:r>
              <a:rPr lang="zh-CN" altLang="en-US" sz="2800" b="0" dirty="0">
                <a:solidFill>
                  <a:schemeClr val="accent3"/>
                </a:solidFill>
                <a:effectLst>
                  <a:glow rad="101600">
                    <a:prstClr val="white">
                      <a:alpha val="60000"/>
                    </a:prstClr>
                  </a:glow>
                </a:effectLst>
                <a:latin typeface="+mj-ea"/>
                <a:ea typeface="+mj-ea"/>
              </a:rPr>
              <a:t>我们的父母何尝不是如此艰辛？</a:t>
            </a:r>
            <a:endParaRPr lang="zh-CN" altLang="en-US" sz="2800" b="0" dirty="0">
              <a:solidFill>
                <a:schemeClr val="accent3"/>
              </a:solidFill>
              <a:effectLst>
                <a:glow rad="101600">
                  <a:prstClr val="white">
                    <a:alpha val="60000"/>
                  </a:prstClr>
                </a:glow>
              </a:effectLst>
              <a:latin typeface="+mj-ea"/>
              <a:ea typeface="+mj-ea"/>
            </a:endParaRPr>
          </a:p>
        </p:txBody>
      </p:sp>
      <p:pic>
        <p:nvPicPr>
          <p:cNvPr id="25" name="图片 2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99190" y="496409"/>
            <a:ext cx="2572581" cy="253238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750" fill="hold"/>
                                            <p:tgtEl>
                                              <p:spTgt spid="2"/>
                                            </p:tgtEl>
                                            <p:attrNameLst>
                                              <p:attrName>ppt_w</p:attrName>
                                            </p:attrNameLst>
                                          </p:cBhvr>
                                          <p:tavLst>
                                            <p:tav tm="0">
                                              <p:val>
                                                <p:fltVal val="0"/>
                                              </p:val>
                                            </p:tav>
                                            <p:tav tm="100000">
                                              <p:val>
                                                <p:strVal val="#ppt_w"/>
                                              </p:val>
                                            </p:tav>
                                          </p:tavLst>
                                        </p:anim>
                                        <p:anim calcmode="lin" valueType="num">
                                          <p:cBhvr>
                                            <p:cTn id="8" dur="750" fill="hold"/>
                                            <p:tgtEl>
                                              <p:spTgt spid="2"/>
                                            </p:tgtEl>
                                            <p:attrNameLst>
                                              <p:attrName>ppt_h</p:attrName>
                                            </p:attrNameLst>
                                          </p:cBhvr>
                                          <p:tavLst>
                                            <p:tav tm="0">
                                              <p:val>
                                                <p:fltVal val="0"/>
                                              </p:val>
                                            </p:tav>
                                            <p:tav tm="100000">
                                              <p:val>
                                                <p:strVal val="#ppt_h"/>
                                              </p:val>
                                            </p:tav>
                                          </p:tavLst>
                                        </p:anim>
                                        <p:animEffect transition="in" filter="fade">
                                          <p:cBhvr>
                                            <p:cTn id="9" dur="750"/>
                                            <p:tgtEl>
                                              <p:spTgt spid="2"/>
                                            </p:tgtEl>
                                          </p:cBhvr>
                                        </p:animEffect>
                                      </p:childTnLst>
                                    </p:cTn>
                                  </p:par>
                                </p:childTnLst>
                              </p:cTn>
                            </p:par>
                            <p:par>
                              <p:cTn id="10" fill="hold">
                                <p:stCondLst>
                                  <p:cond delay="1000"/>
                                </p:stCondLst>
                                <p:childTnLst>
                                  <p:par>
                                    <p:cTn id="11" presetID="2" presetClass="entr" presetSubtype="8" fill="hold" nodeType="afterEffect" p14:presetBounceEnd="46000">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14:bounceEnd="46000">
                                          <p:cBhvr additive="base">
                                            <p:cTn id="13" dur="500" fill="hold"/>
                                            <p:tgtEl>
                                              <p:spTgt spid="5"/>
                                            </p:tgtEl>
                                            <p:attrNameLst>
                                              <p:attrName>ppt_x</p:attrName>
                                            </p:attrNameLst>
                                          </p:cBhvr>
                                          <p:tavLst>
                                            <p:tav tm="0">
                                              <p:val>
                                                <p:strVal val="0-#ppt_w/2"/>
                                              </p:val>
                                            </p:tav>
                                            <p:tav tm="100000">
                                              <p:val>
                                                <p:strVal val="#ppt_x"/>
                                              </p:val>
                                            </p:tav>
                                          </p:tavLst>
                                        </p:anim>
                                        <p:anim calcmode="lin" valueType="num" p14:bounceEnd="46000">
                                          <p:cBhvr additive="base">
                                            <p:cTn id="14" dur="500" fill="hold"/>
                                            <p:tgtEl>
                                              <p:spTgt spid="5"/>
                                            </p:tgtEl>
                                            <p:attrNameLst>
                                              <p:attrName>ppt_y</p:attrName>
                                            </p:attrNameLst>
                                          </p:cBhvr>
                                          <p:tavLst>
                                            <p:tav tm="0">
                                              <p:val>
                                                <p:strVal val="#ppt_y"/>
                                              </p:val>
                                            </p:tav>
                                            <p:tav tm="100000">
                                              <p:val>
                                                <p:strVal val="#ppt_y"/>
                                              </p:val>
                                            </p:tav>
                                          </p:tavLst>
                                        </p:anim>
                                      </p:childTnLst>
                                    </p:cTn>
                                  </p:par>
                                  <p:par>
                                    <p:cTn id="15" presetID="14" presetClass="entr" presetSubtype="1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750"/>
                                            <p:tgtEl>
                                              <p:spTgt spid="8"/>
                                            </p:tgtEl>
                                          </p:cBhvr>
                                        </p:animEffect>
                                      </p:childTnLst>
                                    </p:cTn>
                                  </p:par>
                                </p:childTnLst>
                              </p:cTn>
                            </p:par>
                            <p:par>
                              <p:cTn id="18" fill="hold">
                                <p:stCondLst>
                                  <p:cond delay="1500"/>
                                </p:stCondLst>
                                <p:childTnLst>
                                  <p:par>
                                    <p:cTn id="19" presetID="2" presetClass="entr" presetSubtype="8" fill="hold" nodeType="afterEffect" p14:presetBounceEnd="46000">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14:bounceEnd="46000">
                                          <p:cBhvr additive="base">
                                            <p:cTn id="21" dur="500" fill="hold"/>
                                            <p:tgtEl>
                                              <p:spTgt spid="9"/>
                                            </p:tgtEl>
                                            <p:attrNameLst>
                                              <p:attrName>ppt_x</p:attrName>
                                            </p:attrNameLst>
                                          </p:cBhvr>
                                          <p:tavLst>
                                            <p:tav tm="0">
                                              <p:val>
                                                <p:strVal val="0-#ppt_w/2"/>
                                              </p:val>
                                            </p:tav>
                                            <p:tav tm="100000">
                                              <p:val>
                                                <p:strVal val="#ppt_x"/>
                                              </p:val>
                                            </p:tav>
                                          </p:tavLst>
                                        </p:anim>
                                        <p:anim calcmode="lin" valueType="num" p14:bounceEnd="46000">
                                          <p:cBhvr additive="base">
                                            <p:cTn id="22" dur="500" fill="hold"/>
                                            <p:tgtEl>
                                              <p:spTgt spid="9"/>
                                            </p:tgtEl>
                                            <p:attrNameLst>
                                              <p:attrName>ppt_y</p:attrName>
                                            </p:attrNameLst>
                                          </p:cBhvr>
                                          <p:tavLst>
                                            <p:tav tm="0">
                                              <p:val>
                                                <p:strVal val="#ppt_y"/>
                                              </p:val>
                                            </p:tav>
                                            <p:tav tm="100000">
                                              <p:val>
                                                <p:strVal val="#ppt_y"/>
                                              </p:val>
                                            </p:tav>
                                          </p:tavLst>
                                        </p:anim>
                                      </p:childTnLst>
                                    </p:cTn>
                                  </p:par>
                                  <p:par>
                                    <p:cTn id="23" presetID="14" presetClass="entr" presetSubtype="1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randombar(horizontal)">
                                          <p:cBhvr>
                                            <p:cTn id="25" dur="750"/>
                                            <p:tgtEl>
                                              <p:spTgt spid="12"/>
                                            </p:tgtEl>
                                          </p:cBhvr>
                                        </p:animEffect>
                                      </p:childTnLst>
                                    </p:cTn>
                                  </p:par>
                                </p:childTnLst>
                              </p:cTn>
                            </p:par>
                            <p:par>
                              <p:cTn id="26" fill="hold">
                                <p:stCondLst>
                                  <p:cond delay="2000"/>
                                </p:stCondLst>
                                <p:childTnLst>
                                  <p:par>
                                    <p:cTn id="27" presetID="2" presetClass="entr" presetSubtype="8" fill="hold" nodeType="afterEffect" p14:presetBounceEnd="46000">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14:bounceEnd="46000">
                                          <p:cBhvr additive="base">
                                            <p:cTn id="29" dur="500" fill="hold"/>
                                            <p:tgtEl>
                                              <p:spTgt spid="13"/>
                                            </p:tgtEl>
                                            <p:attrNameLst>
                                              <p:attrName>ppt_x</p:attrName>
                                            </p:attrNameLst>
                                          </p:cBhvr>
                                          <p:tavLst>
                                            <p:tav tm="0">
                                              <p:val>
                                                <p:strVal val="0-#ppt_w/2"/>
                                              </p:val>
                                            </p:tav>
                                            <p:tav tm="100000">
                                              <p:val>
                                                <p:strVal val="#ppt_x"/>
                                              </p:val>
                                            </p:tav>
                                          </p:tavLst>
                                        </p:anim>
                                        <p:anim calcmode="lin" valueType="num" p14:bounceEnd="46000">
                                          <p:cBhvr additive="base">
                                            <p:cTn id="30" dur="500" fill="hold"/>
                                            <p:tgtEl>
                                              <p:spTgt spid="13"/>
                                            </p:tgtEl>
                                            <p:attrNameLst>
                                              <p:attrName>ppt_y</p:attrName>
                                            </p:attrNameLst>
                                          </p:cBhvr>
                                          <p:tavLst>
                                            <p:tav tm="0">
                                              <p:val>
                                                <p:strVal val="#ppt_y"/>
                                              </p:val>
                                            </p:tav>
                                            <p:tav tm="100000">
                                              <p:val>
                                                <p:strVal val="#ppt_y"/>
                                              </p:val>
                                            </p:tav>
                                          </p:tavLst>
                                        </p:anim>
                                      </p:childTnLst>
                                    </p:cTn>
                                  </p:par>
                                  <p:par>
                                    <p:cTn id="31" presetID="14" presetClass="entr" presetSubtype="1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randombar(horizontal)">
                                          <p:cBhvr>
                                            <p:cTn id="33" dur="750"/>
                                            <p:tgtEl>
                                              <p:spTgt spid="16"/>
                                            </p:tgtEl>
                                          </p:cBhvr>
                                        </p:animEffect>
                                      </p:childTnLst>
                                    </p:cTn>
                                  </p:par>
                                </p:childTnLst>
                              </p:cTn>
                            </p:par>
                            <p:par>
                              <p:cTn id="34" fill="hold">
                                <p:stCondLst>
                                  <p:cond delay="2500"/>
                                </p:stCondLst>
                                <p:childTnLst>
                                  <p:par>
                                    <p:cTn id="35" presetID="23" presetClass="entr" presetSubtype="36" fill="hold" grpId="0" nodeType="after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p:cTn id="37" dur="500" fill="hold"/>
                                            <p:tgtEl>
                                              <p:spTgt spid="20"/>
                                            </p:tgtEl>
                                            <p:attrNameLst>
                                              <p:attrName>ppt_w</p:attrName>
                                            </p:attrNameLst>
                                          </p:cBhvr>
                                          <p:tavLst>
                                            <p:tav tm="0">
                                              <p:val>
                                                <p:strVal val="(6*min(max(#ppt_w*#ppt_h,.3),1)-7.4)/-.7*#ppt_w"/>
                                              </p:val>
                                            </p:tav>
                                            <p:tav tm="100000">
                                              <p:val>
                                                <p:strVal val="#ppt_w"/>
                                              </p:val>
                                            </p:tav>
                                          </p:tavLst>
                                        </p:anim>
                                        <p:anim calcmode="lin" valueType="num">
                                          <p:cBhvr>
                                            <p:cTn id="38" dur="500" fill="hold"/>
                                            <p:tgtEl>
                                              <p:spTgt spid="20"/>
                                            </p:tgtEl>
                                            <p:attrNameLst>
                                              <p:attrName>ppt_h</p:attrName>
                                            </p:attrNameLst>
                                          </p:cBhvr>
                                          <p:tavLst>
                                            <p:tav tm="0">
                                              <p:val>
                                                <p:strVal val="(6*min(max(#ppt_w*#ppt_h,.3),1)-7.4)/-.7*#ppt_h"/>
                                              </p:val>
                                            </p:tav>
                                            <p:tav tm="100000">
                                              <p:val>
                                                <p:strVal val="#ppt_h"/>
                                              </p:val>
                                            </p:tav>
                                          </p:tavLst>
                                        </p:anim>
                                        <p:anim calcmode="lin" valueType="num">
                                          <p:cBhvr>
                                            <p:cTn id="39" dur="500" fill="hold"/>
                                            <p:tgtEl>
                                              <p:spTgt spid="20"/>
                                            </p:tgtEl>
                                            <p:attrNameLst>
                                              <p:attrName>ppt_x</p:attrName>
                                            </p:attrNameLst>
                                          </p:cBhvr>
                                          <p:tavLst>
                                            <p:tav tm="0">
                                              <p:val>
                                                <p:fltVal val="0.5"/>
                                              </p:val>
                                            </p:tav>
                                            <p:tav tm="100000">
                                              <p:val>
                                                <p:strVal val="#ppt_x"/>
                                              </p:val>
                                            </p:tav>
                                          </p:tavLst>
                                        </p:anim>
                                        <p:anim calcmode="lin" valueType="num">
                                          <p:cBhvr>
                                            <p:cTn id="40" dur="500" fill="hold"/>
                                            <p:tgtEl>
                                              <p:spTgt spid="20"/>
                                            </p:tgtEl>
                                            <p:attrNameLst>
                                              <p:attrName>ppt_y</p:attrName>
                                            </p:attrNameLst>
                                          </p:cBhvr>
                                          <p:tavLst>
                                            <p:tav tm="0">
                                              <p:val>
                                                <p:strVal val="1+(6*min(max(#ppt_w*#ppt_h,.3),1)-7.4)/-.7*#ppt_h/2"/>
                                              </p:val>
                                            </p:tav>
                                            <p:tav tm="100000">
                                              <p:val>
                                                <p:strVal val="#ppt_y"/>
                                              </p:val>
                                            </p:tav>
                                          </p:tavLst>
                                        </p:anim>
                                      </p:childTnLst>
                                    </p:cTn>
                                  </p:par>
                                  <p:par>
                                    <p:cTn id="41" presetID="23" presetClass="entr" presetSubtype="36" fill="hold" grpId="0" nodeType="withEffect">
                                      <p:stCondLst>
                                        <p:cond delay="600"/>
                                      </p:stCondLst>
                                      <p:childTnLst>
                                        <p:set>
                                          <p:cBhvr>
                                            <p:cTn id="42" dur="1" fill="hold">
                                              <p:stCondLst>
                                                <p:cond delay="0"/>
                                              </p:stCondLst>
                                            </p:cTn>
                                            <p:tgtEl>
                                              <p:spTgt spid="21"/>
                                            </p:tgtEl>
                                            <p:attrNameLst>
                                              <p:attrName>style.visibility</p:attrName>
                                            </p:attrNameLst>
                                          </p:cBhvr>
                                          <p:to>
                                            <p:strVal val="visible"/>
                                          </p:to>
                                        </p:set>
                                        <p:anim calcmode="lin" valueType="num">
                                          <p:cBhvr>
                                            <p:cTn id="43" dur="500" fill="hold"/>
                                            <p:tgtEl>
                                              <p:spTgt spid="21"/>
                                            </p:tgtEl>
                                            <p:attrNameLst>
                                              <p:attrName>ppt_w</p:attrName>
                                            </p:attrNameLst>
                                          </p:cBhvr>
                                          <p:tavLst>
                                            <p:tav tm="0">
                                              <p:val>
                                                <p:strVal val="(6*min(max(#ppt_w*#ppt_h,.3),1)-7.4)/-.7*#ppt_w"/>
                                              </p:val>
                                            </p:tav>
                                            <p:tav tm="100000">
                                              <p:val>
                                                <p:strVal val="#ppt_w"/>
                                              </p:val>
                                            </p:tav>
                                          </p:tavLst>
                                        </p:anim>
                                        <p:anim calcmode="lin" valueType="num">
                                          <p:cBhvr>
                                            <p:cTn id="44" dur="500" fill="hold"/>
                                            <p:tgtEl>
                                              <p:spTgt spid="21"/>
                                            </p:tgtEl>
                                            <p:attrNameLst>
                                              <p:attrName>ppt_h</p:attrName>
                                            </p:attrNameLst>
                                          </p:cBhvr>
                                          <p:tavLst>
                                            <p:tav tm="0">
                                              <p:val>
                                                <p:strVal val="(6*min(max(#ppt_w*#ppt_h,.3),1)-7.4)/-.7*#ppt_h"/>
                                              </p:val>
                                            </p:tav>
                                            <p:tav tm="100000">
                                              <p:val>
                                                <p:strVal val="#ppt_h"/>
                                              </p:val>
                                            </p:tav>
                                          </p:tavLst>
                                        </p:anim>
                                        <p:anim calcmode="lin" valueType="num">
                                          <p:cBhvr>
                                            <p:cTn id="45" dur="500" fill="hold"/>
                                            <p:tgtEl>
                                              <p:spTgt spid="21"/>
                                            </p:tgtEl>
                                            <p:attrNameLst>
                                              <p:attrName>ppt_x</p:attrName>
                                            </p:attrNameLst>
                                          </p:cBhvr>
                                          <p:tavLst>
                                            <p:tav tm="0">
                                              <p:val>
                                                <p:fltVal val="0.5"/>
                                              </p:val>
                                            </p:tav>
                                            <p:tav tm="100000">
                                              <p:val>
                                                <p:strVal val="#ppt_x"/>
                                              </p:val>
                                            </p:tav>
                                          </p:tavLst>
                                        </p:anim>
                                        <p:anim calcmode="lin" valueType="num">
                                          <p:cBhvr>
                                            <p:cTn id="46" dur="500" fill="hold"/>
                                            <p:tgtEl>
                                              <p:spTgt spid="21"/>
                                            </p:tgtEl>
                                            <p:attrNameLst>
                                              <p:attrName>ppt_y</p:attrName>
                                            </p:attrNameLst>
                                          </p:cBhvr>
                                          <p:tavLst>
                                            <p:tav tm="0">
                                              <p:val>
                                                <p:strVal val="1+(6*min(max(#ppt_w*#ppt_h,.3),1)-7.4)/-.7*#ppt_h/2"/>
                                              </p:val>
                                            </p:tav>
                                            <p:tav tm="100000">
                                              <p:val>
                                                <p:strVal val="#ppt_y"/>
                                              </p:val>
                                            </p:tav>
                                          </p:tavLst>
                                        </p:anim>
                                      </p:childTnLst>
                                    </p:cTn>
                                  </p:par>
                                  <p:par>
                                    <p:cTn id="47" presetID="23" presetClass="entr" presetSubtype="36" fill="hold" grpId="0" nodeType="withEffect">
                                      <p:stCondLst>
                                        <p:cond delay="700"/>
                                      </p:stCondLst>
                                      <p:childTnLst>
                                        <p:set>
                                          <p:cBhvr>
                                            <p:cTn id="48" dur="1" fill="hold">
                                              <p:stCondLst>
                                                <p:cond delay="0"/>
                                              </p:stCondLst>
                                            </p:cTn>
                                            <p:tgtEl>
                                              <p:spTgt spid="22"/>
                                            </p:tgtEl>
                                            <p:attrNameLst>
                                              <p:attrName>style.visibility</p:attrName>
                                            </p:attrNameLst>
                                          </p:cBhvr>
                                          <p:to>
                                            <p:strVal val="visible"/>
                                          </p:to>
                                        </p:set>
                                        <p:anim calcmode="lin" valueType="num">
                                          <p:cBhvr>
                                            <p:cTn id="49" dur="500" fill="hold"/>
                                            <p:tgtEl>
                                              <p:spTgt spid="22"/>
                                            </p:tgtEl>
                                            <p:attrNameLst>
                                              <p:attrName>ppt_w</p:attrName>
                                            </p:attrNameLst>
                                          </p:cBhvr>
                                          <p:tavLst>
                                            <p:tav tm="0">
                                              <p:val>
                                                <p:strVal val="(6*min(max(#ppt_w*#ppt_h,.3),1)-7.4)/-.7*#ppt_w"/>
                                              </p:val>
                                            </p:tav>
                                            <p:tav tm="100000">
                                              <p:val>
                                                <p:strVal val="#ppt_w"/>
                                              </p:val>
                                            </p:tav>
                                          </p:tavLst>
                                        </p:anim>
                                        <p:anim calcmode="lin" valueType="num">
                                          <p:cBhvr>
                                            <p:cTn id="50" dur="500" fill="hold"/>
                                            <p:tgtEl>
                                              <p:spTgt spid="22"/>
                                            </p:tgtEl>
                                            <p:attrNameLst>
                                              <p:attrName>ppt_h</p:attrName>
                                            </p:attrNameLst>
                                          </p:cBhvr>
                                          <p:tavLst>
                                            <p:tav tm="0">
                                              <p:val>
                                                <p:strVal val="(6*min(max(#ppt_w*#ppt_h,.3),1)-7.4)/-.7*#ppt_h"/>
                                              </p:val>
                                            </p:tav>
                                            <p:tav tm="100000">
                                              <p:val>
                                                <p:strVal val="#ppt_h"/>
                                              </p:val>
                                            </p:tav>
                                          </p:tavLst>
                                        </p:anim>
                                        <p:anim calcmode="lin" valueType="num">
                                          <p:cBhvr>
                                            <p:cTn id="51" dur="500" fill="hold"/>
                                            <p:tgtEl>
                                              <p:spTgt spid="22"/>
                                            </p:tgtEl>
                                            <p:attrNameLst>
                                              <p:attrName>ppt_x</p:attrName>
                                            </p:attrNameLst>
                                          </p:cBhvr>
                                          <p:tavLst>
                                            <p:tav tm="0">
                                              <p:val>
                                                <p:fltVal val="0.5"/>
                                              </p:val>
                                            </p:tav>
                                            <p:tav tm="100000">
                                              <p:val>
                                                <p:strVal val="#ppt_x"/>
                                              </p:val>
                                            </p:tav>
                                          </p:tavLst>
                                        </p:anim>
                                        <p:anim calcmode="lin" valueType="num">
                                          <p:cBhvr>
                                            <p:cTn id="52" dur="500" fill="hold"/>
                                            <p:tgtEl>
                                              <p:spTgt spid="22"/>
                                            </p:tgtEl>
                                            <p:attrNameLst>
                                              <p:attrName>ppt_y</p:attrName>
                                            </p:attrNameLst>
                                          </p:cBhvr>
                                          <p:tavLst>
                                            <p:tav tm="0">
                                              <p:val>
                                                <p:strVal val="1+(6*min(max(#ppt_w*#ppt_h,.3),1)-7.4)/-.7*#ppt_h/2"/>
                                              </p:val>
                                            </p:tav>
                                            <p:tav tm="100000">
                                              <p:val>
                                                <p:strVal val="#ppt_y"/>
                                              </p:val>
                                            </p:tav>
                                          </p:tavLst>
                                        </p:anim>
                                      </p:childTnLst>
                                    </p:cTn>
                                  </p:par>
                                </p:childTnLst>
                              </p:cTn>
                            </p:par>
                            <p:par>
                              <p:cTn id="53" fill="hold">
                                <p:stCondLst>
                                  <p:cond delay="3000"/>
                                </p:stCondLst>
                                <p:childTnLst>
                                  <p:par>
                                    <p:cTn id="54" presetID="22" presetClass="entr" presetSubtype="4" fill="hold" grpId="0" nodeType="after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wipe(down)">
                                          <p:cBhvr>
                                            <p:cTn id="56" dur="500"/>
                                            <p:tgtEl>
                                              <p:spTgt spid="17"/>
                                            </p:tgtEl>
                                          </p:cBhvr>
                                        </p:animEffect>
                                      </p:childTnLst>
                                    </p:cTn>
                                  </p:par>
                                  <p:par>
                                    <p:cTn id="57" presetID="22" presetClass="entr" presetSubtype="1" fill="hold" grpId="0" nodeType="with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wipe(up)">
                                          <p:cBhvr>
                                            <p:cTn id="59" dur="500"/>
                                            <p:tgtEl>
                                              <p:spTgt spid="18"/>
                                            </p:tgtEl>
                                          </p:cBhvr>
                                        </p:animEffect>
                                      </p:childTnLst>
                                    </p:cTn>
                                  </p:par>
                                </p:childTnLst>
                              </p:cTn>
                            </p:par>
                            <p:par>
                              <p:cTn id="60" fill="hold">
                                <p:stCondLst>
                                  <p:cond delay="3500"/>
                                </p:stCondLst>
                                <p:childTnLst>
                                  <p:par>
                                    <p:cTn id="61" presetID="12" presetClass="entr" presetSubtype="8" fill="hold" grpId="0" nodeType="afterEffect">
                                      <p:stCondLst>
                                        <p:cond delay="0"/>
                                      </p:stCondLst>
                                      <p:childTnLst>
                                        <p:set>
                                          <p:cBhvr>
                                            <p:cTn id="62" dur="1" fill="hold">
                                              <p:stCondLst>
                                                <p:cond delay="0"/>
                                              </p:stCondLst>
                                            </p:cTn>
                                            <p:tgtEl>
                                              <p:spTgt spid="19"/>
                                            </p:tgtEl>
                                            <p:attrNameLst>
                                              <p:attrName>style.visibility</p:attrName>
                                            </p:attrNameLst>
                                          </p:cBhvr>
                                          <p:to>
                                            <p:strVal val="visible"/>
                                          </p:to>
                                        </p:set>
                                        <p:anim calcmode="lin" valueType="num">
                                          <p:cBhvr additive="base">
                                            <p:cTn id="63" dur="500"/>
                                            <p:tgtEl>
                                              <p:spTgt spid="19"/>
                                            </p:tgtEl>
                                            <p:attrNameLst>
                                              <p:attrName>ppt_x</p:attrName>
                                            </p:attrNameLst>
                                          </p:cBhvr>
                                          <p:tavLst>
                                            <p:tav tm="0">
                                              <p:val>
                                                <p:strVal val="#ppt_x-#ppt_w*1.125000"/>
                                              </p:val>
                                            </p:tav>
                                            <p:tav tm="100000">
                                              <p:val>
                                                <p:strVal val="#ppt_x"/>
                                              </p:val>
                                            </p:tav>
                                          </p:tavLst>
                                        </p:anim>
                                        <p:animEffect transition="in" filter="wipe(right)">
                                          <p:cBhvr>
                                            <p:cTn id="64" dur="500"/>
                                            <p:tgtEl>
                                              <p:spTgt spid="19"/>
                                            </p:tgtEl>
                                          </p:cBhvr>
                                        </p:animEffect>
                                      </p:childTnLst>
                                    </p:cTn>
                                  </p:par>
                                </p:childTnLst>
                              </p:cTn>
                            </p:par>
                            <p:par>
                              <p:cTn id="65" fill="hold">
                                <p:stCondLst>
                                  <p:cond delay="4000"/>
                                </p:stCondLst>
                                <p:childTnLst>
                                  <p:par>
                                    <p:cTn id="66" presetID="12" presetClass="entr" presetSubtype="8" fill="hold" grpId="0" nodeType="afterEffect">
                                      <p:stCondLst>
                                        <p:cond delay="0"/>
                                      </p:stCondLst>
                                      <p:childTnLst>
                                        <p:set>
                                          <p:cBhvr>
                                            <p:cTn id="67" dur="1" fill="hold">
                                              <p:stCondLst>
                                                <p:cond delay="0"/>
                                              </p:stCondLst>
                                            </p:cTn>
                                            <p:tgtEl>
                                              <p:spTgt spid="24"/>
                                            </p:tgtEl>
                                            <p:attrNameLst>
                                              <p:attrName>style.visibility</p:attrName>
                                            </p:attrNameLst>
                                          </p:cBhvr>
                                          <p:to>
                                            <p:strVal val="visible"/>
                                          </p:to>
                                        </p:set>
                                        <p:anim calcmode="lin" valueType="num">
                                          <p:cBhvr additive="base">
                                            <p:cTn id="68" dur="500"/>
                                            <p:tgtEl>
                                              <p:spTgt spid="24"/>
                                            </p:tgtEl>
                                            <p:attrNameLst>
                                              <p:attrName>ppt_x</p:attrName>
                                            </p:attrNameLst>
                                          </p:cBhvr>
                                          <p:tavLst>
                                            <p:tav tm="0">
                                              <p:val>
                                                <p:strVal val="#ppt_x-#ppt_w*1.125000"/>
                                              </p:val>
                                            </p:tav>
                                            <p:tav tm="100000">
                                              <p:val>
                                                <p:strVal val="#ppt_x"/>
                                              </p:val>
                                            </p:tav>
                                          </p:tavLst>
                                        </p:anim>
                                        <p:animEffect transition="in" filter="wipe(right)">
                                          <p:cBhvr>
                                            <p:cTn id="69" dur="500"/>
                                            <p:tgtEl>
                                              <p:spTgt spid="24"/>
                                            </p:tgtEl>
                                          </p:cBhvr>
                                        </p:animEffect>
                                      </p:childTnLst>
                                    </p:cTn>
                                  </p:par>
                                </p:childTnLst>
                              </p:cTn>
                            </p:par>
                            <p:par>
                              <p:cTn id="70" fill="hold">
                                <p:stCondLst>
                                  <p:cond delay="4500"/>
                                </p:stCondLst>
                                <p:childTnLst>
                                  <p:par>
                                    <p:cTn id="71" presetID="10" presetClass="entr" presetSubtype="0" fill="hold" nodeType="afterEffect">
                                      <p:stCondLst>
                                        <p:cond delay="0"/>
                                      </p:stCondLst>
                                      <p:childTnLst>
                                        <p:set>
                                          <p:cBhvr>
                                            <p:cTn id="72" dur="1" fill="hold">
                                              <p:stCondLst>
                                                <p:cond delay="0"/>
                                              </p:stCondLst>
                                            </p:cTn>
                                            <p:tgtEl>
                                              <p:spTgt spid="25"/>
                                            </p:tgtEl>
                                            <p:attrNameLst>
                                              <p:attrName>style.visibility</p:attrName>
                                            </p:attrNameLst>
                                          </p:cBhvr>
                                          <p:to>
                                            <p:strVal val="visible"/>
                                          </p:to>
                                        </p:set>
                                        <p:animEffect transition="in" filter="fade">
                                          <p:cBhvr>
                                            <p:cTn id="7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P spid="16" grpId="0" animBg="1"/>
          <p:bldP spid="17" grpId="0" animBg="1"/>
          <p:bldP spid="18" grpId="0" animBg="1"/>
          <p:bldP spid="19" grpId="0"/>
          <p:bldP spid="20" grpId="0"/>
          <p:bldP spid="21" grpId="0"/>
          <p:bldP spid="22" grpId="0"/>
          <p:bldP spid="24"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750" fill="hold"/>
                                            <p:tgtEl>
                                              <p:spTgt spid="2"/>
                                            </p:tgtEl>
                                            <p:attrNameLst>
                                              <p:attrName>ppt_w</p:attrName>
                                            </p:attrNameLst>
                                          </p:cBhvr>
                                          <p:tavLst>
                                            <p:tav tm="0">
                                              <p:val>
                                                <p:fltVal val="0"/>
                                              </p:val>
                                            </p:tav>
                                            <p:tav tm="100000">
                                              <p:val>
                                                <p:strVal val="#ppt_w"/>
                                              </p:val>
                                            </p:tav>
                                          </p:tavLst>
                                        </p:anim>
                                        <p:anim calcmode="lin" valueType="num">
                                          <p:cBhvr>
                                            <p:cTn id="8" dur="750" fill="hold"/>
                                            <p:tgtEl>
                                              <p:spTgt spid="2"/>
                                            </p:tgtEl>
                                            <p:attrNameLst>
                                              <p:attrName>ppt_h</p:attrName>
                                            </p:attrNameLst>
                                          </p:cBhvr>
                                          <p:tavLst>
                                            <p:tav tm="0">
                                              <p:val>
                                                <p:fltVal val="0"/>
                                              </p:val>
                                            </p:tav>
                                            <p:tav tm="100000">
                                              <p:val>
                                                <p:strVal val="#ppt_h"/>
                                              </p:val>
                                            </p:tav>
                                          </p:tavLst>
                                        </p:anim>
                                        <p:animEffect transition="in" filter="fade">
                                          <p:cBhvr>
                                            <p:cTn id="9" dur="750"/>
                                            <p:tgtEl>
                                              <p:spTgt spid="2"/>
                                            </p:tgtEl>
                                          </p:cBhvr>
                                        </p:animEffect>
                                      </p:childTnLst>
                                    </p:cTn>
                                  </p:par>
                                </p:childTnLst>
                              </p:cTn>
                            </p:par>
                            <p:par>
                              <p:cTn id="10" fill="hold">
                                <p:stCondLst>
                                  <p:cond delay="1000"/>
                                </p:stCondLst>
                                <p:childTnLst>
                                  <p:par>
                                    <p:cTn id="11" presetID="2" presetClass="entr" presetSubtype="8"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0-#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par>
                                    <p:cTn id="15" presetID="14" presetClass="entr" presetSubtype="1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750"/>
                                            <p:tgtEl>
                                              <p:spTgt spid="8"/>
                                            </p:tgtEl>
                                          </p:cBhvr>
                                        </p:animEffect>
                                      </p:childTnLst>
                                    </p:cTn>
                                  </p:par>
                                </p:childTnLst>
                              </p:cTn>
                            </p:par>
                            <p:par>
                              <p:cTn id="18" fill="hold">
                                <p:stCondLst>
                                  <p:cond delay="1500"/>
                                </p:stCondLst>
                                <p:childTnLst>
                                  <p:par>
                                    <p:cTn id="19" presetID="2" presetClass="entr" presetSubtype="8"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0-#ppt_w/2"/>
                                              </p:val>
                                            </p:tav>
                                            <p:tav tm="100000">
                                              <p:val>
                                                <p:strVal val="#ppt_x"/>
                                              </p:val>
                                            </p:tav>
                                          </p:tavLst>
                                        </p:anim>
                                        <p:anim calcmode="lin" valueType="num">
                                          <p:cBhvr additive="base">
                                            <p:cTn id="22" dur="500" fill="hold"/>
                                            <p:tgtEl>
                                              <p:spTgt spid="9"/>
                                            </p:tgtEl>
                                            <p:attrNameLst>
                                              <p:attrName>ppt_y</p:attrName>
                                            </p:attrNameLst>
                                          </p:cBhvr>
                                          <p:tavLst>
                                            <p:tav tm="0">
                                              <p:val>
                                                <p:strVal val="#ppt_y"/>
                                              </p:val>
                                            </p:tav>
                                            <p:tav tm="100000">
                                              <p:val>
                                                <p:strVal val="#ppt_y"/>
                                              </p:val>
                                            </p:tav>
                                          </p:tavLst>
                                        </p:anim>
                                      </p:childTnLst>
                                    </p:cTn>
                                  </p:par>
                                  <p:par>
                                    <p:cTn id="23" presetID="14" presetClass="entr" presetSubtype="1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randombar(horizontal)">
                                          <p:cBhvr>
                                            <p:cTn id="25" dur="750"/>
                                            <p:tgtEl>
                                              <p:spTgt spid="12"/>
                                            </p:tgtEl>
                                          </p:cBhvr>
                                        </p:animEffect>
                                      </p:childTnLst>
                                    </p:cTn>
                                  </p:par>
                                </p:childTnLst>
                              </p:cTn>
                            </p:par>
                            <p:par>
                              <p:cTn id="26" fill="hold">
                                <p:stCondLst>
                                  <p:cond delay="2000"/>
                                </p:stCondLst>
                                <p:childTnLst>
                                  <p:par>
                                    <p:cTn id="27" presetID="2" presetClass="entr" presetSubtype="8" fill="hold" nodeType="after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additive="base">
                                            <p:cTn id="29" dur="500" fill="hold"/>
                                            <p:tgtEl>
                                              <p:spTgt spid="13"/>
                                            </p:tgtEl>
                                            <p:attrNameLst>
                                              <p:attrName>ppt_x</p:attrName>
                                            </p:attrNameLst>
                                          </p:cBhvr>
                                          <p:tavLst>
                                            <p:tav tm="0">
                                              <p:val>
                                                <p:strVal val="0-#ppt_w/2"/>
                                              </p:val>
                                            </p:tav>
                                            <p:tav tm="100000">
                                              <p:val>
                                                <p:strVal val="#ppt_x"/>
                                              </p:val>
                                            </p:tav>
                                          </p:tavLst>
                                        </p:anim>
                                        <p:anim calcmode="lin" valueType="num">
                                          <p:cBhvr additive="base">
                                            <p:cTn id="30" dur="500" fill="hold"/>
                                            <p:tgtEl>
                                              <p:spTgt spid="13"/>
                                            </p:tgtEl>
                                            <p:attrNameLst>
                                              <p:attrName>ppt_y</p:attrName>
                                            </p:attrNameLst>
                                          </p:cBhvr>
                                          <p:tavLst>
                                            <p:tav tm="0">
                                              <p:val>
                                                <p:strVal val="#ppt_y"/>
                                              </p:val>
                                            </p:tav>
                                            <p:tav tm="100000">
                                              <p:val>
                                                <p:strVal val="#ppt_y"/>
                                              </p:val>
                                            </p:tav>
                                          </p:tavLst>
                                        </p:anim>
                                      </p:childTnLst>
                                    </p:cTn>
                                  </p:par>
                                  <p:par>
                                    <p:cTn id="31" presetID="14" presetClass="entr" presetSubtype="1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randombar(horizontal)">
                                          <p:cBhvr>
                                            <p:cTn id="33" dur="750"/>
                                            <p:tgtEl>
                                              <p:spTgt spid="16"/>
                                            </p:tgtEl>
                                          </p:cBhvr>
                                        </p:animEffect>
                                      </p:childTnLst>
                                    </p:cTn>
                                  </p:par>
                                </p:childTnLst>
                              </p:cTn>
                            </p:par>
                            <p:par>
                              <p:cTn id="34" fill="hold">
                                <p:stCondLst>
                                  <p:cond delay="2500"/>
                                </p:stCondLst>
                                <p:childTnLst>
                                  <p:par>
                                    <p:cTn id="35" presetID="23" presetClass="entr" presetSubtype="36" fill="hold" grpId="0" nodeType="after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p:cTn id="37" dur="500" fill="hold"/>
                                            <p:tgtEl>
                                              <p:spTgt spid="20"/>
                                            </p:tgtEl>
                                            <p:attrNameLst>
                                              <p:attrName>ppt_w</p:attrName>
                                            </p:attrNameLst>
                                          </p:cBhvr>
                                          <p:tavLst>
                                            <p:tav tm="0">
                                              <p:val>
                                                <p:strVal val="(6*min(max(#ppt_w*#ppt_h,.3),1)-7.4)/-.7*#ppt_w"/>
                                              </p:val>
                                            </p:tav>
                                            <p:tav tm="100000">
                                              <p:val>
                                                <p:strVal val="#ppt_w"/>
                                              </p:val>
                                            </p:tav>
                                          </p:tavLst>
                                        </p:anim>
                                        <p:anim calcmode="lin" valueType="num">
                                          <p:cBhvr>
                                            <p:cTn id="38" dur="500" fill="hold"/>
                                            <p:tgtEl>
                                              <p:spTgt spid="20"/>
                                            </p:tgtEl>
                                            <p:attrNameLst>
                                              <p:attrName>ppt_h</p:attrName>
                                            </p:attrNameLst>
                                          </p:cBhvr>
                                          <p:tavLst>
                                            <p:tav tm="0">
                                              <p:val>
                                                <p:strVal val="(6*min(max(#ppt_w*#ppt_h,.3),1)-7.4)/-.7*#ppt_h"/>
                                              </p:val>
                                            </p:tav>
                                            <p:tav tm="100000">
                                              <p:val>
                                                <p:strVal val="#ppt_h"/>
                                              </p:val>
                                            </p:tav>
                                          </p:tavLst>
                                        </p:anim>
                                        <p:anim calcmode="lin" valueType="num">
                                          <p:cBhvr>
                                            <p:cTn id="39" dur="500" fill="hold"/>
                                            <p:tgtEl>
                                              <p:spTgt spid="20"/>
                                            </p:tgtEl>
                                            <p:attrNameLst>
                                              <p:attrName>ppt_x</p:attrName>
                                            </p:attrNameLst>
                                          </p:cBhvr>
                                          <p:tavLst>
                                            <p:tav tm="0">
                                              <p:val>
                                                <p:fltVal val="0.5"/>
                                              </p:val>
                                            </p:tav>
                                            <p:tav tm="100000">
                                              <p:val>
                                                <p:strVal val="#ppt_x"/>
                                              </p:val>
                                            </p:tav>
                                          </p:tavLst>
                                        </p:anim>
                                        <p:anim calcmode="lin" valueType="num">
                                          <p:cBhvr>
                                            <p:cTn id="40" dur="500" fill="hold"/>
                                            <p:tgtEl>
                                              <p:spTgt spid="20"/>
                                            </p:tgtEl>
                                            <p:attrNameLst>
                                              <p:attrName>ppt_y</p:attrName>
                                            </p:attrNameLst>
                                          </p:cBhvr>
                                          <p:tavLst>
                                            <p:tav tm="0">
                                              <p:val>
                                                <p:strVal val="1+(6*min(max(#ppt_w*#ppt_h,.3),1)-7.4)/-.7*#ppt_h/2"/>
                                              </p:val>
                                            </p:tav>
                                            <p:tav tm="100000">
                                              <p:val>
                                                <p:strVal val="#ppt_y"/>
                                              </p:val>
                                            </p:tav>
                                          </p:tavLst>
                                        </p:anim>
                                      </p:childTnLst>
                                    </p:cTn>
                                  </p:par>
                                  <p:par>
                                    <p:cTn id="41" presetID="23" presetClass="entr" presetSubtype="36" fill="hold" grpId="0" nodeType="withEffect">
                                      <p:stCondLst>
                                        <p:cond delay="600"/>
                                      </p:stCondLst>
                                      <p:childTnLst>
                                        <p:set>
                                          <p:cBhvr>
                                            <p:cTn id="42" dur="1" fill="hold">
                                              <p:stCondLst>
                                                <p:cond delay="0"/>
                                              </p:stCondLst>
                                            </p:cTn>
                                            <p:tgtEl>
                                              <p:spTgt spid="21"/>
                                            </p:tgtEl>
                                            <p:attrNameLst>
                                              <p:attrName>style.visibility</p:attrName>
                                            </p:attrNameLst>
                                          </p:cBhvr>
                                          <p:to>
                                            <p:strVal val="visible"/>
                                          </p:to>
                                        </p:set>
                                        <p:anim calcmode="lin" valueType="num">
                                          <p:cBhvr>
                                            <p:cTn id="43" dur="500" fill="hold"/>
                                            <p:tgtEl>
                                              <p:spTgt spid="21"/>
                                            </p:tgtEl>
                                            <p:attrNameLst>
                                              <p:attrName>ppt_w</p:attrName>
                                            </p:attrNameLst>
                                          </p:cBhvr>
                                          <p:tavLst>
                                            <p:tav tm="0">
                                              <p:val>
                                                <p:strVal val="(6*min(max(#ppt_w*#ppt_h,.3),1)-7.4)/-.7*#ppt_w"/>
                                              </p:val>
                                            </p:tav>
                                            <p:tav tm="100000">
                                              <p:val>
                                                <p:strVal val="#ppt_w"/>
                                              </p:val>
                                            </p:tav>
                                          </p:tavLst>
                                        </p:anim>
                                        <p:anim calcmode="lin" valueType="num">
                                          <p:cBhvr>
                                            <p:cTn id="44" dur="500" fill="hold"/>
                                            <p:tgtEl>
                                              <p:spTgt spid="21"/>
                                            </p:tgtEl>
                                            <p:attrNameLst>
                                              <p:attrName>ppt_h</p:attrName>
                                            </p:attrNameLst>
                                          </p:cBhvr>
                                          <p:tavLst>
                                            <p:tav tm="0">
                                              <p:val>
                                                <p:strVal val="(6*min(max(#ppt_w*#ppt_h,.3),1)-7.4)/-.7*#ppt_h"/>
                                              </p:val>
                                            </p:tav>
                                            <p:tav tm="100000">
                                              <p:val>
                                                <p:strVal val="#ppt_h"/>
                                              </p:val>
                                            </p:tav>
                                          </p:tavLst>
                                        </p:anim>
                                        <p:anim calcmode="lin" valueType="num">
                                          <p:cBhvr>
                                            <p:cTn id="45" dur="500" fill="hold"/>
                                            <p:tgtEl>
                                              <p:spTgt spid="21"/>
                                            </p:tgtEl>
                                            <p:attrNameLst>
                                              <p:attrName>ppt_x</p:attrName>
                                            </p:attrNameLst>
                                          </p:cBhvr>
                                          <p:tavLst>
                                            <p:tav tm="0">
                                              <p:val>
                                                <p:fltVal val="0.5"/>
                                              </p:val>
                                            </p:tav>
                                            <p:tav tm="100000">
                                              <p:val>
                                                <p:strVal val="#ppt_x"/>
                                              </p:val>
                                            </p:tav>
                                          </p:tavLst>
                                        </p:anim>
                                        <p:anim calcmode="lin" valueType="num">
                                          <p:cBhvr>
                                            <p:cTn id="46" dur="500" fill="hold"/>
                                            <p:tgtEl>
                                              <p:spTgt spid="21"/>
                                            </p:tgtEl>
                                            <p:attrNameLst>
                                              <p:attrName>ppt_y</p:attrName>
                                            </p:attrNameLst>
                                          </p:cBhvr>
                                          <p:tavLst>
                                            <p:tav tm="0">
                                              <p:val>
                                                <p:strVal val="1+(6*min(max(#ppt_w*#ppt_h,.3),1)-7.4)/-.7*#ppt_h/2"/>
                                              </p:val>
                                            </p:tav>
                                            <p:tav tm="100000">
                                              <p:val>
                                                <p:strVal val="#ppt_y"/>
                                              </p:val>
                                            </p:tav>
                                          </p:tavLst>
                                        </p:anim>
                                      </p:childTnLst>
                                    </p:cTn>
                                  </p:par>
                                  <p:par>
                                    <p:cTn id="47" presetID="23" presetClass="entr" presetSubtype="36" fill="hold" grpId="0" nodeType="withEffect">
                                      <p:stCondLst>
                                        <p:cond delay="700"/>
                                      </p:stCondLst>
                                      <p:childTnLst>
                                        <p:set>
                                          <p:cBhvr>
                                            <p:cTn id="48" dur="1" fill="hold">
                                              <p:stCondLst>
                                                <p:cond delay="0"/>
                                              </p:stCondLst>
                                            </p:cTn>
                                            <p:tgtEl>
                                              <p:spTgt spid="22"/>
                                            </p:tgtEl>
                                            <p:attrNameLst>
                                              <p:attrName>style.visibility</p:attrName>
                                            </p:attrNameLst>
                                          </p:cBhvr>
                                          <p:to>
                                            <p:strVal val="visible"/>
                                          </p:to>
                                        </p:set>
                                        <p:anim calcmode="lin" valueType="num">
                                          <p:cBhvr>
                                            <p:cTn id="49" dur="500" fill="hold"/>
                                            <p:tgtEl>
                                              <p:spTgt spid="22"/>
                                            </p:tgtEl>
                                            <p:attrNameLst>
                                              <p:attrName>ppt_w</p:attrName>
                                            </p:attrNameLst>
                                          </p:cBhvr>
                                          <p:tavLst>
                                            <p:tav tm="0">
                                              <p:val>
                                                <p:strVal val="(6*min(max(#ppt_w*#ppt_h,.3),1)-7.4)/-.7*#ppt_w"/>
                                              </p:val>
                                            </p:tav>
                                            <p:tav tm="100000">
                                              <p:val>
                                                <p:strVal val="#ppt_w"/>
                                              </p:val>
                                            </p:tav>
                                          </p:tavLst>
                                        </p:anim>
                                        <p:anim calcmode="lin" valueType="num">
                                          <p:cBhvr>
                                            <p:cTn id="50" dur="500" fill="hold"/>
                                            <p:tgtEl>
                                              <p:spTgt spid="22"/>
                                            </p:tgtEl>
                                            <p:attrNameLst>
                                              <p:attrName>ppt_h</p:attrName>
                                            </p:attrNameLst>
                                          </p:cBhvr>
                                          <p:tavLst>
                                            <p:tav tm="0">
                                              <p:val>
                                                <p:strVal val="(6*min(max(#ppt_w*#ppt_h,.3),1)-7.4)/-.7*#ppt_h"/>
                                              </p:val>
                                            </p:tav>
                                            <p:tav tm="100000">
                                              <p:val>
                                                <p:strVal val="#ppt_h"/>
                                              </p:val>
                                            </p:tav>
                                          </p:tavLst>
                                        </p:anim>
                                        <p:anim calcmode="lin" valueType="num">
                                          <p:cBhvr>
                                            <p:cTn id="51" dur="500" fill="hold"/>
                                            <p:tgtEl>
                                              <p:spTgt spid="22"/>
                                            </p:tgtEl>
                                            <p:attrNameLst>
                                              <p:attrName>ppt_x</p:attrName>
                                            </p:attrNameLst>
                                          </p:cBhvr>
                                          <p:tavLst>
                                            <p:tav tm="0">
                                              <p:val>
                                                <p:fltVal val="0.5"/>
                                              </p:val>
                                            </p:tav>
                                            <p:tav tm="100000">
                                              <p:val>
                                                <p:strVal val="#ppt_x"/>
                                              </p:val>
                                            </p:tav>
                                          </p:tavLst>
                                        </p:anim>
                                        <p:anim calcmode="lin" valueType="num">
                                          <p:cBhvr>
                                            <p:cTn id="52" dur="500" fill="hold"/>
                                            <p:tgtEl>
                                              <p:spTgt spid="22"/>
                                            </p:tgtEl>
                                            <p:attrNameLst>
                                              <p:attrName>ppt_y</p:attrName>
                                            </p:attrNameLst>
                                          </p:cBhvr>
                                          <p:tavLst>
                                            <p:tav tm="0">
                                              <p:val>
                                                <p:strVal val="1+(6*min(max(#ppt_w*#ppt_h,.3),1)-7.4)/-.7*#ppt_h/2"/>
                                              </p:val>
                                            </p:tav>
                                            <p:tav tm="100000">
                                              <p:val>
                                                <p:strVal val="#ppt_y"/>
                                              </p:val>
                                            </p:tav>
                                          </p:tavLst>
                                        </p:anim>
                                      </p:childTnLst>
                                    </p:cTn>
                                  </p:par>
                                </p:childTnLst>
                              </p:cTn>
                            </p:par>
                            <p:par>
                              <p:cTn id="53" fill="hold">
                                <p:stCondLst>
                                  <p:cond delay="3000"/>
                                </p:stCondLst>
                                <p:childTnLst>
                                  <p:par>
                                    <p:cTn id="54" presetID="22" presetClass="entr" presetSubtype="4" fill="hold" grpId="0" nodeType="after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wipe(down)">
                                          <p:cBhvr>
                                            <p:cTn id="56" dur="500"/>
                                            <p:tgtEl>
                                              <p:spTgt spid="17"/>
                                            </p:tgtEl>
                                          </p:cBhvr>
                                        </p:animEffect>
                                      </p:childTnLst>
                                    </p:cTn>
                                  </p:par>
                                  <p:par>
                                    <p:cTn id="57" presetID="22" presetClass="entr" presetSubtype="1" fill="hold" grpId="0" nodeType="with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wipe(up)">
                                          <p:cBhvr>
                                            <p:cTn id="59" dur="500"/>
                                            <p:tgtEl>
                                              <p:spTgt spid="18"/>
                                            </p:tgtEl>
                                          </p:cBhvr>
                                        </p:animEffect>
                                      </p:childTnLst>
                                    </p:cTn>
                                  </p:par>
                                </p:childTnLst>
                              </p:cTn>
                            </p:par>
                            <p:par>
                              <p:cTn id="60" fill="hold">
                                <p:stCondLst>
                                  <p:cond delay="3500"/>
                                </p:stCondLst>
                                <p:childTnLst>
                                  <p:par>
                                    <p:cTn id="61" presetID="12" presetClass="entr" presetSubtype="8" fill="hold" grpId="0" nodeType="afterEffect">
                                      <p:stCondLst>
                                        <p:cond delay="0"/>
                                      </p:stCondLst>
                                      <p:childTnLst>
                                        <p:set>
                                          <p:cBhvr>
                                            <p:cTn id="62" dur="1" fill="hold">
                                              <p:stCondLst>
                                                <p:cond delay="0"/>
                                              </p:stCondLst>
                                            </p:cTn>
                                            <p:tgtEl>
                                              <p:spTgt spid="19"/>
                                            </p:tgtEl>
                                            <p:attrNameLst>
                                              <p:attrName>style.visibility</p:attrName>
                                            </p:attrNameLst>
                                          </p:cBhvr>
                                          <p:to>
                                            <p:strVal val="visible"/>
                                          </p:to>
                                        </p:set>
                                        <p:anim calcmode="lin" valueType="num">
                                          <p:cBhvr additive="base">
                                            <p:cTn id="63" dur="500"/>
                                            <p:tgtEl>
                                              <p:spTgt spid="19"/>
                                            </p:tgtEl>
                                            <p:attrNameLst>
                                              <p:attrName>ppt_x</p:attrName>
                                            </p:attrNameLst>
                                          </p:cBhvr>
                                          <p:tavLst>
                                            <p:tav tm="0">
                                              <p:val>
                                                <p:strVal val="#ppt_x-#ppt_w*1.125000"/>
                                              </p:val>
                                            </p:tav>
                                            <p:tav tm="100000">
                                              <p:val>
                                                <p:strVal val="#ppt_x"/>
                                              </p:val>
                                            </p:tav>
                                          </p:tavLst>
                                        </p:anim>
                                        <p:animEffect transition="in" filter="wipe(right)">
                                          <p:cBhvr>
                                            <p:cTn id="64" dur="500"/>
                                            <p:tgtEl>
                                              <p:spTgt spid="19"/>
                                            </p:tgtEl>
                                          </p:cBhvr>
                                        </p:animEffect>
                                      </p:childTnLst>
                                    </p:cTn>
                                  </p:par>
                                </p:childTnLst>
                              </p:cTn>
                            </p:par>
                            <p:par>
                              <p:cTn id="65" fill="hold">
                                <p:stCondLst>
                                  <p:cond delay="4000"/>
                                </p:stCondLst>
                                <p:childTnLst>
                                  <p:par>
                                    <p:cTn id="66" presetID="12" presetClass="entr" presetSubtype="8" fill="hold" grpId="0" nodeType="afterEffect">
                                      <p:stCondLst>
                                        <p:cond delay="0"/>
                                      </p:stCondLst>
                                      <p:childTnLst>
                                        <p:set>
                                          <p:cBhvr>
                                            <p:cTn id="67" dur="1" fill="hold">
                                              <p:stCondLst>
                                                <p:cond delay="0"/>
                                              </p:stCondLst>
                                            </p:cTn>
                                            <p:tgtEl>
                                              <p:spTgt spid="24"/>
                                            </p:tgtEl>
                                            <p:attrNameLst>
                                              <p:attrName>style.visibility</p:attrName>
                                            </p:attrNameLst>
                                          </p:cBhvr>
                                          <p:to>
                                            <p:strVal val="visible"/>
                                          </p:to>
                                        </p:set>
                                        <p:anim calcmode="lin" valueType="num">
                                          <p:cBhvr additive="base">
                                            <p:cTn id="68" dur="500"/>
                                            <p:tgtEl>
                                              <p:spTgt spid="24"/>
                                            </p:tgtEl>
                                            <p:attrNameLst>
                                              <p:attrName>ppt_x</p:attrName>
                                            </p:attrNameLst>
                                          </p:cBhvr>
                                          <p:tavLst>
                                            <p:tav tm="0">
                                              <p:val>
                                                <p:strVal val="#ppt_x-#ppt_w*1.125000"/>
                                              </p:val>
                                            </p:tav>
                                            <p:tav tm="100000">
                                              <p:val>
                                                <p:strVal val="#ppt_x"/>
                                              </p:val>
                                            </p:tav>
                                          </p:tavLst>
                                        </p:anim>
                                        <p:animEffect transition="in" filter="wipe(right)">
                                          <p:cBhvr>
                                            <p:cTn id="69" dur="500"/>
                                            <p:tgtEl>
                                              <p:spTgt spid="24"/>
                                            </p:tgtEl>
                                          </p:cBhvr>
                                        </p:animEffect>
                                      </p:childTnLst>
                                    </p:cTn>
                                  </p:par>
                                </p:childTnLst>
                              </p:cTn>
                            </p:par>
                            <p:par>
                              <p:cTn id="70" fill="hold">
                                <p:stCondLst>
                                  <p:cond delay="4500"/>
                                </p:stCondLst>
                                <p:childTnLst>
                                  <p:par>
                                    <p:cTn id="71" presetID="10" presetClass="entr" presetSubtype="0" fill="hold" nodeType="afterEffect">
                                      <p:stCondLst>
                                        <p:cond delay="0"/>
                                      </p:stCondLst>
                                      <p:childTnLst>
                                        <p:set>
                                          <p:cBhvr>
                                            <p:cTn id="72" dur="1" fill="hold">
                                              <p:stCondLst>
                                                <p:cond delay="0"/>
                                              </p:stCondLst>
                                            </p:cTn>
                                            <p:tgtEl>
                                              <p:spTgt spid="25"/>
                                            </p:tgtEl>
                                            <p:attrNameLst>
                                              <p:attrName>style.visibility</p:attrName>
                                            </p:attrNameLst>
                                          </p:cBhvr>
                                          <p:to>
                                            <p:strVal val="visible"/>
                                          </p:to>
                                        </p:set>
                                        <p:animEffect transition="in" filter="fade">
                                          <p:cBhvr>
                                            <p:cTn id="7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P spid="16" grpId="0" animBg="1"/>
          <p:bldP spid="17" grpId="0" animBg="1"/>
          <p:bldP spid="18" grpId="0" animBg="1"/>
          <p:bldP spid="19" grpId="0"/>
          <p:bldP spid="20" grpId="0"/>
          <p:bldP spid="21" grpId="0"/>
          <p:bldP spid="22" grpId="0"/>
          <p:bldP spid="24" grpId="0"/>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15234" y="157139"/>
            <a:ext cx="4056834" cy="1502492"/>
            <a:chOff x="367108" y="277454"/>
            <a:chExt cx="4056834" cy="1502492"/>
          </a:xfrm>
        </p:grpSpPr>
        <p:pic>
          <p:nvPicPr>
            <p:cNvPr id="3" name="图片 2"/>
            <p:cNvPicPr>
              <a:picLocks noChangeAspect="1"/>
            </p:cNvPicPr>
            <p:nvPr/>
          </p:nvPicPr>
          <p:blipFill rotWithShape="1">
            <a:blip r:embed="rId1" cstate="print">
              <a:extLst>
                <a:ext uri="{28A0092B-C50C-407E-A947-70E740481C1C}">
                  <a14:useLocalDpi xmlns:a14="http://schemas.microsoft.com/office/drawing/2010/main" val="0"/>
                </a:ext>
              </a:extLst>
            </a:blip>
            <a:srcRect l="12603" t="75961" r="19875" b="-3616"/>
            <a:stretch>
              <a:fillRect/>
            </a:stretch>
          </p:blipFill>
          <p:spPr>
            <a:xfrm>
              <a:off x="367108" y="277454"/>
              <a:ext cx="4056834" cy="1502492"/>
            </a:xfrm>
            <a:prstGeom prst="rect">
              <a:avLst/>
            </a:prstGeom>
          </p:spPr>
        </p:pic>
        <p:sp>
          <p:nvSpPr>
            <p:cNvPr id="4" name="矩形 3"/>
            <p:cNvSpPr/>
            <p:nvPr/>
          </p:nvSpPr>
          <p:spPr>
            <a:xfrm>
              <a:off x="1338081" y="668635"/>
              <a:ext cx="2379677" cy="461665"/>
            </a:xfrm>
            <a:prstGeom prst="rect">
              <a:avLst/>
            </a:prstGeom>
          </p:spPr>
          <p:txBody>
            <a:bodyPr wrap="square">
              <a:spAutoFit/>
            </a:bodyPr>
            <a:lstStyle/>
            <a:p>
              <a:pPr algn="ctr"/>
              <a:r>
                <a:rPr lang="zh-CN" altLang="en-US" sz="2400" spc="600" dirty="0">
                  <a:solidFill>
                    <a:srgbClr val="253238"/>
                  </a:solidFill>
                  <a:latin typeface="+mj-ea"/>
                  <a:ea typeface="+mj-ea"/>
                </a:rPr>
                <a:t>精彩照片</a:t>
              </a:r>
              <a:endParaRPr lang="zh-CN" altLang="en-US" sz="2400" spc="600" dirty="0">
                <a:solidFill>
                  <a:srgbClr val="253238"/>
                </a:solidFill>
                <a:latin typeface="+mj-ea"/>
                <a:ea typeface="+mj-ea"/>
              </a:endParaRPr>
            </a:p>
          </p:txBody>
        </p:sp>
      </p:grpSp>
      <p:sp>
        <p:nvSpPr>
          <p:cNvPr id="5" name="文本占位符 1"/>
          <p:cNvSpPr txBox="1"/>
          <p:nvPr/>
        </p:nvSpPr>
        <p:spPr>
          <a:xfrm>
            <a:off x="186630" y="1855487"/>
            <a:ext cx="10210989" cy="86048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457200">
              <a:lnSpc>
                <a:spcPts val="1900"/>
              </a:lnSpc>
              <a:buNone/>
            </a:pPr>
            <a:r>
              <a:rPr lang="zh-CN" altLang="en-US" sz="2000" b="1" dirty="0">
                <a:solidFill>
                  <a:srgbClr val="FF5050"/>
                </a:solidFill>
                <a:latin typeface="微软雅黑" panose="020B0503020204020204" pitchFamily="34" charset="-122"/>
                <a:ea typeface="微软雅黑" panose="020B0503020204020204" pitchFamily="34" charset="-122"/>
                <a:sym typeface="+mn-ea"/>
              </a:rPr>
              <a:t>我们真的有这么多的牢骚要发吗？</a:t>
            </a:r>
            <a:endParaRPr lang="en-US" altLang="zh-CN" sz="2000" b="1" dirty="0">
              <a:solidFill>
                <a:srgbClr val="FF5050"/>
              </a:solidFill>
              <a:latin typeface="微软雅黑" panose="020B0503020204020204" pitchFamily="34" charset="-122"/>
              <a:ea typeface="微软雅黑" panose="020B0503020204020204" pitchFamily="34" charset="-122"/>
              <a:sym typeface="+mn-ea"/>
            </a:endParaRPr>
          </a:p>
          <a:p>
            <a:pPr marL="0" indent="457200">
              <a:lnSpc>
                <a:spcPts val="1900"/>
              </a:lnSpc>
              <a:buNone/>
            </a:pPr>
            <a:r>
              <a:rPr lang="zh-CN" altLang="en-US" sz="1600" dirty="0">
                <a:solidFill>
                  <a:schemeClr val="bg2">
                    <a:lumMod val="25000"/>
                  </a:schemeClr>
                </a:solidFill>
                <a:latin typeface="微软雅黑" panose="020B0503020204020204" pitchFamily="34" charset="-122"/>
                <a:ea typeface="微软雅黑" panose="020B0503020204020204" pitchFamily="34" charset="-122"/>
                <a:sym typeface="+mn-ea"/>
              </a:rPr>
              <a:t>我们的生活、学习真的如此令人不满吗？我们真的应该没完没了的抱怨吗？再请看下面的一组照片。</a:t>
            </a:r>
            <a:endParaRPr lang="zh-CN" altLang="en-US" sz="1600" dirty="0">
              <a:solidFill>
                <a:schemeClr val="bg2">
                  <a:lumMod val="25000"/>
                </a:schemeClr>
              </a:solidFill>
              <a:latin typeface="微软雅黑" panose="020B0503020204020204" pitchFamily="34" charset="-122"/>
              <a:ea typeface="微软雅黑" panose="020B0503020204020204" pitchFamily="34" charset="-122"/>
              <a:sym typeface="+mn-ea"/>
            </a:endParaRPr>
          </a:p>
        </p:txBody>
      </p:sp>
      <p:grpSp>
        <p:nvGrpSpPr>
          <p:cNvPr id="6" name="组合 5"/>
          <p:cNvGrpSpPr/>
          <p:nvPr/>
        </p:nvGrpSpPr>
        <p:grpSpPr>
          <a:xfrm>
            <a:off x="682906" y="2731625"/>
            <a:ext cx="3904647" cy="2505829"/>
            <a:chOff x="6744662" y="1255003"/>
            <a:chExt cx="1893457" cy="1921397"/>
          </a:xfrm>
        </p:grpSpPr>
        <p:sp>
          <p:nvSpPr>
            <p:cNvPr id="7" name="圆角矩形 36"/>
            <p:cNvSpPr/>
            <p:nvPr/>
          </p:nvSpPr>
          <p:spPr>
            <a:xfrm>
              <a:off x="6744662" y="1255003"/>
              <a:ext cx="1893457" cy="1921397"/>
            </a:xfrm>
            <a:prstGeom prst="roundRect">
              <a:avLst>
                <a:gd name="adj" fmla="val 2416"/>
              </a:avLst>
            </a:prstGeom>
            <a:solidFill>
              <a:schemeClr val="bg1"/>
            </a:solidFill>
            <a:ln w="28575">
              <a:solidFill>
                <a:schemeClr val="bg1">
                  <a:lumMod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285" b="1"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 name="Rectangle 11"/>
            <p:cNvSpPr>
              <a:spLocks noChangeArrowheads="1"/>
            </p:cNvSpPr>
            <p:nvPr/>
          </p:nvSpPr>
          <p:spPr bwMode="auto">
            <a:xfrm>
              <a:off x="6874397" y="1382665"/>
              <a:ext cx="1639468" cy="1659650"/>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w="28575">
              <a:solidFill>
                <a:schemeClr val="bg2">
                  <a:lumMod val="75000"/>
                </a:schemeClr>
              </a:solidFill>
            </a:ln>
            <a:effectLst/>
          </p:spPr>
          <p:txBody>
            <a:bodyPr anchor="ctr"/>
            <a:lstStyle/>
            <a:p>
              <a:pPr algn="ctr">
                <a:defRPr/>
              </a:pPr>
              <a:r>
                <a:rPr lang="en-US" altLang="zh-CN" sz="2000" dirty="0">
                  <a:solidFill>
                    <a:schemeClr val="tx2">
                      <a:lumMod val="50000"/>
                    </a:schemeClr>
                  </a:solidFill>
                  <a:latin typeface="微软雅黑" panose="020B0503020204020204" pitchFamily="34" charset="-122"/>
                  <a:ea typeface="微软雅黑" panose="020B0503020204020204" pitchFamily="34" charset="-122"/>
                  <a:cs typeface="Calibri" panose="020F0502020204030204" charset="0"/>
                  <a:sym typeface="Calibri" panose="020F0502020204030204" charset="0"/>
                </a:rPr>
                <a:t> </a:t>
              </a:r>
              <a:endParaRPr kumimoji="0" lang="zh-CN" altLang="zh-CN" sz="2000" b="0" i="0" u="none" strike="noStrike" kern="1200" cap="none" spc="0" normalizeH="0" baseline="0" noProof="0" dirty="0">
                <a:ln>
                  <a:noFill/>
                </a:ln>
                <a:solidFill>
                  <a:schemeClr val="tx2">
                    <a:lumMod val="50000"/>
                  </a:schemeClr>
                </a:solidFill>
                <a:effectLst/>
                <a:uLnTx/>
                <a:uFillTx/>
                <a:latin typeface="微软雅黑" panose="020B0503020204020204" pitchFamily="34" charset="-122"/>
                <a:ea typeface="微软雅黑" panose="020B0503020204020204" pitchFamily="34" charset="-122"/>
                <a:cs typeface="Calibri" panose="020F0502020204030204" charset="0"/>
                <a:sym typeface="Calibri" panose="020F0502020204030204" charset="0"/>
              </a:endParaRPr>
            </a:p>
          </p:txBody>
        </p:sp>
      </p:grpSp>
      <p:sp>
        <p:nvSpPr>
          <p:cNvPr id="9" name="矩形 8"/>
          <p:cNvSpPr>
            <a:spLocks noChangeArrowheads="1"/>
          </p:cNvSpPr>
          <p:nvPr/>
        </p:nvSpPr>
        <p:spPr bwMode="auto">
          <a:xfrm>
            <a:off x="700809" y="5267521"/>
            <a:ext cx="3904647" cy="346075"/>
          </a:xfrm>
          <a:prstGeom prst="rect">
            <a:avLst/>
          </a:prstGeom>
          <a:solidFill>
            <a:schemeClr val="bg1"/>
          </a:solidFill>
          <a:ln w="9525">
            <a:noFill/>
            <a:miter lim="800000"/>
          </a:ln>
        </p:spPr>
        <p:txBody>
          <a:bodyPr wrap="square" lIns="91431" tIns="45716" rIns="91431" bIns="45716">
            <a:spAutoFit/>
          </a:bodyPr>
          <a:lstStyle/>
          <a:p>
            <a:pPr lvl="0" defTabSz="913130" fontAlgn="base">
              <a:lnSpc>
                <a:spcPts val="2000"/>
              </a:lnSpc>
              <a:spcBef>
                <a:spcPct val="0"/>
              </a:spcBef>
              <a:spcAft>
                <a:spcPts val="500"/>
              </a:spcAft>
              <a:defRPr/>
            </a:pPr>
            <a:r>
              <a:rPr lang="zh-CN" altLang="en-US" sz="1400" kern="0" dirty="0">
                <a:solidFill>
                  <a:schemeClr val="bg2">
                    <a:lumMod val="2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rPr>
              <a:t>▲大凉山悬崖村父母背着孩子上学</a:t>
            </a:r>
            <a:endParaRPr kumimoji="0" lang="zh-CN" altLang="en-US" sz="1400" b="0" i="0" u="none" strike="noStrike" kern="0" cap="none" spc="0" normalizeH="0" baseline="0" noProof="0" dirty="0">
              <a:ln>
                <a:noFill/>
              </a:ln>
              <a:solidFill>
                <a:schemeClr val="bg2">
                  <a:lumMod val="25000"/>
                </a:schemeClr>
              </a:solidFill>
              <a:effectLst/>
              <a:uLnTx/>
              <a:uFillTx/>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grpSp>
        <p:nvGrpSpPr>
          <p:cNvPr id="10" name="组合 9"/>
          <p:cNvGrpSpPr/>
          <p:nvPr/>
        </p:nvGrpSpPr>
        <p:grpSpPr>
          <a:xfrm>
            <a:off x="5024588" y="2731625"/>
            <a:ext cx="3904647" cy="2505829"/>
            <a:chOff x="6744662" y="1255003"/>
            <a:chExt cx="1893457" cy="1921397"/>
          </a:xfrm>
        </p:grpSpPr>
        <p:sp>
          <p:nvSpPr>
            <p:cNvPr id="11" name="圆角矩形 36"/>
            <p:cNvSpPr/>
            <p:nvPr/>
          </p:nvSpPr>
          <p:spPr>
            <a:xfrm>
              <a:off x="6744662" y="1255003"/>
              <a:ext cx="1893457" cy="1921397"/>
            </a:xfrm>
            <a:prstGeom prst="roundRect">
              <a:avLst>
                <a:gd name="adj" fmla="val 2416"/>
              </a:avLst>
            </a:prstGeom>
            <a:solidFill>
              <a:schemeClr val="bg1"/>
            </a:solidFill>
            <a:ln w="28575">
              <a:solidFill>
                <a:schemeClr val="bg1">
                  <a:lumMod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285" b="1"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 name="Rectangle 11"/>
            <p:cNvSpPr>
              <a:spLocks noChangeArrowheads="1"/>
            </p:cNvSpPr>
            <p:nvPr/>
          </p:nvSpPr>
          <p:spPr bwMode="auto">
            <a:xfrm>
              <a:off x="6874397" y="1382665"/>
              <a:ext cx="1639468" cy="1659650"/>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w="28575">
              <a:solidFill>
                <a:schemeClr val="bg2">
                  <a:lumMod val="75000"/>
                </a:schemeClr>
              </a:solidFill>
            </a:ln>
            <a:effectLst/>
          </p:spPr>
          <p:txBody>
            <a:bodyPr anchor="ctr"/>
            <a:lstStyle/>
            <a:p>
              <a:pPr algn="ctr">
                <a:defRPr/>
              </a:pPr>
              <a:r>
                <a:rPr lang="en-US" altLang="zh-CN" sz="2000" dirty="0">
                  <a:solidFill>
                    <a:schemeClr val="tx2">
                      <a:lumMod val="50000"/>
                    </a:schemeClr>
                  </a:solidFill>
                  <a:latin typeface="微软雅黑" panose="020B0503020204020204" pitchFamily="34" charset="-122"/>
                  <a:ea typeface="微软雅黑" panose="020B0503020204020204" pitchFamily="34" charset="-122"/>
                  <a:cs typeface="Calibri" panose="020F0502020204030204" charset="0"/>
                  <a:sym typeface="Calibri" panose="020F0502020204030204" charset="0"/>
                </a:rPr>
                <a:t> </a:t>
              </a:r>
              <a:endParaRPr kumimoji="0" lang="zh-CN" altLang="zh-CN" sz="2000" b="0" i="0" u="none" strike="noStrike" kern="1200" cap="none" spc="0" normalizeH="0" baseline="0" noProof="0" dirty="0">
                <a:ln>
                  <a:noFill/>
                </a:ln>
                <a:solidFill>
                  <a:schemeClr val="tx2">
                    <a:lumMod val="50000"/>
                  </a:schemeClr>
                </a:solidFill>
                <a:effectLst/>
                <a:uLnTx/>
                <a:uFillTx/>
                <a:latin typeface="微软雅黑" panose="020B0503020204020204" pitchFamily="34" charset="-122"/>
                <a:ea typeface="微软雅黑" panose="020B0503020204020204" pitchFamily="34" charset="-122"/>
                <a:cs typeface="Calibri" panose="020F0502020204030204" charset="0"/>
                <a:sym typeface="Calibri" panose="020F0502020204030204" charset="0"/>
              </a:endParaRPr>
            </a:p>
          </p:txBody>
        </p:sp>
      </p:grpSp>
      <p:sp>
        <p:nvSpPr>
          <p:cNvPr id="13" name="矩形 12"/>
          <p:cNvSpPr>
            <a:spLocks noChangeArrowheads="1"/>
          </p:cNvSpPr>
          <p:nvPr/>
        </p:nvSpPr>
        <p:spPr bwMode="auto">
          <a:xfrm>
            <a:off x="5024588" y="5271154"/>
            <a:ext cx="3904647" cy="327389"/>
          </a:xfrm>
          <a:prstGeom prst="rect">
            <a:avLst/>
          </a:prstGeom>
          <a:solidFill>
            <a:schemeClr val="bg1"/>
          </a:solidFill>
          <a:ln w="9525">
            <a:noFill/>
            <a:miter lim="800000"/>
          </a:ln>
        </p:spPr>
        <p:txBody>
          <a:bodyPr wrap="square" lIns="91431" tIns="45716" rIns="91431" bIns="45716">
            <a:spAutoFit/>
          </a:bodyPr>
          <a:lstStyle/>
          <a:p>
            <a:pPr lvl="0" defTabSz="913130" fontAlgn="base">
              <a:lnSpc>
                <a:spcPts val="2000"/>
              </a:lnSpc>
              <a:spcBef>
                <a:spcPct val="0"/>
              </a:spcBef>
              <a:spcAft>
                <a:spcPts val="500"/>
              </a:spcAft>
              <a:defRPr/>
            </a:pPr>
            <a:r>
              <a:rPr lang="zh-CN" altLang="en-US" sz="1400" kern="0" dirty="0">
                <a:solidFill>
                  <a:schemeClr val="bg2">
                    <a:lumMod val="2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rPr>
              <a:t>▲残疾人父亲雨天跪地修车</a:t>
            </a:r>
            <a:endParaRPr kumimoji="0" lang="zh-CN" altLang="en-US" sz="1400" b="0" i="0" u="none" strike="noStrike" kern="0" cap="none" spc="0" normalizeH="0" baseline="0" noProof="0" dirty="0">
              <a:ln>
                <a:noFill/>
              </a:ln>
              <a:solidFill>
                <a:schemeClr val="bg2">
                  <a:lumMod val="25000"/>
                </a:schemeClr>
              </a:solidFill>
              <a:effectLst/>
              <a:uLnTx/>
              <a:uFillTx/>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grpSp>
        <p:nvGrpSpPr>
          <p:cNvPr id="14" name="组合 13"/>
          <p:cNvGrpSpPr/>
          <p:nvPr/>
        </p:nvGrpSpPr>
        <p:grpSpPr>
          <a:xfrm>
            <a:off x="9113045" y="2592729"/>
            <a:ext cx="2713358" cy="3414532"/>
            <a:chOff x="-1958232" y="2267057"/>
            <a:chExt cx="2412463" cy="1827386"/>
          </a:xfrm>
        </p:grpSpPr>
        <p:sp>
          <p:nvSpPr>
            <p:cNvPr id="15" name="矩形: 圆角 14"/>
            <p:cNvSpPr/>
            <p:nvPr/>
          </p:nvSpPr>
          <p:spPr>
            <a:xfrm>
              <a:off x="-1958232" y="2267057"/>
              <a:ext cx="2412463" cy="1827386"/>
            </a:xfrm>
            <a:prstGeom prst="roundRect">
              <a:avLst>
                <a:gd name="adj" fmla="val 2186"/>
              </a:avLst>
            </a:prstGeom>
            <a:solidFill>
              <a:schemeClr val="bg1"/>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6" name="矩形: 圆角 15"/>
            <p:cNvSpPr/>
            <p:nvPr/>
          </p:nvSpPr>
          <p:spPr>
            <a:xfrm>
              <a:off x="-1799029" y="2320802"/>
              <a:ext cx="2142657" cy="1701894"/>
            </a:xfrm>
            <a:prstGeom prst="roundRect">
              <a:avLst>
                <a:gd name="adj" fmla="val 2186"/>
              </a:avLst>
            </a:prstGeom>
            <a:blipFill dpi="0" rotWithShape="1">
              <a:blip r:embed="rId4">
                <a:extLst>
                  <a:ext uri="{28A0092B-C50C-407E-A947-70E740481C1C}">
                    <a14:useLocalDpi xmlns:a14="http://schemas.microsoft.com/office/drawing/2010/main" val="0"/>
                  </a:ext>
                </a:extLst>
              </a:blip>
              <a:srcRect/>
              <a:stretch>
                <a:fillRect/>
              </a:stretch>
            </a:blip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bg2">
                      <a:lumMod val="50000"/>
                    </a:schemeClr>
                  </a:solidFill>
                  <a:latin typeface="微软雅黑" panose="020B0503020204020204" pitchFamily="34" charset="-122"/>
                  <a:ea typeface="微软雅黑" panose="020B0503020204020204" pitchFamily="34" charset="-122"/>
                </a:rPr>
                <a:t> </a:t>
              </a:r>
              <a:endParaRPr lang="zh-CN" altLang="en-US" dirty="0">
                <a:solidFill>
                  <a:schemeClr val="bg2">
                    <a:lumMod val="25000"/>
                  </a:schemeClr>
                </a:solidFill>
                <a:latin typeface="微软雅黑" panose="020B0503020204020204" pitchFamily="34" charset="-122"/>
                <a:ea typeface="微软雅黑" panose="020B0503020204020204" pitchFamily="34" charset="-122"/>
              </a:endParaRPr>
            </a:p>
          </p:txBody>
        </p:sp>
      </p:grpSp>
      <p:sp>
        <p:nvSpPr>
          <p:cNvPr id="17" name="矩形 16"/>
          <p:cNvSpPr>
            <a:spLocks noChangeArrowheads="1"/>
          </p:cNvSpPr>
          <p:nvPr/>
        </p:nvSpPr>
        <p:spPr bwMode="auto">
          <a:xfrm>
            <a:off x="9292105" y="2715972"/>
            <a:ext cx="2409900" cy="327389"/>
          </a:xfrm>
          <a:prstGeom prst="rect">
            <a:avLst/>
          </a:prstGeom>
          <a:solidFill>
            <a:schemeClr val="bg1"/>
          </a:solidFill>
          <a:ln w="9525">
            <a:noFill/>
            <a:miter lim="800000"/>
          </a:ln>
        </p:spPr>
        <p:txBody>
          <a:bodyPr wrap="square" lIns="91431" tIns="45716" rIns="91431" bIns="45716">
            <a:spAutoFit/>
          </a:bodyPr>
          <a:lstStyle/>
          <a:p>
            <a:pPr lvl="0" defTabSz="913130" fontAlgn="base">
              <a:lnSpc>
                <a:spcPts val="2000"/>
              </a:lnSpc>
              <a:spcBef>
                <a:spcPct val="0"/>
              </a:spcBef>
              <a:spcAft>
                <a:spcPts val="500"/>
              </a:spcAft>
              <a:defRPr/>
            </a:pPr>
            <a:r>
              <a:rPr lang="zh-CN" altLang="en-US" sz="1400" kern="0" dirty="0">
                <a:solidFill>
                  <a:schemeClr val="bg2">
                    <a:lumMod val="2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rPr>
              <a:t>▲</a:t>
            </a:r>
            <a:r>
              <a:rPr lang="en-US" altLang="zh-CN" sz="1400" kern="0" dirty="0">
                <a:solidFill>
                  <a:schemeClr val="bg2">
                    <a:lumMod val="2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rPr>
              <a:t>82</a:t>
            </a:r>
            <a:r>
              <a:rPr lang="zh-CN" altLang="en-US" sz="1400" kern="0" dirty="0">
                <a:solidFill>
                  <a:schemeClr val="bg2">
                    <a:lumMod val="2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rPr>
              <a:t>岁老人上山砍柴卖钱</a:t>
            </a:r>
            <a:endParaRPr kumimoji="0" lang="zh-CN" altLang="en-US" sz="1400" b="0" i="0" u="none" strike="noStrike" kern="0" cap="none" spc="0" normalizeH="0" baseline="0" noProof="0" dirty="0">
              <a:ln>
                <a:noFill/>
              </a:ln>
              <a:solidFill>
                <a:schemeClr val="bg2">
                  <a:lumMod val="25000"/>
                </a:schemeClr>
              </a:solidFill>
              <a:effectLst/>
              <a:uLnTx/>
              <a:uFillTx/>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18" name="任意多边形 4"/>
          <p:cNvSpPr/>
          <p:nvPr/>
        </p:nvSpPr>
        <p:spPr>
          <a:xfrm flipH="1">
            <a:off x="700809" y="5905143"/>
            <a:ext cx="496568" cy="557564"/>
          </a:xfrm>
          <a:custGeom>
            <a:avLst/>
            <a:gdLst>
              <a:gd name="connsiteX0" fmla="*/ 0 w 3171687"/>
              <a:gd name="connsiteY0" fmla="*/ 0 h 2069635"/>
              <a:gd name="connsiteX1" fmla="*/ 3171687 w 3171687"/>
              <a:gd name="connsiteY1" fmla="*/ 0 h 2069635"/>
              <a:gd name="connsiteX2" fmla="*/ 3171687 w 3171687"/>
              <a:gd name="connsiteY2" fmla="*/ 2069635 h 2069635"/>
              <a:gd name="connsiteX3" fmla="*/ 0 w 3171687"/>
              <a:gd name="connsiteY3" fmla="*/ 2069635 h 2069635"/>
              <a:gd name="connsiteX4" fmla="*/ 0 w 3171687"/>
              <a:gd name="connsiteY4" fmla="*/ 1810069 h 2069635"/>
              <a:gd name="connsiteX5" fmla="*/ 979903 w 3171687"/>
              <a:gd name="connsiteY5" fmla="*/ 1810069 h 2069635"/>
              <a:gd name="connsiteX6" fmla="*/ 979903 w 3171687"/>
              <a:gd name="connsiteY6" fmla="*/ 259565 h 2069635"/>
              <a:gd name="connsiteX7" fmla="*/ 0 w 3171687"/>
              <a:gd name="connsiteY7" fmla="*/ 259565 h 2069635"/>
              <a:gd name="connsiteX8" fmla="*/ 0 w 3171687"/>
              <a:gd name="connsiteY8" fmla="*/ 0 h 2069635"/>
              <a:gd name="connsiteX0-1" fmla="*/ 0 w 3171687"/>
              <a:gd name="connsiteY0-2" fmla="*/ 0 h 2069635"/>
              <a:gd name="connsiteX1-3" fmla="*/ 3171687 w 3171687"/>
              <a:gd name="connsiteY1-4" fmla="*/ 0 h 2069635"/>
              <a:gd name="connsiteX2-5" fmla="*/ 3171687 w 3171687"/>
              <a:gd name="connsiteY2-6" fmla="*/ 2069635 h 2069635"/>
              <a:gd name="connsiteX3-7" fmla="*/ 0 w 3171687"/>
              <a:gd name="connsiteY3-8" fmla="*/ 2069635 h 2069635"/>
              <a:gd name="connsiteX4-9" fmla="*/ 0 w 3171687"/>
              <a:gd name="connsiteY4-10" fmla="*/ 1810069 h 2069635"/>
              <a:gd name="connsiteX5-11" fmla="*/ 979903 w 3171687"/>
              <a:gd name="connsiteY5-12" fmla="*/ 1810069 h 2069635"/>
              <a:gd name="connsiteX6-13" fmla="*/ 979903 w 3171687"/>
              <a:gd name="connsiteY6-14" fmla="*/ 259565 h 2069635"/>
              <a:gd name="connsiteX7-15" fmla="*/ 0 w 3171687"/>
              <a:gd name="connsiteY7-16" fmla="*/ 259565 h 2069635"/>
              <a:gd name="connsiteX8-17" fmla="*/ 0 w 3171687"/>
              <a:gd name="connsiteY8-18" fmla="*/ 0 h 2069635"/>
              <a:gd name="connsiteX0-19" fmla="*/ 979903 w 3171687"/>
              <a:gd name="connsiteY0-20" fmla="*/ 1810069 h 2069635"/>
              <a:gd name="connsiteX1-21" fmla="*/ 979903 w 3171687"/>
              <a:gd name="connsiteY1-22" fmla="*/ 259565 h 2069635"/>
              <a:gd name="connsiteX2-23" fmla="*/ 0 w 3171687"/>
              <a:gd name="connsiteY2-24" fmla="*/ 259565 h 2069635"/>
              <a:gd name="connsiteX3-25" fmla="*/ 0 w 3171687"/>
              <a:gd name="connsiteY3-26" fmla="*/ 0 h 2069635"/>
              <a:gd name="connsiteX4-27" fmla="*/ 3171687 w 3171687"/>
              <a:gd name="connsiteY4-28" fmla="*/ 0 h 2069635"/>
              <a:gd name="connsiteX5-29" fmla="*/ 3171687 w 3171687"/>
              <a:gd name="connsiteY5-30" fmla="*/ 2069635 h 2069635"/>
              <a:gd name="connsiteX6-31" fmla="*/ 0 w 3171687"/>
              <a:gd name="connsiteY6-32" fmla="*/ 2069635 h 2069635"/>
              <a:gd name="connsiteX7-33" fmla="*/ 0 w 3171687"/>
              <a:gd name="connsiteY7-34" fmla="*/ 1810069 h 2069635"/>
              <a:gd name="connsiteX8-35" fmla="*/ 1071343 w 3171687"/>
              <a:gd name="connsiteY8-36" fmla="*/ 1901509 h 2069635"/>
              <a:gd name="connsiteX0-37" fmla="*/ 979903 w 3171687"/>
              <a:gd name="connsiteY0-38" fmla="*/ 1810069 h 2069635"/>
              <a:gd name="connsiteX1-39" fmla="*/ 979903 w 3171687"/>
              <a:gd name="connsiteY1-40" fmla="*/ 259565 h 2069635"/>
              <a:gd name="connsiteX2-41" fmla="*/ 0 w 3171687"/>
              <a:gd name="connsiteY2-42" fmla="*/ 259565 h 2069635"/>
              <a:gd name="connsiteX3-43" fmla="*/ 0 w 3171687"/>
              <a:gd name="connsiteY3-44" fmla="*/ 0 h 2069635"/>
              <a:gd name="connsiteX4-45" fmla="*/ 3171687 w 3171687"/>
              <a:gd name="connsiteY4-46" fmla="*/ 0 h 2069635"/>
              <a:gd name="connsiteX5-47" fmla="*/ 3171687 w 3171687"/>
              <a:gd name="connsiteY5-48" fmla="*/ 2069635 h 2069635"/>
              <a:gd name="connsiteX6-49" fmla="*/ 0 w 3171687"/>
              <a:gd name="connsiteY6-50" fmla="*/ 2069635 h 2069635"/>
              <a:gd name="connsiteX7-51" fmla="*/ 0 w 3171687"/>
              <a:gd name="connsiteY7-52" fmla="*/ 1810069 h 2069635"/>
              <a:gd name="connsiteX0-53" fmla="*/ 979903 w 3171687"/>
              <a:gd name="connsiteY0-54" fmla="*/ 259565 h 2069635"/>
              <a:gd name="connsiteX1-55" fmla="*/ 0 w 3171687"/>
              <a:gd name="connsiteY1-56" fmla="*/ 259565 h 2069635"/>
              <a:gd name="connsiteX2-57" fmla="*/ 0 w 3171687"/>
              <a:gd name="connsiteY2-58" fmla="*/ 0 h 2069635"/>
              <a:gd name="connsiteX3-59" fmla="*/ 3171687 w 3171687"/>
              <a:gd name="connsiteY3-60" fmla="*/ 0 h 2069635"/>
              <a:gd name="connsiteX4-61" fmla="*/ 3171687 w 3171687"/>
              <a:gd name="connsiteY4-62" fmla="*/ 2069635 h 2069635"/>
              <a:gd name="connsiteX5-63" fmla="*/ 0 w 3171687"/>
              <a:gd name="connsiteY5-64" fmla="*/ 2069635 h 2069635"/>
              <a:gd name="connsiteX6-65" fmla="*/ 0 w 3171687"/>
              <a:gd name="connsiteY6-66" fmla="*/ 1810069 h 2069635"/>
              <a:gd name="connsiteX0-67" fmla="*/ 0 w 3171687"/>
              <a:gd name="connsiteY0-68" fmla="*/ 259565 h 2069635"/>
              <a:gd name="connsiteX1-69" fmla="*/ 0 w 3171687"/>
              <a:gd name="connsiteY1-70" fmla="*/ 0 h 2069635"/>
              <a:gd name="connsiteX2-71" fmla="*/ 3171687 w 3171687"/>
              <a:gd name="connsiteY2-72" fmla="*/ 0 h 2069635"/>
              <a:gd name="connsiteX3-73" fmla="*/ 3171687 w 3171687"/>
              <a:gd name="connsiteY3-74" fmla="*/ 2069635 h 2069635"/>
              <a:gd name="connsiteX4-75" fmla="*/ 0 w 3171687"/>
              <a:gd name="connsiteY4-76" fmla="*/ 2069635 h 2069635"/>
              <a:gd name="connsiteX5-77" fmla="*/ 0 w 3171687"/>
              <a:gd name="connsiteY5-78" fmla="*/ 1810069 h 206963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3171687" h="2069635">
                <a:moveTo>
                  <a:pt x="0" y="259565"/>
                </a:moveTo>
                <a:lnTo>
                  <a:pt x="0" y="0"/>
                </a:lnTo>
                <a:lnTo>
                  <a:pt x="3171687" y="0"/>
                </a:lnTo>
                <a:lnTo>
                  <a:pt x="3171687" y="2069635"/>
                </a:lnTo>
                <a:lnTo>
                  <a:pt x="0" y="2069635"/>
                </a:lnTo>
                <a:lnTo>
                  <a:pt x="0" y="1810069"/>
                </a:lnTo>
              </a:path>
            </a:pathLst>
          </a:custGeom>
          <a:noFill/>
          <a:ln w="31750">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任意多边形 5"/>
          <p:cNvSpPr/>
          <p:nvPr/>
        </p:nvSpPr>
        <p:spPr>
          <a:xfrm flipH="1">
            <a:off x="852259" y="5782191"/>
            <a:ext cx="496568" cy="443846"/>
          </a:xfrm>
          <a:custGeom>
            <a:avLst/>
            <a:gdLst>
              <a:gd name="connsiteX0" fmla="*/ 0 w 2253807"/>
              <a:gd name="connsiteY0" fmla="*/ 0 h 1262130"/>
              <a:gd name="connsiteX1" fmla="*/ 2253807 w 2253807"/>
              <a:gd name="connsiteY1" fmla="*/ 0 h 1262130"/>
              <a:gd name="connsiteX2" fmla="*/ 2253807 w 2253807"/>
              <a:gd name="connsiteY2" fmla="*/ 1262130 h 1262130"/>
              <a:gd name="connsiteX3" fmla="*/ 1013277 w 2253807"/>
              <a:gd name="connsiteY3" fmla="*/ 1262130 h 1262130"/>
              <a:gd name="connsiteX4" fmla="*/ 1013277 w 2253807"/>
              <a:gd name="connsiteY4" fmla="*/ 700070 h 1262130"/>
              <a:gd name="connsiteX5" fmla="*/ 0 w 2253807"/>
              <a:gd name="connsiteY5" fmla="*/ 700070 h 1262130"/>
              <a:gd name="connsiteX6" fmla="*/ 0 w 2253807"/>
              <a:gd name="connsiteY6" fmla="*/ 0 h 1262130"/>
              <a:gd name="connsiteX0-1" fmla="*/ 1013277 w 2253807"/>
              <a:gd name="connsiteY0-2" fmla="*/ 700070 h 1262130"/>
              <a:gd name="connsiteX1-3" fmla="*/ 0 w 2253807"/>
              <a:gd name="connsiteY1-4" fmla="*/ 700070 h 1262130"/>
              <a:gd name="connsiteX2-5" fmla="*/ 0 w 2253807"/>
              <a:gd name="connsiteY2-6" fmla="*/ 0 h 1262130"/>
              <a:gd name="connsiteX3-7" fmla="*/ 2253807 w 2253807"/>
              <a:gd name="connsiteY3-8" fmla="*/ 0 h 1262130"/>
              <a:gd name="connsiteX4-9" fmla="*/ 2253807 w 2253807"/>
              <a:gd name="connsiteY4-10" fmla="*/ 1262130 h 1262130"/>
              <a:gd name="connsiteX5-11" fmla="*/ 1013277 w 2253807"/>
              <a:gd name="connsiteY5-12" fmla="*/ 1262130 h 1262130"/>
              <a:gd name="connsiteX6-13" fmla="*/ 1104717 w 2253807"/>
              <a:gd name="connsiteY6-14" fmla="*/ 791510 h 1262130"/>
              <a:gd name="connsiteX0-15" fmla="*/ 1013277 w 2253807"/>
              <a:gd name="connsiteY0-16" fmla="*/ 700070 h 1262130"/>
              <a:gd name="connsiteX1-17" fmla="*/ 0 w 2253807"/>
              <a:gd name="connsiteY1-18" fmla="*/ 700070 h 1262130"/>
              <a:gd name="connsiteX2-19" fmla="*/ 0 w 2253807"/>
              <a:gd name="connsiteY2-20" fmla="*/ 0 h 1262130"/>
              <a:gd name="connsiteX3-21" fmla="*/ 2253807 w 2253807"/>
              <a:gd name="connsiteY3-22" fmla="*/ 0 h 1262130"/>
              <a:gd name="connsiteX4-23" fmla="*/ 2253807 w 2253807"/>
              <a:gd name="connsiteY4-24" fmla="*/ 1262130 h 1262130"/>
              <a:gd name="connsiteX5-25" fmla="*/ 1013277 w 2253807"/>
              <a:gd name="connsiteY5-26" fmla="*/ 1262130 h 1262130"/>
              <a:gd name="connsiteX0-27" fmla="*/ 0 w 2253807"/>
              <a:gd name="connsiteY0-28" fmla="*/ 700070 h 1262130"/>
              <a:gd name="connsiteX1-29" fmla="*/ 0 w 2253807"/>
              <a:gd name="connsiteY1-30" fmla="*/ 0 h 1262130"/>
              <a:gd name="connsiteX2-31" fmla="*/ 2253807 w 2253807"/>
              <a:gd name="connsiteY2-32" fmla="*/ 0 h 1262130"/>
              <a:gd name="connsiteX3-33" fmla="*/ 2253807 w 2253807"/>
              <a:gd name="connsiteY3-34" fmla="*/ 1262130 h 1262130"/>
              <a:gd name="connsiteX4-35" fmla="*/ 1013277 w 2253807"/>
              <a:gd name="connsiteY4-36" fmla="*/ 1262130 h 126213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253807" h="1262130">
                <a:moveTo>
                  <a:pt x="0" y="700070"/>
                </a:moveTo>
                <a:lnTo>
                  <a:pt x="0" y="0"/>
                </a:lnTo>
                <a:lnTo>
                  <a:pt x="2253807" y="0"/>
                </a:lnTo>
                <a:lnTo>
                  <a:pt x="2253807" y="1262130"/>
                </a:lnTo>
                <a:lnTo>
                  <a:pt x="1013277" y="1262130"/>
                </a:lnTo>
              </a:path>
            </a:pathLst>
          </a:custGeom>
          <a:noFill/>
          <a:ln w="317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标题 1"/>
          <p:cNvSpPr txBox="1"/>
          <p:nvPr/>
        </p:nvSpPr>
        <p:spPr>
          <a:xfrm>
            <a:off x="1029736" y="5938843"/>
            <a:ext cx="7710451" cy="523864"/>
          </a:xfrm>
          <a:prstGeom prst="rect">
            <a:avLst/>
          </a:prstGeom>
        </p:spPr>
        <p:txBody>
          <a:bodyPr>
            <a:noAutofit/>
          </a:bodyPr>
          <a:lstStyle>
            <a:lvl1pPr algn="l" defTabSz="1219200" rtl="0" eaLnBrk="1" latinLnBrk="0" hangingPunct="1">
              <a:spcBef>
                <a:spcPct val="0"/>
              </a:spcBef>
              <a:buNone/>
              <a:defRPr sz="2000" b="1" kern="1200">
                <a:blipFill dpi="0" rotWithShape="1">
                  <a:blip r:embed="rId5">
                    <a:extLst>
                      <a:ext uri="{28A0092B-C50C-407E-A947-70E740481C1C}">
                        <a14:useLocalDpi xmlns:a14="http://schemas.microsoft.com/office/drawing/2010/main" val="0"/>
                      </a:ext>
                    </a:extLst>
                  </a:blip>
                  <a:srcRect/>
                  <a:stretch>
                    <a:fillRect/>
                  </a:stretch>
                </a:blipFill>
                <a:effectLst>
                  <a:glow rad="101600">
                    <a:schemeClr val="bg1">
                      <a:alpha val="60000"/>
                    </a:schemeClr>
                  </a:glow>
                </a:effectLst>
                <a:latin typeface="微软雅黑" panose="020B0503020204020204" pitchFamily="34" charset="-122"/>
                <a:ea typeface="微软雅黑" panose="020B0503020204020204" pitchFamily="34" charset="-122"/>
                <a:cs typeface="+mj-cs"/>
              </a:defRPr>
            </a:lvl1pPr>
          </a:lstStyle>
          <a:p>
            <a:pPr lvl="0">
              <a:defRPr/>
            </a:pPr>
            <a:r>
              <a:rPr lang="zh-CN" altLang="en-US" sz="2800" b="0" dirty="0">
                <a:ln w="76200">
                  <a:solidFill>
                    <a:schemeClr val="bg1"/>
                  </a:solidFill>
                </a:ln>
                <a:solidFill>
                  <a:schemeClr val="bg1"/>
                </a:solidFill>
                <a:effectLst>
                  <a:glow rad="101600">
                    <a:prstClr val="white">
                      <a:alpha val="60000"/>
                    </a:prstClr>
                  </a:glow>
                </a:effectLst>
                <a:latin typeface="+mj-ea"/>
                <a:ea typeface="+mj-ea"/>
              </a:rPr>
              <a:t>你还有理由抱怨生活对你不公吗？</a:t>
            </a:r>
            <a:endParaRPr lang="zh-CN" altLang="en-US" sz="2800" b="0" dirty="0">
              <a:ln w="76200">
                <a:solidFill>
                  <a:schemeClr val="bg1"/>
                </a:solidFill>
              </a:ln>
              <a:solidFill>
                <a:schemeClr val="bg1"/>
              </a:solidFill>
              <a:effectLst>
                <a:glow rad="101600">
                  <a:prstClr val="white">
                    <a:alpha val="60000"/>
                  </a:prstClr>
                </a:glow>
              </a:effectLst>
              <a:latin typeface="+mj-ea"/>
              <a:ea typeface="+mj-ea"/>
            </a:endParaRPr>
          </a:p>
        </p:txBody>
      </p:sp>
      <p:sp>
        <p:nvSpPr>
          <p:cNvPr id="21" name="标题 1"/>
          <p:cNvSpPr txBox="1"/>
          <p:nvPr/>
        </p:nvSpPr>
        <p:spPr>
          <a:xfrm>
            <a:off x="1037832" y="5950457"/>
            <a:ext cx="7710451" cy="523864"/>
          </a:xfrm>
          <a:prstGeom prst="rect">
            <a:avLst/>
          </a:prstGeom>
        </p:spPr>
        <p:txBody>
          <a:bodyPr>
            <a:noAutofit/>
          </a:bodyPr>
          <a:lstStyle>
            <a:lvl1pPr algn="l" defTabSz="1219200" rtl="0" eaLnBrk="1" latinLnBrk="0" hangingPunct="1">
              <a:spcBef>
                <a:spcPct val="0"/>
              </a:spcBef>
              <a:buNone/>
              <a:defRPr sz="2000" b="1" kern="1200">
                <a:blipFill dpi="0" rotWithShape="1">
                  <a:blip r:embed="rId5">
                    <a:extLst>
                      <a:ext uri="{28A0092B-C50C-407E-A947-70E740481C1C}">
                        <a14:useLocalDpi xmlns:a14="http://schemas.microsoft.com/office/drawing/2010/main" val="0"/>
                      </a:ext>
                    </a:extLst>
                  </a:blip>
                  <a:srcRect/>
                  <a:stretch>
                    <a:fillRect/>
                  </a:stretch>
                </a:blipFill>
                <a:effectLst>
                  <a:glow rad="101600">
                    <a:schemeClr val="bg1">
                      <a:alpha val="60000"/>
                    </a:schemeClr>
                  </a:glow>
                </a:effectLst>
                <a:latin typeface="微软雅黑" panose="020B0503020204020204" pitchFamily="34" charset="-122"/>
                <a:ea typeface="微软雅黑" panose="020B0503020204020204" pitchFamily="34" charset="-122"/>
                <a:cs typeface="+mj-cs"/>
              </a:defRPr>
            </a:lvl1pPr>
          </a:lstStyle>
          <a:p>
            <a:pPr lvl="0">
              <a:defRPr/>
            </a:pPr>
            <a:r>
              <a:rPr lang="zh-CN" altLang="en-US" sz="2800" b="0" dirty="0">
                <a:solidFill>
                  <a:schemeClr val="accent2"/>
                </a:solidFill>
                <a:effectLst>
                  <a:glow rad="101600">
                    <a:prstClr val="white">
                      <a:alpha val="60000"/>
                    </a:prstClr>
                  </a:glow>
                </a:effectLst>
                <a:latin typeface="+mj-ea"/>
                <a:ea typeface="+mj-ea"/>
              </a:rPr>
              <a:t>你还有理由抱怨生活对你不公吗？</a:t>
            </a:r>
            <a:endParaRPr lang="zh-CN" altLang="en-US" sz="2800" b="0" dirty="0">
              <a:solidFill>
                <a:schemeClr val="accent2"/>
              </a:solidFill>
              <a:effectLst>
                <a:glow rad="101600">
                  <a:prstClr val="white">
                    <a:alpha val="60000"/>
                  </a:prstClr>
                </a:glow>
              </a:effectLst>
              <a:latin typeface="+mj-ea"/>
              <a:ea typeface="+mj-ea"/>
            </a:endParaRPr>
          </a:p>
        </p:txBody>
      </p:sp>
      <p:pic>
        <p:nvPicPr>
          <p:cNvPr id="23" name="图片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13045" y="712519"/>
            <a:ext cx="2019631" cy="119510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750" fill="hold"/>
                                            <p:tgtEl>
                                              <p:spTgt spid="2"/>
                                            </p:tgtEl>
                                            <p:attrNameLst>
                                              <p:attrName>ppt_w</p:attrName>
                                            </p:attrNameLst>
                                          </p:cBhvr>
                                          <p:tavLst>
                                            <p:tav tm="0">
                                              <p:val>
                                                <p:fltVal val="0"/>
                                              </p:val>
                                            </p:tav>
                                            <p:tav tm="100000">
                                              <p:val>
                                                <p:strVal val="#ppt_w"/>
                                              </p:val>
                                            </p:tav>
                                          </p:tavLst>
                                        </p:anim>
                                        <p:anim calcmode="lin" valueType="num">
                                          <p:cBhvr>
                                            <p:cTn id="8" dur="750" fill="hold"/>
                                            <p:tgtEl>
                                              <p:spTgt spid="2"/>
                                            </p:tgtEl>
                                            <p:attrNameLst>
                                              <p:attrName>ppt_h</p:attrName>
                                            </p:attrNameLst>
                                          </p:cBhvr>
                                          <p:tavLst>
                                            <p:tav tm="0">
                                              <p:val>
                                                <p:fltVal val="0"/>
                                              </p:val>
                                            </p:tav>
                                            <p:tav tm="100000">
                                              <p:val>
                                                <p:strVal val="#ppt_h"/>
                                              </p:val>
                                            </p:tav>
                                          </p:tavLst>
                                        </p:anim>
                                        <p:animEffect transition="in" filter="fade">
                                          <p:cBhvr>
                                            <p:cTn id="9" dur="750"/>
                                            <p:tgtEl>
                                              <p:spTgt spid="2"/>
                                            </p:tgtEl>
                                          </p:cBhvr>
                                        </p:animEffect>
                                      </p:childTnLst>
                                    </p:cTn>
                                  </p:par>
                                  <p:par>
                                    <p:cTn id="10" presetID="22" presetClass="entr" presetSubtype="1"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childTnLst>
                              </p:cTn>
                            </p:par>
                            <p:par>
                              <p:cTn id="13" fill="hold">
                                <p:stCondLst>
                                  <p:cond delay="1000"/>
                                </p:stCondLst>
                                <p:childTnLst>
                                  <p:par>
                                    <p:cTn id="14" presetID="2" presetClass="entr" presetSubtype="4" fill="hold" nodeType="afterEffect" p14:presetBounceEnd="46000">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14:bounceEnd="46000">
                                          <p:cBhvr additive="base">
                                            <p:cTn id="16" dur="500" fill="hold"/>
                                            <p:tgtEl>
                                              <p:spTgt spid="6"/>
                                            </p:tgtEl>
                                            <p:attrNameLst>
                                              <p:attrName>ppt_x</p:attrName>
                                            </p:attrNameLst>
                                          </p:cBhvr>
                                          <p:tavLst>
                                            <p:tav tm="0">
                                              <p:val>
                                                <p:strVal val="#ppt_x"/>
                                              </p:val>
                                            </p:tav>
                                            <p:tav tm="100000">
                                              <p:val>
                                                <p:strVal val="#ppt_x"/>
                                              </p:val>
                                            </p:tav>
                                          </p:tavLst>
                                        </p:anim>
                                        <p:anim calcmode="lin" valueType="num" p14:bounceEnd="46000">
                                          <p:cBhvr additive="base">
                                            <p:cTn id="17" dur="500" fill="hold"/>
                                            <p:tgtEl>
                                              <p:spTgt spid="6"/>
                                            </p:tgtEl>
                                            <p:attrNameLst>
                                              <p:attrName>ppt_y</p:attrName>
                                            </p:attrNameLst>
                                          </p:cBhvr>
                                          <p:tavLst>
                                            <p:tav tm="0">
                                              <p:val>
                                                <p:strVal val="1+#ppt_h/2"/>
                                              </p:val>
                                            </p:tav>
                                            <p:tav tm="100000">
                                              <p:val>
                                                <p:strVal val="#ppt_y"/>
                                              </p:val>
                                            </p:tav>
                                          </p:tavLst>
                                        </p:anim>
                                      </p:childTnLst>
                                    </p:cTn>
                                  </p:par>
                                  <p:par>
                                    <p:cTn id="18" presetID="14" presetClass="entr" presetSubtype="10"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randombar(horizontal)">
                                          <p:cBhvr>
                                            <p:cTn id="20" dur="750"/>
                                            <p:tgtEl>
                                              <p:spTgt spid="9"/>
                                            </p:tgtEl>
                                          </p:cBhvr>
                                        </p:animEffect>
                                      </p:childTnLst>
                                    </p:cTn>
                                  </p:par>
                                </p:childTnLst>
                              </p:cTn>
                            </p:par>
                            <p:par>
                              <p:cTn id="21" fill="hold">
                                <p:stCondLst>
                                  <p:cond delay="1500"/>
                                </p:stCondLst>
                                <p:childTnLst>
                                  <p:par>
                                    <p:cTn id="22" presetID="2" presetClass="entr" presetSubtype="4" fill="hold" nodeType="afterEffect" p14:presetBounceEnd="46000">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14:bounceEnd="46000">
                                          <p:cBhvr additive="base">
                                            <p:cTn id="24" dur="500" fill="hold"/>
                                            <p:tgtEl>
                                              <p:spTgt spid="10"/>
                                            </p:tgtEl>
                                            <p:attrNameLst>
                                              <p:attrName>ppt_x</p:attrName>
                                            </p:attrNameLst>
                                          </p:cBhvr>
                                          <p:tavLst>
                                            <p:tav tm="0">
                                              <p:val>
                                                <p:strVal val="#ppt_x"/>
                                              </p:val>
                                            </p:tav>
                                            <p:tav tm="100000">
                                              <p:val>
                                                <p:strVal val="#ppt_x"/>
                                              </p:val>
                                            </p:tav>
                                          </p:tavLst>
                                        </p:anim>
                                        <p:anim calcmode="lin" valueType="num" p14:bounceEnd="46000">
                                          <p:cBhvr additive="base">
                                            <p:cTn id="25" dur="500" fill="hold"/>
                                            <p:tgtEl>
                                              <p:spTgt spid="10"/>
                                            </p:tgtEl>
                                            <p:attrNameLst>
                                              <p:attrName>ppt_y</p:attrName>
                                            </p:attrNameLst>
                                          </p:cBhvr>
                                          <p:tavLst>
                                            <p:tav tm="0">
                                              <p:val>
                                                <p:strVal val="1+#ppt_h/2"/>
                                              </p:val>
                                            </p:tav>
                                            <p:tav tm="100000">
                                              <p:val>
                                                <p:strVal val="#ppt_y"/>
                                              </p:val>
                                            </p:tav>
                                          </p:tavLst>
                                        </p:anim>
                                      </p:childTnLst>
                                    </p:cTn>
                                  </p:par>
                                  <p:par>
                                    <p:cTn id="26" presetID="14" presetClass="entr" presetSubtype="10"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randombar(horizontal)">
                                          <p:cBhvr>
                                            <p:cTn id="28" dur="750"/>
                                            <p:tgtEl>
                                              <p:spTgt spid="13"/>
                                            </p:tgtEl>
                                          </p:cBhvr>
                                        </p:animEffect>
                                      </p:childTnLst>
                                    </p:cTn>
                                  </p:par>
                                </p:childTnLst>
                              </p:cTn>
                            </p:par>
                            <p:par>
                              <p:cTn id="29" fill="hold">
                                <p:stCondLst>
                                  <p:cond delay="2000"/>
                                </p:stCondLst>
                                <p:childTnLst>
                                  <p:par>
                                    <p:cTn id="30" presetID="23" presetClass="entr" presetSubtype="528" fill="hold" nodeType="after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p:cTn id="32" dur="500" fill="hold"/>
                                            <p:tgtEl>
                                              <p:spTgt spid="14"/>
                                            </p:tgtEl>
                                            <p:attrNameLst>
                                              <p:attrName>ppt_w</p:attrName>
                                            </p:attrNameLst>
                                          </p:cBhvr>
                                          <p:tavLst>
                                            <p:tav tm="0">
                                              <p:val>
                                                <p:fltVal val="0"/>
                                              </p:val>
                                            </p:tav>
                                            <p:tav tm="100000">
                                              <p:val>
                                                <p:strVal val="#ppt_w"/>
                                              </p:val>
                                            </p:tav>
                                          </p:tavLst>
                                        </p:anim>
                                        <p:anim calcmode="lin" valueType="num">
                                          <p:cBhvr>
                                            <p:cTn id="33" dur="500" fill="hold"/>
                                            <p:tgtEl>
                                              <p:spTgt spid="14"/>
                                            </p:tgtEl>
                                            <p:attrNameLst>
                                              <p:attrName>ppt_h</p:attrName>
                                            </p:attrNameLst>
                                          </p:cBhvr>
                                          <p:tavLst>
                                            <p:tav tm="0">
                                              <p:val>
                                                <p:fltVal val="0"/>
                                              </p:val>
                                            </p:tav>
                                            <p:tav tm="100000">
                                              <p:val>
                                                <p:strVal val="#ppt_h"/>
                                              </p:val>
                                            </p:tav>
                                          </p:tavLst>
                                        </p:anim>
                                        <p:anim calcmode="lin" valueType="num">
                                          <p:cBhvr>
                                            <p:cTn id="34" dur="500" fill="hold"/>
                                            <p:tgtEl>
                                              <p:spTgt spid="14"/>
                                            </p:tgtEl>
                                            <p:attrNameLst>
                                              <p:attrName>ppt_x</p:attrName>
                                            </p:attrNameLst>
                                          </p:cBhvr>
                                          <p:tavLst>
                                            <p:tav tm="0">
                                              <p:val>
                                                <p:fltVal val="0.5"/>
                                              </p:val>
                                            </p:tav>
                                            <p:tav tm="100000">
                                              <p:val>
                                                <p:strVal val="#ppt_x"/>
                                              </p:val>
                                            </p:tav>
                                          </p:tavLst>
                                        </p:anim>
                                        <p:anim calcmode="lin" valueType="num">
                                          <p:cBhvr>
                                            <p:cTn id="35" dur="500" fill="hold"/>
                                            <p:tgtEl>
                                              <p:spTgt spid="14"/>
                                            </p:tgtEl>
                                            <p:attrNameLst>
                                              <p:attrName>ppt_y</p:attrName>
                                            </p:attrNameLst>
                                          </p:cBhvr>
                                          <p:tavLst>
                                            <p:tav tm="0">
                                              <p:val>
                                                <p:fltVal val="0.5"/>
                                              </p:val>
                                            </p:tav>
                                            <p:tav tm="100000">
                                              <p:val>
                                                <p:strVal val="#ppt_y"/>
                                              </p:val>
                                            </p:tav>
                                          </p:tavLst>
                                        </p:anim>
                                      </p:childTnLst>
                                    </p:cTn>
                                  </p:par>
                                  <p:par>
                                    <p:cTn id="36" presetID="14" presetClass="entr" presetSubtype="10" fill="hold" grpId="0" nodeType="with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randombar(horizontal)">
                                          <p:cBhvr>
                                            <p:cTn id="38" dur="750"/>
                                            <p:tgtEl>
                                              <p:spTgt spid="17"/>
                                            </p:tgtEl>
                                          </p:cBhvr>
                                        </p:animEffect>
                                      </p:childTnLst>
                                    </p:cTn>
                                  </p:par>
                                </p:childTnLst>
                              </p:cTn>
                            </p:par>
                            <p:par>
                              <p:cTn id="39" fill="hold">
                                <p:stCondLst>
                                  <p:cond delay="2500"/>
                                </p:stCondLst>
                                <p:childTnLst>
                                  <p:par>
                                    <p:cTn id="40" presetID="22" presetClass="entr" presetSubtype="4" fill="hold" grpId="0" nodeType="after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wipe(down)">
                                          <p:cBhvr>
                                            <p:cTn id="42" dur="500"/>
                                            <p:tgtEl>
                                              <p:spTgt spid="18"/>
                                            </p:tgtEl>
                                          </p:cBhvr>
                                        </p:animEffect>
                                      </p:childTnLst>
                                    </p:cTn>
                                  </p:par>
                                  <p:par>
                                    <p:cTn id="43" presetID="22" presetClass="entr" presetSubtype="1" fill="hold" grpId="0" nodeType="with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wipe(up)">
                                          <p:cBhvr>
                                            <p:cTn id="45" dur="500"/>
                                            <p:tgtEl>
                                              <p:spTgt spid="19"/>
                                            </p:tgtEl>
                                          </p:cBhvr>
                                        </p:animEffect>
                                      </p:childTnLst>
                                    </p:cTn>
                                  </p:par>
                                </p:childTnLst>
                              </p:cTn>
                            </p:par>
                            <p:par>
                              <p:cTn id="46" fill="hold">
                                <p:stCondLst>
                                  <p:cond delay="3000"/>
                                </p:stCondLst>
                                <p:childTnLst>
                                  <p:par>
                                    <p:cTn id="47" presetID="12" presetClass="entr" presetSubtype="8" fill="hold" grpId="0" nodeType="afterEffect">
                                      <p:stCondLst>
                                        <p:cond delay="0"/>
                                      </p:stCondLst>
                                      <p:childTnLst>
                                        <p:set>
                                          <p:cBhvr>
                                            <p:cTn id="48" dur="1" fill="hold">
                                              <p:stCondLst>
                                                <p:cond delay="0"/>
                                              </p:stCondLst>
                                            </p:cTn>
                                            <p:tgtEl>
                                              <p:spTgt spid="20"/>
                                            </p:tgtEl>
                                            <p:attrNameLst>
                                              <p:attrName>style.visibility</p:attrName>
                                            </p:attrNameLst>
                                          </p:cBhvr>
                                          <p:to>
                                            <p:strVal val="visible"/>
                                          </p:to>
                                        </p:set>
                                        <p:anim calcmode="lin" valueType="num">
                                          <p:cBhvr additive="base">
                                            <p:cTn id="49" dur="500"/>
                                            <p:tgtEl>
                                              <p:spTgt spid="20"/>
                                            </p:tgtEl>
                                            <p:attrNameLst>
                                              <p:attrName>ppt_x</p:attrName>
                                            </p:attrNameLst>
                                          </p:cBhvr>
                                          <p:tavLst>
                                            <p:tav tm="0">
                                              <p:val>
                                                <p:strVal val="#ppt_x-#ppt_w*1.125000"/>
                                              </p:val>
                                            </p:tav>
                                            <p:tav tm="100000">
                                              <p:val>
                                                <p:strVal val="#ppt_x"/>
                                              </p:val>
                                            </p:tav>
                                          </p:tavLst>
                                        </p:anim>
                                        <p:animEffect transition="in" filter="wipe(right)">
                                          <p:cBhvr>
                                            <p:cTn id="50" dur="500"/>
                                            <p:tgtEl>
                                              <p:spTgt spid="20"/>
                                            </p:tgtEl>
                                          </p:cBhvr>
                                        </p:animEffect>
                                      </p:childTnLst>
                                    </p:cTn>
                                  </p:par>
                                </p:childTnLst>
                              </p:cTn>
                            </p:par>
                            <p:par>
                              <p:cTn id="51" fill="hold">
                                <p:stCondLst>
                                  <p:cond delay="3500"/>
                                </p:stCondLst>
                                <p:childTnLst>
                                  <p:par>
                                    <p:cTn id="52" presetID="12" presetClass="entr" presetSubtype="8" fill="hold" grpId="0" nodeType="afterEffect">
                                      <p:stCondLst>
                                        <p:cond delay="0"/>
                                      </p:stCondLst>
                                      <p:childTnLst>
                                        <p:set>
                                          <p:cBhvr>
                                            <p:cTn id="53" dur="1" fill="hold">
                                              <p:stCondLst>
                                                <p:cond delay="0"/>
                                              </p:stCondLst>
                                            </p:cTn>
                                            <p:tgtEl>
                                              <p:spTgt spid="21"/>
                                            </p:tgtEl>
                                            <p:attrNameLst>
                                              <p:attrName>style.visibility</p:attrName>
                                            </p:attrNameLst>
                                          </p:cBhvr>
                                          <p:to>
                                            <p:strVal val="visible"/>
                                          </p:to>
                                        </p:set>
                                        <p:anim calcmode="lin" valueType="num">
                                          <p:cBhvr additive="base">
                                            <p:cTn id="54" dur="500"/>
                                            <p:tgtEl>
                                              <p:spTgt spid="21"/>
                                            </p:tgtEl>
                                            <p:attrNameLst>
                                              <p:attrName>ppt_x</p:attrName>
                                            </p:attrNameLst>
                                          </p:cBhvr>
                                          <p:tavLst>
                                            <p:tav tm="0">
                                              <p:val>
                                                <p:strVal val="#ppt_x-#ppt_w*1.125000"/>
                                              </p:val>
                                            </p:tav>
                                            <p:tav tm="100000">
                                              <p:val>
                                                <p:strVal val="#ppt_x"/>
                                              </p:val>
                                            </p:tav>
                                          </p:tavLst>
                                        </p:anim>
                                        <p:animEffect transition="in" filter="wipe(right)">
                                          <p:cBhvr>
                                            <p:cTn id="55" dur="500"/>
                                            <p:tgtEl>
                                              <p:spTgt spid="21"/>
                                            </p:tgtEl>
                                          </p:cBhvr>
                                        </p:animEffect>
                                      </p:childTnLst>
                                    </p:cTn>
                                  </p:par>
                                </p:childTnLst>
                              </p:cTn>
                            </p:par>
                            <p:par>
                              <p:cTn id="56" fill="hold">
                                <p:stCondLst>
                                  <p:cond delay="4000"/>
                                </p:stCondLst>
                                <p:childTnLst>
                                  <p:par>
                                    <p:cTn id="57" presetID="1" presetClass="entr" presetSubtype="0" fill="hold" nodeType="afterEffect">
                                      <p:stCondLst>
                                        <p:cond delay="0"/>
                                      </p:stCondLst>
                                      <p:childTnLst>
                                        <p:set>
                                          <p:cBhvr>
                                            <p:cTn id="5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bldLvl="0" animBg="1"/>
          <p:bldP spid="13" grpId="0" animBg="1"/>
          <p:bldP spid="17" grpId="0" animBg="1"/>
          <p:bldP spid="18" grpId="0" animBg="1"/>
          <p:bldP spid="19" grpId="0" animBg="1"/>
          <p:bldP spid="20" grpId="0"/>
          <p:bldP spid="21"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750" fill="hold"/>
                                            <p:tgtEl>
                                              <p:spTgt spid="2"/>
                                            </p:tgtEl>
                                            <p:attrNameLst>
                                              <p:attrName>ppt_w</p:attrName>
                                            </p:attrNameLst>
                                          </p:cBhvr>
                                          <p:tavLst>
                                            <p:tav tm="0">
                                              <p:val>
                                                <p:fltVal val="0"/>
                                              </p:val>
                                            </p:tav>
                                            <p:tav tm="100000">
                                              <p:val>
                                                <p:strVal val="#ppt_w"/>
                                              </p:val>
                                            </p:tav>
                                          </p:tavLst>
                                        </p:anim>
                                        <p:anim calcmode="lin" valueType="num">
                                          <p:cBhvr>
                                            <p:cTn id="8" dur="750" fill="hold"/>
                                            <p:tgtEl>
                                              <p:spTgt spid="2"/>
                                            </p:tgtEl>
                                            <p:attrNameLst>
                                              <p:attrName>ppt_h</p:attrName>
                                            </p:attrNameLst>
                                          </p:cBhvr>
                                          <p:tavLst>
                                            <p:tav tm="0">
                                              <p:val>
                                                <p:fltVal val="0"/>
                                              </p:val>
                                            </p:tav>
                                            <p:tav tm="100000">
                                              <p:val>
                                                <p:strVal val="#ppt_h"/>
                                              </p:val>
                                            </p:tav>
                                          </p:tavLst>
                                        </p:anim>
                                        <p:animEffect transition="in" filter="fade">
                                          <p:cBhvr>
                                            <p:cTn id="9" dur="750"/>
                                            <p:tgtEl>
                                              <p:spTgt spid="2"/>
                                            </p:tgtEl>
                                          </p:cBhvr>
                                        </p:animEffect>
                                      </p:childTnLst>
                                    </p:cTn>
                                  </p:par>
                                  <p:par>
                                    <p:cTn id="10" presetID="22" presetClass="entr" presetSubtype="1"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par>
                                    <p:cTn id="18" presetID="14" presetClass="entr" presetSubtype="10"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randombar(horizontal)">
                                          <p:cBhvr>
                                            <p:cTn id="20" dur="750"/>
                                            <p:tgtEl>
                                              <p:spTgt spid="9"/>
                                            </p:tgtEl>
                                          </p:cBhvr>
                                        </p:animEffect>
                                      </p:childTnLst>
                                    </p:cTn>
                                  </p:par>
                                </p:childTnLst>
                              </p:cTn>
                            </p:par>
                            <p:par>
                              <p:cTn id="21" fill="hold">
                                <p:stCondLst>
                                  <p:cond delay="1500"/>
                                </p:stCondLst>
                                <p:childTnLst>
                                  <p:par>
                                    <p:cTn id="22" presetID="2" presetClass="entr" presetSubtype="4" fill="hold" nodeType="after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additive="base">
                                            <p:cTn id="24" dur="500" fill="hold"/>
                                            <p:tgtEl>
                                              <p:spTgt spid="10"/>
                                            </p:tgtEl>
                                            <p:attrNameLst>
                                              <p:attrName>ppt_x</p:attrName>
                                            </p:attrNameLst>
                                          </p:cBhvr>
                                          <p:tavLst>
                                            <p:tav tm="0">
                                              <p:val>
                                                <p:strVal val="#ppt_x"/>
                                              </p:val>
                                            </p:tav>
                                            <p:tav tm="100000">
                                              <p:val>
                                                <p:strVal val="#ppt_x"/>
                                              </p:val>
                                            </p:tav>
                                          </p:tavLst>
                                        </p:anim>
                                        <p:anim calcmode="lin" valueType="num">
                                          <p:cBhvr additive="base">
                                            <p:cTn id="25" dur="500" fill="hold"/>
                                            <p:tgtEl>
                                              <p:spTgt spid="10"/>
                                            </p:tgtEl>
                                            <p:attrNameLst>
                                              <p:attrName>ppt_y</p:attrName>
                                            </p:attrNameLst>
                                          </p:cBhvr>
                                          <p:tavLst>
                                            <p:tav tm="0">
                                              <p:val>
                                                <p:strVal val="1+#ppt_h/2"/>
                                              </p:val>
                                            </p:tav>
                                            <p:tav tm="100000">
                                              <p:val>
                                                <p:strVal val="#ppt_y"/>
                                              </p:val>
                                            </p:tav>
                                          </p:tavLst>
                                        </p:anim>
                                      </p:childTnLst>
                                    </p:cTn>
                                  </p:par>
                                  <p:par>
                                    <p:cTn id="26" presetID="14" presetClass="entr" presetSubtype="10"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randombar(horizontal)">
                                          <p:cBhvr>
                                            <p:cTn id="28" dur="750"/>
                                            <p:tgtEl>
                                              <p:spTgt spid="13"/>
                                            </p:tgtEl>
                                          </p:cBhvr>
                                        </p:animEffect>
                                      </p:childTnLst>
                                    </p:cTn>
                                  </p:par>
                                </p:childTnLst>
                              </p:cTn>
                            </p:par>
                            <p:par>
                              <p:cTn id="29" fill="hold">
                                <p:stCondLst>
                                  <p:cond delay="2000"/>
                                </p:stCondLst>
                                <p:childTnLst>
                                  <p:par>
                                    <p:cTn id="30" presetID="23" presetClass="entr" presetSubtype="528" fill="hold" nodeType="after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p:cTn id="32" dur="500" fill="hold"/>
                                            <p:tgtEl>
                                              <p:spTgt spid="14"/>
                                            </p:tgtEl>
                                            <p:attrNameLst>
                                              <p:attrName>ppt_w</p:attrName>
                                            </p:attrNameLst>
                                          </p:cBhvr>
                                          <p:tavLst>
                                            <p:tav tm="0">
                                              <p:val>
                                                <p:fltVal val="0"/>
                                              </p:val>
                                            </p:tav>
                                            <p:tav tm="100000">
                                              <p:val>
                                                <p:strVal val="#ppt_w"/>
                                              </p:val>
                                            </p:tav>
                                          </p:tavLst>
                                        </p:anim>
                                        <p:anim calcmode="lin" valueType="num">
                                          <p:cBhvr>
                                            <p:cTn id="33" dur="500" fill="hold"/>
                                            <p:tgtEl>
                                              <p:spTgt spid="14"/>
                                            </p:tgtEl>
                                            <p:attrNameLst>
                                              <p:attrName>ppt_h</p:attrName>
                                            </p:attrNameLst>
                                          </p:cBhvr>
                                          <p:tavLst>
                                            <p:tav tm="0">
                                              <p:val>
                                                <p:fltVal val="0"/>
                                              </p:val>
                                            </p:tav>
                                            <p:tav tm="100000">
                                              <p:val>
                                                <p:strVal val="#ppt_h"/>
                                              </p:val>
                                            </p:tav>
                                          </p:tavLst>
                                        </p:anim>
                                        <p:anim calcmode="lin" valueType="num">
                                          <p:cBhvr>
                                            <p:cTn id="34" dur="500" fill="hold"/>
                                            <p:tgtEl>
                                              <p:spTgt spid="14"/>
                                            </p:tgtEl>
                                            <p:attrNameLst>
                                              <p:attrName>ppt_x</p:attrName>
                                            </p:attrNameLst>
                                          </p:cBhvr>
                                          <p:tavLst>
                                            <p:tav tm="0">
                                              <p:val>
                                                <p:fltVal val="0.5"/>
                                              </p:val>
                                            </p:tav>
                                            <p:tav tm="100000">
                                              <p:val>
                                                <p:strVal val="#ppt_x"/>
                                              </p:val>
                                            </p:tav>
                                          </p:tavLst>
                                        </p:anim>
                                        <p:anim calcmode="lin" valueType="num">
                                          <p:cBhvr>
                                            <p:cTn id="35" dur="500" fill="hold"/>
                                            <p:tgtEl>
                                              <p:spTgt spid="14"/>
                                            </p:tgtEl>
                                            <p:attrNameLst>
                                              <p:attrName>ppt_y</p:attrName>
                                            </p:attrNameLst>
                                          </p:cBhvr>
                                          <p:tavLst>
                                            <p:tav tm="0">
                                              <p:val>
                                                <p:fltVal val="0.5"/>
                                              </p:val>
                                            </p:tav>
                                            <p:tav tm="100000">
                                              <p:val>
                                                <p:strVal val="#ppt_y"/>
                                              </p:val>
                                            </p:tav>
                                          </p:tavLst>
                                        </p:anim>
                                      </p:childTnLst>
                                    </p:cTn>
                                  </p:par>
                                  <p:par>
                                    <p:cTn id="36" presetID="14" presetClass="entr" presetSubtype="10" fill="hold" grpId="0" nodeType="with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randombar(horizontal)">
                                          <p:cBhvr>
                                            <p:cTn id="38" dur="750"/>
                                            <p:tgtEl>
                                              <p:spTgt spid="17"/>
                                            </p:tgtEl>
                                          </p:cBhvr>
                                        </p:animEffect>
                                      </p:childTnLst>
                                    </p:cTn>
                                  </p:par>
                                </p:childTnLst>
                              </p:cTn>
                            </p:par>
                            <p:par>
                              <p:cTn id="39" fill="hold">
                                <p:stCondLst>
                                  <p:cond delay="2500"/>
                                </p:stCondLst>
                                <p:childTnLst>
                                  <p:par>
                                    <p:cTn id="40" presetID="22" presetClass="entr" presetSubtype="4" fill="hold" grpId="0" nodeType="after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wipe(down)">
                                          <p:cBhvr>
                                            <p:cTn id="42" dur="500"/>
                                            <p:tgtEl>
                                              <p:spTgt spid="18"/>
                                            </p:tgtEl>
                                          </p:cBhvr>
                                        </p:animEffect>
                                      </p:childTnLst>
                                    </p:cTn>
                                  </p:par>
                                  <p:par>
                                    <p:cTn id="43" presetID="22" presetClass="entr" presetSubtype="1" fill="hold" grpId="0" nodeType="with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wipe(up)">
                                          <p:cBhvr>
                                            <p:cTn id="45" dur="500"/>
                                            <p:tgtEl>
                                              <p:spTgt spid="19"/>
                                            </p:tgtEl>
                                          </p:cBhvr>
                                        </p:animEffect>
                                      </p:childTnLst>
                                    </p:cTn>
                                  </p:par>
                                </p:childTnLst>
                              </p:cTn>
                            </p:par>
                            <p:par>
                              <p:cTn id="46" fill="hold">
                                <p:stCondLst>
                                  <p:cond delay="3000"/>
                                </p:stCondLst>
                                <p:childTnLst>
                                  <p:par>
                                    <p:cTn id="47" presetID="12" presetClass="entr" presetSubtype="8" fill="hold" grpId="0" nodeType="afterEffect">
                                      <p:stCondLst>
                                        <p:cond delay="0"/>
                                      </p:stCondLst>
                                      <p:childTnLst>
                                        <p:set>
                                          <p:cBhvr>
                                            <p:cTn id="48" dur="1" fill="hold">
                                              <p:stCondLst>
                                                <p:cond delay="0"/>
                                              </p:stCondLst>
                                            </p:cTn>
                                            <p:tgtEl>
                                              <p:spTgt spid="20"/>
                                            </p:tgtEl>
                                            <p:attrNameLst>
                                              <p:attrName>style.visibility</p:attrName>
                                            </p:attrNameLst>
                                          </p:cBhvr>
                                          <p:to>
                                            <p:strVal val="visible"/>
                                          </p:to>
                                        </p:set>
                                        <p:anim calcmode="lin" valueType="num">
                                          <p:cBhvr additive="base">
                                            <p:cTn id="49" dur="500"/>
                                            <p:tgtEl>
                                              <p:spTgt spid="20"/>
                                            </p:tgtEl>
                                            <p:attrNameLst>
                                              <p:attrName>ppt_x</p:attrName>
                                            </p:attrNameLst>
                                          </p:cBhvr>
                                          <p:tavLst>
                                            <p:tav tm="0">
                                              <p:val>
                                                <p:strVal val="#ppt_x-#ppt_w*1.125000"/>
                                              </p:val>
                                            </p:tav>
                                            <p:tav tm="100000">
                                              <p:val>
                                                <p:strVal val="#ppt_x"/>
                                              </p:val>
                                            </p:tav>
                                          </p:tavLst>
                                        </p:anim>
                                        <p:animEffect transition="in" filter="wipe(right)">
                                          <p:cBhvr>
                                            <p:cTn id="50" dur="500"/>
                                            <p:tgtEl>
                                              <p:spTgt spid="20"/>
                                            </p:tgtEl>
                                          </p:cBhvr>
                                        </p:animEffect>
                                      </p:childTnLst>
                                    </p:cTn>
                                  </p:par>
                                </p:childTnLst>
                              </p:cTn>
                            </p:par>
                            <p:par>
                              <p:cTn id="51" fill="hold">
                                <p:stCondLst>
                                  <p:cond delay="3500"/>
                                </p:stCondLst>
                                <p:childTnLst>
                                  <p:par>
                                    <p:cTn id="52" presetID="12" presetClass="entr" presetSubtype="8" fill="hold" grpId="0" nodeType="afterEffect">
                                      <p:stCondLst>
                                        <p:cond delay="0"/>
                                      </p:stCondLst>
                                      <p:childTnLst>
                                        <p:set>
                                          <p:cBhvr>
                                            <p:cTn id="53" dur="1" fill="hold">
                                              <p:stCondLst>
                                                <p:cond delay="0"/>
                                              </p:stCondLst>
                                            </p:cTn>
                                            <p:tgtEl>
                                              <p:spTgt spid="21"/>
                                            </p:tgtEl>
                                            <p:attrNameLst>
                                              <p:attrName>style.visibility</p:attrName>
                                            </p:attrNameLst>
                                          </p:cBhvr>
                                          <p:to>
                                            <p:strVal val="visible"/>
                                          </p:to>
                                        </p:set>
                                        <p:anim calcmode="lin" valueType="num">
                                          <p:cBhvr additive="base">
                                            <p:cTn id="54" dur="500"/>
                                            <p:tgtEl>
                                              <p:spTgt spid="21"/>
                                            </p:tgtEl>
                                            <p:attrNameLst>
                                              <p:attrName>ppt_x</p:attrName>
                                            </p:attrNameLst>
                                          </p:cBhvr>
                                          <p:tavLst>
                                            <p:tav tm="0">
                                              <p:val>
                                                <p:strVal val="#ppt_x-#ppt_w*1.125000"/>
                                              </p:val>
                                            </p:tav>
                                            <p:tav tm="100000">
                                              <p:val>
                                                <p:strVal val="#ppt_x"/>
                                              </p:val>
                                            </p:tav>
                                          </p:tavLst>
                                        </p:anim>
                                        <p:animEffect transition="in" filter="wipe(right)">
                                          <p:cBhvr>
                                            <p:cTn id="55" dur="500"/>
                                            <p:tgtEl>
                                              <p:spTgt spid="21"/>
                                            </p:tgtEl>
                                          </p:cBhvr>
                                        </p:animEffect>
                                      </p:childTnLst>
                                    </p:cTn>
                                  </p:par>
                                </p:childTnLst>
                              </p:cTn>
                            </p:par>
                            <p:par>
                              <p:cTn id="56" fill="hold">
                                <p:stCondLst>
                                  <p:cond delay="4000"/>
                                </p:stCondLst>
                                <p:childTnLst>
                                  <p:par>
                                    <p:cTn id="57" presetID="1" presetClass="entr" presetSubtype="0" fill="hold" nodeType="afterEffect">
                                      <p:stCondLst>
                                        <p:cond delay="0"/>
                                      </p:stCondLst>
                                      <p:childTnLst>
                                        <p:set>
                                          <p:cBhvr>
                                            <p:cTn id="5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bldLvl="0" animBg="1"/>
          <p:bldP spid="13" grpId="0" animBg="1"/>
          <p:bldP spid="17" grpId="0" animBg="1"/>
          <p:bldP spid="18" grpId="0" animBg="1"/>
          <p:bldP spid="19" grpId="0" animBg="1"/>
          <p:bldP spid="20" grpId="0"/>
          <p:bldP spid="21" grpId="0"/>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15234" y="157139"/>
            <a:ext cx="4056834" cy="1502492"/>
            <a:chOff x="367108" y="277454"/>
            <a:chExt cx="4056834" cy="1502492"/>
          </a:xfrm>
        </p:grpSpPr>
        <p:pic>
          <p:nvPicPr>
            <p:cNvPr id="3" name="图片 2"/>
            <p:cNvPicPr>
              <a:picLocks noChangeAspect="1"/>
            </p:cNvPicPr>
            <p:nvPr/>
          </p:nvPicPr>
          <p:blipFill rotWithShape="1">
            <a:blip r:embed="rId1" cstate="print">
              <a:extLst>
                <a:ext uri="{28A0092B-C50C-407E-A947-70E740481C1C}">
                  <a14:useLocalDpi xmlns:a14="http://schemas.microsoft.com/office/drawing/2010/main" val="0"/>
                </a:ext>
              </a:extLst>
            </a:blip>
            <a:srcRect l="12603" t="75961" r="19875" b="-3616"/>
            <a:stretch>
              <a:fillRect/>
            </a:stretch>
          </p:blipFill>
          <p:spPr>
            <a:xfrm>
              <a:off x="367108" y="277454"/>
              <a:ext cx="4056834" cy="1502492"/>
            </a:xfrm>
            <a:prstGeom prst="rect">
              <a:avLst/>
            </a:prstGeom>
          </p:spPr>
        </p:pic>
        <p:sp>
          <p:nvSpPr>
            <p:cNvPr id="4" name="矩形 3"/>
            <p:cNvSpPr/>
            <p:nvPr/>
          </p:nvSpPr>
          <p:spPr>
            <a:xfrm>
              <a:off x="1338081" y="668635"/>
              <a:ext cx="2379677" cy="461665"/>
            </a:xfrm>
            <a:prstGeom prst="rect">
              <a:avLst/>
            </a:prstGeom>
          </p:spPr>
          <p:txBody>
            <a:bodyPr wrap="square">
              <a:spAutoFit/>
            </a:bodyPr>
            <a:lstStyle/>
            <a:p>
              <a:pPr algn="ctr"/>
              <a:r>
                <a:rPr lang="zh-CN" altLang="en-US" sz="2400" spc="600" dirty="0">
                  <a:solidFill>
                    <a:srgbClr val="253238"/>
                  </a:solidFill>
                  <a:latin typeface="+mj-ea"/>
                  <a:ea typeface="+mj-ea"/>
                </a:rPr>
                <a:t>学会珍惜</a:t>
              </a:r>
              <a:endParaRPr lang="zh-CN" altLang="en-US" sz="2400" spc="600" dirty="0">
                <a:solidFill>
                  <a:srgbClr val="253238"/>
                </a:solidFill>
                <a:latin typeface="+mj-ea"/>
                <a:ea typeface="+mj-ea"/>
              </a:endParaRPr>
            </a:p>
          </p:txBody>
        </p:sp>
      </p:grpSp>
      <p:sp>
        <p:nvSpPr>
          <p:cNvPr id="5" name="流程图: 资料带 4"/>
          <p:cNvSpPr/>
          <p:nvPr/>
        </p:nvSpPr>
        <p:spPr>
          <a:xfrm>
            <a:off x="1792405" y="1473000"/>
            <a:ext cx="8607190" cy="1073712"/>
          </a:xfrm>
          <a:prstGeom prst="flowChartPunchedTape">
            <a:avLst/>
          </a:prstGeom>
          <a:solidFill>
            <a:schemeClr val="bg1"/>
          </a:solidFill>
        </p:spPr>
        <p:txBody>
          <a:bodyPr wrap="square">
            <a:spAutoFit/>
          </a:bodyPr>
          <a:lstStyle/>
          <a:p>
            <a:pPr algn="ctr"/>
            <a:r>
              <a:rPr lang="zh-CN" altLang="en-US" sz="3600" b="1" dirty="0">
                <a:solidFill>
                  <a:schemeClr val="accent3"/>
                </a:solidFill>
                <a:latin typeface="+mj-ea"/>
                <a:ea typeface="+mj-ea"/>
              </a:rPr>
              <a:t>珍惜当下、珍惜生活、感恩父母</a:t>
            </a:r>
            <a:endParaRPr lang="zh-CN" altLang="en-US" sz="3600" b="1" dirty="0">
              <a:solidFill>
                <a:schemeClr val="accent3"/>
              </a:solidFill>
              <a:latin typeface="+mj-ea"/>
              <a:ea typeface="+mj-ea"/>
            </a:endParaRPr>
          </a:p>
        </p:txBody>
      </p:sp>
      <p:sp>
        <p:nvSpPr>
          <p:cNvPr id="6" name="TextBox 8"/>
          <p:cNvSpPr txBox="1"/>
          <p:nvPr/>
        </p:nvSpPr>
        <p:spPr>
          <a:xfrm>
            <a:off x="660400" y="2592345"/>
            <a:ext cx="2000913" cy="377008"/>
          </a:xfrm>
          <a:prstGeom prst="rect">
            <a:avLst/>
          </a:prstGeom>
          <a:solidFill>
            <a:schemeClr val="accent2"/>
          </a:solidFill>
        </p:spPr>
        <p:txBody>
          <a:bodyPr wrap="square" lIns="68562" tIns="34281" rIns="68562" bIns="34281" rtlCol="0" anchor="ctr">
            <a:spAutoFit/>
          </a:bodyPr>
          <a:lstStyle/>
          <a:p>
            <a:pPr algn="just"/>
            <a:r>
              <a:rPr lang="zh-CN" altLang="en-US" sz="2000" b="1" dirty="0">
                <a:solidFill>
                  <a:schemeClr val="bg1"/>
                </a:solidFill>
                <a:latin typeface="微软雅黑" panose="020B0503020204020204" pitchFamily="34" charset="-122"/>
                <a:ea typeface="微软雅黑" panose="020B0503020204020204" pitchFamily="34" charset="-122"/>
              </a:rPr>
              <a:t>我们需要珍惜</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7" name="Rectangle 1027"/>
          <p:cNvSpPr>
            <a:spLocks noChangeArrowheads="1"/>
          </p:cNvSpPr>
          <p:nvPr/>
        </p:nvSpPr>
        <p:spPr bwMode="auto">
          <a:xfrm>
            <a:off x="660401" y="2980079"/>
            <a:ext cx="8906680" cy="406971"/>
          </a:xfrm>
          <a:prstGeom prst="rect">
            <a:avLst/>
          </a:prstGeom>
          <a:solidFill>
            <a:schemeClr val="bg1"/>
          </a:solidFill>
          <a:ln>
            <a:noFill/>
          </a:ln>
        </p:spPr>
        <p:txBody>
          <a:bodyPr wrap="square" anchor="ct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285750" indent="-285750" algn="just" eaLnBrk="1" fontAlgn="base" hangingPunct="1">
              <a:lnSpc>
                <a:spcPts val="2700"/>
              </a:lnSpc>
              <a:spcBef>
                <a:spcPct val="0"/>
              </a:spcBef>
              <a:spcAft>
                <a:spcPct val="0"/>
              </a:spcAft>
              <a:buFont typeface="Arial" panose="020B0604020202020204" pitchFamily="34" charset="0"/>
              <a:buChar char="•"/>
            </a:pPr>
            <a:r>
              <a:rPr lang="zh-CN" altLang="en-US" dirty="0">
                <a:solidFill>
                  <a:srgbClr val="253238"/>
                </a:solidFill>
                <a:latin typeface="微软雅黑" panose="020B0503020204020204" pitchFamily="34" charset="-122"/>
                <a:ea typeface="微软雅黑" panose="020B0503020204020204" pitchFamily="34" charset="-122"/>
              </a:rPr>
              <a:t>珍惜阳光，珍惜花香，珍惜雨露，珍惜我们所拥有的一切一切</a:t>
            </a:r>
            <a:r>
              <a:rPr lang="en-US" altLang="zh-CN" dirty="0">
                <a:solidFill>
                  <a:srgbClr val="253238"/>
                </a:solidFill>
                <a:latin typeface="微软雅黑" panose="020B0503020204020204" pitchFamily="34" charset="-122"/>
                <a:ea typeface="微软雅黑" panose="020B0503020204020204" pitchFamily="34" charset="-122"/>
              </a:rPr>
              <a:t>……</a:t>
            </a:r>
            <a:r>
              <a:rPr lang="zh-CN" altLang="en-US" dirty="0">
                <a:solidFill>
                  <a:srgbClr val="253238"/>
                </a:solidFill>
                <a:latin typeface="微软雅黑" panose="020B0503020204020204" pitchFamily="34" charset="-122"/>
                <a:ea typeface="微软雅黑" panose="020B0503020204020204" pitchFamily="34" charset="-122"/>
              </a:rPr>
              <a:t>甚至包括空气</a:t>
            </a:r>
            <a:r>
              <a:rPr lang="en-US" altLang="zh-CN" dirty="0">
                <a:solidFill>
                  <a:srgbClr val="253238"/>
                </a:solidFill>
                <a:latin typeface="微软雅黑" panose="020B0503020204020204" pitchFamily="34" charset="-122"/>
                <a:ea typeface="微软雅黑" panose="020B0503020204020204" pitchFamily="34" charset="-122"/>
              </a:rPr>
              <a:t>……</a:t>
            </a:r>
            <a:endParaRPr lang="zh-CN" altLang="en-US" dirty="0">
              <a:solidFill>
                <a:srgbClr val="253238"/>
              </a:solidFill>
              <a:latin typeface="微软雅黑" panose="020B0503020204020204" pitchFamily="34" charset="-122"/>
              <a:ea typeface="微软雅黑" panose="020B0503020204020204" pitchFamily="34" charset="-122"/>
            </a:endParaRPr>
          </a:p>
        </p:txBody>
      </p:sp>
      <p:sp>
        <p:nvSpPr>
          <p:cNvPr id="8" name="TextBox 8"/>
          <p:cNvSpPr txBox="1"/>
          <p:nvPr/>
        </p:nvSpPr>
        <p:spPr>
          <a:xfrm>
            <a:off x="660400" y="3653685"/>
            <a:ext cx="2000913" cy="377008"/>
          </a:xfrm>
          <a:prstGeom prst="rect">
            <a:avLst/>
          </a:prstGeom>
          <a:solidFill>
            <a:schemeClr val="accent1"/>
          </a:solidFill>
        </p:spPr>
        <p:txBody>
          <a:bodyPr wrap="square" lIns="68562" tIns="34281" rIns="68562" bIns="34281" rtlCol="0" anchor="ctr">
            <a:spAutoFit/>
          </a:bodyPr>
          <a:lstStyle/>
          <a:p>
            <a:pPr algn="just"/>
            <a:r>
              <a:rPr lang="zh-CN" altLang="en-US" sz="2000" b="1" dirty="0">
                <a:solidFill>
                  <a:schemeClr val="bg1"/>
                </a:solidFill>
                <a:latin typeface="微软雅黑" panose="020B0503020204020204" pitchFamily="34" charset="-122"/>
                <a:ea typeface="微软雅黑" panose="020B0503020204020204" pitchFamily="34" charset="-122"/>
              </a:rPr>
              <a:t>我们更要感谢</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9" name="Rectangle 1027"/>
          <p:cNvSpPr>
            <a:spLocks noChangeArrowheads="1"/>
          </p:cNvSpPr>
          <p:nvPr/>
        </p:nvSpPr>
        <p:spPr bwMode="auto">
          <a:xfrm>
            <a:off x="660401" y="4014123"/>
            <a:ext cx="8906680" cy="406971"/>
          </a:xfrm>
          <a:prstGeom prst="rect">
            <a:avLst/>
          </a:prstGeom>
          <a:solidFill>
            <a:schemeClr val="bg1"/>
          </a:solidFill>
          <a:ln>
            <a:noFill/>
          </a:ln>
        </p:spPr>
        <p:txBody>
          <a:bodyPr wrap="square" anchor="ct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285750" indent="-285750" algn="just" eaLnBrk="1" fontAlgn="base" hangingPunct="1">
              <a:lnSpc>
                <a:spcPts val="2700"/>
              </a:lnSpc>
              <a:spcBef>
                <a:spcPct val="0"/>
              </a:spcBef>
              <a:spcAft>
                <a:spcPct val="0"/>
              </a:spcAft>
              <a:buFont typeface="Arial" panose="020B0604020202020204" pitchFamily="34" charset="0"/>
              <a:buChar char="•"/>
            </a:pPr>
            <a:r>
              <a:rPr lang="zh-CN" altLang="en-US" dirty="0">
                <a:solidFill>
                  <a:srgbClr val="253238"/>
                </a:solidFill>
                <a:latin typeface="微软雅黑" panose="020B0503020204020204" pitchFamily="34" charset="-122"/>
                <a:ea typeface="微软雅黑" panose="020B0503020204020204" pitchFamily="34" charset="-122"/>
              </a:rPr>
              <a:t>感谢生活，感谢社会，感谢祖国，感谢老师，感谢父母，感谢一切的一切</a:t>
            </a:r>
            <a:r>
              <a:rPr lang="en-US" altLang="zh-CN" dirty="0">
                <a:solidFill>
                  <a:srgbClr val="253238"/>
                </a:solidFill>
                <a:latin typeface="微软雅黑" panose="020B0503020204020204" pitchFamily="34" charset="-122"/>
                <a:ea typeface="微软雅黑" panose="020B0503020204020204" pitchFamily="34" charset="-122"/>
              </a:rPr>
              <a:t>……</a:t>
            </a:r>
            <a:endParaRPr lang="zh-CN" altLang="en-US" dirty="0">
              <a:solidFill>
                <a:srgbClr val="253238"/>
              </a:solidFill>
              <a:latin typeface="微软雅黑" panose="020B0503020204020204" pitchFamily="34" charset="-122"/>
              <a:ea typeface="微软雅黑" panose="020B0503020204020204" pitchFamily="34" charset="-122"/>
            </a:endParaRPr>
          </a:p>
        </p:txBody>
      </p:sp>
      <p:sp>
        <p:nvSpPr>
          <p:cNvPr id="10" name="TextBox 8"/>
          <p:cNvSpPr txBox="1"/>
          <p:nvPr/>
        </p:nvSpPr>
        <p:spPr>
          <a:xfrm>
            <a:off x="660400" y="4687103"/>
            <a:ext cx="2000913" cy="377008"/>
          </a:xfrm>
          <a:prstGeom prst="rect">
            <a:avLst/>
          </a:prstGeom>
          <a:solidFill>
            <a:schemeClr val="accent3"/>
          </a:solidFill>
        </p:spPr>
        <p:txBody>
          <a:bodyPr wrap="square" lIns="68562" tIns="34281" rIns="68562" bIns="34281" rtlCol="0" anchor="ctr">
            <a:spAutoFit/>
          </a:bodyPr>
          <a:lstStyle/>
          <a:p>
            <a:pPr algn="just"/>
            <a:r>
              <a:rPr lang="zh-CN" altLang="en-US" sz="2000" b="1" dirty="0">
                <a:solidFill>
                  <a:schemeClr val="bg1"/>
                </a:solidFill>
                <a:latin typeface="微软雅黑" panose="020B0503020204020204" pitchFamily="34" charset="-122"/>
                <a:ea typeface="微软雅黑" panose="020B0503020204020204" pitchFamily="34" charset="-122"/>
              </a:rPr>
              <a:t>我们更要感恩</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11" name="Rectangle 1027"/>
          <p:cNvSpPr>
            <a:spLocks noChangeArrowheads="1"/>
          </p:cNvSpPr>
          <p:nvPr/>
        </p:nvSpPr>
        <p:spPr bwMode="auto">
          <a:xfrm>
            <a:off x="660401" y="5074837"/>
            <a:ext cx="8906680" cy="406971"/>
          </a:xfrm>
          <a:prstGeom prst="rect">
            <a:avLst/>
          </a:prstGeom>
          <a:solidFill>
            <a:schemeClr val="bg1"/>
          </a:solidFill>
          <a:ln>
            <a:noFill/>
          </a:ln>
        </p:spPr>
        <p:txBody>
          <a:bodyPr wrap="square" anchor="ct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285750" indent="-285750" algn="just" eaLnBrk="1" fontAlgn="base" hangingPunct="1">
              <a:lnSpc>
                <a:spcPts val="2700"/>
              </a:lnSpc>
              <a:spcBef>
                <a:spcPct val="0"/>
              </a:spcBef>
              <a:spcAft>
                <a:spcPct val="0"/>
              </a:spcAft>
              <a:buFont typeface="Arial" panose="020B0604020202020204" pitchFamily="34" charset="0"/>
              <a:buChar char="•"/>
            </a:pPr>
            <a:r>
              <a:rPr lang="zh-CN" altLang="en-US" dirty="0">
                <a:solidFill>
                  <a:srgbClr val="253238"/>
                </a:solidFill>
                <a:latin typeface="微软雅黑" panose="020B0503020204020204" pitchFamily="34" charset="-122"/>
                <a:ea typeface="微软雅黑" panose="020B0503020204020204" pitchFamily="34" charset="-122"/>
              </a:rPr>
              <a:t>感恩父母的养育，感恩父母的苦心，感恩父母教导，感恩父母给自己的一切</a:t>
            </a:r>
            <a:r>
              <a:rPr lang="en-US" altLang="zh-CN" dirty="0">
                <a:solidFill>
                  <a:srgbClr val="253238"/>
                </a:solidFill>
                <a:latin typeface="微软雅黑" panose="020B0503020204020204" pitchFamily="34" charset="-122"/>
                <a:ea typeface="微软雅黑" panose="020B0503020204020204" pitchFamily="34" charset="-122"/>
              </a:rPr>
              <a:t>……</a:t>
            </a:r>
            <a:endParaRPr lang="zh-CN" altLang="en-US" dirty="0">
              <a:solidFill>
                <a:srgbClr val="253238"/>
              </a:solidFill>
              <a:latin typeface="微软雅黑" panose="020B0503020204020204" pitchFamily="34" charset="-122"/>
              <a:ea typeface="微软雅黑" panose="020B0503020204020204" pitchFamily="34" charset="-122"/>
            </a:endParaRPr>
          </a:p>
        </p:txBody>
      </p:sp>
      <p:pic>
        <p:nvPicPr>
          <p:cNvPr id="13" name="图片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71045" y="3250118"/>
            <a:ext cx="3213356" cy="369021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750" fill="hold"/>
                                        <p:tgtEl>
                                          <p:spTgt spid="2"/>
                                        </p:tgtEl>
                                        <p:attrNameLst>
                                          <p:attrName>ppt_w</p:attrName>
                                        </p:attrNameLst>
                                      </p:cBhvr>
                                      <p:tavLst>
                                        <p:tav tm="0">
                                          <p:val>
                                            <p:fltVal val="0"/>
                                          </p:val>
                                        </p:tav>
                                        <p:tav tm="100000">
                                          <p:val>
                                            <p:strVal val="#ppt_w"/>
                                          </p:val>
                                        </p:tav>
                                      </p:tavLst>
                                    </p:anim>
                                    <p:anim calcmode="lin" valueType="num">
                                      <p:cBhvr>
                                        <p:cTn id="8" dur="750" fill="hold"/>
                                        <p:tgtEl>
                                          <p:spTgt spid="2"/>
                                        </p:tgtEl>
                                        <p:attrNameLst>
                                          <p:attrName>ppt_h</p:attrName>
                                        </p:attrNameLst>
                                      </p:cBhvr>
                                      <p:tavLst>
                                        <p:tav tm="0">
                                          <p:val>
                                            <p:fltVal val="0"/>
                                          </p:val>
                                        </p:tav>
                                        <p:tav tm="100000">
                                          <p:val>
                                            <p:strVal val="#ppt_h"/>
                                          </p:val>
                                        </p:tav>
                                      </p:tavLst>
                                    </p:anim>
                                    <p:animEffect transition="in" filter="fade">
                                      <p:cBhvr>
                                        <p:cTn id="9" dur="750"/>
                                        <p:tgtEl>
                                          <p:spTgt spid="2"/>
                                        </p:tgtEl>
                                      </p:cBhvr>
                                    </p:animEffect>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750" fill="hold"/>
                                        <p:tgtEl>
                                          <p:spTgt spid="5"/>
                                        </p:tgtEl>
                                        <p:attrNameLst>
                                          <p:attrName>ppt_w</p:attrName>
                                        </p:attrNameLst>
                                      </p:cBhvr>
                                      <p:tavLst>
                                        <p:tav tm="0">
                                          <p:val>
                                            <p:fltVal val="0"/>
                                          </p:val>
                                        </p:tav>
                                        <p:tav tm="100000">
                                          <p:val>
                                            <p:strVal val="#ppt_w"/>
                                          </p:val>
                                        </p:tav>
                                      </p:tavLst>
                                    </p:anim>
                                    <p:anim calcmode="lin" valueType="num">
                                      <p:cBhvr>
                                        <p:cTn id="14" dur="750" fill="hold"/>
                                        <p:tgtEl>
                                          <p:spTgt spid="5"/>
                                        </p:tgtEl>
                                        <p:attrNameLst>
                                          <p:attrName>ppt_h</p:attrName>
                                        </p:attrNameLst>
                                      </p:cBhvr>
                                      <p:tavLst>
                                        <p:tav tm="0">
                                          <p:val>
                                            <p:fltVal val="0"/>
                                          </p:val>
                                        </p:tav>
                                        <p:tav tm="100000">
                                          <p:val>
                                            <p:strVal val="#ppt_h"/>
                                          </p:val>
                                        </p:tav>
                                      </p:tavLst>
                                    </p:anim>
                                    <p:animEffect transition="in" filter="fade">
                                      <p:cBhvr>
                                        <p:cTn id="15" dur="750"/>
                                        <p:tgtEl>
                                          <p:spTgt spid="5"/>
                                        </p:tgtEl>
                                      </p:cBhvr>
                                    </p:animEffect>
                                  </p:childTnLst>
                                </p:cTn>
                              </p:par>
                            </p:childTnLst>
                          </p:cTn>
                        </p:par>
                        <p:par>
                          <p:cTn id="16" fill="hold">
                            <p:stCondLst>
                              <p:cond delay="2000"/>
                            </p:stCondLst>
                            <p:childTnLst>
                              <p:par>
                                <p:cTn id="17" presetID="56" presetClass="entr" presetSubtype="0" fill="hold" grpId="0" nodeType="afterEffect">
                                  <p:stCondLst>
                                    <p:cond delay="0"/>
                                  </p:stCondLst>
                                  <p:iterate type="lt">
                                    <p:tmPct val="10000"/>
                                  </p:iterate>
                                  <p:childTnLst>
                                    <p:set>
                                      <p:cBhvr>
                                        <p:cTn id="18" dur="1" fill="hold">
                                          <p:stCondLst>
                                            <p:cond delay="0"/>
                                          </p:stCondLst>
                                        </p:cTn>
                                        <p:tgtEl>
                                          <p:spTgt spid="6"/>
                                        </p:tgtEl>
                                        <p:attrNameLst>
                                          <p:attrName>style.visibility</p:attrName>
                                        </p:attrNameLst>
                                      </p:cBhvr>
                                      <p:to>
                                        <p:strVal val="visible"/>
                                      </p:to>
                                    </p:set>
                                    <p:anim by="(-#ppt_w*2)" calcmode="lin" valueType="num">
                                      <p:cBhvr rctx="PPT">
                                        <p:cTn id="19" dur="250" autoRev="1" fill="hold">
                                          <p:stCondLst>
                                            <p:cond delay="0"/>
                                          </p:stCondLst>
                                        </p:cTn>
                                        <p:tgtEl>
                                          <p:spTgt spid="6"/>
                                        </p:tgtEl>
                                        <p:attrNameLst>
                                          <p:attrName>ppt_w</p:attrName>
                                        </p:attrNameLst>
                                      </p:cBhvr>
                                    </p:anim>
                                    <p:anim by="(#ppt_w*0.50)" calcmode="lin" valueType="num">
                                      <p:cBhvr>
                                        <p:cTn id="20" dur="250" decel="50000" autoRev="1" fill="hold">
                                          <p:stCondLst>
                                            <p:cond delay="0"/>
                                          </p:stCondLst>
                                        </p:cTn>
                                        <p:tgtEl>
                                          <p:spTgt spid="6"/>
                                        </p:tgtEl>
                                        <p:attrNameLst>
                                          <p:attrName>ppt_x</p:attrName>
                                        </p:attrNameLst>
                                      </p:cBhvr>
                                    </p:anim>
                                    <p:anim from="(-#ppt_h/2)" to="(#ppt_y)" calcmode="lin" valueType="num">
                                      <p:cBhvr>
                                        <p:cTn id="21" dur="500" fill="hold">
                                          <p:stCondLst>
                                            <p:cond delay="0"/>
                                          </p:stCondLst>
                                        </p:cTn>
                                        <p:tgtEl>
                                          <p:spTgt spid="6"/>
                                        </p:tgtEl>
                                        <p:attrNameLst>
                                          <p:attrName>ppt_y</p:attrName>
                                        </p:attrNameLst>
                                      </p:cBhvr>
                                    </p:anim>
                                    <p:animRot by="21600000">
                                      <p:cBhvr>
                                        <p:cTn id="22" dur="500" fill="hold">
                                          <p:stCondLst>
                                            <p:cond delay="0"/>
                                          </p:stCondLst>
                                        </p:cTn>
                                        <p:tgtEl>
                                          <p:spTgt spid="6"/>
                                        </p:tgtEl>
                                        <p:attrNameLst>
                                          <p:attrName>r</p:attrName>
                                        </p:attrNameLst>
                                      </p:cBhvr>
                                    </p:animRot>
                                  </p:childTnLst>
                                </p:cTn>
                              </p:par>
                            </p:childTnLst>
                          </p:cTn>
                        </p:par>
                        <p:par>
                          <p:cTn id="23" fill="hold">
                            <p:stCondLst>
                              <p:cond delay="2250"/>
                            </p:stCondLst>
                            <p:childTnLst>
                              <p:par>
                                <p:cTn id="24" presetID="22" presetClass="entr" presetSubtype="8" fill="hold" grpId="0"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left)">
                                      <p:cBhvr>
                                        <p:cTn id="26" dur="500"/>
                                        <p:tgtEl>
                                          <p:spTgt spid="7"/>
                                        </p:tgtEl>
                                      </p:cBhvr>
                                    </p:animEffect>
                                  </p:childTnLst>
                                  <p:subTnLst>
                                    <p:audio>
                                      <p:cMediaNode>
                                        <p:cTn display="0" masterRel="sameClick">
                                          <p:stCondLst>
                                            <p:cond evt="begin" delay="0">
                                              <p:tn val="24"/>
                                            </p:cond>
                                          </p:stCondLst>
                                          <p:endCondLst>
                                            <p:cond evt="onStopAudio" delay="0">
                                              <p:tgtEl>
                                                <p:sldTgt/>
                                              </p:tgtEl>
                                            </p:cond>
                                          </p:endCondLst>
                                        </p:cTn>
                                        <p:tgtEl>
                                          <p:sndTgt r:embed="rId3" name="chimes.wav"/>
                                        </p:tgtEl>
                                      </p:cMediaNode>
                                    </p:audio>
                                  </p:subTnLst>
                                </p:cTn>
                              </p:par>
                            </p:childTnLst>
                          </p:cTn>
                        </p:par>
                        <p:par>
                          <p:cTn id="27" fill="hold">
                            <p:stCondLst>
                              <p:cond delay="2750"/>
                            </p:stCondLst>
                            <p:childTnLst>
                              <p:par>
                                <p:cTn id="28" presetID="56" presetClass="entr" presetSubtype="0" fill="hold" grpId="0" nodeType="afterEffect">
                                  <p:stCondLst>
                                    <p:cond delay="0"/>
                                  </p:stCondLst>
                                  <p:iterate type="lt">
                                    <p:tmPct val="10000"/>
                                  </p:iterate>
                                  <p:childTnLst>
                                    <p:set>
                                      <p:cBhvr>
                                        <p:cTn id="29" dur="1" fill="hold">
                                          <p:stCondLst>
                                            <p:cond delay="0"/>
                                          </p:stCondLst>
                                        </p:cTn>
                                        <p:tgtEl>
                                          <p:spTgt spid="8"/>
                                        </p:tgtEl>
                                        <p:attrNameLst>
                                          <p:attrName>style.visibility</p:attrName>
                                        </p:attrNameLst>
                                      </p:cBhvr>
                                      <p:to>
                                        <p:strVal val="visible"/>
                                      </p:to>
                                    </p:set>
                                    <p:anim by="(-#ppt_w*2)" calcmode="lin" valueType="num">
                                      <p:cBhvr rctx="PPT">
                                        <p:cTn id="30" dur="250" autoRev="1" fill="hold">
                                          <p:stCondLst>
                                            <p:cond delay="0"/>
                                          </p:stCondLst>
                                        </p:cTn>
                                        <p:tgtEl>
                                          <p:spTgt spid="8"/>
                                        </p:tgtEl>
                                        <p:attrNameLst>
                                          <p:attrName>ppt_w</p:attrName>
                                        </p:attrNameLst>
                                      </p:cBhvr>
                                    </p:anim>
                                    <p:anim by="(#ppt_w*0.50)" calcmode="lin" valueType="num">
                                      <p:cBhvr>
                                        <p:cTn id="31" dur="250" decel="50000" autoRev="1" fill="hold">
                                          <p:stCondLst>
                                            <p:cond delay="0"/>
                                          </p:stCondLst>
                                        </p:cTn>
                                        <p:tgtEl>
                                          <p:spTgt spid="8"/>
                                        </p:tgtEl>
                                        <p:attrNameLst>
                                          <p:attrName>ppt_x</p:attrName>
                                        </p:attrNameLst>
                                      </p:cBhvr>
                                    </p:anim>
                                    <p:anim from="(-#ppt_h/2)" to="(#ppt_y)" calcmode="lin" valueType="num">
                                      <p:cBhvr>
                                        <p:cTn id="32" dur="500" fill="hold">
                                          <p:stCondLst>
                                            <p:cond delay="0"/>
                                          </p:stCondLst>
                                        </p:cTn>
                                        <p:tgtEl>
                                          <p:spTgt spid="8"/>
                                        </p:tgtEl>
                                        <p:attrNameLst>
                                          <p:attrName>ppt_y</p:attrName>
                                        </p:attrNameLst>
                                      </p:cBhvr>
                                    </p:anim>
                                    <p:animRot by="21600000">
                                      <p:cBhvr>
                                        <p:cTn id="33" dur="500" fill="hold">
                                          <p:stCondLst>
                                            <p:cond delay="0"/>
                                          </p:stCondLst>
                                        </p:cTn>
                                        <p:tgtEl>
                                          <p:spTgt spid="8"/>
                                        </p:tgtEl>
                                        <p:attrNameLst>
                                          <p:attrName>r</p:attrName>
                                        </p:attrNameLst>
                                      </p:cBhvr>
                                    </p:animRot>
                                  </p:childTnLst>
                                </p:cTn>
                              </p:par>
                            </p:childTnLst>
                          </p:cTn>
                        </p:par>
                        <p:par>
                          <p:cTn id="34" fill="hold">
                            <p:stCondLst>
                              <p:cond delay="3500"/>
                            </p:stCondLst>
                            <p:childTnLst>
                              <p:par>
                                <p:cTn id="35" presetID="22" presetClass="entr" presetSubtype="8" fill="hold" grpId="0" nodeType="after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left)">
                                      <p:cBhvr>
                                        <p:cTn id="37" dur="500"/>
                                        <p:tgtEl>
                                          <p:spTgt spid="9"/>
                                        </p:tgtEl>
                                      </p:cBhvr>
                                    </p:animEffect>
                                  </p:childTnLst>
                                  <p:subTnLst>
                                    <p:audio>
                                      <p:cMediaNode>
                                        <p:cTn display="0" masterRel="sameClick">
                                          <p:stCondLst>
                                            <p:cond evt="begin" delay="0">
                                              <p:tn val="35"/>
                                            </p:cond>
                                          </p:stCondLst>
                                          <p:endCondLst>
                                            <p:cond evt="onStopAudio" delay="0">
                                              <p:tgtEl>
                                                <p:sldTgt/>
                                              </p:tgtEl>
                                            </p:cond>
                                          </p:endCondLst>
                                        </p:cTn>
                                        <p:tgtEl>
                                          <p:sndTgt r:embed="rId3" name="chimes.wav"/>
                                        </p:tgtEl>
                                      </p:cMediaNode>
                                    </p:audio>
                                  </p:subTnLst>
                                </p:cTn>
                              </p:par>
                            </p:childTnLst>
                          </p:cTn>
                        </p:par>
                        <p:par>
                          <p:cTn id="38" fill="hold">
                            <p:stCondLst>
                              <p:cond delay="4000"/>
                            </p:stCondLst>
                            <p:childTnLst>
                              <p:par>
                                <p:cTn id="39" presetID="56" presetClass="entr" presetSubtype="0" fill="hold" grpId="0" nodeType="afterEffect">
                                  <p:stCondLst>
                                    <p:cond delay="0"/>
                                  </p:stCondLst>
                                  <p:iterate type="lt">
                                    <p:tmPct val="10000"/>
                                  </p:iterate>
                                  <p:childTnLst>
                                    <p:set>
                                      <p:cBhvr>
                                        <p:cTn id="40" dur="1" fill="hold">
                                          <p:stCondLst>
                                            <p:cond delay="0"/>
                                          </p:stCondLst>
                                        </p:cTn>
                                        <p:tgtEl>
                                          <p:spTgt spid="10"/>
                                        </p:tgtEl>
                                        <p:attrNameLst>
                                          <p:attrName>style.visibility</p:attrName>
                                        </p:attrNameLst>
                                      </p:cBhvr>
                                      <p:to>
                                        <p:strVal val="visible"/>
                                      </p:to>
                                    </p:set>
                                    <p:anim by="(-#ppt_w*2)" calcmode="lin" valueType="num">
                                      <p:cBhvr rctx="PPT">
                                        <p:cTn id="41" dur="250" autoRev="1" fill="hold">
                                          <p:stCondLst>
                                            <p:cond delay="0"/>
                                          </p:stCondLst>
                                        </p:cTn>
                                        <p:tgtEl>
                                          <p:spTgt spid="10"/>
                                        </p:tgtEl>
                                        <p:attrNameLst>
                                          <p:attrName>ppt_w</p:attrName>
                                        </p:attrNameLst>
                                      </p:cBhvr>
                                    </p:anim>
                                    <p:anim by="(#ppt_w*0.50)" calcmode="lin" valueType="num">
                                      <p:cBhvr>
                                        <p:cTn id="42" dur="250" decel="50000" autoRev="1" fill="hold">
                                          <p:stCondLst>
                                            <p:cond delay="0"/>
                                          </p:stCondLst>
                                        </p:cTn>
                                        <p:tgtEl>
                                          <p:spTgt spid="10"/>
                                        </p:tgtEl>
                                        <p:attrNameLst>
                                          <p:attrName>ppt_x</p:attrName>
                                        </p:attrNameLst>
                                      </p:cBhvr>
                                    </p:anim>
                                    <p:anim from="(-#ppt_h/2)" to="(#ppt_y)" calcmode="lin" valueType="num">
                                      <p:cBhvr>
                                        <p:cTn id="43" dur="500" fill="hold">
                                          <p:stCondLst>
                                            <p:cond delay="0"/>
                                          </p:stCondLst>
                                        </p:cTn>
                                        <p:tgtEl>
                                          <p:spTgt spid="10"/>
                                        </p:tgtEl>
                                        <p:attrNameLst>
                                          <p:attrName>ppt_y</p:attrName>
                                        </p:attrNameLst>
                                      </p:cBhvr>
                                    </p:anim>
                                    <p:animRot by="21600000">
                                      <p:cBhvr>
                                        <p:cTn id="44" dur="500" fill="hold">
                                          <p:stCondLst>
                                            <p:cond delay="0"/>
                                          </p:stCondLst>
                                        </p:cTn>
                                        <p:tgtEl>
                                          <p:spTgt spid="10"/>
                                        </p:tgtEl>
                                        <p:attrNameLst>
                                          <p:attrName>r</p:attrName>
                                        </p:attrNameLst>
                                      </p:cBhvr>
                                    </p:animRot>
                                  </p:childTnLst>
                                </p:cTn>
                              </p:par>
                            </p:childTnLst>
                          </p:cTn>
                        </p:par>
                        <p:par>
                          <p:cTn id="45" fill="hold">
                            <p:stCondLst>
                              <p:cond delay="4750"/>
                            </p:stCondLst>
                            <p:childTnLst>
                              <p:par>
                                <p:cTn id="46" presetID="22" presetClass="entr" presetSubtype="8" fill="hold" grpId="0" nodeType="after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wipe(left)">
                                      <p:cBhvr>
                                        <p:cTn id="48" dur="500"/>
                                        <p:tgtEl>
                                          <p:spTgt spid="11"/>
                                        </p:tgtEl>
                                      </p:cBhvr>
                                    </p:animEffect>
                                  </p:childTnLst>
                                  <p:subTnLst>
                                    <p:audio>
                                      <p:cMediaNode>
                                        <p:cTn display="0" masterRel="sameClick">
                                          <p:stCondLst>
                                            <p:cond evt="begin" delay="0">
                                              <p:tn val="46"/>
                                            </p:cond>
                                          </p:stCondLst>
                                          <p:endCondLst>
                                            <p:cond evt="onStopAudio" delay="0">
                                              <p:tgtEl>
                                                <p:sldTgt/>
                                              </p:tgtEl>
                                            </p:cond>
                                          </p:endCondLst>
                                        </p:cTn>
                                        <p:tgtEl>
                                          <p:sndTgt r:embed="rId3" name="chimes.wav"/>
                                        </p:tgtEl>
                                      </p:cMediaNode>
                                    </p:audio>
                                  </p:subTnLst>
                                </p:cTn>
                              </p:par>
                            </p:childTnLst>
                          </p:cTn>
                        </p:par>
                        <p:par>
                          <p:cTn id="49" fill="hold">
                            <p:stCondLst>
                              <p:cond delay="5250"/>
                            </p:stCondLst>
                            <p:childTnLst>
                              <p:par>
                                <p:cTn id="50" presetID="22" presetClass="entr" presetSubtype="4" fill="hold" nodeType="after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wipe(down)">
                                      <p:cBhvr>
                                        <p:cTn id="52" dur="7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6" grpId="0" animBg="1"/>
      <p:bldP spid="7" grpId="0" autoUpdateAnimBg="0"/>
      <p:bldP spid="8" grpId="0" animBg="1"/>
      <p:bldP spid="9" grpId="0" autoUpdateAnimBg="0"/>
      <p:bldP spid="10" grpId="0" animBg="1"/>
      <p:bldP spid="11" grpId="0"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t="56903" b="6045"/>
          <a:stretch>
            <a:fillRect/>
          </a:stretch>
        </p:blipFill>
        <p:spPr>
          <a:xfrm>
            <a:off x="0" y="4599297"/>
            <a:ext cx="12192000" cy="2258703"/>
          </a:xfrm>
          <a:prstGeom prst="rect">
            <a:avLst/>
          </a:prstGeom>
        </p:spPr>
      </p:pic>
      <p:pic>
        <p:nvPicPr>
          <p:cNvPr id="4" name="图片 3"/>
          <p:cNvPicPr>
            <a:picLocks noChangeAspect="1"/>
          </p:cNvPicPr>
          <p:nvPr/>
        </p:nvPicPr>
        <p:blipFill rotWithShape="1">
          <a:blip r:embed="rId2">
            <a:extLst>
              <a:ext uri="{28A0092B-C50C-407E-A947-70E740481C1C}">
                <a14:useLocalDpi xmlns:a14="http://schemas.microsoft.com/office/drawing/2010/main" val="0"/>
              </a:ext>
            </a:extLst>
          </a:blip>
          <a:srcRect b="36418"/>
          <a:stretch>
            <a:fillRect/>
          </a:stretch>
        </p:blipFill>
        <p:spPr>
          <a:xfrm>
            <a:off x="0" y="0"/>
            <a:ext cx="12192000" cy="3875964"/>
          </a:xfrm>
          <a:prstGeom prst="rect">
            <a:avLst/>
          </a:prstGeom>
        </p:spPr>
      </p:pic>
      <p:pic>
        <p:nvPicPr>
          <p:cNvPr id="7" name="图片 6"/>
          <p:cNvPicPr>
            <a:picLocks noChangeAspect="1"/>
          </p:cNvPicPr>
          <p:nvPr/>
        </p:nvPicPr>
        <p:blipFill rotWithShape="1">
          <a:blip r:embed="rId3">
            <a:extLst>
              <a:ext uri="{28A0092B-C50C-407E-A947-70E740481C1C}">
                <a14:useLocalDpi xmlns:a14="http://schemas.microsoft.com/office/drawing/2010/main" val="0"/>
              </a:ext>
            </a:extLst>
          </a:blip>
          <a:srcRect t="43161"/>
          <a:stretch>
            <a:fillRect/>
          </a:stretch>
        </p:blipFill>
        <p:spPr>
          <a:xfrm>
            <a:off x="3139950" y="3978578"/>
            <a:ext cx="3611349" cy="2879422"/>
          </a:xfrm>
          <a:prstGeom prst="rect">
            <a:avLst/>
          </a:prstGeom>
        </p:spPr>
      </p:pic>
      <p:pic>
        <p:nvPicPr>
          <p:cNvPr id="17" name="图片 16"/>
          <p:cNvPicPr>
            <a:picLocks noChangeAspect="1"/>
          </p:cNvPicPr>
          <p:nvPr/>
        </p:nvPicPr>
        <p:blipFill rotWithShape="1">
          <a:blip r:embed="rId4">
            <a:extLst>
              <a:ext uri="{28A0092B-C50C-407E-A947-70E740481C1C}">
                <a14:useLocalDpi xmlns:a14="http://schemas.microsoft.com/office/drawing/2010/main" val="0"/>
              </a:ext>
            </a:extLst>
          </a:blip>
          <a:srcRect t="41455"/>
          <a:stretch>
            <a:fillRect/>
          </a:stretch>
        </p:blipFill>
        <p:spPr>
          <a:xfrm>
            <a:off x="0" y="3289110"/>
            <a:ext cx="12192000" cy="3568890"/>
          </a:xfrm>
          <a:custGeom>
            <a:avLst/>
            <a:gdLst>
              <a:gd name="connsiteX0" fmla="*/ 3951027 w 12192000"/>
              <a:gd name="connsiteY0" fmla="*/ 1915378 h 3568890"/>
              <a:gd name="connsiteX1" fmla="*/ 3452883 w 12192000"/>
              <a:gd name="connsiteY1" fmla="*/ 2413522 h 3568890"/>
              <a:gd name="connsiteX2" fmla="*/ 3951027 w 12192000"/>
              <a:gd name="connsiteY2" fmla="*/ 2911666 h 3568890"/>
              <a:gd name="connsiteX3" fmla="*/ 4449171 w 12192000"/>
              <a:gd name="connsiteY3" fmla="*/ 2413522 h 3568890"/>
              <a:gd name="connsiteX4" fmla="*/ 3951027 w 12192000"/>
              <a:gd name="connsiteY4" fmla="*/ 1915378 h 3568890"/>
              <a:gd name="connsiteX5" fmla="*/ 8752764 w 12192000"/>
              <a:gd name="connsiteY5" fmla="*/ 139890 h 3568890"/>
              <a:gd name="connsiteX6" fmla="*/ 8752764 w 12192000"/>
              <a:gd name="connsiteY6" fmla="*/ 689468 h 3568890"/>
              <a:gd name="connsiteX7" fmla="*/ 9839278 w 12192000"/>
              <a:gd name="connsiteY7" fmla="*/ 689468 h 3568890"/>
              <a:gd name="connsiteX8" fmla="*/ 9839278 w 12192000"/>
              <a:gd name="connsiteY8" fmla="*/ 139890 h 3568890"/>
              <a:gd name="connsiteX9" fmla="*/ 0 w 12192000"/>
              <a:gd name="connsiteY9" fmla="*/ 0 h 3568890"/>
              <a:gd name="connsiteX10" fmla="*/ 12192000 w 12192000"/>
              <a:gd name="connsiteY10" fmla="*/ 0 h 3568890"/>
              <a:gd name="connsiteX11" fmla="*/ 12192000 w 12192000"/>
              <a:gd name="connsiteY11" fmla="*/ 3568890 h 3568890"/>
              <a:gd name="connsiteX12" fmla="*/ 0 w 12192000"/>
              <a:gd name="connsiteY12" fmla="*/ 3568890 h 3568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3568890">
                <a:moveTo>
                  <a:pt x="3951027" y="1915378"/>
                </a:moveTo>
                <a:cubicBezTo>
                  <a:pt x="3675910" y="1915378"/>
                  <a:pt x="3452883" y="2138405"/>
                  <a:pt x="3452883" y="2413522"/>
                </a:cubicBezTo>
                <a:cubicBezTo>
                  <a:pt x="3452883" y="2688639"/>
                  <a:pt x="3675910" y="2911666"/>
                  <a:pt x="3951027" y="2911666"/>
                </a:cubicBezTo>
                <a:cubicBezTo>
                  <a:pt x="4226144" y="2911666"/>
                  <a:pt x="4449171" y="2688639"/>
                  <a:pt x="4449171" y="2413522"/>
                </a:cubicBezTo>
                <a:cubicBezTo>
                  <a:pt x="4449171" y="2138405"/>
                  <a:pt x="4226144" y="1915378"/>
                  <a:pt x="3951027" y="1915378"/>
                </a:cubicBezTo>
                <a:close/>
                <a:moveTo>
                  <a:pt x="8752764" y="139890"/>
                </a:moveTo>
                <a:lnTo>
                  <a:pt x="8752764" y="689468"/>
                </a:lnTo>
                <a:lnTo>
                  <a:pt x="9839278" y="689468"/>
                </a:lnTo>
                <a:lnTo>
                  <a:pt x="9839278" y="139890"/>
                </a:lnTo>
                <a:close/>
                <a:moveTo>
                  <a:pt x="0" y="0"/>
                </a:moveTo>
                <a:lnTo>
                  <a:pt x="12192000" y="0"/>
                </a:lnTo>
                <a:lnTo>
                  <a:pt x="12192000" y="3568890"/>
                </a:lnTo>
                <a:lnTo>
                  <a:pt x="0" y="3568890"/>
                </a:lnTo>
                <a:close/>
              </a:path>
            </a:pathLst>
          </a:custGeom>
        </p:spPr>
      </p:pic>
      <p:pic>
        <p:nvPicPr>
          <p:cNvPr id="13" name="图片 12"/>
          <p:cNvPicPr>
            <a:picLocks noChangeAspect="1"/>
          </p:cNvPicPr>
          <p:nvPr/>
        </p:nvPicPr>
        <p:blipFill rotWithShape="1">
          <a:blip r:embed="rId5">
            <a:extLst>
              <a:ext uri="{28A0092B-C50C-407E-A947-70E740481C1C}">
                <a14:useLocalDpi xmlns:a14="http://schemas.microsoft.com/office/drawing/2010/main" val="0"/>
              </a:ext>
            </a:extLst>
          </a:blip>
          <a:srcRect l="67409" t="-685" r="-1146" b="685"/>
          <a:stretch>
            <a:fillRect/>
          </a:stretch>
        </p:blipFill>
        <p:spPr>
          <a:xfrm>
            <a:off x="9665528" y="631612"/>
            <a:ext cx="2135280" cy="2481594"/>
          </a:xfrm>
          <a:prstGeom prst="rect">
            <a:avLst/>
          </a:prstGeom>
        </p:spPr>
      </p:pic>
      <p:pic>
        <p:nvPicPr>
          <p:cNvPr id="14" name="图形 13"/>
          <p:cNvPicPr>
            <a:picLocks noChangeAspect="1"/>
          </p:cNvPicPr>
          <p:nvPr/>
        </p:nvPicPr>
        <p:blipFill>
          <a:blip r:embed="rId6"/>
          <a:stretch>
            <a:fillRect/>
          </a:stretch>
        </p:blipFill>
        <p:spPr>
          <a:xfrm>
            <a:off x="9085552" y="759934"/>
            <a:ext cx="714375" cy="1352550"/>
          </a:xfrm>
          <a:prstGeom prst="rect">
            <a:avLst/>
          </a:prstGeom>
        </p:spPr>
      </p:pic>
      <p:pic>
        <p:nvPicPr>
          <p:cNvPr id="16" name="图片 15"/>
          <p:cNvPicPr>
            <a:picLocks noChangeAspect="1"/>
          </p:cNvPicPr>
          <p:nvPr/>
        </p:nvPicPr>
        <p:blipFill rotWithShape="1">
          <a:blip r:embed="rId5">
            <a:extLst>
              <a:ext uri="{28A0092B-C50C-407E-A947-70E740481C1C}">
                <a14:useLocalDpi xmlns:a14="http://schemas.microsoft.com/office/drawing/2010/main" val="0"/>
              </a:ext>
            </a:extLst>
          </a:blip>
          <a:srcRect r="76502"/>
          <a:stretch>
            <a:fillRect/>
          </a:stretch>
        </p:blipFill>
        <p:spPr>
          <a:xfrm>
            <a:off x="1812874" y="-450715"/>
            <a:ext cx="1933033" cy="3225394"/>
          </a:xfrm>
          <a:prstGeom prst="rect">
            <a:avLst/>
          </a:prstGeom>
        </p:spPr>
      </p:pic>
      <p:pic>
        <p:nvPicPr>
          <p:cNvPr id="8" name="图片 7"/>
          <p:cNvPicPr>
            <a:picLocks noChangeAspect="1"/>
          </p:cNvPicPr>
          <p:nvPr/>
        </p:nvPicPr>
        <p:blipFill rotWithShape="1">
          <a:blip r:embed="rId4">
            <a:extLst>
              <a:ext uri="{28A0092B-C50C-407E-A947-70E740481C1C}">
                <a14:useLocalDpi xmlns:a14="http://schemas.microsoft.com/office/drawing/2010/main" val="0"/>
              </a:ext>
            </a:extLst>
          </a:blip>
          <a:srcRect l="63694" t="41417" r="10753" b="32086"/>
          <a:stretch>
            <a:fillRect/>
          </a:stretch>
        </p:blipFill>
        <p:spPr>
          <a:xfrm>
            <a:off x="-113207" y="3687252"/>
            <a:ext cx="2952362" cy="1530728"/>
          </a:xfrm>
          <a:prstGeom prst="rect">
            <a:avLst/>
          </a:prstGeom>
        </p:spPr>
      </p:pic>
      <p:grpSp>
        <p:nvGrpSpPr>
          <p:cNvPr id="5" name="组合 4"/>
          <p:cNvGrpSpPr/>
          <p:nvPr/>
        </p:nvGrpSpPr>
        <p:grpSpPr>
          <a:xfrm>
            <a:off x="3045725" y="986060"/>
            <a:ext cx="6100550" cy="1569660"/>
            <a:chOff x="3045725" y="986060"/>
            <a:chExt cx="6100550" cy="1569660"/>
          </a:xfrm>
        </p:grpSpPr>
        <p:sp>
          <p:nvSpPr>
            <p:cNvPr id="9" name="文本框 8"/>
            <p:cNvSpPr txBox="1"/>
            <p:nvPr/>
          </p:nvSpPr>
          <p:spPr>
            <a:xfrm>
              <a:off x="3045725" y="986060"/>
              <a:ext cx="6100550" cy="1569660"/>
            </a:xfrm>
            <a:prstGeom prst="rect">
              <a:avLst/>
            </a:prstGeom>
            <a:noFill/>
          </p:spPr>
          <p:txBody>
            <a:bodyPr wrap="square" rtlCol="0">
              <a:spAutoFit/>
            </a:bodyPr>
            <a:lstStyle/>
            <a:p>
              <a:pPr algn="ctr"/>
              <a:r>
                <a:rPr lang="zh-CN" altLang="en-US" sz="9600" b="1" dirty="0">
                  <a:ln w="101600">
                    <a:solidFill>
                      <a:schemeClr val="bg1"/>
                    </a:solidFill>
                  </a:ln>
                  <a:solidFill>
                    <a:schemeClr val="bg1"/>
                  </a:solidFill>
                  <a:effectLst>
                    <a:outerShdw blurRad="38100" dist="38100" dir="2700000" algn="tl">
                      <a:schemeClr val="bg1">
                        <a:lumMod val="50000"/>
                        <a:alpha val="35000"/>
                      </a:schemeClr>
                    </a:outerShdw>
                  </a:effectLst>
                  <a:latin typeface="字魂110号-武林江湖体" panose="00000500000000000000" pitchFamily="2" charset="-122"/>
                  <a:ea typeface="字魂110号-武林江湖体" panose="00000500000000000000" pitchFamily="2" charset="-122"/>
                </a:rPr>
                <a:t>谢谢聆听</a:t>
              </a:r>
              <a:endParaRPr lang="zh-CN" altLang="en-US" sz="9600" b="1" dirty="0">
                <a:ln w="101600">
                  <a:solidFill>
                    <a:schemeClr val="bg1"/>
                  </a:solidFill>
                </a:ln>
                <a:solidFill>
                  <a:schemeClr val="bg1"/>
                </a:solidFill>
                <a:effectLst>
                  <a:outerShdw blurRad="38100" dist="38100" dir="2700000" algn="tl">
                    <a:schemeClr val="bg1">
                      <a:lumMod val="50000"/>
                      <a:alpha val="35000"/>
                    </a:schemeClr>
                  </a:outerShdw>
                </a:effectLst>
                <a:latin typeface="字魂110号-武林江湖体" panose="00000500000000000000" pitchFamily="2" charset="-122"/>
                <a:ea typeface="字魂110号-武林江湖体" panose="00000500000000000000" pitchFamily="2" charset="-122"/>
              </a:endParaRPr>
            </a:p>
          </p:txBody>
        </p:sp>
        <p:sp>
          <p:nvSpPr>
            <p:cNvPr id="23" name="文本框 22"/>
            <p:cNvSpPr txBox="1"/>
            <p:nvPr/>
          </p:nvSpPr>
          <p:spPr>
            <a:xfrm>
              <a:off x="3045725" y="986060"/>
              <a:ext cx="6100550" cy="1569660"/>
            </a:xfrm>
            <a:prstGeom prst="rect">
              <a:avLst/>
            </a:prstGeom>
            <a:noFill/>
          </p:spPr>
          <p:txBody>
            <a:bodyPr wrap="square" rtlCol="0">
              <a:spAutoFit/>
            </a:bodyPr>
            <a:lstStyle/>
            <a:p>
              <a:pPr algn="ctr"/>
              <a:r>
                <a:rPr lang="zh-CN" altLang="en-US" sz="9600" dirty="0">
                  <a:ln w="76200">
                    <a:noFill/>
                  </a:ln>
                  <a:solidFill>
                    <a:srgbClr val="0058A4"/>
                  </a:solidFill>
                  <a:latin typeface="字魂110号-武林江湖体" panose="00000500000000000000" pitchFamily="2" charset="-122"/>
                  <a:ea typeface="字魂110号-武林江湖体" panose="00000500000000000000" pitchFamily="2" charset="-122"/>
                </a:rPr>
                <a:t>谢谢聆听</a:t>
              </a:r>
              <a:endParaRPr lang="zh-CN" altLang="en-US" sz="9600" dirty="0">
                <a:ln w="76200">
                  <a:noFill/>
                </a:ln>
                <a:solidFill>
                  <a:srgbClr val="0058A4"/>
                </a:solidFill>
                <a:latin typeface="字魂110号-武林江湖体" panose="00000500000000000000" pitchFamily="2" charset="-122"/>
                <a:ea typeface="字魂110号-武林江湖体" panose="00000500000000000000" pitchFamily="2" charset="-122"/>
              </a:endParaRPr>
            </a:p>
          </p:txBody>
        </p:sp>
      </p:grpSp>
      <p:sp>
        <p:nvSpPr>
          <p:cNvPr id="24" name="文本框 8"/>
          <p:cNvSpPr txBox="1"/>
          <p:nvPr/>
        </p:nvSpPr>
        <p:spPr>
          <a:xfrm>
            <a:off x="1512806" y="3425555"/>
            <a:ext cx="9196298" cy="397510"/>
          </a:xfrm>
          <a:prstGeom prst="rect">
            <a:avLst/>
          </a:prstGeom>
          <a:noFill/>
        </p:spPr>
        <p:txBody>
          <a:bodyPr wrap="square" lIns="121873" tIns="60936" rIns="121873" bIns="60936">
            <a:spAutoFit/>
          </a:bodyPr>
          <a:lstStyle/>
          <a:p>
            <a:pPr algn="ctr">
              <a:defRPr/>
            </a:pPr>
            <a:r>
              <a:rPr lang="zh-CN" kern="0" spc="300" dirty="0">
                <a:solidFill>
                  <a:srgbClr val="253238"/>
                </a:solidFill>
                <a:latin typeface="微软雅黑" panose="020B0503020204020204" pitchFamily="34" charset="-122"/>
                <a:ea typeface="微软雅黑" panose="020B0503020204020204" pitchFamily="34" charset="-122"/>
              </a:rPr>
              <a:t>芙蓉初级中学</a:t>
            </a:r>
            <a:r>
              <a:rPr lang="zh-CN" altLang="en-US" kern="0" spc="300" dirty="0">
                <a:solidFill>
                  <a:srgbClr val="253238"/>
                </a:solidFill>
                <a:latin typeface="微软雅黑" panose="020B0503020204020204" pitchFamily="34" charset="-122"/>
                <a:ea typeface="微软雅黑" panose="020B0503020204020204" pitchFamily="34" charset="-122"/>
              </a:rPr>
              <a:t>“感恩</a:t>
            </a:r>
            <a:r>
              <a:rPr lang="en-US" altLang="zh-CN" kern="0" spc="300" dirty="0">
                <a:solidFill>
                  <a:srgbClr val="253238"/>
                </a:solidFill>
                <a:latin typeface="微软雅黑" panose="020B0503020204020204" pitchFamily="34" charset="-122"/>
                <a:ea typeface="微软雅黑" panose="020B0503020204020204" pitchFamily="34" charset="-122"/>
              </a:rPr>
              <a:t>·</a:t>
            </a:r>
            <a:r>
              <a:rPr lang="zh-CN" altLang="en-US" kern="0" spc="300" dirty="0">
                <a:solidFill>
                  <a:srgbClr val="253238"/>
                </a:solidFill>
                <a:latin typeface="微软雅黑" panose="020B0503020204020204" pitchFamily="34" charset="-122"/>
                <a:ea typeface="微软雅黑" panose="020B0503020204020204" pitchFamily="34" charset="-122"/>
              </a:rPr>
              <a:t>感悟”主题班会</a:t>
            </a:r>
            <a:endParaRPr lang="zh-CN" altLang="en-US" kern="0" spc="300" dirty="0">
              <a:solidFill>
                <a:srgbClr val="253238"/>
              </a:solidFill>
              <a:latin typeface="微软雅黑" panose="020B0503020204020204" pitchFamily="34" charset="-122"/>
              <a:ea typeface="微软雅黑" panose="020B0503020204020204" pitchFamily="34" charset="-122"/>
            </a:endParaRPr>
          </a:p>
        </p:txBody>
      </p:sp>
      <p:sp>
        <p:nvSpPr>
          <p:cNvPr id="25" name="矩形: 圆角 4"/>
          <p:cNvSpPr/>
          <p:nvPr/>
        </p:nvSpPr>
        <p:spPr>
          <a:xfrm>
            <a:off x="3439389" y="3885700"/>
            <a:ext cx="1226083" cy="300620"/>
          </a:xfrm>
          <a:prstGeom prst="roundRect">
            <a:avLst>
              <a:gd name="adj" fmla="val 50000"/>
            </a:avLst>
          </a:prstGeom>
          <a:solidFill>
            <a:srgbClr val="FFAC3C"/>
          </a:solidFill>
          <a:ln w="19050" cap="flat" cmpd="sng" algn="ctr">
            <a:solidFill>
              <a:sysClr val="window" lastClr="FFFFFF"/>
            </a:solidFill>
            <a:prstDash val="solid"/>
          </a:ln>
          <a:effectLst>
            <a:outerShdw blurRad="40000" dist="20000" dir="5400000" rotWithShape="0">
              <a:schemeClr val="bg1">
                <a:lumMod val="50000"/>
                <a:alpha val="30000"/>
              </a:scheme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6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善于沟通</a:t>
            </a:r>
            <a:endParaRPr kumimoji="0" lang="zh-CN" altLang="en-US" sz="16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6" name="矩形: 圆角 4"/>
          <p:cNvSpPr/>
          <p:nvPr/>
        </p:nvSpPr>
        <p:spPr>
          <a:xfrm>
            <a:off x="4818246" y="3885700"/>
            <a:ext cx="1226083" cy="300620"/>
          </a:xfrm>
          <a:prstGeom prst="roundRect">
            <a:avLst>
              <a:gd name="adj" fmla="val 50000"/>
            </a:avLst>
          </a:prstGeom>
          <a:solidFill>
            <a:srgbClr val="0058A4"/>
          </a:solidFill>
          <a:ln w="19050" cap="flat" cmpd="sng" algn="ctr">
            <a:solidFill>
              <a:sysClr val="window" lastClr="FFFFFF"/>
            </a:solidFill>
            <a:prstDash val="solid"/>
          </a:ln>
          <a:effectLst>
            <a:outerShdw blurRad="40000" dist="20000" dir="5400000" rotWithShape="0">
              <a:schemeClr val="bg1">
                <a:lumMod val="50000"/>
                <a:alpha val="30000"/>
              </a:scheme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6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感恩父母</a:t>
            </a:r>
            <a:endParaRPr kumimoji="0" lang="zh-CN" altLang="en-US" sz="16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7" name="矩形: 圆角 4"/>
          <p:cNvSpPr/>
          <p:nvPr/>
        </p:nvSpPr>
        <p:spPr>
          <a:xfrm>
            <a:off x="6197103" y="3885700"/>
            <a:ext cx="1226083" cy="300620"/>
          </a:xfrm>
          <a:prstGeom prst="roundRect">
            <a:avLst>
              <a:gd name="adj" fmla="val 50000"/>
            </a:avLst>
          </a:prstGeom>
          <a:solidFill>
            <a:srgbClr val="FFAC3C"/>
          </a:solidFill>
          <a:ln w="19050" cap="flat" cmpd="sng" algn="ctr">
            <a:solidFill>
              <a:sysClr val="window" lastClr="FFFFFF"/>
            </a:solidFill>
            <a:prstDash val="solid"/>
          </a:ln>
          <a:effectLst>
            <a:outerShdw blurRad="40000" dist="20000" dir="5400000" rotWithShape="0">
              <a:schemeClr val="bg1">
                <a:lumMod val="50000"/>
                <a:alpha val="30000"/>
              </a:scheme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6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坦诚相对</a:t>
            </a:r>
            <a:endParaRPr kumimoji="0" lang="zh-CN" altLang="en-US" sz="16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8" name="矩形: 圆角 4"/>
          <p:cNvSpPr/>
          <p:nvPr/>
        </p:nvSpPr>
        <p:spPr>
          <a:xfrm>
            <a:off x="7650057" y="3885700"/>
            <a:ext cx="1226083" cy="300620"/>
          </a:xfrm>
          <a:prstGeom prst="roundRect">
            <a:avLst>
              <a:gd name="adj" fmla="val 50000"/>
            </a:avLst>
          </a:prstGeom>
          <a:solidFill>
            <a:srgbClr val="0058A4"/>
          </a:solidFill>
          <a:ln w="19050" cap="flat" cmpd="sng" algn="ctr">
            <a:solidFill>
              <a:sysClr val="window" lastClr="FFFFFF"/>
            </a:solidFill>
            <a:prstDash val="solid"/>
          </a:ln>
          <a:effectLst>
            <a:outerShdw blurRad="40000" dist="20000" dir="5400000" rotWithShape="0">
              <a:schemeClr val="bg1">
                <a:lumMod val="50000"/>
                <a:alpha val="30000"/>
              </a:scheme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6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珍惜当下</a:t>
            </a:r>
            <a:endParaRPr kumimoji="0" lang="zh-CN" altLang="en-US" sz="16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0" name="任意多边形: 形状 19"/>
          <p:cNvSpPr/>
          <p:nvPr/>
        </p:nvSpPr>
        <p:spPr>
          <a:xfrm>
            <a:off x="2128090" y="2656156"/>
            <a:ext cx="7884337" cy="658325"/>
          </a:xfrm>
          <a:custGeom>
            <a:avLst/>
            <a:gdLst/>
            <a:ahLst/>
            <a:cxnLst/>
            <a:rect l="l" t="t" r="r" b="b"/>
            <a:pathLst>
              <a:path w="7884337" h="658325">
                <a:moveTo>
                  <a:pt x="3876632" y="395664"/>
                </a:moveTo>
                <a:lnTo>
                  <a:pt x="3876632" y="460900"/>
                </a:lnTo>
                <a:lnTo>
                  <a:pt x="4009077" y="460900"/>
                </a:lnTo>
                <a:lnTo>
                  <a:pt x="4009077" y="395664"/>
                </a:lnTo>
                <a:close/>
                <a:moveTo>
                  <a:pt x="5897499" y="371704"/>
                </a:moveTo>
                <a:lnTo>
                  <a:pt x="5897499" y="506120"/>
                </a:lnTo>
                <a:lnTo>
                  <a:pt x="6006541" y="506120"/>
                </a:lnTo>
                <a:lnTo>
                  <a:pt x="6006541" y="371704"/>
                </a:lnTo>
                <a:close/>
                <a:moveTo>
                  <a:pt x="4494275" y="368960"/>
                </a:moveTo>
                <a:lnTo>
                  <a:pt x="4553940" y="423139"/>
                </a:lnTo>
                <a:cubicBezTo>
                  <a:pt x="4535609" y="459486"/>
                  <a:pt x="4516207" y="496176"/>
                  <a:pt x="4495733" y="533209"/>
                </a:cubicBezTo>
                <a:cubicBezTo>
                  <a:pt x="4475259" y="570243"/>
                  <a:pt x="4454656" y="605561"/>
                  <a:pt x="4433925" y="639166"/>
                </a:cubicBezTo>
                <a:lnTo>
                  <a:pt x="4365345" y="584302"/>
                </a:lnTo>
                <a:cubicBezTo>
                  <a:pt x="4383747" y="558055"/>
                  <a:pt x="4404550" y="525680"/>
                  <a:pt x="4427753" y="487175"/>
                </a:cubicBezTo>
                <a:cubicBezTo>
                  <a:pt x="4450955" y="448670"/>
                  <a:pt x="4473130" y="409265"/>
                  <a:pt x="4494275" y="368960"/>
                </a:cubicBezTo>
                <a:close/>
                <a:moveTo>
                  <a:pt x="5523314" y="332570"/>
                </a:moveTo>
                <a:lnTo>
                  <a:pt x="5523314" y="371061"/>
                </a:lnTo>
                <a:lnTo>
                  <a:pt x="5604324" y="371061"/>
                </a:lnTo>
                <a:lnTo>
                  <a:pt x="5604324" y="332570"/>
                </a:lnTo>
                <a:close/>
                <a:moveTo>
                  <a:pt x="5371752" y="332570"/>
                </a:moveTo>
                <a:lnTo>
                  <a:pt x="5371752" y="371061"/>
                </a:lnTo>
                <a:lnTo>
                  <a:pt x="5450704" y="371061"/>
                </a:lnTo>
                <a:lnTo>
                  <a:pt x="5450704" y="332570"/>
                </a:lnTo>
                <a:close/>
                <a:moveTo>
                  <a:pt x="279120" y="326441"/>
                </a:moveTo>
                <a:lnTo>
                  <a:pt x="364159" y="326441"/>
                </a:lnTo>
                <a:lnTo>
                  <a:pt x="364159" y="375818"/>
                </a:lnTo>
                <a:lnTo>
                  <a:pt x="626821" y="375818"/>
                </a:lnTo>
                <a:lnTo>
                  <a:pt x="626821" y="447827"/>
                </a:lnTo>
                <a:lnTo>
                  <a:pt x="413537" y="447827"/>
                </a:lnTo>
                <a:cubicBezTo>
                  <a:pt x="443026" y="473516"/>
                  <a:pt x="478002" y="496548"/>
                  <a:pt x="518464" y="516922"/>
                </a:cubicBezTo>
                <a:cubicBezTo>
                  <a:pt x="558927" y="537296"/>
                  <a:pt x="600760" y="553126"/>
                  <a:pt x="643966" y="564413"/>
                </a:cubicBezTo>
                <a:cubicBezTo>
                  <a:pt x="634936" y="573186"/>
                  <a:pt x="625221" y="584102"/>
                  <a:pt x="614819" y="597160"/>
                </a:cubicBezTo>
                <a:cubicBezTo>
                  <a:pt x="604418" y="610219"/>
                  <a:pt x="596074" y="622163"/>
                  <a:pt x="589788" y="632993"/>
                </a:cubicBezTo>
                <a:cubicBezTo>
                  <a:pt x="548240" y="619306"/>
                  <a:pt x="508063" y="600561"/>
                  <a:pt x="469258" y="576758"/>
                </a:cubicBezTo>
                <a:cubicBezTo>
                  <a:pt x="430453" y="552955"/>
                  <a:pt x="395420" y="525980"/>
                  <a:pt x="364159" y="495833"/>
                </a:cubicBezTo>
                <a:lnTo>
                  <a:pt x="364159" y="649453"/>
                </a:lnTo>
                <a:lnTo>
                  <a:pt x="279120" y="649453"/>
                </a:lnTo>
                <a:lnTo>
                  <a:pt x="279120" y="495833"/>
                </a:lnTo>
                <a:cubicBezTo>
                  <a:pt x="248202" y="527009"/>
                  <a:pt x="213512" y="555012"/>
                  <a:pt x="175050" y="579844"/>
                </a:cubicBezTo>
                <a:cubicBezTo>
                  <a:pt x="136588" y="604676"/>
                  <a:pt x="96755" y="624449"/>
                  <a:pt x="55549" y="639166"/>
                </a:cubicBezTo>
                <a:cubicBezTo>
                  <a:pt x="48977" y="628707"/>
                  <a:pt x="40690" y="617220"/>
                  <a:pt x="30689" y="604704"/>
                </a:cubicBezTo>
                <a:cubicBezTo>
                  <a:pt x="20688" y="592188"/>
                  <a:pt x="11372" y="581730"/>
                  <a:pt x="2743" y="573329"/>
                </a:cubicBezTo>
                <a:cubicBezTo>
                  <a:pt x="45705" y="560941"/>
                  <a:pt x="87511" y="543711"/>
                  <a:pt x="128158" y="521637"/>
                </a:cubicBezTo>
                <a:cubicBezTo>
                  <a:pt x="168806" y="499562"/>
                  <a:pt x="203582" y="474959"/>
                  <a:pt x="232486" y="447827"/>
                </a:cubicBezTo>
                <a:lnTo>
                  <a:pt x="16459" y="447827"/>
                </a:lnTo>
                <a:lnTo>
                  <a:pt x="16459" y="375818"/>
                </a:lnTo>
                <a:lnTo>
                  <a:pt x="279120" y="375818"/>
                </a:lnTo>
                <a:close/>
                <a:moveTo>
                  <a:pt x="6202679" y="274320"/>
                </a:moveTo>
                <a:cubicBezTo>
                  <a:pt x="6220553" y="298880"/>
                  <a:pt x="6238984" y="325198"/>
                  <a:pt x="6257972" y="353273"/>
                </a:cubicBezTo>
                <a:cubicBezTo>
                  <a:pt x="6276960" y="381348"/>
                  <a:pt x="6292133" y="405779"/>
                  <a:pt x="6303492" y="426568"/>
                </a:cubicBezTo>
                <a:lnTo>
                  <a:pt x="6234226" y="469087"/>
                </a:lnTo>
                <a:cubicBezTo>
                  <a:pt x="6223954" y="447613"/>
                  <a:pt x="6209867" y="422324"/>
                  <a:pt x="6191964" y="393221"/>
                </a:cubicBezTo>
                <a:cubicBezTo>
                  <a:pt x="6174061" y="364117"/>
                  <a:pt x="6156374" y="336599"/>
                  <a:pt x="6138900" y="310667"/>
                </a:cubicBezTo>
                <a:close/>
                <a:moveTo>
                  <a:pt x="5071457" y="269519"/>
                </a:moveTo>
                <a:lnTo>
                  <a:pt x="5235963" y="269519"/>
                </a:lnTo>
                <a:lnTo>
                  <a:pt x="5235963" y="510267"/>
                </a:lnTo>
                <a:cubicBezTo>
                  <a:pt x="5241079" y="513740"/>
                  <a:pt x="5246793" y="517598"/>
                  <a:pt x="5253108" y="521842"/>
                </a:cubicBezTo>
                <a:cubicBezTo>
                  <a:pt x="5259424" y="526086"/>
                  <a:pt x="5266510" y="530459"/>
                  <a:pt x="5274369" y="534961"/>
                </a:cubicBezTo>
                <a:cubicBezTo>
                  <a:pt x="5297057" y="547951"/>
                  <a:pt x="5323517" y="556439"/>
                  <a:pt x="5353750" y="560426"/>
                </a:cubicBezTo>
                <a:cubicBezTo>
                  <a:pt x="5383982" y="564413"/>
                  <a:pt x="5417643" y="566214"/>
                  <a:pt x="5454734" y="565828"/>
                </a:cubicBezTo>
                <a:cubicBezTo>
                  <a:pt x="5479930" y="565811"/>
                  <a:pt x="5508023" y="565159"/>
                  <a:pt x="5539011" y="563872"/>
                </a:cubicBezTo>
                <a:cubicBezTo>
                  <a:pt x="5569999" y="562584"/>
                  <a:pt x="5600835" y="560764"/>
                  <a:pt x="5631518" y="558410"/>
                </a:cubicBezTo>
                <a:cubicBezTo>
                  <a:pt x="5662201" y="556055"/>
                  <a:pt x="5689684" y="553269"/>
                  <a:pt x="5713966" y="550051"/>
                </a:cubicBezTo>
                <a:cubicBezTo>
                  <a:pt x="5709237" y="560978"/>
                  <a:pt x="5704637" y="573914"/>
                  <a:pt x="5700164" y="588856"/>
                </a:cubicBezTo>
                <a:cubicBezTo>
                  <a:pt x="5695693" y="603799"/>
                  <a:pt x="5692978" y="616900"/>
                  <a:pt x="5692020" y="628158"/>
                </a:cubicBezTo>
                <a:cubicBezTo>
                  <a:pt x="5673788" y="629105"/>
                  <a:pt x="5650665" y="630103"/>
                  <a:pt x="5622653" y="631152"/>
                </a:cubicBezTo>
                <a:cubicBezTo>
                  <a:pt x="5594641" y="632200"/>
                  <a:pt x="5565525" y="633097"/>
                  <a:pt x="5535303" y="633841"/>
                </a:cubicBezTo>
                <a:cubicBezTo>
                  <a:pt x="5505081" y="634585"/>
                  <a:pt x="5477539" y="634974"/>
                  <a:pt x="5452676" y="635008"/>
                </a:cubicBezTo>
                <a:cubicBezTo>
                  <a:pt x="5410271" y="635250"/>
                  <a:pt x="5374038" y="632882"/>
                  <a:pt x="5343977" y="627901"/>
                </a:cubicBezTo>
                <a:cubicBezTo>
                  <a:pt x="5313916" y="622921"/>
                  <a:pt x="5287284" y="613874"/>
                  <a:pt x="5264081" y="600760"/>
                </a:cubicBezTo>
                <a:cubicBezTo>
                  <a:pt x="5250309" y="592027"/>
                  <a:pt x="5237912" y="583807"/>
                  <a:pt x="5226891" y="576101"/>
                </a:cubicBezTo>
                <a:cubicBezTo>
                  <a:pt x="5215870" y="568394"/>
                  <a:pt x="5206563" y="564284"/>
                  <a:pt x="5198971" y="563770"/>
                </a:cubicBezTo>
                <a:cubicBezTo>
                  <a:pt x="5188324" y="564583"/>
                  <a:pt x="5175533" y="573061"/>
                  <a:pt x="5160597" y="589202"/>
                </a:cubicBezTo>
                <a:cubicBezTo>
                  <a:pt x="5145661" y="605343"/>
                  <a:pt x="5130807" y="624270"/>
                  <a:pt x="5116034" y="645981"/>
                </a:cubicBezTo>
                <a:lnTo>
                  <a:pt x="5065971" y="577472"/>
                </a:lnTo>
                <a:cubicBezTo>
                  <a:pt x="5081158" y="561946"/>
                  <a:pt x="5096561" y="548261"/>
                  <a:pt x="5112177" y="536416"/>
                </a:cubicBezTo>
                <a:cubicBezTo>
                  <a:pt x="5127793" y="524571"/>
                  <a:pt x="5143024" y="515169"/>
                  <a:pt x="5157868" y="508209"/>
                </a:cubicBezTo>
                <a:lnTo>
                  <a:pt x="5157868" y="344957"/>
                </a:lnTo>
                <a:lnTo>
                  <a:pt x="5071457" y="344957"/>
                </a:lnTo>
                <a:close/>
                <a:moveTo>
                  <a:pt x="3876632" y="265362"/>
                </a:moveTo>
                <a:lnTo>
                  <a:pt x="3876632" y="329913"/>
                </a:lnTo>
                <a:lnTo>
                  <a:pt x="4009077" y="329913"/>
                </a:lnTo>
                <a:lnTo>
                  <a:pt x="4009077" y="265362"/>
                </a:lnTo>
                <a:close/>
                <a:moveTo>
                  <a:pt x="5523314" y="238615"/>
                </a:moveTo>
                <a:lnTo>
                  <a:pt x="5523314" y="275734"/>
                </a:lnTo>
                <a:lnTo>
                  <a:pt x="5604324" y="275734"/>
                </a:lnTo>
                <a:lnTo>
                  <a:pt x="5604324" y="238615"/>
                </a:lnTo>
                <a:close/>
                <a:moveTo>
                  <a:pt x="5371752" y="238615"/>
                </a:moveTo>
                <a:lnTo>
                  <a:pt x="5371752" y="275734"/>
                </a:lnTo>
                <a:lnTo>
                  <a:pt x="5450704" y="275734"/>
                </a:lnTo>
                <a:lnTo>
                  <a:pt x="5450704" y="238615"/>
                </a:lnTo>
                <a:close/>
                <a:moveTo>
                  <a:pt x="4657496" y="211226"/>
                </a:moveTo>
                <a:lnTo>
                  <a:pt x="4738420" y="233858"/>
                </a:lnTo>
                <a:cubicBezTo>
                  <a:pt x="4729005" y="265719"/>
                  <a:pt x="4717832" y="297494"/>
                  <a:pt x="4704902" y="329184"/>
                </a:cubicBezTo>
                <a:cubicBezTo>
                  <a:pt x="4691972" y="360874"/>
                  <a:pt x="4678227" y="390592"/>
                  <a:pt x="4663668" y="418338"/>
                </a:cubicBezTo>
                <a:lnTo>
                  <a:pt x="4756251" y="405994"/>
                </a:lnTo>
                <a:cubicBezTo>
                  <a:pt x="4751079" y="392535"/>
                  <a:pt x="4745821" y="379333"/>
                  <a:pt x="4740478" y="366389"/>
                </a:cubicBezTo>
                <a:cubicBezTo>
                  <a:pt x="4735134" y="353444"/>
                  <a:pt x="4729876" y="341271"/>
                  <a:pt x="4724704" y="329870"/>
                </a:cubicBezTo>
                <a:lnTo>
                  <a:pt x="4786426" y="302438"/>
                </a:lnTo>
                <a:cubicBezTo>
                  <a:pt x="4800657" y="332270"/>
                  <a:pt x="4814716" y="363817"/>
                  <a:pt x="4828603" y="397078"/>
                </a:cubicBezTo>
                <a:cubicBezTo>
                  <a:pt x="4842491" y="430339"/>
                  <a:pt x="4853120" y="459143"/>
                  <a:pt x="4860493" y="483489"/>
                </a:cubicBezTo>
                <a:lnTo>
                  <a:pt x="4793285" y="517093"/>
                </a:lnTo>
                <a:cubicBezTo>
                  <a:pt x="4791570" y="510207"/>
                  <a:pt x="4789513" y="502720"/>
                  <a:pt x="4787112" y="494633"/>
                </a:cubicBezTo>
                <a:cubicBezTo>
                  <a:pt x="4784712" y="486546"/>
                  <a:pt x="4781969" y="478031"/>
                  <a:pt x="4778882" y="469087"/>
                </a:cubicBezTo>
                <a:cubicBezTo>
                  <a:pt x="4730877" y="477173"/>
                  <a:pt x="4694148" y="483557"/>
                  <a:pt x="4668697" y="488239"/>
                </a:cubicBezTo>
                <a:cubicBezTo>
                  <a:pt x="4643247" y="492921"/>
                  <a:pt x="4624958" y="496765"/>
                  <a:pt x="4613833" y="499770"/>
                </a:cubicBezTo>
                <a:cubicBezTo>
                  <a:pt x="4602708" y="502776"/>
                  <a:pt x="4594631" y="505807"/>
                  <a:pt x="4589602" y="508864"/>
                </a:cubicBezTo>
                <a:cubicBezTo>
                  <a:pt x="4587644" y="500191"/>
                  <a:pt x="4584187" y="488561"/>
                  <a:pt x="4579229" y="473973"/>
                </a:cubicBezTo>
                <a:cubicBezTo>
                  <a:pt x="4574271" y="459386"/>
                  <a:pt x="4569271" y="446556"/>
                  <a:pt x="4564227" y="435483"/>
                </a:cubicBezTo>
                <a:cubicBezTo>
                  <a:pt x="4570328" y="433711"/>
                  <a:pt x="4576129" y="429368"/>
                  <a:pt x="4581629" y="422453"/>
                </a:cubicBezTo>
                <a:cubicBezTo>
                  <a:pt x="4587130" y="415538"/>
                  <a:pt x="4592759" y="406394"/>
                  <a:pt x="4598517" y="395021"/>
                </a:cubicBezTo>
                <a:cubicBezTo>
                  <a:pt x="4602421" y="387494"/>
                  <a:pt x="4608025" y="374201"/>
                  <a:pt x="4615332" y="355143"/>
                </a:cubicBezTo>
                <a:cubicBezTo>
                  <a:pt x="4622639" y="336084"/>
                  <a:pt x="4630174" y="313902"/>
                  <a:pt x="4637938" y="288595"/>
                </a:cubicBezTo>
                <a:cubicBezTo>
                  <a:pt x="4645702" y="263288"/>
                  <a:pt x="4652221" y="237498"/>
                  <a:pt x="4657496" y="211226"/>
                </a:cubicBezTo>
                <a:close/>
                <a:moveTo>
                  <a:pt x="4386605" y="205740"/>
                </a:moveTo>
                <a:cubicBezTo>
                  <a:pt x="4406078" y="215527"/>
                  <a:pt x="4427310" y="226985"/>
                  <a:pt x="4450298" y="240116"/>
                </a:cubicBezTo>
                <a:cubicBezTo>
                  <a:pt x="4473287" y="253246"/>
                  <a:pt x="4492290" y="264876"/>
                  <a:pt x="4507306" y="275006"/>
                </a:cubicBezTo>
                <a:lnTo>
                  <a:pt x="4459300" y="340157"/>
                </a:lnTo>
                <a:cubicBezTo>
                  <a:pt x="4445312" y="329027"/>
                  <a:pt x="4426996" y="316311"/>
                  <a:pt x="4404350" y="302009"/>
                </a:cubicBezTo>
                <a:cubicBezTo>
                  <a:pt x="4381704" y="287707"/>
                  <a:pt x="4360473" y="274820"/>
                  <a:pt x="4340656" y="263347"/>
                </a:cubicBezTo>
                <a:close/>
                <a:moveTo>
                  <a:pt x="3804023" y="200296"/>
                </a:moveTo>
                <a:lnTo>
                  <a:pt x="4085115" y="200296"/>
                </a:lnTo>
                <a:lnTo>
                  <a:pt x="4085115" y="526651"/>
                </a:lnTo>
                <a:lnTo>
                  <a:pt x="3804023" y="526651"/>
                </a:lnTo>
                <a:close/>
                <a:moveTo>
                  <a:pt x="7378217" y="191338"/>
                </a:moveTo>
                <a:lnTo>
                  <a:pt x="7428280" y="237973"/>
                </a:lnTo>
                <a:cubicBezTo>
                  <a:pt x="7411992" y="259690"/>
                  <a:pt x="7394848" y="281235"/>
                  <a:pt x="7376845" y="302609"/>
                </a:cubicBezTo>
                <a:cubicBezTo>
                  <a:pt x="7358843" y="323983"/>
                  <a:pt x="7341012" y="344500"/>
                  <a:pt x="7323353" y="364160"/>
                </a:cubicBezTo>
                <a:lnTo>
                  <a:pt x="7265060" y="314096"/>
                </a:lnTo>
                <a:cubicBezTo>
                  <a:pt x="7280876" y="299552"/>
                  <a:pt x="7298792" y="281321"/>
                  <a:pt x="7318809" y="259404"/>
                </a:cubicBezTo>
                <a:cubicBezTo>
                  <a:pt x="7338826" y="237487"/>
                  <a:pt x="7358629" y="214798"/>
                  <a:pt x="7378217" y="191338"/>
                </a:cubicBezTo>
                <a:close/>
                <a:moveTo>
                  <a:pt x="5897499" y="189967"/>
                </a:moveTo>
                <a:lnTo>
                  <a:pt x="5897499" y="301066"/>
                </a:lnTo>
                <a:lnTo>
                  <a:pt x="6006541" y="301066"/>
                </a:lnTo>
                <a:lnTo>
                  <a:pt x="6006541" y="189967"/>
                </a:lnTo>
                <a:close/>
                <a:moveTo>
                  <a:pt x="1578102" y="174193"/>
                </a:moveTo>
                <a:lnTo>
                  <a:pt x="1961464" y="174193"/>
                </a:lnTo>
                <a:lnTo>
                  <a:pt x="1961464" y="243459"/>
                </a:lnTo>
                <a:lnTo>
                  <a:pt x="1809216" y="243459"/>
                </a:lnTo>
                <a:cubicBezTo>
                  <a:pt x="1803044" y="248974"/>
                  <a:pt x="1796529" y="254403"/>
                  <a:pt x="1789671" y="259747"/>
                </a:cubicBezTo>
                <a:cubicBezTo>
                  <a:pt x="1782813" y="265090"/>
                  <a:pt x="1775612" y="270177"/>
                  <a:pt x="1768068" y="275006"/>
                </a:cubicBezTo>
                <a:cubicBezTo>
                  <a:pt x="1781427" y="287422"/>
                  <a:pt x="1793114" y="300652"/>
                  <a:pt x="1803130" y="314696"/>
                </a:cubicBezTo>
                <a:cubicBezTo>
                  <a:pt x="1813145" y="328741"/>
                  <a:pt x="1821575" y="343171"/>
                  <a:pt x="1828419" y="357988"/>
                </a:cubicBezTo>
                <a:cubicBezTo>
                  <a:pt x="1852464" y="341928"/>
                  <a:pt x="1875867" y="324841"/>
                  <a:pt x="1898627" y="306724"/>
                </a:cubicBezTo>
                <a:cubicBezTo>
                  <a:pt x="1921388" y="288607"/>
                  <a:pt x="1941190" y="271177"/>
                  <a:pt x="1958035" y="254432"/>
                </a:cubicBezTo>
                <a:lnTo>
                  <a:pt x="2025929" y="307924"/>
                </a:lnTo>
                <a:cubicBezTo>
                  <a:pt x="2012127" y="318597"/>
                  <a:pt x="1997726" y="329313"/>
                  <a:pt x="1982723" y="340071"/>
                </a:cubicBezTo>
                <a:cubicBezTo>
                  <a:pt x="1967722" y="350830"/>
                  <a:pt x="1952634" y="361374"/>
                  <a:pt x="1937461" y="371704"/>
                </a:cubicBezTo>
                <a:cubicBezTo>
                  <a:pt x="1950920" y="412652"/>
                  <a:pt x="1971151" y="448885"/>
                  <a:pt x="1998154" y="480403"/>
                </a:cubicBezTo>
                <a:cubicBezTo>
                  <a:pt x="2025157" y="511921"/>
                  <a:pt x="2058419" y="535810"/>
                  <a:pt x="2097938" y="552069"/>
                </a:cubicBezTo>
                <a:cubicBezTo>
                  <a:pt x="2088308" y="560199"/>
                  <a:pt x="2078421" y="570686"/>
                  <a:pt x="2068277" y="583530"/>
                </a:cubicBezTo>
                <a:cubicBezTo>
                  <a:pt x="2058133" y="596374"/>
                  <a:pt x="2049961" y="608062"/>
                  <a:pt x="2043759" y="618592"/>
                </a:cubicBezTo>
                <a:cubicBezTo>
                  <a:pt x="2002769" y="598746"/>
                  <a:pt x="1968336" y="571228"/>
                  <a:pt x="1940461" y="536038"/>
                </a:cubicBezTo>
                <a:cubicBezTo>
                  <a:pt x="1912586" y="500848"/>
                  <a:pt x="1890326" y="459786"/>
                  <a:pt x="1873681" y="412852"/>
                </a:cubicBezTo>
                <a:cubicBezTo>
                  <a:pt x="1870224" y="415238"/>
                  <a:pt x="1866680" y="417495"/>
                  <a:pt x="1863052" y="419624"/>
                </a:cubicBezTo>
                <a:cubicBezTo>
                  <a:pt x="1859422" y="421753"/>
                  <a:pt x="1855879" y="423839"/>
                  <a:pt x="1852422" y="425882"/>
                </a:cubicBezTo>
                <a:cubicBezTo>
                  <a:pt x="1861666" y="468001"/>
                  <a:pt x="1863066" y="506349"/>
                  <a:pt x="1856622" y="540925"/>
                </a:cubicBezTo>
                <a:cubicBezTo>
                  <a:pt x="1850178" y="575500"/>
                  <a:pt x="1838034" y="600475"/>
                  <a:pt x="1820189" y="615848"/>
                </a:cubicBezTo>
                <a:cubicBezTo>
                  <a:pt x="1808516" y="627950"/>
                  <a:pt x="1796372" y="636322"/>
                  <a:pt x="1783756" y="640966"/>
                </a:cubicBezTo>
                <a:cubicBezTo>
                  <a:pt x="1771140" y="645609"/>
                  <a:pt x="1756081" y="647981"/>
                  <a:pt x="1738579" y="648081"/>
                </a:cubicBezTo>
                <a:cubicBezTo>
                  <a:pt x="1730906" y="648395"/>
                  <a:pt x="1722248" y="648452"/>
                  <a:pt x="1712604" y="648252"/>
                </a:cubicBezTo>
                <a:cubicBezTo>
                  <a:pt x="1702960" y="648052"/>
                  <a:pt x="1693102" y="647767"/>
                  <a:pt x="1683029" y="647395"/>
                </a:cubicBezTo>
                <a:cubicBezTo>
                  <a:pt x="1682372" y="635679"/>
                  <a:pt x="1680257" y="622764"/>
                  <a:pt x="1676685" y="608647"/>
                </a:cubicBezTo>
                <a:cubicBezTo>
                  <a:pt x="1673114" y="594531"/>
                  <a:pt x="1667913" y="581616"/>
                  <a:pt x="1661083" y="569900"/>
                </a:cubicBezTo>
                <a:cubicBezTo>
                  <a:pt x="1673171" y="571243"/>
                  <a:pt x="1684486" y="572157"/>
                  <a:pt x="1695030" y="572643"/>
                </a:cubicBezTo>
                <a:cubicBezTo>
                  <a:pt x="1705575" y="573129"/>
                  <a:pt x="1714833" y="573357"/>
                  <a:pt x="1722805" y="573329"/>
                </a:cubicBezTo>
                <a:cubicBezTo>
                  <a:pt x="1730949" y="573543"/>
                  <a:pt x="1737979" y="572600"/>
                  <a:pt x="1743893" y="570500"/>
                </a:cubicBezTo>
                <a:cubicBezTo>
                  <a:pt x="1749809" y="568400"/>
                  <a:pt x="1755123" y="563856"/>
                  <a:pt x="1759839" y="556870"/>
                </a:cubicBezTo>
                <a:cubicBezTo>
                  <a:pt x="1765768" y="551240"/>
                  <a:pt x="1770540" y="542439"/>
                  <a:pt x="1774155" y="530466"/>
                </a:cubicBezTo>
                <a:cubicBezTo>
                  <a:pt x="1777770" y="518493"/>
                  <a:pt x="1779627" y="504206"/>
                  <a:pt x="1779727" y="487604"/>
                </a:cubicBezTo>
                <a:cubicBezTo>
                  <a:pt x="1739679" y="514779"/>
                  <a:pt x="1695130" y="539982"/>
                  <a:pt x="1646081" y="563213"/>
                </a:cubicBezTo>
                <a:cubicBezTo>
                  <a:pt x="1597032" y="586445"/>
                  <a:pt x="1549227" y="605133"/>
                  <a:pt x="1502663" y="619277"/>
                </a:cubicBezTo>
                <a:cubicBezTo>
                  <a:pt x="1497977" y="608905"/>
                  <a:pt x="1491748" y="597417"/>
                  <a:pt x="1483975" y="584816"/>
                </a:cubicBezTo>
                <a:cubicBezTo>
                  <a:pt x="1476203" y="572214"/>
                  <a:pt x="1468259" y="561070"/>
                  <a:pt x="1460144" y="551383"/>
                </a:cubicBezTo>
                <a:cubicBezTo>
                  <a:pt x="1496800" y="543382"/>
                  <a:pt x="1534435" y="532105"/>
                  <a:pt x="1573047" y="517550"/>
                </a:cubicBezTo>
                <a:cubicBezTo>
                  <a:pt x="1611659" y="502996"/>
                  <a:pt x="1648023" y="486537"/>
                  <a:pt x="1682140" y="468173"/>
                </a:cubicBezTo>
                <a:cubicBezTo>
                  <a:pt x="1716256" y="449809"/>
                  <a:pt x="1744899" y="430911"/>
                  <a:pt x="1768068" y="411480"/>
                </a:cubicBezTo>
                <a:cubicBezTo>
                  <a:pt x="1765325" y="403136"/>
                  <a:pt x="1761896" y="394449"/>
                  <a:pt x="1757781" y="385420"/>
                </a:cubicBezTo>
                <a:cubicBezTo>
                  <a:pt x="1722377" y="407479"/>
                  <a:pt x="1682429" y="428511"/>
                  <a:pt x="1637938" y="448513"/>
                </a:cubicBezTo>
                <a:cubicBezTo>
                  <a:pt x="1593447" y="468516"/>
                  <a:pt x="1551098" y="484746"/>
                  <a:pt x="1510893" y="497205"/>
                </a:cubicBezTo>
                <a:cubicBezTo>
                  <a:pt x="1506207" y="487547"/>
                  <a:pt x="1500149" y="476860"/>
                  <a:pt x="1492720" y="465144"/>
                </a:cubicBezTo>
                <a:cubicBezTo>
                  <a:pt x="1485290" y="453428"/>
                  <a:pt x="1477860" y="443084"/>
                  <a:pt x="1470431" y="434111"/>
                </a:cubicBezTo>
                <a:cubicBezTo>
                  <a:pt x="1499049" y="427990"/>
                  <a:pt x="1529291" y="419583"/>
                  <a:pt x="1561160" y="408889"/>
                </a:cubicBezTo>
                <a:cubicBezTo>
                  <a:pt x="1593028" y="398196"/>
                  <a:pt x="1623526" y="386283"/>
                  <a:pt x="1652650" y="373151"/>
                </a:cubicBezTo>
                <a:cubicBezTo>
                  <a:pt x="1681776" y="360020"/>
                  <a:pt x="1706532" y="346735"/>
                  <a:pt x="1726920" y="333299"/>
                </a:cubicBezTo>
                <a:cubicBezTo>
                  <a:pt x="1720862" y="325755"/>
                  <a:pt x="1714461" y="318211"/>
                  <a:pt x="1707718" y="310667"/>
                </a:cubicBezTo>
                <a:cubicBezTo>
                  <a:pt x="1677700" y="326398"/>
                  <a:pt x="1646524" y="340200"/>
                  <a:pt x="1614192" y="352073"/>
                </a:cubicBezTo>
                <a:cubicBezTo>
                  <a:pt x="1581859" y="363945"/>
                  <a:pt x="1549484" y="374147"/>
                  <a:pt x="1517065" y="382676"/>
                </a:cubicBezTo>
                <a:cubicBezTo>
                  <a:pt x="1512879" y="374104"/>
                  <a:pt x="1506679" y="363474"/>
                  <a:pt x="1498463" y="350787"/>
                </a:cubicBezTo>
                <a:cubicBezTo>
                  <a:pt x="1490248" y="338099"/>
                  <a:pt x="1482504" y="327469"/>
                  <a:pt x="1475231" y="318897"/>
                </a:cubicBezTo>
                <a:cubicBezTo>
                  <a:pt x="1514480" y="310953"/>
                  <a:pt x="1553255" y="300609"/>
                  <a:pt x="1591561" y="287865"/>
                </a:cubicBezTo>
                <a:cubicBezTo>
                  <a:pt x="1629865" y="275120"/>
                  <a:pt x="1664698" y="260318"/>
                  <a:pt x="1696059" y="243459"/>
                </a:cubicBezTo>
                <a:lnTo>
                  <a:pt x="1578102" y="243459"/>
                </a:lnTo>
                <a:close/>
                <a:moveTo>
                  <a:pt x="3649718" y="172836"/>
                </a:moveTo>
                <a:lnTo>
                  <a:pt x="3734671" y="172836"/>
                </a:lnTo>
                <a:lnTo>
                  <a:pt x="3734671" y="648081"/>
                </a:lnTo>
                <a:lnTo>
                  <a:pt x="3649718" y="648081"/>
                </a:lnTo>
                <a:close/>
                <a:moveTo>
                  <a:pt x="432739" y="130302"/>
                </a:moveTo>
                <a:lnTo>
                  <a:pt x="432739" y="239344"/>
                </a:lnTo>
                <a:lnTo>
                  <a:pt x="530809" y="239344"/>
                </a:lnTo>
                <a:lnTo>
                  <a:pt x="530809" y="130302"/>
                </a:lnTo>
                <a:close/>
                <a:moveTo>
                  <a:pt x="7463942" y="115900"/>
                </a:moveTo>
                <a:lnTo>
                  <a:pt x="7523607" y="141961"/>
                </a:lnTo>
                <a:cubicBezTo>
                  <a:pt x="7516349" y="159877"/>
                  <a:pt x="7507376" y="178051"/>
                  <a:pt x="7496689" y="196482"/>
                </a:cubicBezTo>
                <a:cubicBezTo>
                  <a:pt x="7486002" y="214913"/>
                  <a:pt x="7473943" y="231029"/>
                  <a:pt x="7460513" y="244831"/>
                </a:cubicBezTo>
                <a:lnTo>
                  <a:pt x="7400848" y="209169"/>
                </a:lnTo>
                <a:cubicBezTo>
                  <a:pt x="7414064" y="197010"/>
                  <a:pt x="7426209" y="182408"/>
                  <a:pt x="7437282" y="165363"/>
                </a:cubicBezTo>
                <a:cubicBezTo>
                  <a:pt x="7448354" y="148318"/>
                  <a:pt x="7457241" y="131831"/>
                  <a:pt x="7463942" y="115900"/>
                </a:cubicBezTo>
                <a:close/>
                <a:moveTo>
                  <a:pt x="7281519" y="98069"/>
                </a:moveTo>
                <a:cubicBezTo>
                  <a:pt x="7299764" y="102827"/>
                  <a:pt x="7319166" y="109085"/>
                  <a:pt x="7339727" y="116843"/>
                </a:cubicBezTo>
                <a:cubicBezTo>
                  <a:pt x="7360286" y="124601"/>
                  <a:pt x="7377460" y="132059"/>
                  <a:pt x="7391247" y="139217"/>
                </a:cubicBezTo>
                <a:lnTo>
                  <a:pt x="7357643" y="198196"/>
                </a:lnTo>
                <a:cubicBezTo>
                  <a:pt x="7344856" y="190395"/>
                  <a:pt x="7328253" y="182166"/>
                  <a:pt x="7307837" y="173507"/>
                </a:cubicBezTo>
                <a:cubicBezTo>
                  <a:pt x="7287420" y="164849"/>
                  <a:pt x="7267903" y="157305"/>
                  <a:pt x="7249287" y="150876"/>
                </a:cubicBezTo>
                <a:close/>
                <a:moveTo>
                  <a:pt x="355930" y="60350"/>
                </a:moveTo>
                <a:lnTo>
                  <a:pt x="611733" y="60350"/>
                </a:lnTo>
                <a:lnTo>
                  <a:pt x="611733" y="309296"/>
                </a:lnTo>
                <a:lnTo>
                  <a:pt x="355930" y="309296"/>
                </a:lnTo>
                <a:close/>
                <a:moveTo>
                  <a:pt x="3832793" y="41877"/>
                </a:moveTo>
                <a:lnTo>
                  <a:pt x="4241477" y="41877"/>
                </a:lnTo>
                <a:lnTo>
                  <a:pt x="4241477" y="560288"/>
                </a:lnTo>
                <a:cubicBezTo>
                  <a:pt x="4241663" y="579195"/>
                  <a:pt x="4239579" y="594029"/>
                  <a:pt x="4235226" y="604788"/>
                </a:cubicBezTo>
                <a:cubicBezTo>
                  <a:pt x="4230872" y="615548"/>
                  <a:pt x="4223137" y="624035"/>
                  <a:pt x="4212018" y="630250"/>
                </a:cubicBezTo>
                <a:cubicBezTo>
                  <a:pt x="4200701" y="636222"/>
                  <a:pt x="4186852" y="640051"/>
                  <a:pt x="4170471" y="641737"/>
                </a:cubicBezTo>
                <a:cubicBezTo>
                  <a:pt x="4154090" y="643423"/>
                  <a:pt x="4135251" y="644166"/>
                  <a:pt x="4113953" y="643966"/>
                </a:cubicBezTo>
                <a:cubicBezTo>
                  <a:pt x="4112080" y="632879"/>
                  <a:pt x="4108961" y="620592"/>
                  <a:pt x="4104598" y="607104"/>
                </a:cubicBezTo>
                <a:cubicBezTo>
                  <a:pt x="4100235" y="593617"/>
                  <a:pt x="4095572" y="581672"/>
                  <a:pt x="4090608" y="571271"/>
                </a:cubicBezTo>
                <a:cubicBezTo>
                  <a:pt x="4101994" y="571900"/>
                  <a:pt x="4112866" y="572186"/>
                  <a:pt x="4123223" y="572129"/>
                </a:cubicBezTo>
                <a:cubicBezTo>
                  <a:pt x="4133579" y="572071"/>
                  <a:pt x="4141017" y="572014"/>
                  <a:pt x="4145538" y="571957"/>
                </a:cubicBezTo>
                <a:cubicBezTo>
                  <a:pt x="4149901" y="572000"/>
                  <a:pt x="4152847" y="571056"/>
                  <a:pt x="4154378" y="569126"/>
                </a:cubicBezTo>
                <a:cubicBezTo>
                  <a:pt x="4155909" y="567195"/>
                  <a:pt x="4156624" y="564020"/>
                  <a:pt x="4156524" y="559601"/>
                </a:cubicBezTo>
                <a:lnTo>
                  <a:pt x="4156524" y="117915"/>
                </a:lnTo>
                <a:lnTo>
                  <a:pt x="3832793" y="117915"/>
                </a:lnTo>
                <a:close/>
                <a:moveTo>
                  <a:pt x="1068857" y="34333"/>
                </a:moveTo>
                <a:lnTo>
                  <a:pt x="1323975" y="34333"/>
                </a:lnTo>
                <a:lnTo>
                  <a:pt x="1323975" y="280449"/>
                </a:lnTo>
                <a:lnTo>
                  <a:pt x="1153210" y="280449"/>
                </a:lnTo>
                <a:lnTo>
                  <a:pt x="1153210" y="397105"/>
                </a:lnTo>
                <a:cubicBezTo>
                  <a:pt x="1152839" y="408756"/>
                  <a:pt x="1154611" y="416333"/>
                  <a:pt x="1158525" y="419835"/>
                </a:cubicBezTo>
                <a:cubicBezTo>
                  <a:pt x="1162440" y="423338"/>
                  <a:pt x="1170727" y="424910"/>
                  <a:pt x="1183386" y="424553"/>
                </a:cubicBezTo>
                <a:lnTo>
                  <a:pt x="1258823" y="424553"/>
                </a:lnTo>
                <a:cubicBezTo>
                  <a:pt x="1270396" y="425611"/>
                  <a:pt x="1278112" y="420236"/>
                  <a:pt x="1281969" y="408427"/>
                </a:cubicBezTo>
                <a:cubicBezTo>
                  <a:pt x="1285827" y="396619"/>
                  <a:pt x="1288399" y="372029"/>
                  <a:pt x="1289685" y="334660"/>
                </a:cubicBezTo>
                <a:cubicBezTo>
                  <a:pt x="1298543" y="341636"/>
                  <a:pt x="1309802" y="347926"/>
                  <a:pt x="1323460" y="353530"/>
                </a:cubicBezTo>
                <a:cubicBezTo>
                  <a:pt x="1337119" y="359134"/>
                  <a:pt x="1349406" y="363366"/>
                  <a:pt x="1360322" y="366225"/>
                </a:cubicBezTo>
                <a:cubicBezTo>
                  <a:pt x="1356893" y="416650"/>
                  <a:pt x="1348320" y="451215"/>
                  <a:pt x="1334604" y="469920"/>
                </a:cubicBezTo>
                <a:cubicBezTo>
                  <a:pt x="1320888" y="488625"/>
                  <a:pt x="1297914" y="497477"/>
                  <a:pt x="1265682" y="496476"/>
                </a:cubicBezTo>
                <a:lnTo>
                  <a:pt x="1172413" y="496476"/>
                </a:lnTo>
                <a:cubicBezTo>
                  <a:pt x="1135651" y="497148"/>
                  <a:pt x="1110077" y="490325"/>
                  <a:pt x="1095689" y="476007"/>
                </a:cubicBezTo>
                <a:cubicBezTo>
                  <a:pt x="1081302" y="461688"/>
                  <a:pt x="1074415" y="435845"/>
                  <a:pt x="1075029" y="398477"/>
                </a:cubicBezTo>
                <a:lnTo>
                  <a:pt x="1075029" y="209898"/>
                </a:lnTo>
                <a:lnTo>
                  <a:pt x="1245794" y="209898"/>
                </a:lnTo>
                <a:lnTo>
                  <a:pt x="1245794" y="106256"/>
                </a:lnTo>
                <a:lnTo>
                  <a:pt x="1068857" y="106256"/>
                </a:lnTo>
                <a:close/>
                <a:moveTo>
                  <a:pt x="5135236" y="32956"/>
                </a:moveTo>
                <a:cubicBezTo>
                  <a:pt x="5156398" y="49422"/>
                  <a:pt x="5178672" y="67867"/>
                  <a:pt x="5202058" y="88292"/>
                </a:cubicBezTo>
                <a:cubicBezTo>
                  <a:pt x="5225444" y="108716"/>
                  <a:pt x="5244300" y="126837"/>
                  <a:pt x="5258628" y="142653"/>
                </a:cubicBezTo>
                <a:lnTo>
                  <a:pt x="5199656" y="198897"/>
                </a:lnTo>
                <a:cubicBezTo>
                  <a:pt x="5186425" y="182143"/>
                  <a:pt x="5168520" y="163022"/>
                  <a:pt x="5145940" y="141535"/>
                </a:cubicBezTo>
                <a:cubicBezTo>
                  <a:pt x="5123359" y="120047"/>
                  <a:pt x="5101503" y="100062"/>
                  <a:pt x="5080373" y="81581"/>
                </a:cubicBezTo>
                <a:close/>
                <a:moveTo>
                  <a:pt x="7468742" y="32918"/>
                </a:moveTo>
                <a:lnTo>
                  <a:pt x="7780782" y="32918"/>
                </a:lnTo>
                <a:cubicBezTo>
                  <a:pt x="7780768" y="33590"/>
                  <a:pt x="7780624" y="37390"/>
                  <a:pt x="7780353" y="44320"/>
                </a:cubicBezTo>
                <a:cubicBezTo>
                  <a:pt x="7780082" y="51249"/>
                  <a:pt x="7779767" y="57278"/>
                  <a:pt x="7779410" y="62408"/>
                </a:cubicBezTo>
                <a:lnTo>
                  <a:pt x="7776667" y="112471"/>
                </a:lnTo>
                <a:lnTo>
                  <a:pt x="7812328" y="98755"/>
                </a:lnTo>
                <a:cubicBezTo>
                  <a:pt x="7826873" y="123887"/>
                  <a:pt x="7840475" y="150604"/>
                  <a:pt x="7853134" y="178908"/>
                </a:cubicBezTo>
                <a:cubicBezTo>
                  <a:pt x="7865792" y="207212"/>
                  <a:pt x="7874593" y="232386"/>
                  <a:pt x="7879537" y="254432"/>
                </a:cubicBezTo>
                <a:lnTo>
                  <a:pt x="7810956" y="283251"/>
                </a:lnTo>
                <a:cubicBezTo>
                  <a:pt x="7808099" y="268599"/>
                  <a:pt x="7803356" y="251935"/>
                  <a:pt x="7796727" y="233260"/>
                </a:cubicBezTo>
                <a:cubicBezTo>
                  <a:pt x="7790097" y="214584"/>
                  <a:pt x="7782268" y="195353"/>
                  <a:pt x="7773238" y="175565"/>
                </a:cubicBezTo>
                <a:cubicBezTo>
                  <a:pt x="7770237" y="218290"/>
                  <a:pt x="7766637" y="250852"/>
                  <a:pt x="7762436" y="273250"/>
                </a:cubicBezTo>
                <a:cubicBezTo>
                  <a:pt x="7758236" y="295649"/>
                  <a:pt x="7752921" y="310768"/>
                  <a:pt x="7746491" y="318606"/>
                </a:cubicBezTo>
                <a:cubicBezTo>
                  <a:pt x="7740348" y="327084"/>
                  <a:pt x="7733604" y="333179"/>
                  <a:pt x="7726260" y="336891"/>
                </a:cubicBezTo>
                <a:cubicBezTo>
                  <a:pt x="7718917" y="340603"/>
                  <a:pt x="7710801" y="343058"/>
                  <a:pt x="7701914" y="344257"/>
                </a:cubicBezTo>
                <a:cubicBezTo>
                  <a:pt x="7693899" y="345920"/>
                  <a:pt x="7684041" y="346859"/>
                  <a:pt x="7672339" y="347074"/>
                </a:cubicBezTo>
                <a:cubicBezTo>
                  <a:pt x="7660638" y="347289"/>
                  <a:pt x="7647865" y="347037"/>
                  <a:pt x="7634020" y="346319"/>
                </a:cubicBezTo>
                <a:cubicBezTo>
                  <a:pt x="7633320" y="335899"/>
                  <a:pt x="7631463" y="324524"/>
                  <a:pt x="7628448" y="312195"/>
                </a:cubicBezTo>
                <a:cubicBezTo>
                  <a:pt x="7625433" y="299866"/>
                  <a:pt x="7621347" y="288841"/>
                  <a:pt x="7616189" y="279121"/>
                </a:cubicBezTo>
                <a:cubicBezTo>
                  <a:pt x="7625905" y="280135"/>
                  <a:pt x="7634763" y="280849"/>
                  <a:pt x="7642764" y="281264"/>
                </a:cubicBezTo>
                <a:cubicBezTo>
                  <a:pt x="7650766" y="281678"/>
                  <a:pt x="7657223" y="281878"/>
                  <a:pt x="7662138" y="281864"/>
                </a:cubicBezTo>
                <a:cubicBezTo>
                  <a:pt x="7666210" y="281921"/>
                  <a:pt x="7669725" y="281292"/>
                  <a:pt x="7672682" y="279978"/>
                </a:cubicBezTo>
                <a:cubicBezTo>
                  <a:pt x="7675640" y="278663"/>
                  <a:pt x="7678297" y="276320"/>
                  <a:pt x="7680655" y="272948"/>
                </a:cubicBezTo>
                <a:cubicBezTo>
                  <a:pt x="7685426" y="267891"/>
                  <a:pt x="7689599" y="252289"/>
                  <a:pt x="7693171" y="226142"/>
                </a:cubicBezTo>
                <a:cubicBezTo>
                  <a:pt x="7696742" y="199996"/>
                  <a:pt x="7699886" y="158677"/>
                  <a:pt x="7702600" y="102184"/>
                </a:cubicBezTo>
                <a:lnTo>
                  <a:pt x="7649794" y="102184"/>
                </a:lnTo>
                <a:cubicBezTo>
                  <a:pt x="7643179" y="157477"/>
                  <a:pt x="7630177" y="204454"/>
                  <a:pt x="7610789" y="243116"/>
                </a:cubicBezTo>
                <a:cubicBezTo>
                  <a:pt x="7591401" y="281778"/>
                  <a:pt x="7564169" y="313668"/>
                  <a:pt x="7529093" y="338785"/>
                </a:cubicBezTo>
                <a:lnTo>
                  <a:pt x="7603159" y="338785"/>
                </a:lnTo>
                <a:lnTo>
                  <a:pt x="7603159" y="390220"/>
                </a:lnTo>
                <a:lnTo>
                  <a:pt x="7867192" y="390220"/>
                </a:lnTo>
                <a:lnTo>
                  <a:pt x="7867192" y="461543"/>
                </a:lnTo>
                <a:lnTo>
                  <a:pt x="7668311" y="461543"/>
                </a:lnTo>
                <a:cubicBezTo>
                  <a:pt x="7697671" y="484775"/>
                  <a:pt x="7731190" y="505692"/>
                  <a:pt x="7768865" y="524294"/>
                </a:cubicBezTo>
                <a:cubicBezTo>
                  <a:pt x="7806542" y="542896"/>
                  <a:pt x="7845032" y="557641"/>
                  <a:pt x="7884337" y="568528"/>
                </a:cubicBezTo>
                <a:cubicBezTo>
                  <a:pt x="7875365" y="577344"/>
                  <a:pt x="7865706" y="588345"/>
                  <a:pt x="7855362" y="601532"/>
                </a:cubicBezTo>
                <a:cubicBezTo>
                  <a:pt x="7845018" y="614720"/>
                  <a:pt x="7836388" y="626578"/>
                  <a:pt x="7829473" y="637108"/>
                </a:cubicBezTo>
                <a:cubicBezTo>
                  <a:pt x="7788540" y="622463"/>
                  <a:pt x="7748506" y="603061"/>
                  <a:pt x="7709373" y="578901"/>
                </a:cubicBezTo>
                <a:cubicBezTo>
                  <a:pt x="7670239" y="554741"/>
                  <a:pt x="7634835" y="527280"/>
                  <a:pt x="7603159" y="496519"/>
                </a:cubicBezTo>
                <a:lnTo>
                  <a:pt x="7603159" y="648767"/>
                </a:lnTo>
                <a:lnTo>
                  <a:pt x="7520178" y="648767"/>
                </a:lnTo>
                <a:lnTo>
                  <a:pt x="7520178" y="494462"/>
                </a:lnTo>
                <a:cubicBezTo>
                  <a:pt x="7488845" y="526237"/>
                  <a:pt x="7453612" y="554584"/>
                  <a:pt x="7414478" y="579501"/>
                </a:cubicBezTo>
                <a:cubicBezTo>
                  <a:pt x="7375345" y="604418"/>
                  <a:pt x="7335140" y="624535"/>
                  <a:pt x="7293864" y="639851"/>
                </a:cubicBezTo>
                <a:cubicBezTo>
                  <a:pt x="7287291" y="629350"/>
                  <a:pt x="7278833" y="617606"/>
                  <a:pt x="7268489" y="604618"/>
                </a:cubicBezTo>
                <a:cubicBezTo>
                  <a:pt x="7258145" y="591631"/>
                  <a:pt x="7248315" y="580744"/>
                  <a:pt x="7239000" y="571957"/>
                </a:cubicBezTo>
                <a:cubicBezTo>
                  <a:pt x="7277990" y="560713"/>
                  <a:pt x="7316252" y="545482"/>
                  <a:pt x="7353786" y="526266"/>
                </a:cubicBezTo>
                <a:cubicBezTo>
                  <a:pt x="7391319" y="507049"/>
                  <a:pt x="7424608" y="485475"/>
                  <a:pt x="7453655" y="461543"/>
                </a:cubicBezTo>
                <a:lnTo>
                  <a:pt x="7258202" y="461543"/>
                </a:lnTo>
                <a:lnTo>
                  <a:pt x="7258202" y="390220"/>
                </a:lnTo>
                <a:lnTo>
                  <a:pt x="7520178" y="390220"/>
                </a:lnTo>
                <a:lnTo>
                  <a:pt x="7520178" y="344957"/>
                </a:lnTo>
                <a:cubicBezTo>
                  <a:pt x="7511948" y="350558"/>
                  <a:pt x="7503032" y="355816"/>
                  <a:pt x="7493431" y="360731"/>
                </a:cubicBezTo>
                <a:cubicBezTo>
                  <a:pt x="7488002" y="352558"/>
                  <a:pt x="7479830" y="342843"/>
                  <a:pt x="7468914" y="331584"/>
                </a:cubicBezTo>
                <a:cubicBezTo>
                  <a:pt x="7457998" y="320326"/>
                  <a:pt x="7448112" y="311296"/>
                  <a:pt x="7439253" y="304495"/>
                </a:cubicBezTo>
                <a:cubicBezTo>
                  <a:pt x="7481344" y="286121"/>
                  <a:pt x="7512891" y="260290"/>
                  <a:pt x="7533894" y="227000"/>
                </a:cubicBezTo>
                <a:cubicBezTo>
                  <a:pt x="7554896" y="193710"/>
                  <a:pt x="7567927" y="152105"/>
                  <a:pt x="7572984" y="102184"/>
                </a:cubicBezTo>
                <a:lnTo>
                  <a:pt x="7468742" y="102184"/>
                </a:lnTo>
                <a:close/>
                <a:moveTo>
                  <a:pt x="5632411" y="25417"/>
                </a:moveTo>
                <a:lnTo>
                  <a:pt x="5680364" y="64459"/>
                </a:lnTo>
                <a:cubicBezTo>
                  <a:pt x="5663040" y="81104"/>
                  <a:pt x="5643739" y="97675"/>
                  <a:pt x="5622462" y="114173"/>
                </a:cubicBezTo>
                <a:cubicBezTo>
                  <a:pt x="5601185" y="130670"/>
                  <a:pt x="5579120" y="145884"/>
                  <a:pt x="5556267" y="159815"/>
                </a:cubicBezTo>
                <a:cubicBezTo>
                  <a:pt x="5562817" y="162947"/>
                  <a:pt x="5569110" y="166122"/>
                  <a:pt x="5575146" y="169340"/>
                </a:cubicBezTo>
                <a:cubicBezTo>
                  <a:pt x="5581182" y="172557"/>
                  <a:pt x="5586788" y="175561"/>
                  <a:pt x="5591966" y="178349"/>
                </a:cubicBezTo>
                <a:lnTo>
                  <a:pt x="5590593" y="179722"/>
                </a:lnTo>
                <a:lnTo>
                  <a:pt x="5682419" y="179722"/>
                </a:lnTo>
                <a:lnTo>
                  <a:pt x="5682419" y="462252"/>
                </a:lnTo>
                <a:cubicBezTo>
                  <a:pt x="5682620" y="478805"/>
                  <a:pt x="5680678" y="491798"/>
                  <a:pt x="5676597" y="501233"/>
                </a:cubicBezTo>
                <a:cubicBezTo>
                  <a:pt x="5672515" y="510667"/>
                  <a:pt x="5665094" y="518003"/>
                  <a:pt x="5654332" y="523238"/>
                </a:cubicBezTo>
                <a:cubicBezTo>
                  <a:pt x="5643745" y="528817"/>
                  <a:pt x="5630838" y="532213"/>
                  <a:pt x="5615615" y="533426"/>
                </a:cubicBezTo>
                <a:cubicBezTo>
                  <a:pt x="5600390" y="534639"/>
                  <a:pt x="5582668" y="535124"/>
                  <a:pt x="5562446" y="534881"/>
                </a:cubicBezTo>
                <a:cubicBezTo>
                  <a:pt x="5560643" y="524651"/>
                  <a:pt x="5557897" y="513779"/>
                  <a:pt x="5554207" y="502264"/>
                </a:cubicBezTo>
                <a:cubicBezTo>
                  <a:pt x="5550517" y="490749"/>
                  <a:pt x="5546398" y="480390"/>
                  <a:pt x="5541850" y="471186"/>
                </a:cubicBezTo>
                <a:cubicBezTo>
                  <a:pt x="5553206" y="471515"/>
                  <a:pt x="5563790" y="471716"/>
                  <a:pt x="5573601" y="471787"/>
                </a:cubicBezTo>
                <a:cubicBezTo>
                  <a:pt x="5583413" y="471859"/>
                  <a:pt x="5590221" y="471888"/>
                  <a:pt x="5594026" y="471873"/>
                </a:cubicBezTo>
                <a:cubicBezTo>
                  <a:pt x="5598059" y="471573"/>
                  <a:pt x="5600805" y="470628"/>
                  <a:pt x="5602264" y="469039"/>
                </a:cubicBezTo>
                <a:cubicBezTo>
                  <a:pt x="5603723" y="467449"/>
                  <a:pt x="5604409" y="464958"/>
                  <a:pt x="5604324" y="461565"/>
                </a:cubicBezTo>
                <a:lnTo>
                  <a:pt x="5604324" y="429954"/>
                </a:lnTo>
                <a:lnTo>
                  <a:pt x="5523314" y="429954"/>
                </a:lnTo>
                <a:lnTo>
                  <a:pt x="5523314" y="530087"/>
                </a:lnTo>
                <a:lnTo>
                  <a:pt x="5450704" y="530087"/>
                </a:lnTo>
                <a:lnTo>
                  <a:pt x="5450704" y="429954"/>
                </a:lnTo>
                <a:lnTo>
                  <a:pt x="5371752" y="429954"/>
                </a:lnTo>
                <a:lnTo>
                  <a:pt x="5371752" y="532826"/>
                </a:lnTo>
                <a:lnTo>
                  <a:pt x="5295028" y="532826"/>
                </a:lnTo>
                <a:lnTo>
                  <a:pt x="5295028" y="179722"/>
                </a:lnTo>
                <a:lnTo>
                  <a:pt x="5444526" y="179722"/>
                </a:lnTo>
                <a:cubicBezTo>
                  <a:pt x="5427604" y="172114"/>
                  <a:pt x="5410815" y="164677"/>
                  <a:pt x="5394158" y="157412"/>
                </a:cubicBezTo>
                <a:cubicBezTo>
                  <a:pt x="5377501" y="150147"/>
                  <a:pt x="5361583" y="143397"/>
                  <a:pt x="5346406" y="137161"/>
                </a:cubicBezTo>
                <a:lnTo>
                  <a:pt x="5399214" y="93914"/>
                </a:lnTo>
                <a:cubicBezTo>
                  <a:pt x="5412416" y="98790"/>
                  <a:pt x="5426685" y="104311"/>
                  <a:pt x="5442020" y="110475"/>
                </a:cubicBezTo>
                <a:cubicBezTo>
                  <a:pt x="5457356" y="116639"/>
                  <a:pt x="5472809" y="123017"/>
                  <a:pt x="5488379" y="129610"/>
                </a:cubicBezTo>
                <a:cubicBezTo>
                  <a:pt x="5498354" y="123761"/>
                  <a:pt x="5508204" y="117611"/>
                  <a:pt x="5517930" y="111161"/>
                </a:cubicBezTo>
                <a:cubicBezTo>
                  <a:pt x="5527655" y="104711"/>
                  <a:pt x="5537002" y="98047"/>
                  <a:pt x="5545969" y="91168"/>
                </a:cubicBezTo>
                <a:lnTo>
                  <a:pt x="5301194" y="91168"/>
                </a:lnTo>
                <a:lnTo>
                  <a:pt x="5301194" y="29532"/>
                </a:lnTo>
                <a:lnTo>
                  <a:pt x="5615970" y="29532"/>
                </a:lnTo>
                <a:close/>
                <a:moveTo>
                  <a:pt x="4425695" y="13716"/>
                </a:moveTo>
                <a:cubicBezTo>
                  <a:pt x="4445884" y="25203"/>
                  <a:pt x="4467915" y="38062"/>
                  <a:pt x="4491790" y="52292"/>
                </a:cubicBezTo>
                <a:cubicBezTo>
                  <a:pt x="4515664" y="66523"/>
                  <a:pt x="4535467" y="79038"/>
                  <a:pt x="4551197" y="89840"/>
                </a:cubicBezTo>
                <a:lnTo>
                  <a:pt x="4501134" y="154305"/>
                </a:lnTo>
                <a:cubicBezTo>
                  <a:pt x="4486789" y="142446"/>
                  <a:pt x="4467815" y="128787"/>
                  <a:pt x="4444212" y="113328"/>
                </a:cubicBezTo>
                <a:cubicBezTo>
                  <a:pt x="4420609" y="97869"/>
                  <a:pt x="4398206" y="83868"/>
                  <a:pt x="4377004" y="71323"/>
                </a:cubicBezTo>
                <a:close/>
                <a:moveTo>
                  <a:pt x="3723709" y="12387"/>
                </a:moveTo>
                <a:cubicBezTo>
                  <a:pt x="3740377" y="27973"/>
                  <a:pt x="3756621" y="45137"/>
                  <a:pt x="3772438" y="63879"/>
                </a:cubicBezTo>
                <a:cubicBezTo>
                  <a:pt x="3788256" y="82621"/>
                  <a:pt x="3800382" y="99948"/>
                  <a:pt x="3808818" y="115860"/>
                </a:cubicBezTo>
                <a:lnTo>
                  <a:pt x="3740164" y="159792"/>
                </a:lnTo>
                <a:cubicBezTo>
                  <a:pt x="3732451" y="144404"/>
                  <a:pt x="3721143" y="126799"/>
                  <a:pt x="3706240" y="106976"/>
                </a:cubicBezTo>
                <a:cubicBezTo>
                  <a:pt x="3691338" y="87153"/>
                  <a:pt x="3675922" y="68878"/>
                  <a:pt x="3659994" y="52152"/>
                </a:cubicBezTo>
                <a:close/>
                <a:moveTo>
                  <a:pt x="855573" y="10330"/>
                </a:moveTo>
                <a:lnTo>
                  <a:pt x="931697" y="10330"/>
                </a:lnTo>
                <a:lnTo>
                  <a:pt x="931697" y="76852"/>
                </a:lnTo>
                <a:lnTo>
                  <a:pt x="1033881" y="76852"/>
                </a:lnTo>
                <a:lnTo>
                  <a:pt x="1033881" y="147404"/>
                </a:lnTo>
                <a:lnTo>
                  <a:pt x="931697" y="147404"/>
                </a:lnTo>
                <a:lnTo>
                  <a:pt x="931697" y="211269"/>
                </a:lnTo>
                <a:lnTo>
                  <a:pt x="1050340" y="211269"/>
                </a:lnTo>
                <a:lnTo>
                  <a:pt x="1050340" y="282507"/>
                </a:lnTo>
                <a:lnTo>
                  <a:pt x="947471" y="282507"/>
                </a:lnTo>
                <a:lnTo>
                  <a:pt x="947471" y="356659"/>
                </a:lnTo>
                <a:lnTo>
                  <a:pt x="1044168" y="356659"/>
                </a:lnTo>
                <a:lnTo>
                  <a:pt x="1044168" y="427211"/>
                </a:lnTo>
                <a:lnTo>
                  <a:pt x="947471" y="427211"/>
                </a:lnTo>
                <a:lnTo>
                  <a:pt x="947471" y="540434"/>
                </a:lnTo>
                <a:cubicBezTo>
                  <a:pt x="965301" y="545485"/>
                  <a:pt x="985189" y="548947"/>
                  <a:pt x="1007135" y="550822"/>
                </a:cubicBezTo>
                <a:cubicBezTo>
                  <a:pt x="1029080" y="552696"/>
                  <a:pt x="1053084" y="553584"/>
                  <a:pt x="1079144" y="553483"/>
                </a:cubicBezTo>
                <a:cubicBezTo>
                  <a:pt x="1092824" y="553662"/>
                  <a:pt x="1112655" y="553776"/>
                  <a:pt x="1138637" y="553826"/>
                </a:cubicBezTo>
                <a:cubicBezTo>
                  <a:pt x="1164619" y="553876"/>
                  <a:pt x="1192851" y="553818"/>
                  <a:pt x="1223333" y="553654"/>
                </a:cubicBezTo>
                <a:cubicBezTo>
                  <a:pt x="1253816" y="553489"/>
                  <a:pt x="1282648" y="553175"/>
                  <a:pt x="1309830" y="552710"/>
                </a:cubicBezTo>
                <a:cubicBezTo>
                  <a:pt x="1337012" y="552245"/>
                  <a:pt x="1358643" y="551587"/>
                  <a:pt x="1374724" y="550736"/>
                </a:cubicBezTo>
                <a:cubicBezTo>
                  <a:pt x="1368337" y="560958"/>
                  <a:pt x="1362251" y="573748"/>
                  <a:pt x="1356464" y="589105"/>
                </a:cubicBezTo>
                <a:cubicBezTo>
                  <a:pt x="1350678" y="604462"/>
                  <a:pt x="1346477" y="618620"/>
                  <a:pt x="1343863" y="631579"/>
                </a:cubicBezTo>
                <a:lnTo>
                  <a:pt x="1079144" y="631579"/>
                </a:lnTo>
                <a:cubicBezTo>
                  <a:pt x="1016079" y="632465"/>
                  <a:pt x="963215" y="626412"/>
                  <a:pt x="920553" y="613420"/>
                </a:cubicBezTo>
                <a:cubicBezTo>
                  <a:pt x="877890" y="600428"/>
                  <a:pt x="843200" y="575184"/>
                  <a:pt x="816483" y="537686"/>
                </a:cubicBezTo>
                <a:cubicBezTo>
                  <a:pt x="809739" y="584413"/>
                  <a:pt x="799223" y="624626"/>
                  <a:pt x="784936" y="658325"/>
                </a:cubicBezTo>
                <a:cubicBezTo>
                  <a:pt x="776549" y="653139"/>
                  <a:pt x="765376" y="647053"/>
                  <a:pt x="751417" y="640067"/>
                </a:cubicBezTo>
                <a:cubicBezTo>
                  <a:pt x="737459" y="633082"/>
                  <a:pt x="725771" y="627512"/>
                  <a:pt x="716356" y="623358"/>
                </a:cubicBezTo>
                <a:cubicBezTo>
                  <a:pt x="732715" y="587919"/>
                  <a:pt x="743717" y="543845"/>
                  <a:pt x="749360" y="491137"/>
                </a:cubicBezTo>
                <a:cubicBezTo>
                  <a:pt x="755004" y="438428"/>
                  <a:pt x="757947" y="382151"/>
                  <a:pt x="758189" y="322306"/>
                </a:cubicBezTo>
                <a:lnTo>
                  <a:pt x="832942" y="327796"/>
                </a:lnTo>
                <a:cubicBezTo>
                  <a:pt x="832585" y="342936"/>
                  <a:pt x="832099" y="357947"/>
                  <a:pt x="831484" y="372829"/>
                </a:cubicBezTo>
                <a:cubicBezTo>
                  <a:pt x="830870" y="387712"/>
                  <a:pt x="830213" y="402208"/>
                  <a:pt x="829513" y="416318"/>
                </a:cubicBezTo>
                <a:cubicBezTo>
                  <a:pt x="834970" y="433350"/>
                  <a:pt x="841200" y="448281"/>
                  <a:pt x="848201" y="461112"/>
                </a:cubicBezTo>
                <a:cubicBezTo>
                  <a:pt x="855202" y="473943"/>
                  <a:pt x="863145" y="485274"/>
                  <a:pt x="872033" y="495106"/>
                </a:cubicBezTo>
                <a:lnTo>
                  <a:pt x="872033" y="282507"/>
                </a:lnTo>
                <a:lnTo>
                  <a:pt x="734187" y="282507"/>
                </a:lnTo>
                <a:lnTo>
                  <a:pt x="734187" y="211269"/>
                </a:lnTo>
                <a:lnTo>
                  <a:pt x="855573" y="211269"/>
                </a:lnTo>
                <a:lnTo>
                  <a:pt x="855573" y="147404"/>
                </a:lnTo>
                <a:lnTo>
                  <a:pt x="753389" y="147404"/>
                </a:lnTo>
                <a:lnTo>
                  <a:pt x="753389" y="76852"/>
                </a:lnTo>
                <a:lnTo>
                  <a:pt x="855573" y="76852"/>
                </a:lnTo>
                <a:close/>
                <a:moveTo>
                  <a:pt x="7324725" y="10287"/>
                </a:moveTo>
                <a:cubicBezTo>
                  <a:pt x="7343398" y="15045"/>
                  <a:pt x="7363315" y="21303"/>
                  <a:pt x="7384475" y="29061"/>
                </a:cubicBezTo>
                <a:cubicBezTo>
                  <a:pt x="7405635" y="36819"/>
                  <a:pt x="7422980" y="44277"/>
                  <a:pt x="7436510" y="51435"/>
                </a:cubicBezTo>
                <a:lnTo>
                  <a:pt x="7405649" y="109728"/>
                </a:lnTo>
                <a:cubicBezTo>
                  <a:pt x="7392547" y="101541"/>
                  <a:pt x="7375545" y="93054"/>
                  <a:pt x="7354642" y="84268"/>
                </a:cubicBezTo>
                <a:cubicBezTo>
                  <a:pt x="7333740" y="75481"/>
                  <a:pt x="7313480" y="68194"/>
                  <a:pt x="7293864" y="62408"/>
                </a:cubicBezTo>
                <a:close/>
                <a:moveTo>
                  <a:pt x="2441219" y="8915"/>
                </a:moveTo>
                <a:lnTo>
                  <a:pt x="2535173" y="8915"/>
                </a:lnTo>
                <a:cubicBezTo>
                  <a:pt x="2534845" y="23403"/>
                  <a:pt x="2534302" y="39691"/>
                  <a:pt x="2533544" y="57779"/>
                </a:cubicBezTo>
                <a:cubicBezTo>
                  <a:pt x="2532787" y="75867"/>
                  <a:pt x="2531730" y="95240"/>
                  <a:pt x="2530373" y="115900"/>
                </a:cubicBezTo>
                <a:cubicBezTo>
                  <a:pt x="2532342" y="139876"/>
                  <a:pt x="2537618" y="171734"/>
                  <a:pt x="2546200" y="211473"/>
                </a:cubicBezTo>
                <a:cubicBezTo>
                  <a:pt x="2554781" y="251212"/>
                  <a:pt x="2569251" y="293849"/>
                  <a:pt x="2589609" y="339385"/>
                </a:cubicBezTo>
                <a:cubicBezTo>
                  <a:pt x="2609966" y="384921"/>
                  <a:pt x="2638795" y="428373"/>
                  <a:pt x="2676094" y="469741"/>
                </a:cubicBezTo>
                <a:cubicBezTo>
                  <a:pt x="2713394" y="511108"/>
                  <a:pt x="2761747" y="545409"/>
                  <a:pt x="2821152" y="572643"/>
                </a:cubicBezTo>
                <a:cubicBezTo>
                  <a:pt x="2808250" y="582830"/>
                  <a:pt x="2796506" y="594174"/>
                  <a:pt x="2785919" y="606676"/>
                </a:cubicBezTo>
                <a:cubicBezTo>
                  <a:pt x="2775332" y="619177"/>
                  <a:pt x="2767188" y="631379"/>
                  <a:pt x="2761487" y="643280"/>
                </a:cubicBezTo>
                <a:cubicBezTo>
                  <a:pt x="2710984" y="618575"/>
                  <a:pt x="2668202" y="588509"/>
                  <a:pt x="2633141" y="553085"/>
                </a:cubicBezTo>
                <a:cubicBezTo>
                  <a:pt x="2598081" y="517660"/>
                  <a:pt x="2569269" y="479721"/>
                  <a:pt x="2546705" y="439268"/>
                </a:cubicBezTo>
                <a:cubicBezTo>
                  <a:pt x="2524141" y="398814"/>
                  <a:pt x="2506353" y="358690"/>
                  <a:pt x="2493340" y="318897"/>
                </a:cubicBezTo>
                <a:cubicBezTo>
                  <a:pt x="2475237" y="380162"/>
                  <a:pt x="2446291" y="439541"/>
                  <a:pt x="2406500" y="497033"/>
                </a:cubicBezTo>
                <a:cubicBezTo>
                  <a:pt x="2366710" y="554526"/>
                  <a:pt x="2311531" y="604647"/>
                  <a:pt x="2240965" y="647395"/>
                </a:cubicBezTo>
                <a:cubicBezTo>
                  <a:pt x="2233550" y="636179"/>
                  <a:pt x="2223863" y="624664"/>
                  <a:pt x="2211904" y="612848"/>
                </a:cubicBezTo>
                <a:cubicBezTo>
                  <a:pt x="2199946" y="601032"/>
                  <a:pt x="2187001" y="590374"/>
                  <a:pt x="2173071" y="580873"/>
                </a:cubicBezTo>
                <a:cubicBezTo>
                  <a:pt x="2241880" y="542757"/>
                  <a:pt x="2294872" y="497473"/>
                  <a:pt x="2332048" y="445020"/>
                </a:cubicBezTo>
                <a:cubicBezTo>
                  <a:pt x="2369224" y="392567"/>
                  <a:pt x="2395385" y="338410"/>
                  <a:pt x="2410529" y="282550"/>
                </a:cubicBezTo>
                <a:cubicBezTo>
                  <a:pt x="2425674" y="226689"/>
                  <a:pt x="2434604" y="174590"/>
                  <a:pt x="2437318" y="126251"/>
                </a:cubicBezTo>
                <a:cubicBezTo>
                  <a:pt x="2440033" y="77913"/>
                  <a:pt x="2441333" y="38801"/>
                  <a:pt x="2441219" y="8915"/>
                </a:cubicBezTo>
                <a:close/>
                <a:moveTo>
                  <a:pt x="110413" y="8915"/>
                </a:moveTo>
                <a:lnTo>
                  <a:pt x="188595" y="8915"/>
                </a:lnTo>
                <a:cubicBezTo>
                  <a:pt x="188237" y="20545"/>
                  <a:pt x="187752" y="31918"/>
                  <a:pt x="187137" y="43034"/>
                </a:cubicBezTo>
                <a:cubicBezTo>
                  <a:pt x="186523" y="54150"/>
                  <a:pt x="185866" y="65180"/>
                  <a:pt x="185165" y="76124"/>
                </a:cubicBezTo>
                <a:lnTo>
                  <a:pt x="327126" y="76124"/>
                </a:lnTo>
                <a:cubicBezTo>
                  <a:pt x="327112" y="76724"/>
                  <a:pt x="326969" y="80324"/>
                  <a:pt x="326698" y="86925"/>
                </a:cubicBezTo>
                <a:cubicBezTo>
                  <a:pt x="326426" y="93526"/>
                  <a:pt x="326112" y="99527"/>
                  <a:pt x="325755" y="104927"/>
                </a:cubicBezTo>
                <a:cubicBezTo>
                  <a:pt x="323211" y="165235"/>
                  <a:pt x="319897" y="210583"/>
                  <a:pt x="315810" y="240973"/>
                </a:cubicBezTo>
                <a:cubicBezTo>
                  <a:pt x="311724" y="271362"/>
                  <a:pt x="305666" y="291165"/>
                  <a:pt x="297637" y="300380"/>
                </a:cubicBezTo>
                <a:cubicBezTo>
                  <a:pt x="290893" y="308138"/>
                  <a:pt x="283807" y="313882"/>
                  <a:pt x="276377" y="317611"/>
                </a:cubicBezTo>
                <a:cubicBezTo>
                  <a:pt x="268948" y="321340"/>
                  <a:pt x="260489" y="323826"/>
                  <a:pt x="251002" y="325069"/>
                </a:cubicBezTo>
                <a:cubicBezTo>
                  <a:pt x="242916" y="326398"/>
                  <a:pt x="232514" y="327169"/>
                  <a:pt x="219798" y="327384"/>
                </a:cubicBezTo>
                <a:cubicBezTo>
                  <a:pt x="207083" y="327598"/>
                  <a:pt x="193252" y="327512"/>
                  <a:pt x="178308" y="327127"/>
                </a:cubicBezTo>
                <a:cubicBezTo>
                  <a:pt x="177207" y="315468"/>
                  <a:pt x="174778" y="303124"/>
                  <a:pt x="171021" y="290093"/>
                </a:cubicBezTo>
                <a:cubicBezTo>
                  <a:pt x="167263" y="277063"/>
                  <a:pt x="162605" y="265405"/>
                  <a:pt x="157048" y="255118"/>
                </a:cubicBezTo>
                <a:cubicBezTo>
                  <a:pt x="168878" y="256432"/>
                  <a:pt x="179508" y="257232"/>
                  <a:pt x="188937" y="257518"/>
                </a:cubicBezTo>
                <a:cubicBezTo>
                  <a:pt x="198367" y="257804"/>
                  <a:pt x="205568" y="257918"/>
                  <a:pt x="210540" y="257861"/>
                </a:cubicBezTo>
                <a:cubicBezTo>
                  <a:pt x="214927" y="258232"/>
                  <a:pt x="218670" y="257832"/>
                  <a:pt x="221770" y="256661"/>
                </a:cubicBezTo>
                <a:cubicBezTo>
                  <a:pt x="224871" y="255489"/>
                  <a:pt x="227757" y="253374"/>
                  <a:pt x="230428" y="250317"/>
                </a:cubicBezTo>
                <a:cubicBezTo>
                  <a:pt x="234172" y="246302"/>
                  <a:pt x="237315" y="236329"/>
                  <a:pt x="239858" y="220399"/>
                </a:cubicBezTo>
                <a:cubicBezTo>
                  <a:pt x="242401" y="204468"/>
                  <a:pt x="244516" y="179922"/>
                  <a:pt x="246202" y="146761"/>
                </a:cubicBezTo>
                <a:lnTo>
                  <a:pt x="176936" y="146761"/>
                </a:lnTo>
                <a:cubicBezTo>
                  <a:pt x="170006" y="191410"/>
                  <a:pt x="156776" y="230872"/>
                  <a:pt x="137245" y="265147"/>
                </a:cubicBezTo>
                <a:cubicBezTo>
                  <a:pt x="117714" y="299423"/>
                  <a:pt x="88196" y="328084"/>
                  <a:pt x="48691" y="351130"/>
                </a:cubicBezTo>
                <a:cubicBezTo>
                  <a:pt x="43834" y="340985"/>
                  <a:pt x="36747" y="329898"/>
                  <a:pt x="27431" y="317868"/>
                </a:cubicBezTo>
                <a:cubicBezTo>
                  <a:pt x="18116" y="305838"/>
                  <a:pt x="8972" y="296123"/>
                  <a:pt x="0" y="288722"/>
                </a:cubicBezTo>
                <a:cubicBezTo>
                  <a:pt x="29746" y="272305"/>
                  <a:pt x="52206" y="252331"/>
                  <a:pt x="67379" y="228800"/>
                </a:cubicBezTo>
                <a:cubicBezTo>
                  <a:pt x="82553" y="205268"/>
                  <a:pt x="93011" y="177922"/>
                  <a:pt x="98755" y="146761"/>
                </a:cubicBezTo>
                <a:lnTo>
                  <a:pt x="16459" y="146761"/>
                </a:lnTo>
                <a:lnTo>
                  <a:pt x="16459" y="76124"/>
                </a:lnTo>
                <a:lnTo>
                  <a:pt x="107670" y="76124"/>
                </a:lnTo>
                <a:cubicBezTo>
                  <a:pt x="108342" y="65522"/>
                  <a:pt x="108884" y="54664"/>
                  <a:pt x="109299" y="43548"/>
                </a:cubicBezTo>
                <a:cubicBezTo>
                  <a:pt x="109713" y="32433"/>
                  <a:pt x="110085" y="20888"/>
                  <a:pt x="110413" y="8915"/>
                </a:cubicBezTo>
                <a:close/>
                <a:moveTo>
                  <a:pt x="6612483" y="8230"/>
                </a:moveTo>
                <a:lnTo>
                  <a:pt x="6686549" y="8230"/>
                </a:lnTo>
                <a:lnTo>
                  <a:pt x="6686549" y="135788"/>
                </a:lnTo>
                <a:lnTo>
                  <a:pt x="6756501" y="135788"/>
                </a:lnTo>
                <a:lnTo>
                  <a:pt x="6756501" y="211226"/>
                </a:lnTo>
                <a:lnTo>
                  <a:pt x="6686549" y="211226"/>
                </a:lnTo>
                <a:lnTo>
                  <a:pt x="6686549" y="232486"/>
                </a:lnTo>
                <a:cubicBezTo>
                  <a:pt x="6693123" y="241088"/>
                  <a:pt x="6701692" y="252992"/>
                  <a:pt x="6712255" y="268199"/>
                </a:cubicBezTo>
                <a:cubicBezTo>
                  <a:pt x="6722817" y="283405"/>
                  <a:pt x="6732959" y="298306"/>
                  <a:pt x="6742683" y="312903"/>
                </a:cubicBezTo>
                <a:cubicBezTo>
                  <a:pt x="6752407" y="327499"/>
                  <a:pt x="6759299" y="338184"/>
                  <a:pt x="6763359" y="344957"/>
                </a:cubicBezTo>
                <a:cubicBezTo>
                  <a:pt x="6780804" y="333256"/>
                  <a:pt x="6796491" y="319968"/>
                  <a:pt x="6810422" y="305095"/>
                </a:cubicBezTo>
                <a:cubicBezTo>
                  <a:pt x="6824352" y="290222"/>
                  <a:pt x="6836782" y="274020"/>
                  <a:pt x="6847713" y="256489"/>
                </a:cubicBezTo>
                <a:lnTo>
                  <a:pt x="6770903" y="256489"/>
                </a:lnTo>
                <a:lnTo>
                  <a:pt x="6770903" y="183109"/>
                </a:lnTo>
                <a:lnTo>
                  <a:pt x="6882002" y="183109"/>
                </a:lnTo>
                <a:cubicBezTo>
                  <a:pt x="6885117" y="172193"/>
                  <a:pt x="6888146" y="161106"/>
                  <a:pt x="6891089" y="149847"/>
                </a:cubicBezTo>
                <a:cubicBezTo>
                  <a:pt x="6894033" y="138589"/>
                  <a:pt x="6896718" y="126816"/>
                  <a:pt x="6899147" y="114529"/>
                </a:cubicBezTo>
                <a:cubicBezTo>
                  <a:pt x="6883317" y="115872"/>
                  <a:pt x="6867486" y="116957"/>
                  <a:pt x="6851655" y="117786"/>
                </a:cubicBezTo>
                <a:cubicBezTo>
                  <a:pt x="6835825" y="118615"/>
                  <a:pt x="6820337" y="119358"/>
                  <a:pt x="6805193" y="120015"/>
                </a:cubicBezTo>
                <a:cubicBezTo>
                  <a:pt x="6803635" y="109699"/>
                  <a:pt x="6800749" y="98441"/>
                  <a:pt x="6796535" y="86239"/>
                </a:cubicBezTo>
                <a:cubicBezTo>
                  <a:pt x="6792320" y="74038"/>
                  <a:pt x="6787891" y="63122"/>
                  <a:pt x="6783247" y="53492"/>
                </a:cubicBezTo>
                <a:cubicBezTo>
                  <a:pt x="6818117" y="51414"/>
                  <a:pt x="6853533" y="48484"/>
                  <a:pt x="6889495" y="44704"/>
                </a:cubicBezTo>
                <a:cubicBezTo>
                  <a:pt x="6925457" y="40924"/>
                  <a:pt x="6959857" y="36419"/>
                  <a:pt x="6992695" y="31191"/>
                </a:cubicBezTo>
                <a:cubicBezTo>
                  <a:pt x="7025533" y="25963"/>
                  <a:pt x="7054701" y="20138"/>
                  <a:pt x="7080199" y="13716"/>
                </a:cubicBezTo>
                <a:lnTo>
                  <a:pt x="7126833" y="81610"/>
                </a:lnTo>
                <a:cubicBezTo>
                  <a:pt x="7105116" y="86754"/>
                  <a:pt x="7081856" y="91383"/>
                  <a:pt x="7057053" y="95498"/>
                </a:cubicBezTo>
                <a:cubicBezTo>
                  <a:pt x="7032249" y="99612"/>
                  <a:pt x="7006590" y="103213"/>
                  <a:pt x="6980072" y="106299"/>
                </a:cubicBezTo>
                <a:cubicBezTo>
                  <a:pt x="6977671" y="119958"/>
                  <a:pt x="6974928" y="133102"/>
                  <a:pt x="6971842" y="145732"/>
                </a:cubicBezTo>
                <a:cubicBezTo>
                  <a:pt x="6968756" y="158363"/>
                  <a:pt x="6965327" y="170821"/>
                  <a:pt x="6961555" y="183109"/>
                </a:cubicBezTo>
                <a:lnTo>
                  <a:pt x="7152208" y="183109"/>
                </a:lnTo>
                <a:lnTo>
                  <a:pt x="7152208" y="256489"/>
                </a:lnTo>
                <a:lnTo>
                  <a:pt x="7070598" y="256489"/>
                </a:lnTo>
                <a:cubicBezTo>
                  <a:pt x="7083499" y="277035"/>
                  <a:pt x="7098330" y="296294"/>
                  <a:pt x="7115088" y="314268"/>
                </a:cubicBezTo>
                <a:cubicBezTo>
                  <a:pt x="7131848" y="332241"/>
                  <a:pt x="7149250" y="347043"/>
                  <a:pt x="7167295" y="358673"/>
                </a:cubicBezTo>
                <a:cubicBezTo>
                  <a:pt x="7158323" y="365688"/>
                  <a:pt x="7148835" y="374804"/>
                  <a:pt x="7138835" y="386020"/>
                </a:cubicBezTo>
                <a:cubicBezTo>
                  <a:pt x="7128834" y="397235"/>
                  <a:pt x="7120718" y="407551"/>
                  <a:pt x="7114489" y="416966"/>
                </a:cubicBezTo>
                <a:cubicBezTo>
                  <a:pt x="7102715" y="408051"/>
                  <a:pt x="7091286" y="397764"/>
                  <a:pt x="7080199" y="386105"/>
                </a:cubicBezTo>
                <a:lnTo>
                  <a:pt x="7080199" y="644652"/>
                </a:lnTo>
                <a:lnTo>
                  <a:pt x="6999274" y="644652"/>
                </a:lnTo>
                <a:lnTo>
                  <a:pt x="6999274" y="359359"/>
                </a:lnTo>
                <a:lnTo>
                  <a:pt x="7056196" y="359359"/>
                </a:lnTo>
                <a:cubicBezTo>
                  <a:pt x="7044095" y="343800"/>
                  <a:pt x="7032635" y="327255"/>
                  <a:pt x="7021820" y="309724"/>
                </a:cubicBezTo>
                <a:cubicBezTo>
                  <a:pt x="7011005" y="292194"/>
                  <a:pt x="7001431" y="274449"/>
                  <a:pt x="6993102" y="256489"/>
                </a:cubicBezTo>
                <a:lnTo>
                  <a:pt x="6935495" y="256489"/>
                </a:lnTo>
                <a:cubicBezTo>
                  <a:pt x="6926551" y="275692"/>
                  <a:pt x="6916493" y="293865"/>
                  <a:pt x="6905320" y="311010"/>
                </a:cubicBezTo>
                <a:cubicBezTo>
                  <a:pt x="6894147" y="328155"/>
                  <a:pt x="6882031" y="344272"/>
                  <a:pt x="6868972" y="359359"/>
                </a:cubicBezTo>
                <a:lnTo>
                  <a:pt x="6923150" y="359359"/>
                </a:lnTo>
                <a:lnTo>
                  <a:pt x="6923150" y="419710"/>
                </a:lnTo>
                <a:cubicBezTo>
                  <a:pt x="6924279" y="459200"/>
                  <a:pt x="6916193" y="499891"/>
                  <a:pt x="6898890" y="541782"/>
                </a:cubicBezTo>
                <a:cubicBezTo>
                  <a:pt x="6881587" y="583673"/>
                  <a:pt x="6848299" y="620249"/>
                  <a:pt x="6799021" y="651510"/>
                </a:cubicBezTo>
                <a:cubicBezTo>
                  <a:pt x="6792763" y="642937"/>
                  <a:pt x="6783505" y="632993"/>
                  <a:pt x="6771245" y="621678"/>
                </a:cubicBezTo>
                <a:cubicBezTo>
                  <a:pt x="6758987" y="610362"/>
                  <a:pt x="6748357" y="601789"/>
                  <a:pt x="6739356" y="595960"/>
                </a:cubicBezTo>
                <a:cubicBezTo>
                  <a:pt x="6770023" y="578620"/>
                  <a:pt x="6792967" y="559807"/>
                  <a:pt x="6808190" y="539521"/>
                </a:cubicBezTo>
                <a:cubicBezTo>
                  <a:pt x="6823413" y="519235"/>
                  <a:pt x="6833455" y="498644"/>
                  <a:pt x="6838314" y="477749"/>
                </a:cubicBezTo>
                <a:cubicBezTo>
                  <a:pt x="6843175" y="456853"/>
                  <a:pt x="6845393" y="436821"/>
                  <a:pt x="6844969" y="417652"/>
                </a:cubicBezTo>
                <a:lnTo>
                  <a:pt x="6844969" y="382676"/>
                </a:lnTo>
                <a:cubicBezTo>
                  <a:pt x="6837383" y="389549"/>
                  <a:pt x="6829410" y="396207"/>
                  <a:pt x="6821052" y="402650"/>
                </a:cubicBezTo>
                <a:cubicBezTo>
                  <a:pt x="6812693" y="409094"/>
                  <a:pt x="6804207" y="415238"/>
                  <a:pt x="6795591" y="421081"/>
                </a:cubicBezTo>
                <a:cubicBezTo>
                  <a:pt x="6791405" y="412609"/>
                  <a:pt x="6785033" y="402293"/>
                  <a:pt x="6776475" y="390134"/>
                </a:cubicBezTo>
                <a:cubicBezTo>
                  <a:pt x="6767917" y="377976"/>
                  <a:pt x="6759659" y="367489"/>
                  <a:pt x="6751700" y="358673"/>
                </a:cubicBezTo>
                <a:lnTo>
                  <a:pt x="6716725" y="399821"/>
                </a:lnTo>
                <a:cubicBezTo>
                  <a:pt x="6713539" y="390777"/>
                  <a:pt x="6709281" y="380405"/>
                  <a:pt x="6703951" y="368703"/>
                </a:cubicBezTo>
                <a:cubicBezTo>
                  <a:pt x="6698623" y="357002"/>
                  <a:pt x="6692821" y="344743"/>
                  <a:pt x="6686549" y="331927"/>
                </a:cubicBezTo>
                <a:lnTo>
                  <a:pt x="6686549" y="648767"/>
                </a:lnTo>
                <a:lnTo>
                  <a:pt x="6612483" y="648767"/>
                </a:lnTo>
                <a:lnTo>
                  <a:pt x="6612483" y="384048"/>
                </a:lnTo>
                <a:cubicBezTo>
                  <a:pt x="6603225" y="412351"/>
                  <a:pt x="6593281" y="438555"/>
                  <a:pt x="6582651" y="462658"/>
                </a:cubicBezTo>
                <a:cubicBezTo>
                  <a:pt x="6572021" y="486761"/>
                  <a:pt x="6560705" y="507649"/>
                  <a:pt x="6548704" y="525323"/>
                </a:cubicBezTo>
                <a:cubicBezTo>
                  <a:pt x="6544617" y="513350"/>
                  <a:pt x="6538902" y="499577"/>
                  <a:pt x="6531559" y="484003"/>
                </a:cubicBezTo>
                <a:cubicBezTo>
                  <a:pt x="6524215" y="468430"/>
                  <a:pt x="6517128" y="455000"/>
                  <a:pt x="6510299" y="443713"/>
                </a:cubicBezTo>
                <a:cubicBezTo>
                  <a:pt x="6524086" y="425310"/>
                  <a:pt x="6537125" y="403288"/>
                  <a:pt x="6549415" y="377647"/>
                </a:cubicBezTo>
                <a:cubicBezTo>
                  <a:pt x="6561704" y="352006"/>
                  <a:pt x="6572813" y="324802"/>
                  <a:pt x="6582739" y="296037"/>
                </a:cubicBezTo>
                <a:cubicBezTo>
                  <a:pt x="6592667" y="267271"/>
                  <a:pt x="6600981" y="239001"/>
                  <a:pt x="6607682" y="211226"/>
                </a:cubicBezTo>
                <a:lnTo>
                  <a:pt x="6524015" y="211226"/>
                </a:lnTo>
                <a:lnTo>
                  <a:pt x="6524015" y="135788"/>
                </a:lnTo>
                <a:lnTo>
                  <a:pt x="6612483" y="135788"/>
                </a:lnTo>
                <a:close/>
                <a:moveTo>
                  <a:pt x="5920816" y="8230"/>
                </a:moveTo>
                <a:lnTo>
                  <a:pt x="6009970" y="20574"/>
                </a:lnTo>
                <a:cubicBezTo>
                  <a:pt x="6004112" y="37819"/>
                  <a:pt x="5998169" y="54764"/>
                  <a:pt x="5992139" y="71409"/>
                </a:cubicBezTo>
                <a:cubicBezTo>
                  <a:pt x="5986109" y="88054"/>
                  <a:pt x="5980166" y="103799"/>
                  <a:pt x="5974308" y="118643"/>
                </a:cubicBezTo>
                <a:lnTo>
                  <a:pt x="6080607" y="118643"/>
                </a:lnTo>
                <a:lnTo>
                  <a:pt x="6080607" y="229743"/>
                </a:lnTo>
                <a:cubicBezTo>
                  <a:pt x="6100624" y="200354"/>
                  <a:pt x="6118540" y="166378"/>
                  <a:pt x="6134357" y="127816"/>
                </a:cubicBezTo>
                <a:cubicBezTo>
                  <a:pt x="6150173" y="89254"/>
                  <a:pt x="6163118" y="49620"/>
                  <a:pt x="6173190" y="8915"/>
                </a:cubicBezTo>
                <a:lnTo>
                  <a:pt x="6250686" y="26746"/>
                </a:lnTo>
                <a:cubicBezTo>
                  <a:pt x="6247214" y="41477"/>
                  <a:pt x="6243184" y="56078"/>
                  <a:pt x="6238599" y="70552"/>
                </a:cubicBezTo>
                <a:cubicBezTo>
                  <a:pt x="6234012" y="85025"/>
                  <a:pt x="6229126" y="99455"/>
                  <a:pt x="6223940" y="113843"/>
                </a:cubicBezTo>
                <a:lnTo>
                  <a:pt x="6417335" y="113843"/>
                </a:lnTo>
                <a:cubicBezTo>
                  <a:pt x="6417349" y="114786"/>
                  <a:pt x="6417321" y="119758"/>
                  <a:pt x="6417249" y="128759"/>
                </a:cubicBezTo>
                <a:cubicBezTo>
                  <a:pt x="6417177" y="137760"/>
                  <a:pt x="6416977" y="145132"/>
                  <a:pt x="6416649" y="150876"/>
                </a:cubicBezTo>
                <a:cubicBezTo>
                  <a:pt x="6413813" y="252290"/>
                  <a:pt x="6410723" y="334069"/>
                  <a:pt x="6407378" y="396215"/>
                </a:cubicBezTo>
                <a:cubicBezTo>
                  <a:pt x="6404034" y="458360"/>
                  <a:pt x="6399623" y="505494"/>
                  <a:pt x="6394145" y="537616"/>
                </a:cubicBezTo>
                <a:cubicBezTo>
                  <a:pt x="6388667" y="569739"/>
                  <a:pt x="6381309" y="591473"/>
                  <a:pt x="6372072" y="602818"/>
                </a:cubicBezTo>
                <a:cubicBezTo>
                  <a:pt x="6362642" y="615191"/>
                  <a:pt x="6352698" y="624049"/>
                  <a:pt x="6342239" y="629393"/>
                </a:cubicBezTo>
                <a:cubicBezTo>
                  <a:pt x="6331781" y="634736"/>
                  <a:pt x="6319779" y="638451"/>
                  <a:pt x="6306235" y="640537"/>
                </a:cubicBezTo>
                <a:cubicBezTo>
                  <a:pt x="6292876" y="642180"/>
                  <a:pt x="6276731" y="643009"/>
                  <a:pt x="6257801" y="643023"/>
                </a:cubicBezTo>
                <a:cubicBezTo>
                  <a:pt x="6238870" y="643037"/>
                  <a:pt x="6219125" y="642666"/>
                  <a:pt x="6198565" y="641909"/>
                </a:cubicBezTo>
                <a:cubicBezTo>
                  <a:pt x="6197751" y="630107"/>
                  <a:pt x="6194922" y="616848"/>
                  <a:pt x="6190078" y="602132"/>
                </a:cubicBezTo>
                <a:cubicBezTo>
                  <a:pt x="6185234" y="587416"/>
                  <a:pt x="6179148" y="574157"/>
                  <a:pt x="6171818" y="562356"/>
                </a:cubicBezTo>
                <a:cubicBezTo>
                  <a:pt x="6194164" y="564328"/>
                  <a:pt x="6214452" y="565528"/>
                  <a:pt x="6232683" y="565956"/>
                </a:cubicBezTo>
                <a:cubicBezTo>
                  <a:pt x="6250914" y="566385"/>
                  <a:pt x="6264687" y="566556"/>
                  <a:pt x="6274003" y="566471"/>
                </a:cubicBezTo>
                <a:cubicBezTo>
                  <a:pt x="6280703" y="566542"/>
                  <a:pt x="6286333" y="565713"/>
                  <a:pt x="6290891" y="563985"/>
                </a:cubicBezTo>
                <a:cubicBezTo>
                  <a:pt x="6295448" y="562256"/>
                  <a:pt x="6299877" y="559198"/>
                  <a:pt x="6304177" y="554812"/>
                </a:cubicBezTo>
                <a:cubicBezTo>
                  <a:pt x="6310747" y="547857"/>
                  <a:pt x="6316276" y="530830"/>
                  <a:pt x="6320765" y="503733"/>
                </a:cubicBezTo>
                <a:cubicBezTo>
                  <a:pt x="6325251" y="476635"/>
                  <a:pt x="6329053" y="437308"/>
                  <a:pt x="6332168" y="385750"/>
                </a:cubicBezTo>
                <a:cubicBezTo>
                  <a:pt x="6335285" y="334192"/>
                  <a:pt x="6338069" y="268245"/>
                  <a:pt x="6340525" y="187909"/>
                </a:cubicBezTo>
                <a:lnTo>
                  <a:pt x="6193764" y="187909"/>
                </a:lnTo>
                <a:cubicBezTo>
                  <a:pt x="6184777" y="208583"/>
                  <a:pt x="6175148" y="228100"/>
                  <a:pt x="6164875" y="246459"/>
                </a:cubicBezTo>
                <a:cubicBezTo>
                  <a:pt x="6154602" y="264819"/>
                  <a:pt x="6144115" y="281421"/>
                  <a:pt x="6133414" y="296266"/>
                </a:cubicBezTo>
                <a:cubicBezTo>
                  <a:pt x="6127571" y="290936"/>
                  <a:pt x="6119712" y="284793"/>
                  <a:pt x="6109840" y="277835"/>
                </a:cubicBezTo>
                <a:cubicBezTo>
                  <a:pt x="6099967" y="270877"/>
                  <a:pt x="6090222" y="264219"/>
                  <a:pt x="6080607" y="257861"/>
                </a:cubicBezTo>
                <a:lnTo>
                  <a:pt x="6080607" y="578129"/>
                </a:lnTo>
                <a:lnTo>
                  <a:pt x="5897499" y="578129"/>
                </a:lnTo>
                <a:lnTo>
                  <a:pt x="5897499" y="628193"/>
                </a:lnTo>
                <a:lnTo>
                  <a:pt x="5823432" y="628193"/>
                </a:lnTo>
                <a:lnTo>
                  <a:pt x="5823432" y="118643"/>
                </a:lnTo>
                <a:lnTo>
                  <a:pt x="5900927" y="118643"/>
                </a:lnTo>
                <a:cubicBezTo>
                  <a:pt x="5905485" y="101055"/>
                  <a:pt x="5909572" y="82396"/>
                  <a:pt x="5913187" y="62665"/>
                </a:cubicBezTo>
                <a:cubicBezTo>
                  <a:pt x="5916801" y="42934"/>
                  <a:pt x="5919344" y="24789"/>
                  <a:pt x="5920816" y="8230"/>
                </a:cubicBezTo>
                <a:close/>
                <a:moveTo>
                  <a:pt x="4628007" y="7544"/>
                </a:moveTo>
                <a:lnTo>
                  <a:pt x="4710302" y="27432"/>
                </a:lnTo>
                <a:cubicBezTo>
                  <a:pt x="4702187" y="54292"/>
                  <a:pt x="4693043" y="80810"/>
                  <a:pt x="4682870" y="106985"/>
                </a:cubicBezTo>
                <a:lnTo>
                  <a:pt x="4963363" y="106985"/>
                </a:lnTo>
                <a:cubicBezTo>
                  <a:pt x="4963334" y="108013"/>
                  <a:pt x="4963220" y="113328"/>
                  <a:pt x="4963020" y="122930"/>
                </a:cubicBezTo>
                <a:cubicBezTo>
                  <a:pt x="4962820" y="132531"/>
                  <a:pt x="4962706" y="140246"/>
                  <a:pt x="4962677" y="146075"/>
                </a:cubicBezTo>
                <a:cubicBezTo>
                  <a:pt x="4960975" y="250397"/>
                  <a:pt x="4958892" y="334209"/>
                  <a:pt x="4956429" y="397510"/>
                </a:cubicBezTo>
                <a:cubicBezTo>
                  <a:pt x="4953965" y="460811"/>
                  <a:pt x="4950358" y="508605"/>
                  <a:pt x="4945608" y="540893"/>
                </a:cubicBezTo>
                <a:cubicBezTo>
                  <a:pt x="4940859" y="573181"/>
                  <a:pt x="4934204" y="594965"/>
                  <a:pt x="4925644" y="606247"/>
                </a:cubicBezTo>
                <a:cubicBezTo>
                  <a:pt x="4916871" y="619320"/>
                  <a:pt x="4907328" y="628664"/>
                  <a:pt x="4897012" y="634279"/>
                </a:cubicBezTo>
                <a:cubicBezTo>
                  <a:pt x="4886696" y="639894"/>
                  <a:pt x="4874752" y="643580"/>
                  <a:pt x="4861179" y="645338"/>
                </a:cubicBezTo>
                <a:cubicBezTo>
                  <a:pt x="4848091" y="647609"/>
                  <a:pt x="4832089" y="648724"/>
                  <a:pt x="4813173" y="648681"/>
                </a:cubicBezTo>
                <a:cubicBezTo>
                  <a:pt x="4794256" y="648638"/>
                  <a:pt x="4774825" y="648210"/>
                  <a:pt x="4754880" y="647395"/>
                </a:cubicBezTo>
                <a:cubicBezTo>
                  <a:pt x="4754065" y="635579"/>
                  <a:pt x="4751236" y="622178"/>
                  <a:pt x="4746393" y="607190"/>
                </a:cubicBezTo>
                <a:cubicBezTo>
                  <a:pt x="4741549" y="592203"/>
                  <a:pt x="4735463" y="578629"/>
                  <a:pt x="4728133" y="566471"/>
                </a:cubicBezTo>
                <a:cubicBezTo>
                  <a:pt x="4749308" y="568114"/>
                  <a:pt x="4768338" y="569114"/>
                  <a:pt x="4785226" y="569471"/>
                </a:cubicBezTo>
                <a:cubicBezTo>
                  <a:pt x="4802114" y="569828"/>
                  <a:pt x="4815316" y="569971"/>
                  <a:pt x="4824831" y="569900"/>
                </a:cubicBezTo>
                <a:cubicBezTo>
                  <a:pt x="4831218" y="569971"/>
                  <a:pt x="4836447" y="569143"/>
                  <a:pt x="4840519" y="567414"/>
                </a:cubicBezTo>
                <a:cubicBezTo>
                  <a:pt x="4844591" y="565685"/>
                  <a:pt x="4848277" y="562627"/>
                  <a:pt x="4851577" y="558241"/>
                </a:cubicBezTo>
                <a:cubicBezTo>
                  <a:pt x="4857902" y="551324"/>
                  <a:pt x="4862931" y="534145"/>
                  <a:pt x="4866665" y="506705"/>
                </a:cubicBezTo>
                <a:cubicBezTo>
                  <a:pt x="4870399" y="479264"/>
                  <a:pt x="4873294" y="439174"/>
                  <a:pt x="4875352" y="386436"/>
                </a:cubicBezTo>
                <a:cubicBezTo>
                  <a:pt x="4877409" y="333697"/>
                  <a:pt x="4879086" y="265921"/>
                  <a:pt x="4880381" y="183109"/>
                </a:cubicBezTo>
                <a:lnTo>
                  <a:pt x="4648581" y="183109"/>
                </a:lnTo>
                <a:cubicBezTo>
                  <a:pt x="4636850" y="207569"/>
                  <a:pt x="4624477" y="230486"/>
                  <a:pt x="4611462" y="251860"/>
                </a:cubicBezTo>
                <a:cubicBezTo>
                  <a:pt x="4598446" y="273234"/>
                  <a:pt x="4585215" y="292379"/>
                  <a:pt x="4571771" y="309296"/>
                </a:cubicBezTo>
                <a:cubicBezTo>
                  <a:pt x="4563512" y="301566"/>
                  <a:pt x="4552597" y="292508"/>
                  <a:pt x="4539024" y="282121"/>
                </a:cubicBezTo>
                <a:cubicBezTo>
                  <a:pt x="4525451" y="271734"/>
                  <a:pt x="4513506" y="263190"/>
                  <a:pt x="4503191" y="256489"/>
                </a:cubicBezTo>
                <a:cubicBezTo>
                  <a:pt x="4530166" y="226228"/>
                  <a:pt x="4554397" y="189195"/>
                  <a:pt x="4575886" y="145390"/>
                </a:cubicBezTo>
                <a:cubicBezTo>
                  <a:pt x="4597374" y="101584"/>
                  <a:pt x="4614748" y="55635"/>
                  <a:pt x="4628007" y="7544"/>
                </a:cubicBezTo>
                <a:close/>
                <a:moveTo>
                  <a:pt x="1794814" y="1372"/>
                </a:moveTo>
                <a:cubicBezTo>
                  <a:pt x="1800415" y="10773"/>
                  <a:pt x="1805844" y="20774"/>
                  <a:pt x="1811102" y="31375"/>
                </a:cubicBezTo>
                <a:cubicBezTo>
                  <a:pt x="1816360" y="41977"/>
                  <a:pt x="1820761" y="52321"/>
                  <a:pt x="1824304" y="62408"/>
                </a:cubicBezTo>
                <a:lnTo>
                  <a:pt x="2068448" y="62408"/>
                </a:lnTo>
                <a:lnTo>
                  <a:pt x="2068448" y="217399"/>
                </a:lnTo>
                <a:lnTo>
                  <a:pt x="1984781" y="217399"/>
                </a:lnTo>
                <a:lnTo>
                  <a:pt x="1984781" y="136474"/>
                </a:lnTo>
                <a:lnTo>
                  <a:pt x="1556842" y="136474"/>
                </a:lnTo>
                <a:lnTo>
                  <a:pt x="1556842" y="217399"/>
                </a:lnTo>
                <a:lnTo>
                  <a:pt x="1476603" y="217399"/>
                </a:lnTo>
                <a:lnTo>
                  <a:pt x="1476603" y="62408"/>
                </a:lnTo>
                <a:lnTo>
                  <a:pt x="1724863" y="62408"/>
                </a:lnTo>
                <a:cubicBezTo>
                  <a:pt x="1722420" y="55835"/>
                  <a:pt x="1719762" y="49435"/>
                  <a:pt x="1716890" y="43205"/>
                </a:cubicBezTo>
                <a:cubicBezTo>
                  <a:pt x="1714018" y="36976"/>
                  <a:pt x="1711190" y="31261"/>
                  <a:pt x="1708403" y="26060"/>
                </a:cubicBezTo>
                <a:close/>
                <a:moveTo>
                  <a:pt x="3219297" y="0"/>
                </a:moveTo>
                <a:cubicBezTo>
                  <a:pt x="3232613" y="17788"/>
                  <a:pt x="3246615" y="36905"/>
                  <a:pt x="3261302" y="57350"/>
                </a:cubicBezTo>
                <a:cubicBezTo>
                  <a:pt x="3275990" y="77795"/>
                  <a:pt x="3287591" y="95712"/>
                  <a:pt x="3296106" y="111100"/>
                </a:cubicBezTo>
                <a:lnTo>
                  <a:pt x="3254273" y="135103"/>
                </a:lnTo>
                <a:lnTo>
                  <a:pt x="3415436" y="135103"/>
                </a:lnTo>
                <a:lnTo>
                  <a:pt x="3431210" y="130988"/>
                </a:lnTo>
                <a:lnTo>
                  <a:pt x="3494303" y="172822"/>
                </a:lnTo>
                <a:cubicBezTo>
                  <a:pt x="3465131" y="215887"/>
                  <a:pt x="3430892" y="258762"/>
                  <a:pt x="3391585" y="301447"/>
                </a:cubicBezTo>
                <a:cubicBezTo>
                  <a:pt x="3352279" y="344132"/>
                  <a:pt x="3310115" y="384721"/>
                  <a:pt x="3265093" y="423215"/>
                </a:cubicBezTo>
                <a:cubicBezTo>
                  <a:pt x="3220072" y="461708"/>
                  <a:pt x="3174403" y="496202"/>
                  <a:pt x="3128086" y="526694"/>
                </a:cubicBezTo>
                <a:cubicBezTo>
                  <a:pt x="3149360" y="539382"/>
                  <a:pt x="3174363" y="547783"/>
                  <a:pt x="3203095" y="551897"/>
                </a:cubicBezTo>
                <a:cubicBezTo>
                  <a:pt x="3231827" y="556012"/>
                  <a:pt x="3264203" y="557898"/>
                  <a:pt x="3300222" y="557555"/>
                </a:cubicBezTo>
                <a:cubicBezTo>
                  <a:pt x="3324000" y="557530"/>
                  <a:pt x="3350280" y="556819"/>
                  <a:pt x="3379063" y="555422"/>
                </a:cubicBezTo>
                <a:cubicBezTo>
                  <a:pt x="3407845" y="554025"/>
                  <a:pt x="3436361" y="552094"/>
                  <a:pt x="3464610" y="549631"/>
                </a:cubicBezTo>
                <a:cubicBezTo>
                  <a:pt x="3492860" y="547167"/>
                  <a:pt x="3518073" y="544322"/>
                  <a:pt x="3540252" y="541096"/>
                </a:cubicBezTo>
                <a:cubicBezTo>
                  <a:pt x="3535765" y="553255"/>
                  <a:pt x="3531022" y="567857"/>
                  <a:pt x="3526021" y="584902"/>
                </a:cubicBezTo>
                <a:cubicBezTo>
                  <a:pt x="3521020" y="601947"/>
                  <a:pt x="3517991" y="616377"/>
                  <a:pt x="3516935" y="628193"/>
                </a:cubicBezTo>
                <a:cubicBezTo>
                  <a:pt x="3500141" y="629365"/>
                  <a:pt x="3478940" y="630525"/>
                  <a:pt x="3453333" y="631673"/>
                </a:cubicBezTo>
                <a:cubicBezTo>
                  <a:pt x="3427725" y="632820"/>
                  <a:pt x="3401089" y="633776"/>
                  <a:pt x="3373424" y="634543"/>
                </a:cubicBezTo>
                <a:cubicBezTo>
                  <a:pt x="3345760" y="635309"/>
                  <a:pt x="3320444" y="635707"/>
                  <a:pt x="3297478" y="635737"/>
                </a:cubicBezTo>
                <a:cubicBezTo>
                  <a:pt x="3255745" y="635965"/>
                  <a:pt x="3220054" y="633279"/>
                  <a:pt x="3190408" y="627678"/>
                </a:cubicBezTo>
                <a:cubicBezTo>
                  <a:pt x="3160761" y="622078"/>
                  <a:pt x="3134501" y="612191"/>
                  <a:pt x="3111627" y="598018"/>
                </a:cubicBezTo>
                <a:cubicBezTo>
                  <a:pt x="3096867" y="588831"/>
                  <a:pt x="3083866" y="579944"/>
                  <a:pt x="3072622" y="571357"/>
                </a:cubicBezTo>
                <a:cubicBezTo>
                  <a:pt x="3061377" y="562770"/>
                  <a:pt x="3051976" y="558170"/>
                  <a:pt x="3044418" y="557555"/>
                </a:cubicBezTo>
                <a:cubicBezTo>
                  <a:pt x="3033531" y="558556"/>
                  <a:pt x="3021015" y="568042"/>
                  <a:pt x="3006870" y="586016"/>
                </a:cubicBezTo>
                <a:cubicBezTo>
                  <a:pt x="2992726" y="603990"/>
                  <a:pt x="2978495" y="624449"/>
                  <a:pt x="2964179" y="647395"/>
                </a:cubicBezTo>
                <a:lnTo>
                  <a:pt x="2905201" y="570586"/>
                </a:lnTo>
                <a:cubicBezTo>
                  <a:pt x="2930332" y="543768"/>
                  <a:pt x="2955335" y="522308"/>
                  <a:pt x="2980210" y="506206"/>
                </a:cubicBezTo>
                <a:cubicBezTo>
                  <a:pt x="3005085" y="490104"/>
                  <a:pt x="3027173" y="481846"/>
                  <a:pt x="3046475" y="481432"/>
                </a:cubicBezTo>
                <a:lnTo>
                  <a:pt x="3050590" y="481432"/>
                </a:lnTo>
                <a:cubicBezTo>
                  <a:pt x="3107840" y="446770"/>
                  <a:pt x="3163247" y="405679"/>
                  <a:pt x="3216811" y="358159"/>
                </a:cubicBezTo>
                <a:cubicBezTo>
                  <a:pt x="3270375" y="310639"/>
                  <a:pt x="3316009" y="263033"/>
                  <a:pt x="3353714" y="215341"/>
                </a:cubicBezTo>
                <a:lnTo>
                  <a:pt x="2940176" y="215341"/>
                </a:lnTo>
                <a:lnTo>
                  <a:pt x="2940176" y="135103"/>
                </a:lnTo>
                <a:lnTo>
                  <a:pt x="3207639" y="135103"/>
                </a:lnTo>
                <a:cubicBezTo>
                  <a:pt x="3199109" y="120001"/>
                  <a:pt x="3189251" y="103913"/>
                  <a:pt x="3178063" y="86839"/>
                </a:cubicBezTo>
                <a:cubicBezTo>
                  <a:pt x="3166876" y="69766"/>
                  <a:pt x="3156160" y="53850"/>
                  <a:pt x="3145916" y="39091"/>
                </a:cubicBezTo>
                <a:close/>
              </a:path>
            </a:pathLst>
          </a:custGeom>
          <a:solidFill>
            <a:srgbClr val="253238"/>
          </a:solidFill>
          <a:ln w="28575">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lvl="0" algn="ctr"/>
            <a:endParaRPr lang="zh-CN" altLang="en-US" sz="5400" b="1" spc="300" dirty="0">
              <a:ln w="28575">
                <a:noFill/>
              </a:ln>
              <a:solidFill>
                <a:srgbClr val="253238"/>
              </a:solidFill>
              <a:latin typeface="思源黑体 CN Bold" panose="020B0800000000000000" pitchFamily="34" charset="-122"/>
              <a:ea typeface="思源黑体 CN Bold" panose="020B0800000000000000"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anim calcmode="lin" valueType="num">
                                          <p:cBhvr>
                                            <p:cTn id="8" dur="750" fill="hold"/>
                                            <p:tgtEl>
                                              <p:spTgt spid="3"/>
                                            </p:tgtEl>
                                            <p:attrNameLst>
                                              <p:attrName>ppt_x</p:attrName>
                                            </p:attrNameLst>
                                          </p:cBhvr>
                                          <p:tavLst>
                                            <p:tav tm="0">
                                              <p:val>
                                                <p:strVal val="#ppt_x"/>
                                              </p:val>
                                            </p:tav>
                                            <p:tav tm="100000">
                                              <p:val>
                                                <p:strVal val="#ppt_x"/>
                                              </p:val>
                                            </p:tav>
                                          </p:tavLst>
                                        </p:anim>
                                        <p:anim calcmode="lin" valueType="num">
                                          <p:cBhvr>
                                            <p:cTn id="9" dur="75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750"/>
                                            <p:tgtEl>
                                              <p:spTgt spid="7"/>
                                            </p:tgtEl>
                                          </p:cBhvr>
                                        </p:animEffect>
                                        <p:anim calcmode="lin" valueType="num">
                                          <p:cBhvr>
                                            <p:cTn id="18" dur="750" fill="hold"/>
                                            <p:tgtEl>
                                              <p:spTgt spid="7"/>
                                            </p:tgtEl>
                                            <p:attrNameLst>
                                              <p:attrName>ppt_x</p:attrName>
                                            </p:attrNameLst>
                                          </p:cBhvr>
                                          <p:tavLst>
                                            <p:tav tm="0">
                                              <p:val>
                                                <p:strVal val="#ppt_x"/>
                                              </p:val>
                                            </p:tav>
                                            <p:tav tm="100000">
                                              <p:val>
                                                <p:strVal val="#ppt_x"/>
                                              </p:val>
                                            </p:tav>
                                          </p:tavLst>
                                        </p:anim>
                                        <p:anim calcmode="lin" valueType="num">
                                          <p:cBhvr>
                                            <p:cTn id="19" dur="750" fill="hold"/>
                                            <p:tgtEl>
                                              <p:spTgt spid="7"/>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10" presetClass="entr" presetSubtype="0" fill="hold"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par>
                                    <p:cTn id="24" presetID="42" presetClass="entr" presetSubtype="0"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1000"/>
                                            <p:tgtEl>
                                              <p:spTgt spid="13"/>
                                            </p:tgtEl>
                                          </p:cBhvr>
                                        </p:animEffect>
                                        <p:anim calcmode="lin" valueType="num">
                                          <p:cBhvr>
                                            <p:cTn id="27" dur="1000" fill="hold"/>
                                            <p:tgtEl>
                                              <p:spTgt spid="13"/>
                                            </p:tgtEl>
                                            <p:attrNameLst>
                                              <p:attrName>ppt_x</p:attrName>
                                            </p:attrNameLst>
                                          </p:cBhvr>
                                          <p:tavLst>
                                            <p:tav tm="0">
                                              <p:val>
                                                <p:strVal val="#ppt_x"/>
                                              </p:val>
                                            </p:tav>
                                            <p:tav tm="100000">
                                              <p:val>
                                                <p:strVal val="#ppt_x"/>
                                              </p:val>
                                            </p:tav>
                                          </p:tavLst>
                                        </p:anim>
                                        <p:anim calcmode="lin" valueType="num">
                                          <p:cBhvr>
                                            <p:cTn id="28" dur="1000" fill="hold"/>
                                            <p:tgtEl>
                                              <p:spTgt spid="13"/>
                                            </p:tgtEl>
                                            <p:attrNameLst>
                                              <p:attrName>ppt_y</p:attrName>
                                            </p:attrNameLst>
                                          </p:cBhvr>
                                          <p:tavLst>
                                            <p:tav tm="0">
                                              <p:val>
                                                <p:strVal val="#ppt_y+.1"/>
                                              </p:val>
                                            </p:tav>
                                            <p:tav tm="100000">
                                              <p:val>
                                                <p:strVal val="#ppt_y"/>
                                              </p:val>
                                            </p:tav>
                                          </p:tavLst>
                                        </p:anim>
                                      </p:childTnLst>
                                    </p:cTn>
                                  </p:par>
                                  <p:par>
                                    <p:cTn id="29" presetID="2" presetClass="entr" presetSubtype="3" fill="hold" nodeType="withEffect" p14:presetBounceEnd="59000">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14:bounceEnd="59000">
                                          <p:cBhvr additive="base">
                                            <p:cTn id="31" dur="2000" fill="hold"/>
                                            <p:tgtEl>
                                              <p:spTgt spid="14"/>
                                            </p:tgtEl>
                                            <p:attrNameLst>
                                              <p:attrName>ppt_x</p:attrName>
                                            </p:attrNameLst>
                                          </p:cBhvr>
                                          <p:tavLst>
                                            <p:tav tm="0">
                                              <p:val>
                                                <p:strVal val="1+#ppt_w/2"/>
                                              </p:val>
                                            </p:tav>
                                            <p:tav tm="100000">
                                              <p:val>
                                                <p:strVal val="#ppt_x"/>
                                              </p:val>
                                            </p:tav>
                                          </p:tavLst>
                                        </p:anim>
                                        <p:anim calcmode="lin" valueType="num" p14:bounceEnd="59000">
                                          <p:cBhvr additive="base">
                                            <p:cTn id="32" dur="2000" fill="hold"/>
                                            <p:tgtEl>
                                              <p:spTgt spid="14"/>
                                            </p:tgtEl>
                                            <p:attrNameLst>
                                              <p:attrName>ppt_y</p:attrName>
                                            </p:attrNameLst>
                                          </p:cBhvr>
                                          <p:tavLst>
                                            <p:tav tm="0">
                                              <p:val>
                                                <p:strVal val="0-#ppt_h/2"/>
                                              </p:val>
                                            </p:tav>
                                            <p:tav tm="100000">
                                              <p:val>
                                                <p:strVal val="#ppt_y"/>
                                              </p:val>
                                            </p:tav>
                                          </p:tavLst>
                                        </p:anim>
                                      </p:childTnLst>
                                    </p:cTn>
                                  </p:par>
                                  <p:par>
                                    <p:cTn id="33" presetID="47" presetClass="entr" presetSubtype="0"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1000"/>
                                            <p:tgtEl>
                                              <p:spTgt spid="16"/>
                                            </p:tgtEl>
                                          </p:cBhvr>
                                        </p:animEffect>
                                        <p:anim calcmode="lin" valueType="num">
                                          <p:cBhvr>
                                            <p:cTn id="36" dur="1000" fill="hold"/>
                                            <p:tgtEl>
                                              <p:spTgt spid="16"/>
                                            </p:tgtEl>
                                            <p:attrNameLst>
                                              <p:attrName>ppt_x</p:attrName>
                                            </p:attrNameLst>
                                          </p:cBhvr>
                                          <p:tavLst>
                                            <p:tav tm="0">
                                              <p:val>
                                                <p:strVal val="#ppt_x"/>
                                              </p:val>
                                            </p:tav>
                                            <p:tav tm="100000">
                                              <p:val>
                                                <p:strVal val="#ppt_x"/>
                                              </p:val>
                                            </p:tav>
                                          </p:tavLst>
                                        </p:anim>
                                        <p:anim calcmode="lin" valueType="num">
                                          <p:cBhvr>
                                            <p:cTn id="37" dur="1000" fill="hold"/>
                                            <p:tgtEl>
                                              <p:spTgt spid="16"/>
                                            </p:tgtEl>
                                            <p:attrNameLst>
                                              <p:attrName>ppt_y</p:attrName>
                                            </p:attrNameLst>
                                          </p:cBhvr>
                                          <p:tavLst>
                                            <p:tav tm="0">
                                              <p:val>
                                                <p:strVal val="#ppt_y-.1"/>
                                              </p:val>
                                            </p:tav>
                                            <p:tav tm="100000">
                                              <p:val>
                                                <p:strVal val="#ppt_y"/>
                                              </p:val>
                                            </p:tav>
                                          </p:tavLst>
                                        </p:anim>
                                      </p:childTnLst>
                                    </p:cTn>
                                  </p:par>
                                </p:childTnLst>
                              </p:cTn>
                            </p:par>
                            <p:par>
                              <p:cTn id="38" fill="hold">
                                <p:stCondLst>
                                  <p:cond delay="3000"/>
                                </p:stCondLst>
                                <p:childTnLst>
                                  <p:par>
                                    <p:cTn id="39" presetID="53" presetClass="entr" presetSubtype="16" fill="hold" nodeType="afterEffect">
                                      <p:stCondLst>
                                        <p:cond delay="0"/>
                                      </p:stCondLst>
                                      <p:childTnLst>
                                        <p:set>
                                          <p:cBhvr>
                                            <p:cTn id="40" dur="1" fill="hold">
                                              <p:stCondLst>
                                                <p:cond delay="0"/>
                                              </p:stCondLst>
                                            </p:cTn>
                                            <p:tgtEl>
                                              <p:spTgt spid="5"/>
                                            </p:tgtEl>
                                            <p:attrNameLst>
                                              <p:attrName>style.visibility</p:attrName>
                                            </p:attrNameLst>
                                          </p:cBhvr>
                                          <p:to>
                                            <p:strVal val="visible"/>
                                          </p:to>
                                        </p:set>
                                        <p:anim calcmode="lin" valueType="num">
                                          <p:cBhvr>
                                            <p:cTn id="41" dur="750" fill="hold"/>
                                            <p:tgtEl>
                                              <p:spTgt spid="5"/>
                                            </p:tgtEl>
                                            <p:attrNameLst>
                                              <p:attrName>ppt_w</p:attrName>
                                            </p:attrNameLst>
                                          </p:cBhvr>
                                          <p:tavLst>
                                            <p:tav tm="0">
                                              <p:val>
                                                <p:fltVal val="0"/>
                                              </p:val>
                                            </p:tav>
                                            <p:tav tm="100000">
                                              <p:val>
                                                <p:strVal val="#ppt_w"/>
                                              </p:val>
                                            </p:tav>
                                          </p:tavLst>
                                        </p:anim>
                                        <p:anim calcmode="lin" valueType="num">
                                          <p:cBhvr>
                                            <p:cTn id="42" dur="750" fill="hold"/>
                                            <p:tgtEl>
                                              <p:spTgt spid="5"/>
                                            </p:tgtEl>
                                            <p:attrNameLst>
                                              <p:attrName>ppt_h</p:attrName>
                                            </p:attrNameLst>
                                          </p:cBhvr>
                                          <p:tavLst>
                                            <p:tav tm="0">
                                              <p:val>
                                                <p:fltVal val="0"/>
                                              </p:val>
                                            </p:tav>
                                            <p:tav tm="100000">
                                              <p:val>
                                                <p:strVal val="#ppt_h"/>
                                              </p:val>
                                            </p:tav>
                                          </p:tavLst>
                                        </p:anim>
                                        <p:animEffect transition="in" filter="fade">
                                          <p:cBhvr>
                                            <p:cTn id="43" dur="750"/>
                                            <p:tgtEl>
                                              <p:spTgt spid="5"/>
                                            </p:tgtEl>
                                          </p:cBhvr>
                                        </p:animEffect>
                                      </p:childTnLst>
                                    </p:cTn>
                                  </p:par>
                                </p:childTnLst>
                              </p:cTn>
                            </p:par>
                            <p:par>
                              <p:cTn id="44" fill="hold">
                                <p:stCondLst>
                                  <p:cond delay="4000"/>
                                </p:stCondLst>
                                <p:childTnLst>
                                  <p:par>
                                    <p:cTn id="45" presetID="53" presetClass="entr" presetSubtype="16" fill="hold" grpId="0" nodeType="afterEffect">
                                      <p:stCondLst>
                                        <p:cond delay="0"/>
                                      </p:stCondLst>
                                      <p:childTnLst>
                                        <p:set>
                                          <p:cBhvr>
                                            <p:cTn id="46" dur="1" fill="hold">
                                              <p:stCondLst>
                                                <p:cond delay="0"/>
                                              </p:stCondLst>
                                            </p:cTn>
                                            <p:tgtEl>
                                              <p:spTgt spid="20"/>
                                            </p:tgtEl>
                                            <p:attrNameLst>
                                              <p:attrName>style.visibility</p:attrName>
                                            </p:attrNameLst>
                                          </p:cBhvr>
                                          <p:to>
                                            <p:strVal val="visible"/>
                                          </p:to>
                                        </p:set>
                                        <p:anim calcmode="lin" valueType="num">
                                          <p:cBhvr>
                                            <p:cTn id="47" dur="750" fill="hold"/>
                                            <p:tgtEl>
                                              <p:spTgt spid="20"/>
                                            </p:tgtEl>
                                            <p:attrNameLst>
                                              <p:attrName>ppt_w</p:attrName>
                                            </p:attrNameLst>
                                          </p:cBhvr>
                                          <p:tavLst>
                                            <p:tav tm="0">
                                              <p:val>
                                                <p:fltVal val="0"/>
                                              </p:val>
                                            </p:tav>
                                            <p:tav tm="100000">
                                              <p:val>
                                                <p:strVal val="#ppt_w"/>
                                              </p:val>
                                            </p:tav>
                                          </p:tavLst>
                                        </p:anim>
                                        <p:anim calcmode="lin" valueType="num">
                                          <p:cBhvr>
                                            <p:cTn id="48" dur="750" fill="hold"/>
                                            <p:tgtEl>
                                              <p:spTgt spid="20"/>
                                            </p:tgtEl>
                                            <p:attrNameLst>
                                              <p:attrName>ppt_h</p:attrName>
                                            </p:attrNameLst>
                                          </p:cBhvr>
                                          <p:tavLst>
                                            <p:tav tm="0">
                                              <p:val>
                                                <p:fltVal val="0"/>
                                              </p:val>
                                            </p:tav>
                                            <p:tav tm="100000">
                                              <p:val>
                                                <p:strVal val="#ppt_h"/>
                                              </p:val>
                                            </p:tav>
                                          </p:tavLst>
                                        </p:anim>
                                        <p:animEffect transition="in" filter="fade">
                                          <p:cBhvr>
                                            <p:cTn id="49" dur="750"/>
                                            <p:tgtEl>
                                              <p:spTgt spid="20"/>
                                            </p:tgtEl>
                                          </p:cBhvr>
                                        </p:animEffect>
                                      </p:childTnLst>
                                    </p:cTn>
                                  </p:par>
                                </p:childTnLst>
                              </p:cTn>
                            </p:par>
                            <p:par>
                              <p:cTn id="50" fill="hold">
                                <p:stCondLst>
                                  <p:cond delay="5000"/>
                                </p:stCondLst>
                                <p:childTnLst>
                                  <p:par>
                                    <p:cTn id="51" presetID="22" presetClass="entr" presetSubtype="4" fill="hold" grpId="0" nodeType="afterEffect">
                                      <p:stCondLst>
                                        <p:cond delay="0"/>
                                      </p:stCondLst>
                                      <p:childTnLst>
                                        <p:set>
                                          <p:cBhvr>
                                            <p:cTn id="52" dur="1" fill="hold">
                                              <p:stCondLst>
                                                <p:cond delay="0"/>
                                              </p:stCondLst>
                                            </p:cTn>
                                            <p:tgtEl>
                                              <p:spTgt spid="24"/>
                                            </p:tgtEl>
                                            <p:attrNameLst>
                                              <p:attrName>style.visibility</p:attrName>
                                            </p:attrNameLst>
                                          </p:cBhvr>
                                          <p:to>
                                            <p:strVal val="visible"/>
                                          </p:to>
                                        </p:set>
                                        <p:animEffect transition="in" filter="wipe(down)">
                                          <p:cBhvr>
                                            <p:cTn id="53" dur="750"/>
                                            <p:tgtEl>
                                              <p:spTgt spid="24"/>
                                            </p:tgtEl>
                                          </p:cBhvr>
                                        </p:animEffect>
                                      </p:childTnLst>
                                    </p:cTn>
                                  </p:par>
                                </p:childTnLst>
                              </p:cTn>
                            </p:par>
                            <p:par>
                              <p:cTn id="54" fill="hold">
                                <p:stCondLst>
                                  <p:cond delay="6000"/>
                                </p:stCondLst>
                                <p:childTnLst>
                                  <p:par>
                                    <p:cTn id="55" presetID="2" presetClass="entr" presetSubtype="8" fill="hold" grpId="0" nodeType="afterEffect">
                                      <p:stCondLst>
                                        <p:cond delay="0"/>
                                      </p:stCondLst>
                                      <p:childTnLst>
                                        <p:set>
                                          <p:cBhvr>
                                            <p:cTn id="56" dur="1" fill="hold">
                                              <p:stCondLst>
                                                <p:cond delay="0"/>
                                              </p:stCondLst>
                                            </p:cTn>
                                            <p:tgtEl>
                                              <p:spTgt spid="25"/>
                                            </p:tgtEl>
                                            <p:attrNameLst>
                                              <p:attrName>style.visibility</p:attrName>
                                            </p:attrNameLst>
                                          </p:cBhvr>
                                          <p:to>
                                            <p:strVal val="visible"/>
                                          </p:to>
                                        </p:set>
                                        <p:anim calcmode="lin" valueType="num">
                                          <p:cBhvr additive="base">
                                            <p:cTn id="57" dur="500" fill="hold"/>
                                            <p:tgtEl>
                                              <p:spTgt spid="25"/>
                                            </p:tgtEl>
                                            <p:attrNameLst>
                                              <p:attrName>ppt_x</p:attrName>
                                            </p:attrNameLst>
                                          </p:cBhvr>
                                          <p:tavLst>
                                            <p:tav tm="0">
                                              <p:val>
                                                <p:strVal val="0-#ppt_w/2"/>
                                              </p:val>
                                            </p:tav>
                                            <p:tav tm="100000">
                                              <p:val>
                                                <p:strVal val="#ppt_x"/>
                                              </p:val>
                                            </p:tav>
                                          </p:tavLst>
                                        </p:anim>
                                        <p:anim calcmode="lin" valueType="num">
                                          <p:cBhvr additive="base">
                                            <p:cTn id="58" dur="500" fill="hold"/>
                                            <p:tgtEl>
                                              <p:spTgt spid="25"/>
                                            </p:tgtEl>
                                            <p:attrNameLst>
                                              <p:attrName>ppt_y</p:attrName>
                                            </p:attrNameLst>
                                          </p:cBhvr>
                                          <p:tavLst>
                                            <p:tav tm="0">
                                              <p:val>
                                                <p:strVal val="#ppt_y"/>
                                              </p:val>
                                            </p:tav>
                                            <p:tav tm="100000">
                                              <p:val>
                                                <p:strVal val="#ppt_y"/>
                                              </p:val>
                                            </p:tav>
                                          </p:tavLst>
                                        </p:anim>
                                      </p:childTnLst>
                                    </p:cTn>
                                  </p:par>
                                </p:childTnLst>
                              </p:cTn>
                            </p:par>
                            <p:par>
                              <p:cTn id="59" fill="hold">
                                <p:stCondLst>
                                  <p:cond delay="6500"/>
                                </p:stCondLst>
                                <p:childTnLst>
                                  <p:par>
                                    <p:cTn id="60" presetID="2" presetClass="entr" presetSubtype="8" fill="hold" grpId="0" nodeType="afterEffect">
                                      <p:stCondLst>
                                        <p:cond delay="0"/>
                                      </p:stCondLst>
                                      <p:childTnLst>
                                        <p:set>
                                          <p:cBhvr>
                                            <p:cTn id="61" dur="1" fill="hold">
                                              <p:stCondLst>
                                                <p:cond delay="0"/>
                                              </p:stCondLst>
                                            </p:cTn>
                                            <p:tgtEl>
                                              <p:spTgt spid="26"/>
                                            </p:tgtEl>
                                            <p:attrNameLst>
                                              <p:attrName>style.visibility</p:attrName>
                                            </p:attrNameLst>
                                          </p:cBhvr>
                                          <p:to>
                                            <p:strVal val="visible"/>
                                          </p:to>
                                        </p:set>
                                        <p:anim calcmode="lin" valueType="num">
                                          <p:cBhvr additive="base">
                                            <p:cTn id="62" dur="500" fill="hold"/>
                                            <p:tgtEl>
                                              <p:spTgt spid="26"/>
                                            </p:tgtEl>
                                            <p:attrNameLst>
                                              <p:attrName>ppt_x</p:attrName>
                                            </p:attrNameLst>
                                          </p:cBhvr>
                                          <p:tavLst>
                                            <p:tav tm="0">
                                              <p:val>
                                                <p:strVal val="0-#ppt_w/2"/>
                                              </p:val>
                                            </p:tav>
                                            <p:tav tm="100000">
                                              <p:val>
                                                <p:strVal val="#ppt_x"/>
                                              </p:val>
                                            </p:tav>
                                          </p:tavLst>
                                        </p:anim>
                                        <p:anim calcmode="lin" valueType="num">
                                          <p:cBhvr additive="base">
                                            <p:cTn id="63" dur="500" fill="hold"/>
                                            <p:tgtEl>
                                              <p:spTgt spid="26"/>
                                            </p:tgtEl>
                                            <p:attrNameLst>
                                              <p:attrName>ppt_y</p:attrName>
                                            </p:attrNameLst>
                                          </p:cBhvr>
                                          <p:tavLst>
                                            <p:tav tm="0">
                                              <p:val>
                                                <p:strVal val="#ppt_y"/>
                                              </p:val>
                                            </p:tav>
                                            <p:tav tm="100000">
                                              <p:val>
                                                <p:strVal val="#ppt_y"/>
                                              </p:val>
                                            </p:tav>
                                          </p:tavLst>
                                        </p:anim>
                                      </p:childTnLst>
                                    </p:cTn>
                                  </p:par>
                                </p:childTnLst>
                              </p:cTn>
                            </p:par>
                            <p:par>
                              <p:cTn id="64" fill="hold">
                                <p:stCondLst>
                                  <p:cond delay="7000"/>
                                </p:stCondLst>
                                <p:childTnLst>
                                  <p:par>
                                    <p:cTn id="65" presetID="2" presetClass="entr" presetSubtype="2" fill="hold" grpId="0" nodeType="afterEffect">
                                      <p:stCondLst>
                                        <p:cond delay="0"/>
                                      </p:stCondLst>
                                      <p:childTnLst>
                                        <p:set>
                                          <p:cBhvr>
                                            <p:cTn id="66" dur="1" fill="hold">
                                              <p:stCondLst>
                                                <p:cond delay="0"/>
                                              </p:stCondLst>
                                            </p:cTn>
                                            <p:tgtEl>
                                              <p:spTgt spid="27"/>
                                            </p:tgtEl>
                                            <p:attrNameLst>
                                              <p:attrName>style.visibility</p:attrName>
                                            </p:attrNameLst>
                                          </p:cBhvr>
                                          <p:to>
                                            <p:strVal val="visible"/>
                                          </p:to>
                                        </p:set>
                                        <p:anim calcmode="lin" valueType="num">
                                          <p:cBhvr additive="base">
                                            <p:cTn id="67" dur="500" fill="hold"/>
                                            <p:tgtEl>
                                              <p:spTgt spid="27"/>
                                            </p:tgtEl>
                                            <p:attrNameLst>
                                              <p:attrName>ppt_x</p:attrName>
                                            </p:attrNameLst>
                                          </p:cBhvr>
                                          <p:tavLst>
                                            <p:tav tm="0">
                                              <p:val>
                                                <p:strVal val="1+#ppt_w/2"/>
                                              </p:val>
                                            </p:tav>
                                            <p:tav tm="100000">
                                              <p:val>
                                                <p:strVal val="#ppt_x"/>
                                              </p:val>
                                            </p:tav>
                                          </p:tavLst>
                                        </p:anim>
                                        <p:anim calcmode="lin" valueType="num">
                                          <p:cBhvr additive="base">
                                            <p:cTn id="68" dur="500" fill="hold"/>
                                            <p:tgtEl>
                                              <p:spTgt spid="27"/>
                                            </p:tgtEl>
                                            <p:attrNameLst>
                                              <p:attrName>ppt_y</p:attrName>
                                            </p:attrNameLst>
                                          </p:cBhvr>
                                          <p:tavLst>
                                            <p:tav tm="0">
                                              <p:val>
                                                <p:strVal val="#ppt_y"/>
                                              </p:val>
                                            </p:tav>
                                            <p:tav tm="100000">
                                              <p:val>
                                                <p:strVal val="#ppt_y"/>
                                              </p:val>
                                            </p:tav>
                                          </p:tavLst>
                                        </p:anim>
                                      </p:childTnLst>
                                    </p:cTn>
                                  </p:par>
                                </p:childTnLst>
                              </p:cTn>
                            </p:par>
                            <p:par>
                              <p:cTn id="69" fill="hold">
                                <p:stCondLst>
                                  <p:cond delay="7500"/>
                                </p:stCondLst>
                                <p:childTnLst>
                                  <p:par>
                                    <p:cTn id="70" presetID="2" presetClass="entr" presetSubtype="2" fill="hold" grpId="0" nodeType="afterEffect">
                                      <p:stCondLst>
                                        <p:cond delay="0"/>
                                      </p:stCondLst>
                                      <p:childTnLst>
                                        <p:set>
                                          <p:cBhvr>
                                            <p:cTn id="71" dur="1" fill="hold">
                                              <p:stCondLst>
                                                <p:cond delay="0"/>
                                              </p:stCondLst>
                                            </p:cTn>
                                            <p:tgtEl>
                                              <p:spTgt spid="28"/>
                                            </p:tgtEl>
                                            <p:attrNameLst>
                                              <p:attrName>style.visibility</p:attrName>
                                            </p:attrNameLst>
                                          </p:cBhvr>
                                          <p:to>
                                            <p:strVal val="visible"/>
                                          </p:to>
                                        </p:set>
                                        <p:anim calcmode="lin" valueType="num">
                                          <p:cBhvr additive="base">
                                            <p:cTn id="72" dur="500" fill="hold"/>
                                            <p:tgtEl>
                                              <p:spTgt spid="28"/>
                                            </p:tgtEl>
                                            <p:attrNameLst>
                                              <p:attrName>ppt_x</p:attrName>
                                            </p:attrNameLst>
                                          </p:cBhvr>
                                          <p:tavLst>
                                            <p:tav tm="0">
                                              <p:val>
                                                <p:strVal val="1+#ppt_w/2"/>
                                              </p:val>
                                            </p:tav>
                                            <p:tav tm="100000">
                                              <p:val>
                                                <p:strVal val="#ppt_x"/>
                                              </p:val>
                                            </p:tav>
                                          </p:tavLst>
                                        </p:anim>
                                        <p:anim calcmode="lin" valueType="num">
                                          <p:cBhvr additive="base">
                                            <p:cTn id="73" dur="500" fill="hold"/>
                                            <p:tgtEl>
                                              <p:spTgt spid="28"/>
                                            </p:tgtEl>
                                            <p:attrNameLst>
                                              <p:attrName>ppt_y</p:attrName>
                                            </p:attrNameLst>
                                          </p:cBhvr>
                                          <p:tavLst>
                                            <p:tav tm="0">
                                              <p:val>
                                                <p:strVal val="#ppt_y"/>
                                              </p:val>
                                            </p:tav>
                                            <p:tav tm="100000">
                                              <p:val>
                                                <p:strVal val="#ppt_y"/>
                                              </p:val>
                                            </p:tav>
                                          </p:tavLst>
                                        </p:anim>
                                      </p:childTnLst>
                                    </p:cTn>
                                  </p:par>
                                </p:childTnLst>
                              </p:cTn>
                            </p:par>
                            <p:par>
                              <p:cTn id="74" fill="hold">
                                <p:stCondLst>
                                  <p:cond delay="8000"/>
                                </p:stCondLst>
                                <p:childTnLst>
                                  <p:par>
                                    <p:cTn id="75" presetID="1" presetClass="entr" presetSubtype="0" fill="hold" nodeType="afterEffect">
                                      <p:stCondLst>
                                        <p:cond delay="0"/>
                                      </p:stCondLst>
                                      <p:childTnLst>
                                        <p:set>
                                          <p:cBhvr>
                                            <p:cTn id="7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animBg="1"/>
          <p:bldP spid="26" grpId="0" animBg="1"/>
          <p:bldP spid="27" grpId="0" animBg="1"/>
          <p:bldP spid="28" grpId="0" animBg="1"/>
          <p:bldP spid="20"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anim calcmode="lin" valueType="num">
                                          <p:cBhvr>
                                            <p:cTn id="8" dur="750" fill="hold"/>
                                            <p:tgtEl>
                                              <p:spTgt spid="3"/>
                                            </p:tgtEl>
                                            <p:attrNameLst>
                                              <p:attrName>ppt_x</p:attrName>
                                            </p:attrNameLst>
                                          </p:cBhvr>
                                          <p:tavLst>
                                            <p:tav tm="0">
                                              <p:val>
                                                <p:strVal val="#ppt_x"/>
                                              </p:val>
                                            </p:tav>
                                            <p:tav tm="100000">
                                              <p:val>
                                                <p:strVal val="#ppt_x"/>
                                              </p:val>
                                            </p:tav>
                                          </p:tavLst>
                                        </p:anim>
                                        <p:anim calcmode="lin" valueType="num">
                                          <p:cBhvr>
                                            <p:cTn id="9" dur="75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750"/>
                                            <p:tgtEl>
                                              <p:spTgt spid="7"/>
                                            </p:tgtEl>
                                          </p:cBhvr>
                                        </p:animEffect>
                                        <p:anim calcmode="lin" valueType="num">
                                          <p:cBhvr>
                                            <p:cTn id="18" dur="750" fill="hold"/>
                                            <p:tgtEl>
                                              <p:spTgt spid="7"/>
                                            </p:tgtEl>
                                            <p:attrNameLst>
                                              <p:attrName>ppt_x</p:attrName>
                                            </p:attrNameLst>
                                          </p:cBhvr>
                                          <p:tavLst>
                                            <p:tav tm="0">
                                              <p:val>
                                                <p:strVal val="#ppt_x"/>
                                              </p:val>
                                            </p:tav>
                                            <p:tav tm="100000">
                                              <p:val>
                                                <p:strVal val="#ppt_x"/>
                                              </p:val>
                                            </p:tav>
                                          </p:tavLst>
                                        </p:anim>
                                        <p:anim calcmode="lin" valueType="num">
                                          <p:cBhvr>
                                            <p:cTn id="19" dur="750" fill="hold"/>
                                            <p:tgtEl>
                                              <p:spTgt spid="7"/>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10" presetClass="entr" presetSubtype="0" fill="hold"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par>
                                    <p:cTn id="24" presetID="42" presetClass="entr" presetSubtype="0"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1000"/>
                                            <p:tgtEl>
                                              <p:spTgt spid="13"/>
                                            </p:tgtEl>
                                          </p:cBhvr>
                                        </p:animEffect>
                                        <p:anim calcmode="lin" valueType="num">
                                          <p:cBhvr>
                                            <p:cTn id="27" dur="1000" fill="hold"/>
                                            <p:tgtEl>
                                              <p:spTgt spid="13"/>
                                            </p:tgtEl>
                                            <p:attrNameLst>
                                              <p:attrName>ppt_x</p:attrName>
                                            </p:attrNameLst>
                                          </p:cBhvr>
                                          <p:tavLst>
                                            <p:tav tm="0">
                                              <p:val>
                                                <p:strVal val="#ppt_x"/>
                                              </p:val>
                                            </p:tav>
                                            <p:tav tm="100000">
                                              <p:val>
                                                <p:strVal val="#ppt_x"/>
                                              </p:val>
                                            </p:tav>
                                          </p:tavLst>
                                        </p:anim>
                                        <p:anim calcmode="lin" valueType="num">
                                          <p:cBhvr>
                                            <p:cTn id="28" dur="1000" fill="hold"/>
                                            <p:tgtEl>
                                              <p:spTgt spid="13"/>
                                            </p:tgtEl>
                                            <p:attrNameLst>
                                              <p:attrName>ppt_y</p:attrName>
                                            </p:attrNameLst>
                                          </p:cBhvr>
                                          <p:tavLst>
                                            <p:tav tm="0">
                                              <p:val>
                                                <p:strVal val="#ppt_y+.1"/>
                                              </p:val>
                                            </p:tav>
                                            <p:tav tm="100000">
                                              <p:val>
                                                <p:strVal val="#ppt_y"/>
                                              </p:val>
                                            </p:tav>
                                          </p:tavLst>
                                        </p:anim>
                                      </p:childTnLst>
                                    </p:cTn>
                                  </p:par>
                                  <p:par>
                                    <p:cTn id="29" presetID="2" presetClass="entr" presetSubtype="3"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2000" fill="hold"/>
                                            <p:tgtEl>
                                              <p:spTgt spid="14"/>
                                            </p:tgtEl>
                                            <p:attrNameLst>
                                              <p:attrName>ppt_x</p:attrName>
                                            </p:attrNameLst>
                                          </p:cBhvr>
                                          <p:tavLst>
                                            <p:tav tm="0">
                                              <p:val>
                                                <p:strVal val="1+#ppt_w/2"/>
                                              </p:val>
                                            </p:tav>
                                            <p:tav tm="100000">
                                              <p:val>
                                                <p:strVal val="#ppt_x"/>
                                              </p:val>
                                            </p:tav>
                                          </p:tavLst>
                                        </p:anim>
                                        <p:anim calcmode="lin" valueType="num">
                                          <p:cBhvr additive="base">
                                            <p:cTn id="32" dur="2000" fill="hold"/>
                                            <p:tgtEl>
                                              <p:spTgt spid="14"/>
                                            </p:tgtEl>
                                            <p:attrNameLst>
                                              <p:attrName>ppt_y</p:attrName>
                                            </p:attrNameLst>
                                          </p:cBhvr>
                                          <p:tavLst>
                                            <p:tav tm="0">
                                              <p:val>
                                                <p:strVal val="0-#ppt_h/2"/>
                                              </p:val>
                                            </p:tav>
                                            <p:tav tm="100000">
                                              <p:val>
                                                <p:strVal val="#ppt_y"/>
                                              </p:val>
                                            </p:tav>
                                          </p:tavLst>
                                        </p:anim>
                                      </p:childTnLst>
                                    </p:cTn>
                                  </p:par>
                                  <p:par>
                                    <p:cTn id="33" presetID="47" presetClass="entr" presetSubtype="0"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1000"/>
                                            <p:tgtEl>
                                              <p:spTgt spid="16"/>
                                            </p:tgtEl>
                                          </p:cBhvr>
                                        </p:animEffect>
                                        <p:anim calcmode="lin" valueType="num">
                                          <p:cBhvr>
                                            <p:cTn id="36" dur="1000" fill="hold"/>
                                            <p:tgtEl>
                                              <p:spTgt spid="16"/>
                                            </p:tgtEl>
                                            <p:attrNameLst>
                                              <p:attrName>ppt_x</p:attrName>
                                            </p:attrNameLst>
                                          </p:cBhvr>
                                          <p:tavLst>
                                            <p:tav tm="0">
                                              <p:val>
                                                <p:strVal val="#ppt_x"/>
                                              </p:val>
                                            </p:tav>
                                            <p:tav tm="100000">
                                              <p:val>
                                                <p:strVal val="#ppt_x"/>
                                              </p:val>
                                            </p:tav>
                                          </p:tavLst>
                                        </p:anim>
                                        <p:anim calcmode="lin" valueType="num">
                                          <p:cBhvr>
                                            <p:cTn id="37" dur="1000" fill="hold"/>
                                            <p:tgtEl>
                                              <p:spTgt spid="16"/>
                                            </p:tgtEl>
                                            <p:attrNameLst>
                                              <p:attrName>ppt_y</p:attrName>
                                            </p:attrNameLst>
                                          </p:cBhvr>
                                          <p:tavLst>
                                            <p:tav tm="0">
                                              <p:val>
                                                <p:strVal val="#ppt_y-.1"/>
                                              </p:val>
                                            </p:tav>
                                            <p:tav tm="100000">
                                              <p:val>
                                                <p:strVal val="#ppt_y"/>
                                              </p:val>
                                            </p:tav>
                                          </p:tavLst>
                                        </p:anim>
                                      </p:childTnLst>
                                    </p:cTn>
                                  </p:par>
                                </p:childTnLst>
                              </p:cTn>
                            </p:par>
                            <p:par>
                              <p:cTn id="38" fill="hold">
                                <p:stCondLst>
                                  <p:cond delay="3000"/>
                                </p:stCondLst>
                                <p:childTnLst>
                                  <p:par>
                                    <p:cTn id="39" presetID="53" presetClass="entr" presetSubtype="16" fill="hold" nodeType="afterEffect">
                                      <p:stCondLst>
                                        <p:cond delay="0"/>
                                      </p:stCondLst>
                                      <p:childTnLst>
                                        <p:set>
                                          <p:cBhvr>
                                            <p:cTn id="40" dur="1" fill="hold">
                                              <p:stCondLst>
                                                <p:cond delay="0"/>
                                              </p:stCondLst>
                                            </p:cTn>
                                            <p:tgtEl>
                                              <p:spTgt spid="5"/>
                                            </p:tgtEl>
                                            <p:attrNameLst>
                                              <p:attrName>style.visibility</p:attrName>
                                            </p:attrNameLst>
                                          </p:cBhvr>
                                          <p:to>
                                            <p:strVal val="visible"/>
                                          </p:to>
                                        </p:set>
                                        <p:anim calcmode="lin" valueType="num">
                                          <p:cBhvr>
                                            <p:cTn id="41" dur="750" fill="hold"/>
                                            <p:tgtEl>
                                              <p:spTgt spid="5"/>
                                            </p:tgtEl>
                                            <p:attrNameLst>
                                              <p:attrName>ppt_w</p:attrName>
                                            </p:attrNameLst>
                                          </p:cBhvr>
                                          <p:tavLst>
                                            <p:tav tm="0">
                                              <p:val>
                                                <p:fltVal val="0"/>
                                              </p:val>
                                            </p:tav>
                                            <p:tav tm="100000">
                                              <p:val>
                                                <p:strVal val="#ppt_w"/>
                                              </p:val>
                                            </p:tav>
                                          </p:tavLst>
                                        </p:anim>
                                        <p:anim calcmode="lin" valueType="num">
                                          <p:cBhvr>
                                            <p:cTn id="42" dur="750" fill="hold"/>
                                            <p:tgtEl>
                                              <p:spTgt spid="5"/>
                                            </p:tgtEl>
                                            <p:attrNameLst>
                                              <p:attrName>ppt_h</p:attrName>
                                            </p:attrNameLst>
                                          </p:cBhvr>
                                          <p:tavLst>
                                            <p:tav tm="0">
                                              <p:val>
                                                <p:fltVal val="0"/>
                                              </p:val>
                                            </p:tav>
                                            <p:tav tm="100000">
                                              <p:val>
                                                <p:strVal val="#ppt_h"/>
                                              </p:val>
                                            </p:tav>
                                          </p:tavLst>
                                        </p:anim>
                                        <p:animEffect transition="in" filter="fade">
                                          <p:cBhvr>
                                            <p:cTn id="43" dur="750"/>
                                            <p:tgtEl>
                                              <p:spTgt spid="5"/>
                                            </p:tgtEl>
                                          </p:cBhvr>
                                        </p:animEffect>
                                      </p:childTnLst>
                                    </p:cTn>
                                  </p:par>
                                </p:childTnLst>
                              </p:cTn>
                            </p:par>
                            <p:par>
                              <p:cTn id="44" fill="hold">
                                <p:stCondLst>
                                  <p:cond delay="4000"/>
                                </p:stCondLst>
                                <p:childTnLst>
                                  <p:par>
                                    <p:cTn id="45" presetID="53" presetClass="entr" presetSubtype="16" fill="hold" grpId="0" nodeType="afterEffect">
                                      <p:stCondLst>
                                        <p:cond delay="0"/>
                                      </p:stCondLst>
                                      <p:childTnLst>
                                        <p:set>
                                          <p:cBhvr>
                                            <p:cTn id="46" dur="1" fill="hold">
                                              <p:stCondLst>
                                                <p:cond delay="0"/>
                                              </p:stCondLst>
                                            </p:cTn>
                                            <p:tgtEl>
                                              <p:spTgt spid="20"/>
                                            </p:tgtEl>
                                            <p:attrNameLst>
                                              <p:attrName>style.visibility</p:attrName>
                                            </p:attrNameLst>
                                          </p:cBhvr>
                                          <p:to>
                                            <p:strVal val="visible"/>
                                          </p:to>
                                        </p:set>
                                        <p:anim calcmode="lin" valueType="num">
                                          <p:cBhvr>
                                            <p:cTn id="47" dur="750" fill="hold"/>
                                            <p:tgtEl>
                                              <p:spTgt spid="20"/>
                                            </p:tgtEl>
                                            <p:attrNameLst>
                                              <p:attrName>ppt_w</p:attrName>
                                            </p:attrNameLst>
                                          </p:cBhvr>
                                          <p:tavLst>
                                            <p:tav tm="0">
                                              <p:val>
                                                <p:fltVal val="0"/>
                                              </p:val>
                                            </p:tav>
                                            <p:tav tm="100000">
                                              <p:val>
                                                <p:strVal val="#ppt_w"/>
                                              </p:val>
                                            </p:tav>
                                          </p:tavLst>
                                        </p:anim>
                                        <p:anim calcmode="lin" valueType="num">
                                          <p:cBhvr>
                                            <p:cTn id="48" dur="750" fill="hold"/>
                                            <p:tgtEl>
                                              <p:spTgt spid="20"/>
                                            </p:tgtEl>
                                            <p:attrNameLst>
                                              <p:attrName>ppt_h</p:attrName>
                                            </p:attrNameLst>
                                          </p:cBhvr>
                                          <p:tavLst>
                                            <p:tav tm="0">
                                              <p:val>
                                                <p:fltVal val="0"/>
                                              </p:val>
                                            </p:tav>
                                            <p:tav tm="100000">
                                              <p:val>
                                                <p:strVal val="#ppt_h"/>
                                              </p:val>
                                            </p:tav>
                                          </p:tavLst>
                                        </p:anim>
                                        <p:animEffect transition="in" filter="fade">
                                          <p:cBhvr>
                                            <p:cTn id="49" dur="750"/>
                                            <p:tgtEl>
                                              <p:spTgt spid="20"/>
                                            </p:tgtEl>
                                          </p:cBhvr>
                                        </p:animEffect>
                                      </p:childTnLst>
                                    </p:cTn>
                                  </p:par>
                                </p:childTnLst>
                              </p:cTn>
                            </p:par>
                            <p:par>
                              <p:cTn id="50" fill="hold">
                                <p:stCondLst>
                                  <p:cond delay="5000"/>
                                </p:stCondLst>
                                <p:childTnLst>
                                  <p:par>
                                    <p:cTn id="51" presetID="22" presetClass="entr" presetSubtype="4" fill="hold" grpId="0" nodeType="afterEffect">
                                      <p:stCondLst>
                                        <p:cond delay="0"/>
                                      </p:stCondLst>
                                      <p:childTnLst>
                                        <p:set>
                                          <p:cBhvr>
                                            <p:cTn id="52" dur="1" fill="hold">
                                              <p:stCondLst>
                                                <p:cond delay="0"/>
                                              </p:stCondLst>
                                            </p:cTn>
                                            <p:tgtEl>
                                              <p:spTgt spid="24"/>
                                            </p:tgtEl>
                                            <p:attrNameLst>
                                              <p:attrName>style.visibility</p:attrName>
                                            </p:attrNameLst>
                                          </p:cBhvr>
                                          <p:to>
                                            <p:strVal val="visible"/>
                                          </p:to>
                                        </p:set>
                                        <p:animEffect transition="in" filter="wipe(down)">
                                          <p:cBhvr>
                                            <p:cTn id="53" dur="750"/>
                                            <p:tgtEl>
                                              <p:spTgt spid="24"/>
                                            </p:tgtEl>
                                          </p:cBhvr>
                                        </p:animEffect>
                                      </p:childTnLst>
                                    </p:cTn>
                                  </p:par>
                                </p:childTnLst>
                              </p:cTn>
                            </p:par>
                            <p:par>
                              <p:cTn id="54" fill="hold">
                                <p:stCondLst>
                                  <p:cond delay="6000"/>
                                </p:stCondLst>
                                <p:childTnLst>
                                  <p:par>
                                    <p:cTn id="55" presetID="2" presetClass="entr" presetSubtype="8" fill="hold" grpId="0" nodeType="afterEffect">
                                      <p:stCondLst>
                                        <p:cond delay="0"/>
                                      </p:stCondLst>
                                      <p:childTnLst>
                                        <p:set>
                                          <p:cBhvr>
                                            <p:cTn id="56" dur="1" fill="hold">
                                              <p:stCondLst>
                                                <p:cond delay="0"/>
                                              </p:stCondLst>
                                            </p:cTn>
                                            <p:tgtEl>
                                              <p:spTgt spid="25"/>
                                            </p:tgtEl>
                                            <p:attrNameLst>
                                              <p:attrName>style.visibility</p:attrName>
                                            </p:attrNameLst>
                                          </p:cBhvr>
                                          <p:to>
                                            <p:strVal val="visible"/>
                                          </p:to>
                                        </p:set>
                                        <p:anim calcmode="lin" valueType="num">
                                          <p:cBhvr additive="base">
                                            <p:cTn id="57" dur="500" fill="hold"/>
                                            <p:tgtEl>
                                              <p:spTgt spid="25"/>
                                            </p:tgtEl>
                                            <p:attrNameLst>
                                              <p:attrName>ppt_x</p:attrName>
                                            </p:attrNameLst>
                                          </p:cBhvr>
                                          <p:tavLst>
                                            <p:tav tm="0">
                                              <p:val>
                                                <p:strVal val="0-#ppt_w/2"/>
                                              </p:val>
                                            </p:tav>
                                            <p:tav tm="100000">
                                              <p:val>
                                                <p:strVal val="#ppt_x"/>
                                              </p:val>
                                            </p:tav>
                                          </p:tavLst>
                                        </p:anim>
                                        <p:anim calcmode="lin" valueType="num">
                                          <p:cBhvr additive="base">
                                            <p:cTn id="58" dur="500" fill="hold"/>
                                            <p:tgtEl>
                                              <p:spTgt spid="25"/>
                                            </p:tgtEl>
                                            <p:attrNameLst>
                                              <p:attrName>ppt_y</p:attrName>
                                            </p:attrNameLst>
                                          </p:cBhvr>
                                          <p:tavLst>
                                            <p:tav tm="0">
                                              <p:val>
                                                <p:strVal val="#ppt_y"/>
                                              </p:val>
                                            </p:tav>
                                            <p:tav tm="100000">
                                              <p:val>
                                                <p:strVal val="#ppt_y"/>
                                              </p:val>
                                            </p:tav>
                                          </p:tavLst>
                                        </p:anim>
                                      </p:childTnLst>
                                    </p:cTn>
                                  </p:par>
                                </p:childTnLst>
                              </p:cTn>
                            </p:par>
                            <p:par>
                              <p:cTn id="59" fill="hold">
                                <p:stCondLst>
                                  <p:cond delay="6500"/>
                                </p:stCondLst>
                                <p:childTnLst>
                                  <p:par>
                                    <p:cTn id="60" presetID="2" presetClass="entr" presetSubtype="8" fill="hold" grpId="0" nodeType="afterEffect">
                                      <p:stCondLst>
                                        <p:cond delay="0"/>
                                      </p:stCondLst>
                                      <p:childTnLst>
                                        <p:set>
                                          <p:cBhvr>
                                            <p:cTn id="61" dur="1" fill="hold">
                                              <p:stCondLst>
                                                <p:cond delay="0"/>
                                              </p:stCondLst>
                                            </p:cTn>
                                            <p:tgtEl>
                                              <p:spTgt spid="26"/>
                                            </p:tgtEl>
                                            <p:attrNameLst>
                                              <p:attrName>style.visibility</p:attrName>
                                            </p:attrNameLst>
                                          </p:cBhvr>
                                          <p:to>
                                            <p:strVal val="visible"/>
                                          </p:to>
                                        </p:set>
                                        <p:anim calcmode="lin" valueType="num">
                                          <p:cBhvr additive="base">
                                            <p:cTn id="62" dur="500" fill="hold"/>
                                            <p:tgtEl>
                                              <p:spTgt spid="26"/>
                                            </p:tgtEl>
                                            <p:attrNameLst>
                                              <p:attrName>ppt_x</p:attrName>
                                            </p:attrNameLst>
                                          </p:cBhvr>
                                          <p:tavLst>
                                            <p:tav tm="0">
                                              <p:val>
                                                <p:strVal val="0-#ppt_w/2"/>
                                              </p:val>
                                            </p:tav>
                                            <p:tav tm="100000">
                                              <p:val>
                                                <p:strVal val="#ppt_x"/>
                                              </p:val>
                                            </p:tav>
                                          </p:tavLst>
                                        </p:anim>
                                        <p:anim calcmode="lin" valueType="num">
                                          <p:cBhvr additive="base">
                                            <p:cTn id="63" dur="500" fill="hold"/>
                                            <p:tgtEl>
                                              <p:spTgt spid="26"/>
                                            </p:tgtEl>
                                            <p:attrNameLst>
                                              <p:attrName>ppt_y</p:attrName>
                                            </p:attrNameLst>
                                          </p:cBhvr>
                                          <p:tavLst>
                                            <p:tav tm="0">
                                              <p:val>
                                                <p:strVal val="#ppt_y"/>
                                              </p:val>
                                            </p:tav>
                                            <p:tav tm="100000">
                                              <p:val>
                                                <p:strVal val="#ppt_y"/>
                                              </p:val>
                                            </p:tav>
                                          </p:tavLst>
                                        </p:anim>
                                      </p:childTnLst>
                                    </p:cTn>
                                  </p:par>
                                </p:childTnLst>
                              </p:cTn>
                            </p:par>
                            <p:par>
                              <p:cTn id="64" fill="hold">
                                <p:stCondLst>
                                  <p:cond delay="7000"/>
                                </p:stCondLst>
                                <p:childTnLst>
                                  <p:par>
                                    <p:cTn id="65" presetID="2" presetClass="entr" presetSubtype="2" fill="hold" grpId="0" nodeType="afterEffect">
                                      <p:stCondLst>
                                        <p:cond delay="0"/>
                                      </p:stCondLst>
                                      <p:childTnLst>
                                        <p:set>
                                          <p:cBhvr>
                                            <p:cTn id="66" dur="1" fill="hold">
                                              <p:stCondLst>
                                                <p:cond delay="0"/>
                                              </p:stCondLst>
                                            </p:cTn>
                                            <p:tgtEl>
                                              <p:spTgt spid="27"/>
                                            </p:tgtEl>
                                            <p:attrNameLst>
                                              <p:attrName>style.visibility</p:attrName>
                                            </p:attrNameLst>
                                          </p:cBhvr>
                                          <p:to>
                                            <p:strVal val="visible"/>
                                          </p:to>
                                        </p:set>
                                        <p:anim calcmode="lin" valueType="num">
                                          <p:cBhvr additive="base">
                                            <p:cTn id="67" dur="500" fill="hold"/>
                                            <p:tgtEl>
                                              <p:spTgt spid="27"/>
                                            </p:tgtEl>
                                            <p:attrNameLst>
                                              <p:attrName>ppt_x</p:attrName>
                                            </p:attrNameLst>
                                          </p:cBhvr>
                                          <p:tavLst>
                                            <p:tav tm="0">
                                              <p:val>
                                                <p:strVal val="1+#ppt_w/2"/>
                                              </p:val>
                                            </p:tav>
                                            <p:tav tm="100000">
                                              <p:val>
                                                <p:strVal val="#ppt_x"/>
                                              </p:val>
                                            </p:tav>
                                          </p:tavLst>
                                        </p:anim>
                                        <p:anim calcmode="lin" valueType="num">
                                          <p:cBhvr additive="base">
                                            <p:cTn id="68" dur="500" fill="hold"/>
                                            <p:tgtEl>
                                              <p:spTgt spid="27"/>
                                            </p:tgtEl>
                                            <p:attrNameLst>
                                              <p:attrName>ppt_y</p:attrName>
                                            </p:attrNameLst>
                                          </p:cBhvr>
                                          <p:tavLst>
                                            <p:tav tm="0">
                                              <p:val>
                                                <p:strVal val="#ppt_y"/>
                                              </p:val>
                                            </p:tav>
                                            <p:tav tm="100000">
                                              <p:val>
                                                <p:strVal val="#ppt_y"/>
                                              </p:val>
                                            </p:tav>
                                          </p:tavLst>
                                        </p:anim>
                                      </p:childTnLst>
                                    </p:cTn>
                                  </p:par>
                                </p:childTnLst>
                              </p:cTn>
                            </p:par>
                            <p:par>
                              <p:cTn id="69" fill="hold">
                                <p:stCondLst>
                                  <p:cond delay="7500"/>
                                </p:stCondLst>
                                <p:childTnLst>
                                  <p:par>
                                    <p:cTn id="70" presetID="2" presetClass="entr" presetSubtype="2" fill="hold" grpId="0" nodeType="afterEffect">
                                      <p:stCondLst>
                                        <p:cond delay="0"/>
                                      </p:stCondLst>
                                      <p:childTnLst>
                                        <p:set>
                                          <p:cBhvr>
                                            <p:cTn id="71" dur="1" fill="hold">
                                              <p:stCondLst>
                                                <p:cond delay="0"/>
                                              </p:stCondLst>
                                            </p:cTn>
                                            <p:tgtEl>
                                              <p:spTgt spid="28"/>
                                            </p:tgtEl>
                                            <p:attrNameLst>
                                              <p:attrName>style.visibility</p:attrName>
                                            </p:attrNameLst>
                                          </p:cBhvr>
                                          <p:to>
                                            <p:strVal val="visible"/>
                                          </p:to>
                                        </p:set>
                                        <p:anim calcmode="lin" valueType="num">
                                          <p:cBhvr additive="base">
                                            <p:cTn id="72" dur="500" fill="hold"/>
                                            <p:tgtEl>
                                              <p:spTgt spid="28"/>
                                            </p:tgtEl>
                                            <p:attrNameLst>
                                              <p:attrName>ppt_x</p:attrName>
                                            </p:attrNameLst>
                                          </p:cBhvr>
                                          <p:tavLst>
                                            <p:tav tm="0">
                                              <p:val>
                                                <p:strVal val="1+#ppt_w/2"/>
                                              </p:val>
                                            </p:tav>
                                            <p:tav tm="100000">
                                              <p:val>
                                                <p:strVal val="#ppt_x"/>
                                              </p:val>
                                            </p:tav>
                                          </p:tavLst>
                                        </p:anim>
                                        <p:anim calcmode="lin" valueType="num">
                                          <p:cBhvr additive="base">
                                            <p:cTn id="73" dur="500" fill="hold"/>
                                            <p:tgtEl>
                                              <p:spTgt spid="28"/>
                                            </p:tgtEl>
                                            <p:attrNameLst>
                                              <p:attrName>ppt_y</p:attrName>
                                            </p:attrNameLst>
                                          </p:cBhvr>
                                          <p:tavLst>
                                            <p:tav tm="0">
                                              <p:val>
                                                <p:strVal val="#ppt_y"/>
                                              </p:val>
                                            </p:tav>
                                            <p:tav tm="100000">
                                              <p:val>
                                                <p:strVal val="#ppt_y"/>
                                              </p:val>
                                            </p:tav>
                                          </p:tavLst>
                                        </p:anim>
                                      </p:childTnLst>
                                    </p:cTn>
                                  </p:par>
                                </p:childTnLst>
                              </p:cTn>
                            </p:par>
                            <p:par>
                              <p:cTn id="74" fill="hold">
                                <p:stCondLst>
                                  <p:cond delay="8000"/>
                                </p:stCondLst>
                                <p:childTnLst>
                                  <p:par>
                                    <p:cTn id="75" presetID="1" presetClass="entr" presetSubtype="0" fill="hold" nodeType="afterEffect">
                                      <p:stCondLst>
                                        <p:cond delay="0"/>
                                      </p:stCondLst>
                                      <p:childTnLst>
                                        <p:set>
                                          <p:cBhvr>
                                            <p:cTn id="7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animBg="1"/>
          <p:bldP spid="26" grpId="0" animBg="1"/>
          <p:bldP spid="27" grpId="0" animBg="1"/>
          <p:bldP spid="28" grpId="0" animBg="1"/>
          <p:bldP spid="20" grpId="0" animBg="1"/>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a:extLst>
              <a:ext uri="{28A0092B-C50C-407E-A947-70E740481C1C}">
                <a14:useLocalDpi xmlns:a14="http://schemas.microsoft.com/office/drawing/2010/main" val="0"/>
              </a:ext>
            </a:extLst>
          </a:blip>
          <a:srcRect b="36418"/>
          <a:stretch>
            <a:fillRect/>
          </a:stretch>
        </p:blipFill>
        <p:spPr>
          <a:xfrm>
            <a:off x="0" y="0"/>
            <a:ext cx="12192000" cy="3875964"/>
          </a:xfrm>
          <a:prstGeom prst="rect">
            <a:avLst/>
          </a:prstGeom>
        </p:spPr>
      </p:pic>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t="54605"/>
          <a:stretch>
            <a:fillRect/>
          </a:stretch>
        </p:blipFill>
        <p:spPr>
          <a:xfrm>
            <a:off x="0" y="4090736"/>
            <a:ext cx="12192000" cy="2767263"/>
          </a:xfrm>
          <a:prstGeom prst="rect">
            <a:avLst/>
          </a:prstGeom>
        </p:spPr>
      </p:pic>
      <p:pic>
        <p:nvPicPr>
          <p:cNvPr id="24" name="图片 2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8020" y="757990"/>
            <a:ext cx="12200020" cy="6100010"/>
          </a:xfrm>
          <a:custGeom>
            <a:avLst/>
            <a:gdLst>
              <a:gd name="connsiteX0" fmla="*/ 9123238 w 12200020"/>
              <a:gd name="connsiteY0" fmla="*/ 2311075 h 6100010"/>
              <a:gd name="connsiteX1" fmla="*/ 6476290 w 12200020"/>
              <a:gd name="connsiteY1" fmla="*/ 3405417 h 6100010"/>
              <a:gd name="connsiteX2" fmla="*/ 9123238 w 12200020"/>
              <a:gd name="connsiteY2" fmla="*/ 4499759 h 6100010"/>
              <a:gd name="connsiteX3" fmla="*/ 11770186 w 12200020"/>
              <a:gd name="connsiteY3" fmla="*/ 3405417 h 6100010"/>
              <a:gd name="connsiteX4" fmla="*/ 9123238 w 12200020"/>
              <a:gd name="connsiteY4" fmla="*/ 2311075 h 6100010"/>
              <a:gd name="connsiteX5" fmla="*/ 0 w 12200020"/>
              <a:gd name="connsiteY5" fmla="*/ 0 h 6100010"/>
              <a:gd name="connsiteX6" fmla="*/ 12200020 w 12200020"/>
              <a:gd name="connsiteY6" fmla="*/ 0 h 6100010"/>
              <a:gd name="connsiteX7" fmla="*/ 12200020 w 12200020"/>
              <a:gd name="connsiteY7" fmla="*/ 6100010 h 6100010"/>
              <a:gd name="connsiteX8" fmla="*/ 0 w 12200020"/>
              <a:gd name="connsiteY8" fmla="*/ 6100010 h 6100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00020" h="6100010">
                <a:moveTo>
                  <a:pt x="9123238" y="2311075"/>
                </a:moveTo>
                <a:cubicBezTo>
                  <a:pt x="7661369" y="2311075"/>
                  <a:pt x="6476290" y="2801029"/>
                  <a:pt x="6476290" y="3405417"/>
                </a:cubicBezTo>
                <a:cubicBezTo>
                  <a:pt x="6476290" y="4009805"/>
                  <a:pt x="7661369" y="4499759"/>
                  <a:pt x="9123238" y="4499759"/>
                </a:cubicBezTo>
                <a:cubicBezTo>
                  <a:pt x="10585107" y="4499759"/>
                  <a:pt x="11770186" y="4009805"/>
                  <a:pt x="11770186" y="3405417"/>
                </a:cubicBezTo>
                <a:cubicBezTo>
                  <a:pt x="11770186" y="2801029"/>
                  <a:pt x="10585107" y="2311075"/>
                  <a:pt x="9123238" y="2311075"/>
                </a:cubicBezTo>
                <a:close/>
                <a:moveTo>
                  <a:pt x="0" y="0"/>
                </a:moveTo>
                <a:lnTo>
                  <a:pt x="12200020" y="0"/>
                </a:lnTo>
                <a:lnTo>
                  <a:pt x="12200020" y="6100010"/>
                </a:lnTo>
                <a:lnTo>
                  <a:pt x="0" y="6100010"/>
                </a:lnTo>
                <a:close/>
              </a:path>
            </a:pathLst>
          </a:custGeom>
        </p:spPr>
      </p:pic>
      <p:pic>
        <p:nvPicPr>
          <p:cNvPr id="5" name="图片 4"/>
          <p:cNvPicPr>
            <a:picLocks noChangeAspect="1"/>
          </p:cNvPicPr>
          <p:nvPr/>
        </p:nvPicPr>
        <p:blipFill rotWithShape="1">
          <a:blip r:embed="rId4">
            <a:extLst>
              <a:ext uri="{28A0092B-C50C-407E-A947-70E740481C1C}">
                <a14:useLocalDpi xmlns:a14="http://schemas.microsoft.com/office/drawing/2010/main" val="0"/>
              </a:ext>
            </a:extLst>
          </a:blip>
          <a:srcRect l="56689" t="16093" r="9454" b="15941"/>
          <a:stretch>
            <a:fillRect/>
          </a:stretch>
        </p:blipFill>
        <p:spPr>
          <a:xfrm>
            <a:off x="558924" y="1643839"/>
            <a:ext cx="4137402" cy="4679023"/>
          </a:xfrm>
          <a:prstGeom prst="rect">
            <a:avLst/>
          </a:prstGeom>
        </p:spPr>
      </p:pic>
      <p:pic>
        <p:nvPicPr>
          <p:cNvPr id="15" name="图形 14"/>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794069" y="585432"/>
            <a:ext cx="714375" cy="1352550"/>
          </a:xfrm>
          <a:prstGeom prst="rect">
            <a:avLst/>
          </a:prstGeom>
        </p:spPr>
      </p:pic>
      <p:pic>
        <p:nvPicPr>
          <p:cNvPr id="16" name="图片 15"/>
          <p:cNvPicPr>
            <a:picLocks noChangeAspect="1"/>
          </p:cNvPicPr>
          <p:nvPr/>
        </p:nvPicPr>
        <p:blipFill rotWithShape="1">
          <a:blip r:embed="rId7">
            <a:extLst>
              <a:ext uri="{28A0092B-C50C-407E-A947-70E740481C1C}">
                <a14:useLocalDpi xmlns:a14="http://schemas.microsoft.com/office/drawing/2010/main" val="0"/>
              </a:ext>
            </a:extLst>
          </a:blip>
          <a:srcRect r="76502"/>
          <a:stretch>
            <a:fillRect/>
          </a:stretch>
        </p:blipFill>
        <p:spPr>
          <a:xfrm>
            <a:off x="1893679" y="-404239"/>
            <a:ext cx="1933033" cy="3225394"/>
          </a:xfrm>
          <a:prstGeom prst="rect">
            <a:avLst/>
          </a:prstGeom>
        </p:spPr>
      </p:pic>
      <p:grpSp>
        <p:nvGrpSpPr>
          <p:cNvPr id="17" name="组合 16"/>
          <p:cNvGrpSpPr/>
          <p:nvPr/>
        </p:nvGrpSpPr>
        <p:grpSpPr>
          <a:xfrm>
            <a:off x="3870652" y="423377"/>
            <a:ext cx="3689358" cy="1569660"/>
            <a:chOff x="169771" y="1707875"/>
            <a:chExt cx="3689358" cy="1569660"/>
          </a:xfrm>
        </p:grpSpPr>
        <p:sp>
          <p:nvSpPr>
            <p:cNvPr id="18" name="文本框 17"/>
            <p:cNvSpPr txBox="1"/>
            <p:nvPr/>
          </p:nvSpPr>
          <p:spPr>
            <a:xfrm>
              <a:off x="169771" y="1707875"/>
              <a:ext cx="3689358" cy="1569660"/>
            </a:xfrm>
            <a:prstGeom prst="rect">
              <a:avLst/>
            </a:prstGeom>
            <a:noFill/>
          </p:spPr>
          <p:txBody>
            <a:bodyPr wrap="square" rtlCol="0">
              <a:spAutoFit/>
            </a:bodyPr>
            <a:lstStyle/>
            <a:p>
              <a:pPr algn="ctr"/>
              <a:r>
                <a:rPr lang="zh-CN" altLang="en-US" sz="9600" b="1" dirty="0">
                  <a:ln w="101600">
                    <a:solidFill>
                      <a:schemeClr val="bg1"/>
                    </a:solidFill>
                  </a:ln>
                  <a:solidFill>
                    <a:schemeClr val="bg1"/>
                  </a:solidFill>
                  <a:effectLst>
                    <a:outerShdw blurRad="38100" dist="38100" dir="2700000" algn="tl">
                      <a:schemeClr val="bg1">
                        <a:lumMod val="50000"/>
                        <a:alpha val="35000"/>
                      </a:schemeClr>
                    </a:outerShdw>
                  </a:effectLst>
                  <a:latin typeface="字魂110号-武林江湖体" panose="00000500000000000000" pitchFamily="2" charset="-122"/>
                  <a:ea typeface="字魂110号-武林江湖体" panose="00000500000000000000" pitchFamily="2" charset="-122"/>
                </a:rPr>
                <a:t>感谢</a:t>
              </a:r>
              <a:endParaRPr lang="zh-CN" altLang="en-US" sz="9600" b="1" dirty="0">
                <a:ln w="101600">
                  <a:solidFill>
                    <a:schemeClr val="bg1"/>
                  </a:solidFill>
                </a:ln>
                <a:solidFill>
                  <a:schemeClr val="bg1"/>
                </a:solidFill>
                <a:effectLst>
                  <a:outerShdw blurRad="38100" dist="38100" dir="2700000" algn="tl">
                    <a:schemeClr val="bg1">
                      <a:lumMod val="50000"/>
                      <a:alpha val="35000"/>
                    </a:schemeClr>
                  </a:outerShdw>
                </a:effectLst>
                <a:latin typeface="字魂110号-武林江湖体" panose="00000500000000000000" pitchFamily="2" charset="-122"/>
                <a:ea typeface="字魂110号-武林江湖体" panose="00000500000000000000" pitchFamily="2" charset="-122"/>
              </a:endParaRPr>
            </a:p>
          </p:txBody>
        </p:sp>
        <p:sp>
          <p:nvSpPr>
            <p:cNvPr id="19" name="文本框 18"/>
            <p:cNvSpPr txBox="1"/>
            <p:nvPr/>
          </p:nvSpPr>
          <p:spPr>
            <a:xfrm>
              <a:off x="169771" y="1707875"/>
              <a:ext cx="3689358" cy="1569660"/>
            </a:xfrm>
            <a:prstGeom prst="rect">
              <a:avLst/>
            </a:prstGeom>
            <a:noFill/>
          </p:spPr>
          <p:txBody>
            <a:bodyPr wrap="square" rtlCol="0">
              <a:spAutoFit/>
            </a:bodyPr>
            <a:lstStyle/>
            <a:p>
              <a:pPr algn="ctr"/>
              <a:r>
                <a:rPr lang="zh-CN" altLang="en-US" sz="9600" dirty="0">
                  <a:ln w="76200">
                    <a:noFill/>
                  </a:ln>
                  <a:solidFill>
                    <a:srgbClr val="0058A4"/>
                  </a:solidFill>
                  <a:latin typeface="字魂110号-武林江湖体" panose="00000500000000000000" pitchFamily="2" charset="-122"/>
                  <a:ea typeface="字魂110号-武林江湖体" panose="00000500000000000000" pitchFamily="2" charset="-122"/>
                </a:rPr>
                <a:t>感谢</a:t>
              </a:r>
              <a:endParaRPr lang="zh-CN" altLang="en-US" sz="9600" dirty="0">
                <a:ln w="76200">
                  <a:noFill/>
                </a:ln>
                <a:solidFill>
                  <a:srgbClr val="0058A4"/>
                </a:solidFill>
                <a:latin typeface="字魂110号-武林江湖体" panose="00000500000000000000" pitchFamily="2" charset="-122"/>
                <a:ea typeface="字魂110号-武林江湖体" panose="00000500000000000000" pitchFamily="2" charset="-122"/>
              </a:endParaRPr>
            </a:p>
          </p:txBody>
        </p:sp>
      </p:grpSp>
      <p:sp>
        <p:nvSpPr>
          <p:cNvPr id="20" name="矩形 19"/>
          <p:cNvSpPr/>
          <p:nvPr/>
        </p:nvSpPr>
        <p:spPr>
          <a:xfrm>
            <a:off x="6930385" y="839340"/>
            <a:ext cx="4680089" cy="640368"/>
          </a:xfrm>
          <a:prstGeom prst="rect">
            <a:avLst/>
          </a:prstGeom>
        </p:spPr>
        <p:txBody>
          <a:bodyPr wrap="square">
            <a:spAutoFit/>
          </a:bodyPr>
          <a:lstStyle/>
          <a:p>
            <a:pPr marL="0" marR="0" lvl="0" indent="0" algn="just" defTabSz="911860" rtl="0" eaLnBrk="1" fontAlgn="auto" latinLnBrk="0" hangingPunct="1">
              <a:lnSpc>
                <a:spcPct val="120000"/>
              </a:lnSpc>
              <a:spcBef>
                <a:spcPts val="0"/>
              </a:spcBef>
              <a:spcAft>
                <a:spcPts val="0"/>
              </a:spcAft>
              <a:buClrTx/>
              <a:buSzTx/>
              <a:buFontTx/>
              <a:buNone/>
              <a:defRPr/>
            </a:pPr>
            <a:r>
              <a:rPr kumimoji="0" lang="zh-CN" altLang="en-US" sz="3190" b="0" i="0" u="none" strike="noStrike" kern="1200" cap="none" spc="0" normalizeH="0" baseline="0" noProof="0" dirty="0">
                <a:ln>
                  <a:noFill/>
                </a:ln>
                <a:solidFill>
                  <a:schemeClr val="accent3"/>
                </a:solidFill>
                <a:effectLst/>
                <a:uLnTx/>
                <a:uFillTx/>
                <a:latin typeface="+mj-ea"/>
                <a:ea typeface="+mj-ea"/>
                <a:cs typeface="+mn-cs"/>
              </a:rPr>
              <a:t>父亲</a:t>
            </a:r>
            <a:r>
              <a:rPr kumimoji="0" lang="en-US" altLang="zh-CN" sz="3190" b="0" i="0" u="none" strike="noStrike" kern="1200" cap="none" spc="0" normalizeH="0" baseline="0" noProof="0" dirty="0">
                <a:ln>
                  <a:noFill/>
                </a:ln>
                <a:solidFill>
                  <a:schemeClr val="accent3"/>
                </a:solidFill>
                <a:effectLst/>
                <a:uLnTx/>
                <a:uFillTx/>
                <a:latin typeface="+mj-ea"/>
                <a:ea typeface="+mj-ea"/>
                <a:cs typeface="+mn-cs"/>
              </a:rPr>
              <a:t>·</a:t>
            </a:r>
            <a:r>
              <a:rPr kumimoji="0" lang="zh-CN" altLang="en-US" sz="3190" b="0" i="0" u="none" strike="noStrike" kern="1200" cap="none" spc="0" normalizeH="0" baseline="0" noProof="0" dirty="0">
                <a:ln>
                  <a:noFill/>
                </a:ln>
                <a:solidFill>
                  <a:schemeClr val="accent3"/>
                </a:solidFill>
                <a:effectLst/>
                <a:uLnTx/>
                <a:uFillTx/>
                <a:latin typeface="+mj-ea"/>
                <a:ea typeface="+mj-ea"/>
                <a:cs typeface="+mn-cs"/>
              </a:rPr>
              <a:t>母亲</a:t>
            </a:r>
            <a:endParaRPr kumimoji="0" lang="zh-CN" altLang="en-US" sz="3190" b="0" i="0" u="none" strike="noStrike" kern="1200" cap="none" spc="0" normalizeH="0" baseline="0" noProof="0" dirty="0">
              <a:ln>
                <a:noFill/>
              </a:ln>
              <a:solidFill>
                <a:schemeClr val="accent3"/>
              </a:solidFill>
              <a:effectLst/>
              <a:uLnTx/>
              <a:uFillTx/>
              <a:latin typeface="+mj-ea"/>
              <a:ea typeface="+mj-ea"/>
              <a:cs typeface="+mn-cs"/>
            </a:endParaRPr>
          </a:p>
        </p:txBody>
      </p:sp>
      <p:sp>
        <p:nvSpPr>
          <p:cNvPr id="21" name="矩形 20"/>
          <p:cNvSpPr/>
          <p:nvPr/>
        </p:nvSpPr>
        <p:spPr>
          <a:xfrm>
            <a:off x="6930385" y="1412018"/>
            <a:ext cx="4588515" cy="436145"/>
          </a:xfrm>
          <a:prstGeom prst="rect">
            <a:avLst/>
          </a:prstGeom>
        </p:spPr>
        <p:txBody>
          <a:bodyPr wrap="square">
            <a:spAutoFit/>
          </a:bodyPr>
          <a:lstStyle/>
          <a:p>
            <a:pPr lvl="0" algn="just" defTabSz="911860">
              <a:lnSpc>
                <a:spcPct val="120000"/>
              </a:lnSpc>
            </a:pPr>
            <a:r>
              <a:rPr lang="en-US" altLang="zh-CN" sz="2000" dirty="0">
                <a:solidFill>
                  <a:schemeClr val="accent1"/>
                </a:solidFill>
                <a:latin typeface="+mj-ea"/>
                <a:ea typeface="+mj-ea"/>
              </a:rPr>
              <a:t>Father And Mother</a:t>
            </a:r>
            <a:endParaRPr kumimoji="0" lang="zh-CN" altLang="en-US" sz="2000" b="0" i="0" u="none" strike="noStrike" kern="1200" cap="none" spc="0" normalizeH="0" baseline="0" noProof="0" dirty="0">
              <a:ln>
                <a:noFill/>
              </a:ln>
              <a:solidFill>
                <a:schemeClr val="accent1"/>
              </a:solidFill>
              <a:effectLst/>
              <a:uLnTx/>
              <a:uFillTx/>
              <a:latin typeface="+mj-ea"/>
              <a:ea typeface="+mj-ea"/>
            </a:endParaRPr>
          </a:p>
        </p:txBody>
      </p:sp>
      <p:sp>
        <p:nvSpPr>
          <p:cNvPr id="22" name="Rectangle 3"/>
          <p:cNvSpPr>
            <a:spLocks noChangeArrowheads="1"/>
          </p:cNvSpPr>
          <p:nvPr/>
        </p:nvSpPr>
        <p:spPr bwMode="auto">
          <a:xfrm>
            <a:off x="4704346" y="2250634"/>
            <a:ext cx="6814553" cy="152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lvl="0" algn="just" eaLnBrk="1" fontAlgn="base" hangingPunct="1">
              <a:lnSpc>
                <a:spcPts val="2800"/>
              </a:lnSpc>
              <a:spcBef>
                <a:spcPct val="0"/>
              </a:spcBef>
              <a:spcAft>
                <a:spcPct val="0"/>
              </a:spcAft>
            </a:pPr>
            <a:r>
              <a:rPr lang="en-US" altLang="zh-CN" sz="2000" dirty="0">
                <a:solidFill>
                  <a:srgbClr val="E7E6E6">
                    <a:lumMod val="25000"/>
                  </a:srgbClr>
                </a:solidFill>
                <a:latin typeface="微软雅黑" panose="020B0503020204020204" pitchFamily="34" charset="-122"/>
                <a:ea typeface="微软雅黑" panose="020B0503020204020204" pitchFamily="34" charset="-122"/>
              </a:rPr>
              <a:t>       </a:t>
            </a:r>
            <a:r>
              <a:rPr lang="zh-CN" altLang="en-US" sz="2000" dirty="0">
                <a:solidFill>
                  <a:srgbClr val="E7E6E6">
                    <a:lumMod val="25000"/>
                  </a:srgbClr>
                </a:solidFill>
                <a:latin typeface="微软雅黑" panose="020B0503020204020204" pitchFamily="34" charset="-122"/>
                <a:ea typeface="微软雅黑" panose="020B0503020204020204" pitchFamily="34" charset="-122"/>
              </a:rPr>
              <a:t>家庭是社会最基础的单元，一个人一生所处时间最长的即在家中，所以在人生的前半阶段。我们需要深入了解家庭，父母的含义，其中所包括的权利和义务以及作为子女应尽的责任。</a:t>
            </a:r>
            <a:endParaRPr kumimoji="0" lang="zh-CN" altLang="en-US" sz="2000" b="0" i="0" u="none" strike="noStrike" kern="1200" cap="none" spc="0" normalizeH="0" baseline="0" noProof="0" dirty="0">
              <a:ln>
                <a:noFill/>
              </a:ln>
              <a:solidFill>
                <a:srgbClr val="E7E6E6">
                  <a:lumMod val="25000"/>
                </a:srgbClr>
              </a:solidFill>
              <a:effectLst/>
              <a:uLnTx/>
              <a:uFillTx/>
              <a:latin typeface="微软雅黑" panose="020B0503020204020204" pitchFamily="34" charset="-122"/>
              <a:ea typeface="微软雅黑" panose="020B0503020204020204" pitchFamily="34" charset="-122"/>
              <a:cs typeface="+mn-cs"/>
            </a:endParaRPr>
          </a:p>
        </p:txBody>
      </p:sp>
      <p:pic>
        <p:nvPicPr>
          <p:cNvPr id="25" name="图片 24"/>
          <p:cNvPicPr>
            <a:picLocks noChangeAspect="1"/>
          </p:cNvPicPr>
          <p:nvPr/>
        </p:nvPicPr>
        <p:blipFill rotWithShape="1">
          <a:blip r:embed="rId3">
            <a:extLst>
              <a:ext uri="{28A0092B-C50C-407E-A947-70E740481C1C}">
                <a14:useLocalDpi xmlns:a14="http://schemas.microsoft.com/office/drawing/2010/main" val="0"/>
              </a:ext>
            </a:extLst>
          </a:blip>
          <a:srcRect l="63694" t="41417" r="10753" b="32086"/>
          <a:stretch>
            <a:fillRect/>
          </a:stretch>
        </p:blipFill>
        <p:spPr>
          <a:xfrm>
            <a:off x="8675075" y="4345648"/>
            <a:ext cx="2952362" cy="153072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advTm="10000">
        <p14:gallery dir="l"/>
      </p:transition>
    </mc:Choice>
    <mc:Fallback>
      <p:transition spd="slow" advTm="1000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750"/>
                                            <p:tgtEl>
                                              <p:spTgt spid="3"/>
                                            </p:tgtEl>
                                          </p:cBhvr>
                                        </p:animEffect>
                                      </p:childTnLst>
                                    </p:cTn>
                                  </p:par>
                                </p:childTnLst>
                              </p:cTn>
                            </p:par>
                            <p:par>
                              <p:cTn id="12" fill="hold">
                                <p:stCondLst>
                                  <p:cond delay="1500"/>
                                </p:stCondLst>
                                <p:childTnLst>
                                  <p:par>
                                    <p:cTn id="13" presetID="53" presetClass="entr" presetSubtype="16"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750" fill="hold"/>
                                            <p:tgtEl>
                                              <p:spTgt spid="5"/>
                                            </p:tgtEl>
                                            <p:attrNameLst>
                                              <p:attrName>ppt_w</p:attrName>
                                            </p:attrNameLst>
                                          </p:cBhvr>
                                          <p:tavLst>
                                            <p:tav tm="0">
                                              <p:val>
                                                <p:fltVal val="0"/>
                                              </p:val>
                                            </p:tav>
                                            <p:tav tm="100000">
                                              <p:val>
                                                <p:strVal val="#ppt_w"/>
                                              </p:val>
                                            </p:tav>
                                          </p:tavLst>
                                        </p:anim>
                                        <p:anim calcmode="lin" valueType="num">
                                          <p:cBhvr>
                                            <p:cTn id="16" dur="750" fill="hold"/>
                                            <p:tgtEl>
                                              <p:spTgt spid="5"/>
                                            </p:tgtEl>
                                            <p:attrNameLst>
                                              <p:attrName>ppt_h</p:attrName>
                                            </p:attrNameLst>
                                          </p:cBhvr>
                                          <p:tavLst>
                                            <p:tav tm="0">
                                              <p:val>
                                                <p:fltVal val="0"/>
                                              </p:val>
                                            </p:tav>
                                            <p:tav tm="100000">
                                              <p:val>
                                                <p:strVal val="#ppt_h"/>
                                              </p:val>
                                            </p:tav>
                                          </p:tavLst>
                                        </p:anim>
                                        <p:animEffect transition="in" filter="fade">
                                          <p:cBhvr>
                                            <p:cTn id="17" dur="750"/>
                                            <p:tgtEl>
                                              <p:spTgt spid="5"/>
                                            </p:tgtEl>
                                          </p:cBhvr>
                                        </p:animEffect>
                                      </p:childTnLst>
                                    </p:cTn>
                                  </p:par>
                                  <p:par>
                                    <p:cTn id="18" presetID="2" presetClass="entr" presetSubtype="3" fill="hold" nodeType="withEffect" p14:presetBounceEnd="59000">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14:bounceEnd="59000">
                                          <p:cBhvr additive="base">
                                            <p:cTn id="20" dur="2000" fill="hold"/>
                                            <p:tgtEl>
                                              <p:spTgt spid="15"/>
                                            </p:tgtEl>
                                            <p:attrNameLst>
                                              <p:attrName>ppt_x</p:attrName>
                                            </p:attrNameLst>
                                          </p:cBhvr>
                                          <p:tavLst>
                                            <p:tav tm="0">
                                              <p:val>
                                                <p:strVal val="1+#ppt_w/2"/>
                                              </p:val>
                                            </p:tav>
                                            <p:tav tm="100000">
                                              <p:val>
                                                <p:strVal val="#ppt_x"/>
                                              </p:val>
                                            </p:tav>
                                          </p:tavLst>
                                        </p:anim>
                                        <p:anim calcmode="lin" valueType="num" p14:bounceEnd="59000">
                                          <p:cBhvr additive="base">
                                            <p:cTn id="21" dur="2000" fill="hold"/>
                                            <p:tgtEl>
                                              <p:spTgt spid="15"/>
                                            </p:tgtEl>
                                            <p:attrNameLst>
                                              <p:attrName>ppt_y</p:attrName>
                                            </p:attrNameLst>
                                          </p:cBhvr>
                                          <p:tavLst>
                                            <p:tav tm="0">
                                              <p:val>
                                                <p:strVal val="0-#ppt_h/2"/>
                                              </p:val>
                                            </p:tav>
                                            <p:tav tm="100000">
                                              <p:val>
                                                <p:strVal val="#ppt_y"/>
                                              </p:val>
                                            </p:tav>
                                          </p:tavLst>
                                        </p:anim>
                                      </p:childTnLst>
                                    </p:cTn>
                                  </p:par>
                                  <p:par>
                                    <p:cTn id="22" presetID="47" presetClass="entr" presetSubtype="0"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childTnLst>
                              </p:cTn>
                            </p:par>
                            <p:par>
                              <p:cTn id="27" fill="hold">
                                <p:stCondLst>
                                  <p:cond delay="2500"/>
                                </p:stCondLst>
                                <p:childTnLst>
                                  <p:par>
                                    <p:cTn id="28" presetID="6" presetClass="entr" presetSubtype="16" fill="hold" nodeType="after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circle(in)">
                                          <p:cBhvr>
                                            <p:cTn id="30" dur="750"/>
                                            <p:tgtEl>
                                              <p:spTgt spid="17"/>
                                            </p:tgtEl>
                                          </p:cBhvr>
                                        </p:animEffect>
                                      </p:childTnLst>
                                    </p:cTn>
                                  </p:par>
                                </p:childTnLst>
                              </p:cTn>
                            </p:par>
                            <p:par>
                              <p:cTn id="31" fill="hold">
                                <p:stCondLst>
                                  <p:cond delay="3500"/>
                                </p:stCondLst>
                                <p:childTnLst>
                                  <p:par>
                                    <p:cTn id="32" presetID="41" presetClass="entr" presetSubtype="0" fill="hold" grpId="0" nodeType="afterEffect">
                                      <p:stCondLst>
                                        <p:cond delay="0"/>
                                      </p:stCondLst>
                                      <p:iterate type="lt">
                                        <p:tmPct val="10000"/>
                                      </p:iterate>
                                      <p:childTnLst>
                                        <p:set>
                                          <p:cBhvr>
                                            <p:cTn id="33" dur="1" fill="hold">
                                              <p:stCondLst>
                                                <p:cond delay="0"/>
                                              </p:stCondLst>
                                            </p:cTn>
                                            <p:tgtEl>
                                              <p:spTgt spid="20"/>
                                            </p:tgtEl>
                                            <p:attrNameLst>
                                              <p:attrName>style.visibility</p:attrName>
                                            </p:attrNameLst>
                                          </p:cBhvr>
                                          <p:to>
                                            <p:strVal val="visible"/>
                                          </p:to>
                                        </p:set>
                                        <p:anim calcmode="lin" valueType="num">
                                          <p:cBhvr>
                                            <p:cTn id="34" dur="500" fill="hold"/>
                                            <p:tgtEl>
                                              <p:spTgt spid="20"/>
                                            </p:tgtEl>
                                            <p:attrNameLst>
                                              <p:attrName>ppt_x</p:attrName>
                                            </p:attrNameLst>
                                          </p:cBhvr>
                                          <p:tavLst>
                                            <p:tav tm="0">
                                              <p:val>
                                                <p:strVal val="#ppt_x"/>
                                              </p:val>
                                            </p:tav>
                                            <p:tav tm="50000">
                                              <p:val>
                                                <p:strVal val="#ppt_x+.1"/>
                                              </p:val>
                                            </p:tav>
                                            <p:tav tm="100000">
                                              <p:val>
                                                <p:strVal val="#ppt_x"/>
                                              </p:val>
                                            </p:tav>
                                          </p:tavLst>
                                        </p:anim>
                                        <p:anim calcmode="lin" valueType="num">
                                          <p:cBhvr>
                                            <p:cTn id="35" dur="500" fill="hold"/>
                                            <p:tgtEl>
                                              <p:spTgt spid="20"/>
                                            </p:tgtEl>
                                            <p:attrNameLst>
                                              <p:attrName>ppt_y</p:attrName>
                                            </p:attrNameLst>
                                          </p:cBhvr>
                                          <p:tavLst>
                                            <p:tav tm="0">
                                              <p:val>
                                                <p:strVal val="#ppt_y"/>
                                              </p:val>
                                            </p:tav>
                                            <p:tav tm="100000">
                                              <p:val>
                                                <p:strVal val="#ppt_y"/>
                                              </p:val>
                                            </p:tav>
                                          </p:tavLst>
                                        </p:anim>
                                        <p:anim calcmode="lin" valueType="num">
                                          <p:cBhvr>
                                            <p:cTn id="36" dur="500" fill="hold"/>
                                            <p:tgtEl>
                                              <p:spTgt spid="20"/>
                                            </p:tgtEl>
                                            <p:attrNameLst>
                                              <p:attrName>ppt_h</p:attrName>
                                            </p:attrNameLst>
                                          </p:cBhvr>
                                          <p:tavLst>
                                            <p:tav tm="0">
                                              <p:val>
                                                <p:strVal val="#ppt_h/10"/>
                                              </p:val>
                                            </p:tav>
                                            <p:tav tm="50000">
                                              <p:val>
                                                <p:strVal val="#ppt_h+.01"/>
                                              </p:val>
                                            </p:tav>
                                            <p:tav tm="100000">
                                              <p:val>
                                                <p:strVal val="#ppt_h"/>
                                              </p:val>
                                            </p:tav>
                                          </p:tavLst>
                                        </p:anim>
                                        <p:anim calcmode="lin" valueType="num">
                                          <p:cBhvr>
                                            <p:cTn id="37" dur="500" fill="hold"/>
                                            <p:tgtEl>
                                              <p:spTgt spid="20"/>
                                            </p:tgtEl>
                                            <p:attrNameLst>
                                              <p:attrName>ppt_w</p:attrName>
                                            </p:attrNameLst>
                                          </p:cBhvr>
                                          <p:tavLst>
                                            <p:tav tm="0">
                                              <p:val>
                                                <p:strVal val="#ppt_w/10"/>
                                              </p:val>
                                            </p:tav>
                                            <p:tav tm="50000">
                                              <p:val>
                                                <p:strVal val="#ppt_w+.01"/>
                                              </p:val>
                                            </p:tav>
                                            <p:tav tm="100000">
                                              <p:val>
                                                <p:strVal val="#ppt_w"/>
                                              </p:val>
                                            </p:tav>
                                          </p:tavLst>
                                        </p:anim>
                                        <p:animEffect transition="in" filter="fade">
                                          <p:cBhvr>
                                            <p:cTn id="38" dur="500" tmFilter="0,0; .5, 1; 1, 1"/>
                                            <p:tgtEl>
                                              <p:spTgt spid="20"/>
                                            </p:tgtEl>
                                          </p:cBhvr>
                                        </p:animEffect>
                                      </p:childTnLst>
                                    </p:cTn>
                                  </p:par>
                                  <p:par>
                                    <p:cTn id="39" presetID="42" presetClass="entr" presetSubtype="0" fill="hold" grpId="0" nodeType="withEffect">
                                      <p:stCondLst>
                                        <p:cond delay="0"/>
                                      </p:stCondLst>
                                      <p:iterate type="lt">
                                        <p:tmPct val="10000"/>
                                      </p:iterate>
                                      <p:childTnLst>
                                        <p:set>
                                          <p:cBhvr>
                                            <p:cTn id="40" dur="1" fill="hold">
                                              <p:stCondLst>
                                                <p:cond delay="0"/>
                                              </p:stCondLst>
                                            </p:cTn>
                                            <p:tgtEl>
                                              <p:spTgt spid="21"/>
                                            </p:tgtEl>
                                            <p:attrNameLst>
                                              <p:attrName>style.visibility</p:attrName>
                                            </p:attrNameLst>
                                          </p:cBhvr>
                                          <p:to>
                                            <p:strVal val="visible"/>
                                          </p:to>
                                        </p:set>
                                        <p:animEffect transition="in" filter="fade">
                                          <p:cBhvr>
                                            <p:cTn id="41" dur="500"/>
                                            <p:tgtEl>
                                              <p:spTgt spid="21"/>
                                            </p:tgtEl>
                                          </p:cBhvr>
                                        </p:animEffect>
                                        <p:anim calcmode="lin" valueType="num">
                                          <p:cBhvr>
                                            <p:cTn id="42" dur="500" fill="hold"/>
                                            <p:tgtEl>
                                              <p:spTgt spid="21"/>
                                            </p:tgtEl>
                                            <p:attrNameLst>
                                              <p:attrName>ppt_x</p:attrName>
                                            </p:attrNameLst>
                                          </p:cBhvr>
                                          <p:tavLst>
                                            <p:tav tm="0">
                                              <p:val>
                                                <p:strVal val="#ppt_x"/>
                                              </p:val>
                                            </p:tav>
                                            <p:tav tm="100000">
                                              <p:val>
                                                <p:strVal val="#ppt_x"/>
                                              </p:val>
                                            </p:tav>
                                          </p:tavLst>
                                        </p:anim>
                                        <p:anim calcmode="lin" valueType="num">
                                          <p:cBhvr>
                                            <p:cTn id="43" dur="500" fill="hold"/>
                                            <p:tgtEl>
                                              <p:spTgt spid="21"/>
                                            </p:tgtEl>
                                            <p:attrNameLst>
                                              <p:attrName>ppt_y</p:attrName>
                                            </p:attrNameLst>
                                          </p:cBhvr>
                                          <p:tavLst>
                                            <p:tav tm="0">
                                              <p:val>
                                                <p:strVal val="#ppt_y+.1"/>
                                              </p:val>
                                            </p:tav>
                                            <p:tav tm="100000">
                                              <p:val>
                                                <p:strVal val="#ppt_y"/>
                                              </p:val>
                                            </p:tav>
                                          </p:tavLst>
                                        </p:anim>
                                      </p:childTnLst>
                                    </p:cTn>
                                  </p:par>
                                </p:childTnLst>
                              </p:cTn>
                            </p:par>
                            <p:par>
                              <p:cTn id="44" fill="hold">
                                <p:stCondLst>
                                  <p:cond delay="5300"/>
                                </p:stCondLst>
                                <p:childTnLst>
                                  <p:par>
                                    <p:cTn id="45" presetID="53" presetClass="entr" presetSubtype="16" fill="hold" grpId="0" nodeType="afterEffect">
                                      <p:stCondLst>
                                        <p:cond delay="0"/>
                                      </p:stCondLst>
                                      <p:iterate type="lt">
                                        <p:tmPct val="10000"/>
                                      </p:iterate>
                                      <p:childTnLst>
                                        <p:set>
                                          <p:cBhvr>
                                            <p:cTn id="46" dur="1" fill="hold">
                                              <p:stCondLst>
                                                <p:cond delay="0"/>
                                              </p:stCondLst>
                                            </p:cTn>
                                            <p:tgtEl>
                                              <p:spTgt spid="22"/>
                                            </p:tgtEl>
                                            <p:attrNameLst>
                                              <p:attrName>style.visibility</p:attrName>
                                            </p:attrNameLst>
                                          </p:cBhvr>
                                          <p:to>
                                            <p:strVal val="visible"/>
                                          </p:to>
                                        </p:set>
                                        <p:anim calcmode="lin" valueType="num">
                                          <p:cBhvr>
                                            <p:cTn id="47" dur="200" fill="hold"/>
                                            <p:tgtEl>
                                              <p:spTgt spid="22"/>
                                            </p:tgtEl>
                                            <p:attrNameLst>
                                              <p:attrName>ppt_w</p:attrName>
                                            </p:attrNameLst>
                                          </p:cBhvr>
                                          <p:tavLst>
                                            <p:tav tm="0">
                                              <p:val>
                                                <p:fltVal val="0"/>
                                              </p:val>
                                            </p:tav>
                                            <p:tav tm="100000">
                                              <p:val>
                                                <p:strVal val="#ppt_w"/>
                                              </p:val>
                                            </p:tav>
                                          </p:tavLst>
                                        </p:anim>
                                        <p:anim calcmode="lin" valueType="num">
                                          <p:cBhvr>
                                            <p:cTn id="48" dur="200" fill="hold"/>
                                            <p:tgtEl>
                                              <p:spTgt spid="22"/>
                                            </p:tgtEl>
                                            <p:attrNameLst>
                                              <p:attrName>ppt_h</p:attrName>
                                            </p:attrNameLst>
                                          </p:cBhvr>
                                          <p:tavLst>
                                            <p:tav tm="0">
                                              <p:val>
                                                <p:fltVal val="0"/>
                                              </p:val>
                                            </p:tav>
                                            <p:tav tm="100000">
                                              <p:val>
                                                <p:strVal val="#ppt_h"/>
                                              </p:val>
                                            </p:tav>
                                          </p:tavLst>
                                        </p:anim>
                                        <p:animEffect transition="in" filter="fade">
                                          <p:cBhvr>
                                            <p:cTn id="49" dur="200"/>
                                            <p:tgtEl>
                                              <p:spTgt spid="22"/>
                                            </p:tgtEl>
                                          </p:cBhvr>
                                        </p:animEffect>
                                      </p:childTnLst>
                                    </p:cTn>
                                  </p:par>
                                </p:childTnLst>
                              </p:cTn>
                            </p:par>
                            <p:par>
                              <p:cTn id="50" fill="hold">
                                <p:stCondLst>
                                  <p:cond delay="7220"/>
                                </p:stCondLst>
                                <p:childTnLst>
                                  <p:par>
                                    <p:cTn id="51" presetID="10" presetClass="entr" presetSubtype="0" fill="hold" nodeType="afterEffect">
                                      <p:stCondLst>
                                        <p:cond delay="0"/>
                                      </p:stCondLst>
                                      <p:childTnLst>
                                        <p:set>
                                          <p:cBhvr>
                                            <p:cTn id="52" dur="1" fill="hold">
                                              <p:stCondLst>
                                                <p:cond delay="0"/>
                                              </p:stCondLst>
                                            </p:cTn>
                                            <p:tgtEl>
                                              <p:spTgt spid="24"/>
                                            </p:tgtEl>
                                            <p:attrNameLst>
                                              <p:attrName>style.visibility</p:attrName>
                                            </p:attrNameLst>
                                          </p:cBhvr>
                                          <p:to>
                                            <p:strVal val="visible"/>
                                          </p:to>
                                        </p:set>
                                        <p:animEffect transition="in" filter="fade">
                                          <p:cBhvr>
                                            <p:cTn id="53" dur="500"/>
                                            <p:tgtEl>
                                              <p:spTgt spid="24"/>
                                            </p:tgtEl>
                                          </p:cBhvr>
                                        </p:animEffect>
                                      </p:childTnLst>
                                    </p:cTn>
                                  </p:par>
                                </p:childTnLst>
                              </p:cTn>
                            </p:par>
                            <p:par>
                              <p:cTn id="54" fill="hold">
                                <p:stCondLst>
                                  <p:cond delay="7720"/>
                                </p:stCondLst>
                                <p:childTnLst>
                                  <p:par>
                                    <p:cTn id="55" presetID="10" presetClass="entr" presetSubtype="0" fill="hold" nodeType="afterEffect">
                                      <p:stCondLst>
                                        <p:cond delay="0"/>
                                      </p:stCondLst>
                                      <p:childTnLst>
                                        <p:set>
                                          <p:cBhvr>
                                            <p:cTn id="56" dur="1" fill="hold">
                                              <p:stCondLst>
                                                <p:cond delay="0"/>
                                              </p:stCondLst>
                                            </p:cTn>
                                            <p:tgtEl>
                                              <p:spTgt spid="25"/>
                                            </p:tgtEl>
                                            <p:attrNameLst>
                                              <p:attrName>style.visibility</p:attrName>
                                            </p:attrNameLst>
                                          </p:cBhvr>
                                          <p:to>
                                            <p:strVal val="visible"/>
                                          </p:to>
                                        </p:set>
                                        <p:animEffect transition="in" filter="fade">
                                          <p:cBhvr>
                                            <p:cTn id="5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autoUpdateAnimBg="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750"/>
                                            <p:tgtEl>
                                              <p:spTgt spid="3"/>
                                            </p:tgtEl>
                                          </p:cBhvr>
                                        </p:animEffect>
                                      </p:childTnLst>
                                    </p:cTn>
                                  </p:par>
                                </p:childTnLst>
                              </p:cTn>
                            </p:par>
                            <p:par>
                              <p:cTn id="12" fill="hold">
                                <p:stCondLst>
                                  <p:cond delay="1500"/>
                                </p:stCondLst>
                                <p:childTnLst>
                                  <p:par>
                                    <p:cTn id="13" presetID="53" presetClass="entr" presetSubtype="16"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750" fill="hold"/>
                                            <p:tgtEl>
                                              <p:spTgt spid="5"/>
                                            </p:tgtEl>
                                            <p:attrNameLst>
                                              <p:attrName>ppt_w</p:attrName>
                                            </p:attrNameLst>
                                          </p:cBhvr>
                                          <p:tavLst>
                                            <p:tav tm="0">
                                              <p:val>
                                                <p:fltVal val="0"/>
                                              </p:val>
                                            </p:tav>
                                            <p:tav tm="100000">
                                              <p:val>
                                                <p:strVal val="#ppt_w"/>
                                              </p:val>
                                            </p:tav>
                                          </p:tavLst>
                                        </p:anim>
                                        <p:anim calcmode="lin" valueType="num">
                                          <p:cBhvr>
                                            <p:cTn id="16" dur="750" fill="hold"/>
                                            <p:tgtEl>
                                              <p:spTgt spid="5"/>
                                            </p:tgtEl>
                                            <p:attrNameLst>
                                              <p:attrName>ppt_h</p:attrName>
                                            </p:attrNameLst>
                                          </p:cBhvr>
                                          <p:tavLst>
                                            <p:tav tm="0">
                                              <p:val>
                                                <p:fltVal val="0"/>
                                              </p:val>
                                            </p:tav>
                                            <p:tav tm="100000">
                                              <p:val>
                                                <p:strVal val="#ppt_h"/>
                                              </p:val>
                                            </p:tav>
                                          </p:tavLst>
                                        </p:anim>
                                        <p:animEffect transition="in" filter="fade">
                                          <p:cBhvr>
                                            <p:cTn id="17" dur="750"/>
                                            <p:tgtEl>
                                              <p:spTgt spid="5"/>
                                            </p:tgtEl>
                                          </p:cBhvr>
                                        </p:animEffect>
                                      </p:childTnLst>
                                    </p:cTn>
                                  </p:par>
                                  <p:par>
                                    <p:cTn id="18" presetID="2" presetClass="entr" presetSubtype="3"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additive="base">
                                            <p:cTn id="20" dur="2000" fill="hold"/>
                                            <p:tgtEl>
                                              <p:spTgt spid="15"/>
                                            </p:tgtEl>
                                            <p:attrNameLst>
                                              <p:attrName>ppt_x</p:attrName>
                                            </p:attrNameLst>
                                          </p:cBhvr>
                                          <p:tavLst>
                                            <p:tav tm="0">
                                              <p:val>
                                                <p:strVal val="1+#ppt_w/2"/>
                                              </p:val>
                                            </p:tav>
                                            <p:tav tm="100000">
                                              <p:val>
                                                <p:strVal val="#ppt_x"/>
                                              </p:val>
                                            </p:tav>
                                          </p:tavLst>
                                        </p:anim>
                                        <p:anim calcmode="lin" valueType="num">
                                          <p:cBhvr additive="base">
                                            <p:cTn id="21" dur="2000" fill="hold"/>
                                            <p:tgtEl>
                                              <p:spTgt spid="15"/>
                                            </p:tgtEl>
                                            <p:attrNameLst>
                                              <p:attrName>ppt_y</p:attrName>
                                            </p:attrNameLst>
                                          </p:cBhvr>
                                          <p:tavLst>
                                            <p:tav tm="0">
                                              <p:val>
                                                <p:strVal val="0-#ppt_h/2"/>
                                              </p:val>
                                            </p:tav>
                                            <p:tav tm="100000">
                                              <p:val>
                                                <p:strVal val="#ppt_y"/>
                                              </p:val>
                                            </p:tav>
                                          </p:tavLst>
                                        </p:anim>
                                      </p:childTnLst>
                                    </p:cTn>
                                  </p:par>
                                  <p:par>
                                    <p:cTn id="22" presetID="47" presetClass="entr" presetSubtype="0"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childTnLst>
                              </p:cTn>
                            </p:par>
                            <p:par>
                              <p:cTn id="27" fill="hold">
                                <p:stCondLst>
                                  <p:cond delay="2500"/>
                                </p:stCondLst>
                                <p:childTnLst>
                                  <p:par>
                                    <p:cTn id="28" presetID="6" presetClass="entr" presetSubtype="16" fill="hold" nodeType="after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circle(in)">
                                          <p:cBhvr>
                                            <p:cTn id="30" dur="750"/>
                                            <p:tgtEl>
                                              <p:spTgt spid="17"/>
                                            </p:tgtEl>
                                          </p:cBhvr>
                                        </p:animEffect>
                                      </p:childTnLst>
                                    </p:cTn>
                                  </p:par>
                                </p:childTnLst>
                              </p:cTn>
                            </p:par>
                            <p:par>
                              <p:cTn id="31" fill="hold">
                                <p:stCondLst>
                                  <p:cond delay="3500"/>
                                </p:stCondLst>
                                <p:childTnLst>
                                  <p:par>
                                    <p:cTn id="32" presetID="41" presetClass="entr" presetSubtype="0" fill="hold" grpId="0" nodeType="afterEffect">
                                      <p:stCondLst>
                                        <p:cond delay="0"/>
                                      </p:stCondLst>
                                      <p:iterate type="lt">
                                        <p:tmPct val="10000"/>
                                      </p:iterate>
                                      <p:childTnLst>
                                        <p:set>
                                          <p:cBhvr>
                                            <p:cTn id="33" dur="1" fill="hold">
                                              <p:stCondLst>
                                                <p:cond delay="0"/>
                                              </p:stCondLst>
                                            </p:cTn>
                                            <p:tgtEl>
                                              <p:spTgt spid="20"/>
                                            </p:tgtEl>
                                            <p:attrNameLst>
                                              <p:attrName>style.visibility</p:attrName>
                                            </p:attrNameLst>
                                          </p:cBhvr>
                                          <p:to>
                                            <p:strVal val="visible"/>
                                          </p:to>
                                        </p:set>
                                        <p:anim calcmode="lin" valueType="num">
                                          <p:cBhvr>
                                            <p:cTn id="34" dur="500" fill="hold"/>
                                            <p:tgtEl>
                                              <p:spTgt spid="20"/>
                                            </p:tgtEl>
                                            <p:attrNameLst>
                                              <p:attrName>ppt_x</p:attrName>
                                            </p:attrNameLst>
                                          </p:cBhvr>
                                          <p:tavLst>
                                            <p:tav tm="0">
                                              <p:val>
                                                <p:strVal val="#ppt_x"/>
                                              </p:val>
                                            </p:tav>
                                            <p:tav tm="50000">
                                              <p:val>
                                                <p:strVal val="#ppt_x+.1"/>
                                              </p:val>
                                            </p:tav>
                                            <p:tav tm="100000">
                                              <p:val>
                                                <p:strVal val="#ppt_x"/>
                                              </p:val>
                                            </p:tav>
                                          </p:tavLst>
                                        </p:anim>
                                        <p:anim calcmode="lin" valueType="num">
                                          <p:cBhvr>
                                            <p:cTn id="35" dur="500" fill="hold"/>
                                            <p:tgtEl>
                                              <p:spTgt spid="20"/>
                                            </p:tgtEl>
                                            <p:attrNameLst>
                                              <p:attrName>ppt_y</p:attrName>
                                            </p:attrNameLst>
                                          </p:cBhvr>
                                          <p:tavLst>
                                            <p:tav tm="0">
                                              <p:val>
                                                <p:strVal val="#ppt_y"/>
                                              </p:val>
                                            </p:tav>
                                            <p:tav tm="100000">
                                              <p:val>
                                                <p:strVal val="#ppt_y"/>
                                              </p:val>
                                            </p:tav>
                                          </p:tavLst>
                                        </p:anim>
                                        <p:anim calcmode="lin" valueType="num">
                                          <p:cBhvr>
                                            <p:cTn id="36" dur="500" fill="hold"/>
                                            <p:tgtEl>
                                              <p:spTgt spid="20"/>
                                            </p:tgtEl>
                                            <p:attrNameLst>
                                              <p:attrName>ppt_h</p:attrName>
                                            </p:attrNameLst>
                                          </p:cBhvr>
                                          <p:tavLst>
                                            <p:tav tm="0">
                                              <p:val>
                                                <p:strVal val="#ppt_h/10"/>
                                              </p:val>
                                            </p:tav>
                                            <p:tav tm="50000">
                                              <p:val>
                                                <p:strVal val="#ppt_h+.01"/>
                                              </p:val>
                                            </p:tav>
                                            <p:tav tm="100000">
                                              <p:val>
                                                <p:strVal val="#ppt_h"/>
                                              </p:val>
                                            </p:tav>
                                          </p:tavLst>
                                        </p:anim>
                                        <p:anim calcmode="lin" valueType="num">
                                          <p:cBhvr>
                                            <p:cTn id="37" dur="500" fill="hold"/>
                                            <p:tgtEl>
                                              <p:spTgt spid="20"/>
                                            </p:tgtEl>
                                            <p:attrNameLst>
                                              <p:attrName>ppt_w</p:attrName>
                                            </p:attrNameLst>
                                          </p:cBhvr>
                                          <p:tavLst>
                                            <p:tav tm="0">
                                              <p:val>
                                                <p:strVal val="#ppt_w/10"/>
                                              </p:val>
                                            </p:tav>
                                            <p:tav tm="50000">
                                              <p:val>
                                                <p:strVal val="#ppt_w+.01"/>
                                              </p:val>
                                            </p:tav>
                                            <p:tav tm="100000">
                                              <p:val>
                                                <p:strVal val="#ppt_w"/>
                                              </p:val>
                                            </p:tav>
                                          </p:tavLst>
                                        </p:anim>
                                        <p:animEffect transition="in" filter="fade">
                                          <p:cBhvr>
                                            <p:cTn id="38" dur="500" tmFilter="0,0; .5, 1; 1, 1"/>
                                            <p:tgtEl>
                                              <p:spTgt spid="20"/>
                                            </p:tgtEl>
                                          </p:cBhvr>
                                        </p:animEffect>
                                      </p:childTnLst>
                                    </p:cTn>
                                  </p:par>
                                  <p:par>
                                    <p:cTn id="39" presetID="42" presetClass="entr" presetSubtype="0" fill="hold" grpId="0" nodeType="withEffect">
                                      <p:stCondLst>
                                        <p:cond delay="0"/>
                                      </p:stCondLst>
                                      <p:iterate type="lt">
                                        <p:tmPct val="10000"/>
                                      </p:iterate>
                                      <p:childTnLst>
                                        <p:set>
                                          <p:cBhvr>
                                            <p:cTn id="40" dur="1" fill="hold">
                                              <p:stCondLst>
                                                <p:cond delay="0"/>
                                              </p:stCondLst>
                                            </p:cTn>
                                            <p:tgtEl>
                                              <p:spTgt spid="21"/>
                                            </p:tgtEl>
                                            <p:attrNameLst>
                                              <p:attrName>style.visibility</p:attrName>
                                            </p:attrNameLst>
                                          </p:cBhvr>
                                          <p:to>
                                            <p:strVal val="visible"/>
                                          </p:to>
                                        </p:set>
                                        <p:animEffect transition="in" filter="fade">
                                          <p:cBhvr>
                                            <p:cTn id="41" dur="500"/>
                                            <p:tgtEl>
                                              <p:spTgt spid="21"/>
                                            </p:tgtEl>
                                          </p:cBhvr>
                                        </p:animEffect>
                                        <p:anim calcmode="lin" valueType="num">
                                          <p:cBhvr>
                                            <p:cTn id="42" dur="500" fill="hold"/>
                                            <p:tgtEl>
                                              <p:spTgt spid="21"/>
                                            </p:tgtEl>
                                            <p:attrNameLst>
                                              <p:attrName>ppt_x</p:attrName>
                                            </p:attrNameLst>
                                          </p:cBhvr>
                                          <p:tavLst>
                                            <p:tav tm="0">
                                              <p:val>
                                                <p:strVal val="#ppt_x"/>
                                              </p:val>
                                            </p:tav>
                                            <p:tav tm="100000">
                                              <p:val>
                                                <p:strVal val="#ppt_x"/>
                                              </p:val>
                                            </p:tav>
                                          </p:tavLst>
                                        </p:anim>
                                        <p:anim calcmode="lin" valueType="num">
                                          <p:cBhvr>
                                            <p:cTn id="43" dur="500" fill="hold"/>
                                            <p:tgtEl>
                                              <p:spTgt spid="21"/>
                                            </p:tgtEl>
                                            <p:attrNameLst>
                                              <p:attrName>ppt_y</p:attrName>
                                            </p:attrNameLst>
                                          </p:cBhvr>
                                          <p:tavLst>
                                            <p:tav tm="0">
                                              <p:val>
                                                <p:strVal val="#ppt_y+.1"/>
                                              </p:val>
                                            </p:tav>
                                            <p:tav tm="100000">
                                              <p:val>
                                                <p:strVal val="#ppt_y"/>
                                              </p:val>
                                            </p:tav>
                                          </p:tavLst>
                                        </p:anim>
                                      </p:childTnLst>
                                    </p:cTn>
                                  </p:par>
                                </p:childTnLst>
                              </p:cTn>
                            </p:par>
                            <p:par>
                              <p:cTn id="44" fill="hold">
                                <p:stCondLst>
                                  <p:cond delay="5300"/>
                                </p:stCondLst>
                                <p:childTnLst>
                                  <p:par>
                                    <p:cTn id="45" presetID="53" presetClass="entr" presetSubtype="16" fill="hold" grpId="0" nodeType="afterEffect">
                                      <p:stCondLst>
                                        <p:cond delay="0"/>
                                      </p:stCondLst>
                                      <p:iterate type="lt">
                                        <p:tmPct val="10000"/>
                                      </p:iterate>
                                      <p:childTnLst>
                                        <p:set>
                                          <p:cBhvr>
                                            <p:cTn id="46" dur="1" fill="hold">
                                              <p:stCondLst>
                                                <p:cond delay="0"/>
                                              </p:stCondLst>
                                            </p:cTn>
                                            <p:tgtEl>
                                              <p:spTgt spid="22"/>
                                            </p:tgtEl>
                                            <p:attrNameLst>
                                              <p:attrName>style.visibility</p:attrName>
                                            </p:attrNameLst>
                                          </p:cBhvr>
                                          <p:to>
                                            <p:strVal val="visible"/>
                                          </p:to>
                                        </p:set>
                                        <p:anim calcmode="lin" valueType="num">
                                          <p:cBhvr>
                                            <p:cTn id="47" dur="200" fill="hold"/>
                                            <p:tgtEl>
                                              <p:spTgt spid="22"/>
                                            </p:tgtEl>
                                            <p:attrNameLst>
                                              <p:attrName>ppt_w</p:attrName>
                                            </p:attrNameLst>
                                          </p:cBhvr>
                                          <p:tavLst>
                                            <p:tav tm="0">
                                              <p:val>
                                                <p:fltVal val="0"/>
                                              </p:val>
                                            </p:tav>
                                            <p:tav tm="100000">
                                              <p:val>
                                                <p:strVal val="#ppt_w"/>
                                              </p:val>
                                            </p:tav>
                                          </p:tavLst>
                                        </p:anim>
                                        <p:anim calcmode="lin" valueType="num">
                                          <p:cBhvr>
                                            <p:cTn id="48" dur="200" fill="hold"/>
                                            <p:tgtEl>
                                              <p:spTgt spid="22"/>
                                            </p:tgtEl>
                                            <p:attrNameLst>
                                              <p:attrName>ppt_h</p:attrName>
                                            </p:attrNameLst>
                                          </p:cBhvr>
                                          <p:tavLst>
                                            <p:tav tm="0">
                                              <p:val>
                                                <p:fltVal val="0"/>
                                              </p:val>
                                            </p:tav>
                                            <p:tav tm="100000">
                                              <p:val>
                                                <p:strVal val="#ppt_h"/>
                                              </p:val>
                                            </p:tav>
                                          </p:tavLst>
                                        </p:anim>
                                        <p:animEffect transition="in" filter="fade">
                                          <p:cBhvr>
                                            <p:cTn id="49" dur="200"/>
                                            <p:tgtEl>
                                              <p:spTgt spid="22"/>
                                            </p:tgtEl>
                                          </p:cBhvr>
                                        </p:animEffect>
                                      </p:childTnLst>
                                    </p:cTn>
                                  </p:par>
                                </p:childTnLst>
                              </p:cTn>
                            </p:par>
                            <p:par>
                              <p:cTn id="50" fill="hold">
                                <p:stCondLst>
                                  <p:cond delay="7220"/>
                                </p:stCondLst>
                                <p:childTnLst>
                                  <p:par>
                                    <p:cTn id="51" presetID="10" presetClass="entr" presetSubtype="0" fill="hold" nodeType="afterEffect">
                                      <p:stCondLst>
                                        <p:cond delay="0"/>
                                      </p:stCondLst>
                                      <p:childTnLst>
                                        <p:set>
                                          <p:cBhvr>
                                            <p:cTn id="52" dur="1" fill="hold">
                                              <p:stCondLst>
                                                <p:cond delay="0"/>
                                              </p:stCondLst>
                                            </p:cTn>
                                            <p:tgtEl>
                                              <p:spTgt spid="24"/>
                                            </p:tgtEl>
                                            <p:attrNameLst>
                                              <p:attrName>style.visibility</p:attrName>
                                            </p:attrNameLst>
                                          </p:cBhvr>
                                          <p:to>
                                            <p:strVal val="visible"/>
                                          </p:to>
                                        </p:set>
                                        <p:animEffect transition="in" filter="fade">
                                          <p:cBhvr>
                                            <p:cTn id="53" dur="500"/>
                                            <p:tgtEl>
                                              <p:spTgt spid="24"/>
                                            </p:tgtEl>
                                          </p:cBhvr>
                                        </p:animEffect>
                                      </p:childTnLst>
                                    </p:cTn>
                                  </p:par>
                                </p:childTnLst>
                              </p:cTn>
                            </p:par>
                            <p:par>
                              <p:cTn id="54" fill="hold">
                                <p:stCondLst>
                                  <p:cond delay="7720"/>
                                </p:stCondLst>
                                <p:childTnLst>
                                  <p:par>
                                    <p:cTn id="55" presetID="10" presetClass="entr" presetSubtype="0" fill="hold" nodeType="afterEffect">
                                      <p:stCondLst>
                                        <p:cond delay="0"/>
                                      </p:stCondLst>
                                      <p:childTnLst>
                                        <p:set>
                                          <p:cBhvr>
                                            <p:cTn id="56" dur="1" fill="hold">
                                              <p:stCondLst>
                                                <p:cond delay="0"/>
                                              </p:stCondLst>
                                            </p:cTn>
                                            <p:tgtEl>
                                              <p:spTgt spid="25"/>
                                            </p:tgtEl>
                                            <p:attrNameLst>
                                              <p:attrName>style.visibility</p:attrName>
                                            </p:attrNameLst>
                                          </p:cBhvr>
                                          <p:to>
                                            <p:strVal val="visible"/>
                                          </p:to>
                                        </p:set>
                                        <p:animEffect transition="in" filter="fade">
                                          <p:cBhvr>
                                            <p:cTn id="5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autoUpdateAnimBg="0"/>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00112" y="1559110"/>
            <a:ext cx="11791776" cy="4865025"/>
          </a:xfrm>
          <a:prstGeom prst="rect">
            <a:avLst/>
          </a:prstGeom>
        </p:spPr>
      </p:pic>
      <p:grpSp>
        <p:nvGrpSpPr>
          <p:cNvPr id="2" name="组合 1"/>
          <p:cNvGrpSpPr/>
          <p:nvPr/>
        </p:nvGrpSpPr>
        <p:grpSpPr>
          <a:xfrm>
            <a:off x="415234" y="157139"/>
            <a:ext cx="4056834" cy="1502492"/>
            <a:chOff x="367108" y="277454"/>
            <a:chExt cx="4056834" cy="1502492"/>
          </a:xfrm>
        </p:grpSpPr>
        <p:pic>
          <p:nvPicPr>
            <p:cNvPr id="3" name="图片 2"/>
            <p:cNvPicPr>
              <a:picLocks noChangeAspect="1"/>
            </p:cNvPicPr>
            <p:nvPr/>
          </p:nvPicPr>
          <p:blipFill rotWithShape="1">
            <a:blip r:embed="rId2" cstate="print">
              <a:extLst>
                <a:ext uri="{28A0092B-C50C-407E-A947-70E740481C1C}">
                  <a14:useLocalDpi xmlns:a14="http://schemas.microsoft.com/office/drawing/2010/main" val="0"/>
                </a:ext>
              </a:extLst>
            </a:blip>
            <a:srcRect l="12603" t="75961" r="19875" b="-3616"/>
            <a:stretch>
              <a:fillRect/>
            </a:stretch>
          </p:blipFill>
          <p:spPr>
            <a:xfrm>
              <a:off x="367108" y="277454"/>
              <a:ext cx="4056834" cy="1502492"/>
            </a:xfrm>
            <a:prstGeom prst="rect">
              <a:avLst/>
            </a:prstGeom>
          </p:spPr>
        </p:pic>
        <p:sp>
          <p:nvSpPr>
            <p:cNvPr id="4" name="矩形 3"/>
            <p:cNvSpPr/>
            <p:nvPr/>
          </p:nvSpPr>
          <p:spPr>
            <a:xfrm>
              <a:off x="1338081" y="668635"/>
              <a:ext cx="2379677" cy="461665"/>
            </a:xfrm>
            <a:prstGeom prst="rect">
              <a:avLst/>
            </a:prstGeom>
          </p:spPr>
          <p:txBody>
            <a:bodyPr wrap="square">
              <a:spAutoFit/>
            </a:bodyPr>
            <a:lstStyle/>
            <a:p>
              <a:pPr algn="ctr"/>
              <a:r>
                <a:rPr lang="zh-CN" altLang="en-US" sz="2400" spc="600" dirty="0">
                  <a:solidFill>
                    <a:srgbClr val="253238"/>
                  </a:solidFill>
                  <a:latin typeface="+mj-ea"/>
                  <a:ea typeface="+mj-ea"/>
                </a:rPr>
                <a:t>问题思考</a:t>
              </a:r>
              <a:endParaRPr lang="zh-CN" altLang="en-US" sz="2400" spc="600" dirty="0">
                <a:solidFill>
                  <a:srgbClr val="253238"/>
                </a:solidFill>
                <a:latin typeface="+mj-ea"/>
                <a:ea typeface="+mj-ea"/>
              </a:endParaRPr>
            </a:p>
          </p:txBody>
        </p:sp>
      </p:grpSp>
      <p:grpSp>
        <p:nvGrpSpPr>
          <p:cNvPr id="5" name="组合 4"/>
          <p:cNvGrpSpPr/>
          <p:nvPr/>
        </p:nvGrpSpPr>
        <p:grpSpPr>
          <a:xfrm>
            <a:off x="8153973" y="1609390"/>
            <a:ext cx="1177649" cy="1177649"/>
            <a:chOff x="7592946" y="1983969"/>
            <a:chExt cx="3098386" cy="3098386"/>
          </a:xfrm>
        </p:grpSpPr>
        <p:grpSp>
          <p:nvGrpSpPr>
            <p:cNvPr id="6" name="组合 5"/>
            <p:cNvGrpSpPr/>
            <p:nvPr/>
          </p:nvGrpSpPr>
          <p:grpSpPr>
            <a:xfrm>
              <a:off x="7592946" y="1983969"/>
              <a:ext cx="3098386" cy="3098386"/>
              <a:chOff x="5615665" y="1924412"/>
              <a:chExt cx="3098386" cy="3098386"/>
            </a:xfrm>
          </p:grpSpPr>
          <p:sp>
            <p:nvSpPr>
              <p:cNvPr id="8" name="椭圆 7"/>
              <p:cNvSpPr/>
              <p:nvPr/>
            </p:nvSpPr>
            <p:spPr>
              <a:xfrm>
                <a:off x="5615665" y="1924412"/>
                <a:ext cx="3098386" cy="3098386"/>
              </a:xfrm>
              <a:prstGeom prst="ellipse">
                <a:avLst/>
              </a:prstGeom>
              <a:solidFill>
                <a:srgbClr val="EDEDED"/>
              </a:solidFill>
              <a:ln>
                <a:solidFill>
                  <a:srgbClr val="2223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accent4"/>
                  </a:solidFill>
                  <a:latin typeface="+mj-ea"/>
                  <a:ea typeface="+mj-ea"/>
                </a:endParaRPr>
              </a:p>
            </p:txBody>
          </p:sp>
          <p:sp>
            <p:nvSpPr>
              <p:cNvPr id="9" name="文本框 8"/>
              <p:cNvSpPr txBox="1"/>
              <p:nvPr/>
            </p:nvSpPr>
            <p:spPr>
              <a:xfrm>
                <a:off x="5752382" y="2367945"/>
                <a:ext cx="2672202" cy="2364060"/>
              </a:xfrm>
              <a:prstGeom prst="rect">
                <a:avLst/>
              </a:prstGeom>
              <a:noFill/>
            </p:spPr>
            <p:txBody>
              <a:bodyPr vert="eaVert" wrap="square" rtlCol="0">
                <a:spAutoFit/>
              </a:bodyPr>
              <a:lstStyle/>
              <a:p>
                <a:r>
                  <a:rPr lang="zh-CN" altLang="en-US" sz="5400" dirty="0">
                    <a:solidFill>
                      <a:schemeClr val="accent4"/>
                    </a:solidFill>
                    <a:latin typeface="+mj-ea"/>
                    <a:ea typeface="+mj-ea"/>
                  </a:rPr>
                  <a:t>思</a:t>
                </a:r>
                <a:endParaRPr lang="zh-CN" altLang="en-US" sz="5400" dirty="0">
                  <a:solidFill>
                    <a:schemeClr val="accent4"/>
                  </a:solidFill>
                  <a:latin typeface="+mj-ea"/>
                  <a:ea typeface="+mj-ea"/>
                </a:endParaRPr>
              </a:p>
            </p:txBody>
          </p:sp>
        </p:grpSp>
        <p:sp>
          <p:nvSpPr>
            <p:cNvPr id="7" name="圆: 空心 6"/>
            <p:cNvSpPr/>
            <p:nvPr/>
          </p:nvSpPr>
          <p:spPr>
            <a:xfrm>
              <a:off x="7692709" y="2057762"/>
              <a:ext cx="2903945" cy="2903945"/>
            </a:xfrm>
            <a:prstGeom prst="donut">
              <a:avLst>
                <a:gd name="adj" fmla="val 2854"/>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accent4"/>
                </a:solidFill>
                <a:latin typeface="+mj-ea"/>
                <a:ea typeface="+mj-ea"/>
              </a:endParaRPr>
            </a:p>
          </p:txBody>
        </p:sp>
      </p:grpSp>
      <p:grpSp>
        <p:nvGrpSpPr>
          <p:cNvPr id="10" name="组合 9"/>
          <p:cNvGrpSpPr/>
          <p:nvPr/>
        </p:nvGrpSpPr>
        <p:grpSpPr>
          <a:xfrm>
            <a:off x="9416716" y="1609390"/>
            <a:ext cx="1177649" cy="1177649"/>
            <a:chOff x="7592946" y="1983969"/>
            <a:chExt cx="3098386" cy="3098386"/>
          </a:xfrm>
        </p:grpSpPr>
        <p:grpSp>
          <p:nvGrpSpPr>
            <p:cNvPr id="11" name="组合 10"/>
            <p:cNvGrpSpPr/>
            <p:nvPr/>
          </p:nvGrpSpPr>
          <p:grpSpPr>
            <a:xfrm>
              <a:off x="7592946" y="1983969"/>
              <a:ext cx="3098386" cy="3098386"/>
              <a:chOff x="5615665" y="1924412"/>
              <a:chExt cx="3098386" cy="3098386"/>
            </a:xfrm>
          </p:grpSpPr>
          <p:sp>
            <p:nvSpPr>
              <p:cNvPr id="13" name="椭圆 12"/>
              <p:cNvSpPr/>
              <p:nvPr/>
            </p:nvSpPr>
            <p:spPr>
              <a:xfrm>
                <a:off x="5615665" y="1924412"/>
                <a:ext cx="3098386" cy="3098386"/>
              </a:xfrm>
              <a:prstGeom prst="ellipse">
                <a:avLst/>
              </a:prstGeom>
              <a:solidFill>
                <a:srgbClr val="EDEDED"/>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accent4"/>
                  </a:solidFill>
                  <a:latin typeface="+mj-ea"/>
                  <a:ea typeface="+mj-ea"/>
                </a:endParaRPr>
              </a:p>
            </p:txBody>
          </p:sp>
          <p:sp>
            <p:nvSpPr>
              <p:cNvPr id="14" name="文本框 13"/>
              <p:cNvSpPr txBox="1"/>
              <p:nvPr/>
            </p:nvSpPr>
            <p:spPr>
              <a:xfrm>
                <a:off x="5752382" y="2367945"/>
                <a:ext cx="2672202" cy="2364060"/>
              </a:xfrm>
              <a:prstGeom prst="rect">
                <a:avLst/>
              </a:prstGeom>
              <a:noFill/>
            </p:spPr>
            <p:txBody>
              <a:bodyPr vert="eaVert" wrap="square" rtlCol="0">
                <a:spAutoFit/>
              </a:bodyPr>
              <a:lstStyle/>
              <a:p>
                <a:r>
                  <a:rPr lang="zh-CN" altLang="en-US" sz="5400" dirty="0">
                    <a:solidFill>
                      <a:schemeClr val="accent4"/>
                    </a:solidFill>
                    <a:latin typeface="+mj-ea"/>
                    <a:ea typeface="+mj-ea"/>
                  </a:rPr>
                  <a:t>考</a:t>
                </a:r>
                <a:endParaRPr lang="zh-CN" altLang="en-US" sz="5400" dirty="0">
                  <a:solidFill>
                    <a:schemeClr val="accent4"/>
                  </a:solidFill>
                  <a:latin typeface="+mj-ea"/>
                  <a:ea typeface="+mj-ea"/>
                </a:endParaRPr>
              </a:p>
            </p:txBody>
          </p:sp>
        </p:grpSp>
        <p:sp>
          <p:nvSpPr>
            <p:cNvPr id="12" name="圆: 空心 11"/>
            <p:cNvSpPr/>
            <p:nvPr/>
          </p:nvSpPr>
          <p:spPr>
            <a:xfrm>
              <a:off x="7692709" y="2057762"/>
              <a:ext cx="2903945" cy="2903945"/>
            </a:xfrm>
            <a:prstGeom prst="donut">
              <a:avLst>
                <a:gd name="adj" fmla="val 2854"/>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solidFill>
                  <a:schemeClr val="accent4"/>
                </a:solidFill>
                <a:latin typeface="+mj-ea"/>
                <a:ea typeface="+mj-ea"/>
              </a:endParaRPr>
            </a:p>
          </p:txBody>
        </p:sp>
      </p:grpSp>
      <p:sp>
        <p:nvSpPr>
          <p:cNvPr id="15" name="文本占位符 1"/>
          <p:cNvSpPr txBox="1"/>
          <p:nvPr/>
        </p:nvSpPr>
        <p:spPr>
          <a:xfrm>
            <a:off x="1717711" y="3061602"/>
            <a:ext cx="9086645" cy="269679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457200">
              <a:lnSpc>
                <a:spcPts val="3600"/>
              </a:lnSpc>
              <a:buNone/>
            </a:pPr>
            <a:r>
              <a:rPr lang="zh-CN" altLang="en-US" sz="2000" dirty="0">
                <a:solidFill>
                  <a:schemeClr val="accent4"/>
                </a:solidFill>
                <a:latin typeface="微软雅黑" panose="020B0503020204020204" pitchFamily="34" charset="-122"/>
                <a:ea typeface="微软雅黑" panose="020B0503020204020204" pitchFamily="34" charset="-122"/>
                <a:sym typeface="+mn-ea"/>
              </a:rPr>
              <a:t> 曾经你们和父母之间是那么的相爱，父母是你们的偶像，小时候的你们与父母几乎是无话不谈。</a:t>
            </a:r>
            <a:endParaRPr lang="zh-CN" altLang="en-US" sz="2000" dirty="0">
              <a:solidFill>
                <a:schemeClr val="accent4"/>
              </a:solidFill>
              <a:latin typeface="微软雅黑" panose="020B0503020204020204" pitchFamily="34" charset="-122"/>
              <a:ea typeface="微软雅黑" panose="020B0503020204020204" pitchFamily="34" charset="-122"/>
              <a:sym typeface="+mn-ea"/>
            </a:endParaRPr>
          </a:p>
          <a:p>
            <a:pPr marL="0" indent="457200">
              <a:lnSpc>
                <a:spcPts val="3600"/>
              </a:lnSpc>
              <a:buNone/>
            </a:pPr>
            <a:r>
              <a:rPr lang="zh-CN" altLang="en-US" sz="2000" dirty="0">
                <a:solidFill>
                  <a:schemeClr val="accent4"/>
                </a:solidFill>
                <a:latin typeface="微软雅黑" panose="020B0503020204020204" pitchFamily="34" charset="-122"/>
                <a:ea typeface="微软雅黑" panose="020B0503020204020204" pitchFamily="34" charset="-122"/>
                <a:sym typeface="+mn-ea"/>
              </a:rPr>
              <a:t>但是随着年龄的增长，现在的你们和父母之间好像没有往日亲密了，与父母之间的距离无形中在拉大，和爸爸妈妈之间可能再也不是无话可说了。 </a:t>
            </a:r>
            <a:endParaRPr lang="zh-CN" altLang="en-US" sz="2000" dirty="0">
              <a:solidFill>
                <a:schemeClr val="accent4"/>
              </a:solidFill>
              <a:latin typeface="微软雅黑" panose="020B0503020204020204" pitchFamily="34" charset="-122"/>
              <a:ea typeface="微软雅黑" panose="020B0503020204020204" pitchFamily="34" charset="-122"/>
              <a:sym typeface="+mn-ea"/>
            </a:endParaRPr>
          </a:p>
        </p:txBody>
      </p:sp>
      <p:pic>
        <p:nvPicPr>
          <p:cNvPr id="19" name="图片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993" y="4772667"/>
            <a:ext cx="2970400" cy="136143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750" fill="hold"/>
                                        <p:tgtEl>
                                          <p:spTgt spid="2"/>
                                        </p:tgtEl>
                                        <p:attrNameLst>
                                          <p:attrName>ppt_w</p:attrName>
                                        </p:attrNameLst>
                                      </p:cBhvr>
                                      <p:tavLst>
                                        <p:tav tm="0">
                                          <p:val>
                                            <p:fltVal val="0"/>
                                          </p:val>
                                        </p:tav>
                                        <p:tav tm="100000">
                                          <p:val>
                                            <p:strVal val="#ppt_w"/>
                                          </p:val>
                                        </p:tav>
                                      </p:tavLst>
                                    </p:anim>
                                    <p:anim calcmode="lin" valueType="num">
                                      <p:cBhvr>
                                        <p:cTn id="8" dur="750" fill="hold"/>
                                        <p:tgtEl>
                                          <p:spTgt spid="2"/>
                                        </p:tgtEl>
                                        <p:attrNameLst>
                                          <p:attrName>ppt_h</p:attrName>
                                        </p:attrNameLst>
                                      </p:cBhvr>
                                      <p:tavLst>
                                        <p:tav tm="0">
                                          <p:val>
                                            <p:fltVal val="0"/>
                                          </p:val>
                                        </p:tav>
                                        <p:tav tm="100000">
                                          <p:val>
                                            <p:strVal val="#ppt_h"/>
                                          </p:val>
                                        </p:tav>
                                      </p:tavLst>
                                    </p:anim>
                                    <p:animEffect transition="in" filter="fade">
                                      <p:cBhvr>
                                        <p:cTn id="9" dur="750"/>
                                        <p:tgtEl>
                                          <p:spTgt spid="2"/>
                                        </p:tgtEl>
                                      </p:cBhvr>
                                    </p:animEffect>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750"/>
                                        <p:tgtEl>
                                          <p:spTgt spid="17"/>
                                        </p:tgtEl>
                                      </p:cBhvr>
                                    </p:animEffect>
                                  </p:childTnLst>
                                </p:cTn>
                              </p:par>
                            </p:childTnLst>
                          </p:cTn>
                        </p:par>
                        <p:par>
                          <p:cTn id="14" fill="hold">
                            <p:stCondLst>
                              <p:cond delay="2000"/>
                            </p:stCondLst>
                            <p:childTnLst>
                              <p:par>
                                <p:cTn id="15" presetID="49" presetClass="entr" presetSubtype="0" decel="100000"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 calcmode="lin" valueType="num">
                                      <p:cBhvr>
                                        <p:cTn id="19" dur="500" fill="hold"/>
                                        <p:tgtEl>
                                          <p:spTgt spid="5"/>
                                        </p:tgtEl>
                                        <p:attrNameLst>
                                          <p:attrName>style.rotation</p:attrName>
                                        </p:attrNameLst>
                                      </p:cBhvr>
                                      <p:tavLst>
                                        <p:tav tm="0">
                                          <p:val>
                                            <p:fltVal val="360"/>
                                          </p:val>
                                        </p:tav>
                                        <p:tav tm="100000">
                                          <p:val>
                                            <p:fltVal val="0"/>
                                          </p:val>
                                        </p:tav>
                                      </p:tavLst>
                                    </p:anim>
                                    <p:animEffect transition="in" filter="fade">
                                      <p:cBhvr>
                                        <p:cTn id="20" dur="500"/>
                                        <p:tgtEl>
                                          <p:spTgt spid="5"/>
                                        </p:tgtEl>
                                      </p:cBhvr>
                                    </p:animEffect>
                                  </p:childTnLst>
                                </p:cTn>
                              </p:par>
                              <p:par>
                                <p:cTn id="21" presetID="49" presetClass="entr" presetSubtype="0" decel="100000" fill="hold" nodeType="withEffect">
                                  <p:stCondLst>
                                    <p:cond delay="300"/>
                                  </p:stCondLst>
                                  <p:childTnLst>
                                    <p:set>
                                      <p:cBhvr>
                                        <p:cTn id="22" dur="1" fill="hold">
                                          <p:stCondLst>
                                            <p:cond delay="0"/>
                                          </p:stCondLst>
                                        </p:cTn>
                                        <p:tgtEl>
                                          <p:spTgt spid="10"/>
                                        </p:tgtEl>
                                        <p:attrNameLst>
                                          <p:attrName>style.visibility</p:attrName>
                                        </p:attrNameLst>
                                      </p:cBhvr>
                                      <p:to>
                                        <p:strVal val="visible"/>
                                      </p:to>
                                    </p:set>
                                    <p:anim calcmode="lin" valueType="num">
                                      <p:cBhvr>
                                        <p:cTn id="23" dur="500" fill="hold"/>
                                        <p:tgtEl>
                                          <p:spTgt spid="10"/>
                                        </p:tgtEl>
                                        <p:attrNameLst>
                                          <p:attrName>ppt_w</p:attrName>
                                        </p:attrNameLst>
                                      </p:cBhvr>
                                      <p:tavLst>
                                        <p:tav tm="0">
                                          <p:val>
                                            <p:fltVal val="0"/>
                                          </p:val>
                                        </p:tav>
                                        <p:tav tm="100000">
                                          <p:val>
                                            <p:strVal val="#ppt_w"/>
                                          </p:val>
                                        </p:tav>
                                      </p:tavLst>
                                    </p:anim>
                                    <p:anim calcmode="lin" valueType="num">
                                      <p:cBhvr>
                                        <p:cTn id="24" dur="500" fill="hold"/>
                                        <p:tgtEl>
                                          <p:spTgt spid="10"/>
                                        </p:tgtEl>
                                        <p:attrNameLst>
                                          <p:attrName>ppt_h</p:attrName>
                                        </p:attrNameLst>
                                      </p:cBhvr>
                                      <p:tavLst>
                                        <p:tav tm="0">
                                          <p:val>
                                            <p:fltVal val="0"/>
                                          </p:val>
                                        </p:tav>
                                        <p:tav tm="100000">
                                          <p:val>
                                            <p:strVal val="#ppt_h"/>
                                          </p:val>
                                        </p:tav>
                                      </p:tavLst>
                                    </p:anim>
                                    <p:anim calcmode="lin" valueType="num">
                                      <p:cBhvr>
                                        <p:cTn id="25" dur="500" fill="hold"/>
                                        <p:tgtEl>
                                          <p:spTgt spid="10"/>
                                        </p:tgtEl>
                                        <p:attrNameLst>
                                          <p:attrName>style.rotation</p:attrName>
                                        </p:attrNameLst>
                                      </p:cBhvr>
                                      <p:tavLst>
                                        <p:tav tm="0">
                                          <p:val>
                                            <p:fltVal val="360"/>
                                          </p:val>
                                        </p:tav>
                                        <p:tav tm="100000">
                                          <p:val>
                                            <p:fltVal val="0"/>
                                          </p:val>
                                        </p:tav>
                                      </p:tavLst>
                                    </p:anim>
                                    <p:animEffect transition="in" filter="fade">
                                      <p:cBhvr>
                                        <p:cTn id="26" dur="500"/>
                                        <p:tgtEl>
                                          <p:spTgt spid="10"/>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up)">
                                      <p:cBhvr>
                                        <p:cTn id="29" dur="500"/>
                                        <p:tgtEl>
                                          <p:spTgt spid="15"/>
                                        </p:tgtEl>
                                      </p:cBhvr>
                                    </p:animEffect>
                                  </p:childTnLst>
                                </p:cTn>
                              </p:par>
                            </p:childTnLst>
                          </p:cTn>
                        </p:par>
                        <p:par>
                          <p:cTn id="30" fill="hold">
                            <p:stCondLst>
                              <p:cond delay="2500"/>
                            </p:stCondLst>
                            <p:childTnLst>
                              <p:par>
                                <p:cTn id="31" presetID="53" presetClass="entr" presetSubtype="16" fill="hold" nodeType="afterEffect">
                                  <p:stCondLst>
                                    <p:cond delay="0"/>
                                  </p:stCondLst>
                                  <p:childTnLst>
                                    <p:set>
                                      <p:cBhvr>
                                        <p:cTn id="32" dur="1" fill="hold">
                                          <p:stCondLst>
                                            <p:cond delay="0"/>
                                          </p:stCondLst>
                                        </p:cTn>
                                        <p:tgtEl>
                                          <p:spTgt spid="19"/>
                                        </p:tgtEl>
                                        <p:attrNameLst>
                                          <p:attrName>style.visibility</p:attrName>
                                        </p:attrNameLst>
                                      </p:cBhvr>
                                      <p:to>
                                        <p:strVal val="visible"/>
                                      </p:to>
                                    </p:set>
                                    <p:anim calcmode="lin" valueType="num">
                                      <p:cBhvr>
                                        <p:cTn id="33" dur="500" fill="hold"/>
                                        <p:tgtEl>
                                          <p:spTgt spid="19"/>
                                        </p:tgtEl>
                                        <p:attrNameLst>
                                          <p:attrName>ppt_w</p:attrName>
                                        </p:attrNameLst>
                                      </p:cBhvr>
                                      <p:tavLst>
                                        <p:tav tm="0">
                                          <p:val>
                                            <p:fltVal val="0"/>
                                          </p:val>
                                        </p:tav>
                                        <p:tav tm="100000">
                                          <p:val>
                                            <p:strVal val="#ppt_w"/>
                                          </p:val>
                                        </p:tav>
                                      </p:tavLst>
                                    </p:anim>
                                    <p:anim calcmode="lin" valueType="num">
                                      <p:cBhvr>
                                        <p:cTn id="34" dur="500" fill="hold"/>
                                        <p:tgtEl>
                                          <p:spTgt spid="19"/>
                                        </p:tgtEl>
                                        <p:attrNameLst>
                                          <p:attrName>ppt_h</p:attrName>
                                        </p:attrNameLst>
                                      </p:cBhvr>
                                      <p:tavLst>
                                        <p:tav tm="0">
                                          <p:val>
                                            <p:fltVal val="0"/>
                                          </p:val>
                                        </p:tav>
                                        <p:tav tm="100000">
                                          <p:val>
                                            <p:strVal val="#ppt_h"/>
                                          </p:val>
                                        </p:tav>
                                      </p:tavLst>
                                    </p:anim>
                                    <p:animEffect transition="in" filter="fade">
                                      <p:cBhvr>
                                        <p:cTn id="3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45333" y="2050811"/>
            <a:ext cx="7170661" cy="3640126"/>
          </a:xfrm>
          <a:prstGeom prst="rect">
            <a:avLst/>
          </a:prstGeom>
        </p:spPr>
      </p:pic>
      <p:grpSp>
        <p:nvGrpSpPr>
          <p:cNvPr id="2" name="组合 1"/>
          <p:cNvGrpSpPr/>
          <p:nvPr/>
        </p:nvGrpSpPr>
        <p:grpSpPr>
          <a:xfrm>
            <a:off x="415234" y="157139"/>
            <a:ext cx="4056834" cy="1502492"/>
            <a:chOff x="367108" y="277454"/>
            <a:chExt cx="4056834" cy="1502492"/>
          </a:xfrm>
        </p:grpSpPr>
        <p:pic>
          <p:nvPicPr>
            <p:cNvPr id="3" name="图片 2"/>
            <p:cNvPicPr>
              <a:picLocks noChangeAspect="1"/>
            </p:cNvPicPr>
            <p:nvPr/>
          </p:nvPicPr>
          <p:blipFill rotWithShape="1">
            <a:blip r:embed="rId2" cstate="print">
              <a:extLst>
                <a:ext uri="{28A0092B-C50C-407E-A947-70E740481C1C}">
                  <a14:useLocalDpi xmlns:a14="http://schemas.microsoft.com/office/drawing/2010/main" val="0"/>
                </a:ext>
              </a:extLst>
            </a:blip>
            <a:srcRect l="12603" t="75961" r="19875" b="-3616"/>
            <a:stretch>
              <a:fillRect/>
            </a:stretch>
          </p:blipFill>
          <p:spPr>
            <a:xfrm>
              <a:off x="367108" y="277454"/>
              <a:ext cx="4056834" cy="1502492"/>
            </a:xfrm>
            <a:prstGeom prst="rect">
              <a:avLst/>
            </a:prstGeom>
          </p:spPr>
        </p:pic>
        <p:sp>
          <p:nvSpPr>
            <p:cNvPr id="4" name="矩形 3"/>
            <p:cNvSpPr/>
            <p:nvPr/>
          </p:nvSpPr>
          <p:spPr>
            <a:xfrm>
              <a:off x="1338081" y="668635"/>
              <a:ext cx="2379677" cy="461665"/>
            </a:xfrm>
            <a:prstGeom prst="rect">
              <a:avLst/>
            </a:prstGeom>
          </p:spPr>
          <p:txBody>
            <a:bodyPr wrap="square">
              <a:spAutoFit/>
            </a:bodyPr>
            <a:lstStyle/>
            <a:p>
              <a:pPr algn="ctr"/>
              <a:r>
                <a:rPr lang="zh-CN" altLang="en-US" sz="2400" spc="600" dirty="0">
                  <a:solidFill>
                    <a:srgbClr val="253238"/>
                  </a:solidFill>
                  <a:latin typeface="+mj-ea"/>
                  <a:ea typeface="+mj-ea"/>
                </a:rPr>
                <a:t>想一想</a:t>
              </a:r>
              <a:endParaRPr lang="zh-CN" altLang="en-US" sz="2400" spc="600" dirty="0">
                <a:solidFill>
                  <a:srgbClr val="253238"/>
                </a:solidFill>
                <a:latin typeface="+mj-ea"/>
                <a:ea typeface="+mj-ea"/>
              </a:endParaRPr>
            </a:p>
          </p:txBody>
        </p:sp>
      </p:grpSp>
      <p:sp>
        <p:nvSpPr>
          <p:cNvPr id="5" name="矩形 4"/>
          <p:cNvSpPr/>
          <p:nvPr/>
        </p:nvSpPr>
        <p:spPr>
          <a:xfrm>
            <a:off x="4684081" y="663873"/>
            <a:ext cx="6071705" cy="460375"/>
          </a:xfrm>
          <a:prstGeom prst="rect">
            <a:avLst/>
          </a:prstGeom>
        </p:spPr>
        <p:txBody>
          <a:bodyPr wrap="square">
            <a:spAutoFit/>
          </a:bodyPr>
          <a:lstStyle/>
          <a:p>
            <a:r>
              <a:rPr lang="zh-CN" altLang="en-US" sz="2400" b="1" spc="300" dirty="0">
                <a:solidFill>
                  <a:schemeClr val="accent5"/>
                </a:solidFill>
              </a:rPr>
              <a:t>我们曾经如此的亲昵</a:t>
            </a:r>
            <a:r>
              <a:rPr lang="en-US" altLang="zh-CN" sz="2400" b="1" spc="300" dirty="0">
                <a:solidFill>
                  <a:schemeClr val="accent5"/>
                </a:solidFill>
              </a:rPr>
              <a:t>……</a:t>
            </a:r>
            <a:endParaRPr lang="en-US" altLang="zh-CN" sz="2400" b="1" spc="300" dirty="0">
              <a:solidFill>
                <a:schemeClr val="accent5"/>
              </a:solidFill>
            </a:endParaRPr>
          </a:p>
        </p:txBody>
      </p:sp>
      <p:sp>
        <p:nvSpPr>
          <p:cNvPr id="6" name="íšľiḓe"/>
          <p:cNvSpPr/>
          <p:nvPr/>
        </p:nvSpPr>
        <p:spPr bwMode="auto">
          <a:xfrm>
            <a:off x="1614812" y="1811898"/>
            <a:ext cx="4882588" cy="461665"/>
          </a:xfrm>
          <a:prstGeom prst="rect">
            <a:avLst/>
          </a:prstGeom>
          <a:solidFill>
            <a:schemeClr val="bg1"/>
          </a:solidFill>
          <a:ln>
            <a:noFill/>
          </a:ln>
        </p:spPr>
        <p:txBody>
          <a:bodyPr wrap="square" lIns="91440" tIns="45720" rIns="91440" bIns="45720"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r>
              <a:rPr lang="zh-CN" altLang="en-US" sz="2000" b="1" spc="300" dirty="0">
                <a:solidFill>
                  <a:schemeClr val="accent3"/>
                </a:solidFill>
                <a:latin typeface="+mn-ea"/>
              </a:rPr>
              <a:t>想一想：</a:t>
            </a:r>
            <a:r>
              <a:rPr lang="zh-CN" altLang="en-US" sz="2000" spc="300" dirty="0">
                <a:solidFill>
                  <a:schemeClr val="accent3"/>
                </a:solidFill>
                <a:latin typeface="+mn-ea"/>
              </a:rPr>
              <a:t>你和父母之间现在怎么了？</a:t>
            </a:r>
            <a:endParaRPr lang="zh-CN" altLang="en-US" sz="2000" spc="300" dirty="0">
              <a:solidFill>
                <a:schemeClr val="accent3"/>
              </a:solidFill>
              <a:latin typeface="+mn-ea"/>
            </a:endParaRPr>
          </a:p>
        </p:txBody>
      </p:sp>
      <p:sp>
        <p:nvSpPr>
          <p:cNvPr id="11" name="Rectangle 3"/>
          <p:cNvSpPr>
            <a:spLocks noChangeArrowheads="1"/>
          </p:cNvSpPr>
          <p:nvPr/>
        </p:nvSpPr>
        <p:spPr bwMode="auto">
          <a:xfrm>
            <a:off x="1211328" y="2630206"/>
            <a:ext cx="5942617" cy="2558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eaLnBrk="1" fontAlgn="base" hangingPunct="1">
              <a:lnSpc>
                <a:spcPts val="2800"/>
              </a:lnSpc>
              <a:spcBef>
                <a:spcPct val="0"/>
              </a:spcBef>
              <a:spcAft>
                <a:spcPct val="0"/>
              </a:spcAft>
            </a:pPr>
            <a:r>
              <a:rPr lang="en-US" altLang="zh-CN" sz="2000" dirty="0">
                <a:solidFill>
                  <a:schemeClr val="accent3"/>
                </a:solidFill>
                <a:latin typeface="微软雅黑" panose="020B0503020204020204" pitchFamily="34" charset="-122"/>
                <a:ea typeface="微软雅黑" panose="020B0503020204020204" pitchFamily="34" charset="-122"/>
              </a:rPr>
              <a:t>——</a:t>
            </a:r>
            <a:r>
              <a:rPr lang="zh-CN" altLang="en-US" sz="2000" dirty="0">
                <a:solidFill>
                  <a:schemeClr val="accent3"/>
                </a:solidFill>
                <a:latin typeface="微软雅黑" panose="020B0503020204020204" pitchFamily="34" charset="-122"/>
                <a:ea typeface="微软雅黑" panose="020B0503020204020204" pitchFamily="34" charset="-122"/>
              </a:rPr>
              <a:t>苦恼的女儿</a:t>
            </a:r>
            <a:endParaRPr lang="en-US" altLang="zh-CN" sz="2000" dirty="0">
              <a:solidFill>
                <a:schemeClr val="accent3"/>
              </a:solidFill>
              <a:latin typeface="微软雅黑" panose="020B0503020204020204" pitchFamily="34" charset="-122"/>
              <a:ea typeface="微软雅黑" panose="020B0503020204020204" pitchFamily="34" charset="-122"/>
            </a:endParaRPr>
          </a:p>
          <a:p>
            <a:pPr algn="just" eaLnBrk="1" fontAlgn="base" hangingPunct="1">
              <a:lnSpc>
                <a:spcPts val="2800"/>
              </a:lnSpc>
              <a:spcBef>
                <a:spcPct val="0"/>
              </a:spcBef>
              <a:spcAft>
                <a:spcPct val="0"/>
              </a:spcAft>
            </a:pPr>
            <a:r>
              <a:rPr lang="zh-CN" altLang="en-US" sz="1400" dirty="0">
                <a:solidFill>
                  <a:schemeClr val="accent4"/>
                </a:solidFill>
                <a:latin typeface="微软雅黑" panose="020B0503020204020204" pitchFamily="34" charset="-122"/>
                <a:ea typeface="微软雅黑" panose="020B0503020204020204" pitchFamily="34" charset="-122"/>
              </a:rPr>
              <a:t>不知从什么时候开始，我突然觉得自己家庭的空间变小了，难道是我的个子长高了，才感觉家里的天花板给了我一种压抑感？我说不清楚为什么，反正觉得自己越来越象一只关在笼子里的小鸟，毫无自由。父母与我朝夕相处，却根本不懂我的心，不了解我的需求，也不清楚我的困惑。他们对我是斥责多于鼓励，要求多于倾听，现在我已经明显感觉到我和他们之间的隔阂了。我和父母要么是不搭理，要么就是激烈的争吵。我该怎么办？</a:t>
            </a:r>
            <a:endParaRPr lang="zh-CN" altLang="en-US" sz="1400" dirty="0">
              <a:solidFill>
                <a:schemeClr val="accent4"/>
              </a:solidFill>
              <a:latin typeface="微软雅黑" panose="020B0503020204020204" pitchFamily="34" charset="-122"/>
              <a:ea typeface="微软雅黑" panose="020B0503020204020204" pitchFamily="34" charset="-122"/>
            </a:endParaRPr>
          </a:p>
        </p:txBody>
      </p:sp>
      <p:pic>
        <p:nvPicPr>
          <p:cNvPr id="12" name="图片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7210" y="2172925"/>
            <a:ext cx="914563" cy="914563"/>
          </a:xfrm>
          <a:prstGeom prst="rect">
            <a:avLst/>
          </a:prstGeom>
        </p:spPr>
      </p:pic>
      <p:pic>
        <p:nvPicPr>
          <p:cNvPr id="13" name="图片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53945" y="1527027"/>
            <a:ext cx="4882588" cy="488258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750" fill="hold"/>
                                        <p:tgtEl>
                                          <p:spTgt spid="2"/>
                                        </p:tgtEl>
                                        <p:attrNameLst>
                                          <p:attrName>ppt_w</p:attrName>
                                        </p:attrNameLst>
                                      </p:cBhvr>
                                      <p:tavLst>
                                        <p:tav tm="0">
                                          <p:val>
                                            <p:fltVal val="0"/>
                                          </p:val>
                                        </p:tav>
                                        <p:tav tm="100000">
                                          <p:val>
                                            <p:strVal val="#ppt_w"/>
                                          </p:val>
                                        </p:tav>
                                      </p:tavLst>
                                    </p:anim>
                                    <p:anim calcmode="lin" valueType="num">
                                      <p:cBhvr>
                                        <p:cTn id="8" dur="750" fill="hold"/>
                                        <p:tgtEl>
                                          <p:spTgt spid="2"/>
                                        </p:tgtEl>
                                        <p:attrNameLst>
                                          <p:attrName>ppt_h</p:attrName>
                                        </p:attrNameLst>
                                      </p:cBhvr>
                                      <p:tavLst>
                                        <p:tav tm="0">
                                          <p:val>
                                            <p:fltVal val="0"/>
                                          </p:val>
                                        </p:tav>
                                        <p:tav tm="100000">
                                          <p:val>
                                            <p:strVal val="#ppt_h"/>
                                          </p:val>
                                        </p:tav>
                                      </p:tavLst>
                                    </p:anim>
                                    <p:animEffect transition="in" filter="fade">
                                      <p:cBhvr>
                                        <p:cTn id="9" dur="750"/>
                                        <p:tgtEl>
                                          <p:spTgt spid="2"/>
                                        </p:tgtEl>
                                      </p:cBhvr>
                                    </p:animEffect>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750"/>
                                        <p:tgtEl>
                                          <p:spTgt spid="10"/>
                                        </p:tgtEl>
                                      </p:cBhvr>
                                    </p:animEffect>
                                  </p:childTnLst>
                                </p:cTn>
                              </p:par>
                            </p:childTnLst>
                          </p:cTn>
                        </p:par>
                        <p:par>
                          <p:cTn id="18" fill="hold">
                            <p:stCondLst>
                              <p:cond delay="2500"/>
                            </p:stCondLst>
                            <p:childTnLst>
                              <p:par>
                                <p:cTn id="19" presetID="53" presetClass="entr" presetSubtype="16"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750" fill="hold"/>
                                        <p:tgtEl>
                                          <p:spTgt spid="6"/>
                                        </p:tgtEl>
                                        <p:attrNameLst>
                                          <p:attrName>ppt_w</p:attrName>
                                        </p:attrNameLst>
                                      </p:cBhvr>
                                      <p:tavLst>
                                        <p:tav tm="0">
                                          <p:val>
                                            <p:fltVal val="0"/>
                                          </p:val>
                                        </p:tav>
                                        <p:tav tm="100000">
                                          <p:val>
                                            <p:strVal val="#ppt_w"/>
                                          </p:val>
                                        </p:tav>
                                      </p:tavLst>
                                    </p:anim>
                                    <p:anim calcmode="lin" valueType="num">
                                      <p:cBhvr>
                                        <p:cTn id="22" dur="750" fill="hold"/>
                                        <p:tgtEl>
                                          <p:spTgt spid="6"/>
                                        </p:tgtEl>
                                        <p:attrNameLst>
                                          <p:attrName>ppt_h</p:attrName>
                                        </p:attrNameLst>
                                      </p:cBhvr>
                                      <p:tavLst>
                                        <p:tav tm="0">
                                          <p:val>
                                            <p:fltVal val="0"/>
                                          </p:val>
                                        </p:tav>
                                        <p:tav tm="100000">
                                          <p:val>
                                            <p:strVal val="#ppt_h"/>
                                          </p:val>
                                        </p:tav>
                                      </p:tavLst>
                                    </p:anim>
                                    <p:animEffect transition="in" filter="fade">
                                      <p:cBhvr>
                                        <p:cTn id="23" dur="750"/>
                                        <p:tgtEl>
                                          <p:spTgt spid="6"/>
                                        </p:tgtEl>
                                      </p:cBhvr>
                                    </p:animEffect>
                                  </p:childTnLst>
                                </p:cTn>
                              </p:par>
                            </p:childTnLst>
                          </p:cTn>
                        </p:par>
                        <p:par>
                          <p:cTn id="24" fill="hold">
                            <p:stCondLst>
                              <p:cond delay="3500"/>
                            </p:stCondLst>
                            <p:childTnLst>
                              <p:par>
                                <p:cTn id="25" presetID="2" presetClass="entr" presetSubtype="8" fill="hold" grpId="0" nodeType="after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0-#ppt_w/2"/>
                                          </p:val>
                                        </p:tav>
                                        <p:tav tm="100000">
                                          <p:val>
                                            <p:strVal val="#ppt_x"/>
                                          </p:val>
                                        </p:tav>
                                      </p:tavLst>
                                    </p:anim>
                                    <p:anim calcmode="lin" valueType="num">
                                      <p:cBhvr additive="base">
                                        <p:cTn id="28" dur="500" fill="hold"/>
                                        <p:tgtEl>
                                          <p:spTgt spid="11"/>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5" name="chimes.wav"/>
                                        </p:tgtEl>
                                      </p:cMediaNode>
                                    </p:audio>
                                  </p:subTnLst>
                                </p:cTn>
                              </p:par>
                              <p:par>
                                <p:cTn id="29" presetID="2" presetClass="entr" presetSubtype="4"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par>
                          <p:cTn id="33" fill="hold">
                            <p:stCondLst>
                              <p:cond delay="4000"/>
                            </p:stCondLst>
                            <p:childTnLst>
                              <p:par>
                                <p:cTn id="34" presetID="22" presetClass="entr" presetSubtype="4" fill="hold" nodeType="after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wipe(down)">
                                      <p:cBhvr>
                                        <p:cTn id="36" dur="7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11" grpId="0"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45333" y="2050811"/>
            <a:ext cx="7170661" cy="3471684"/>
          </a:xfrm>
          <a:prstGeom prst="rect">
            <a:avLst/>
          </a:prstGeom>
        </p:spPr>
      </p:pic>
      <p:grpSp>
        <p:nvGrpSpPr>
          <p:cNvPr id="2" name="组合 1"/>
          <p:cNvGrpSpPr/>
          <p:nvPr/>
        </p:nvGrpSpPr>
        <p:grpSpPr>
          <a:xfrm>
            <a:off x="415234" y="157139"/>
            <a:ext cx="4056834" cy="1502492"/>
            <a:chOff x="367108" y="277454"/>
            <a:chExt cx="4056834" cy="1502492"/>
          </a:xfrm>
        </p:grpSpPr>
        <p:pic>
          <p:nvPicPr>
            <p:cNvPr id="3" name="图片 2"/>
            <p:cNvPicPr>
              <a:picLocks noChangeAspect="1"/>
            </p:cNvPicPr>
            <p:nvPr/>
          </p:nvPicPr>
          <p:blipFill rotWithShape="1">
            <a:blip r:embed="rId2" cstate="print">
              <a:extLst>
                <a:ext uri="{28A0092B-C50C-407E-A947-70E740481C1C}">
                  <a14:useLocalDpi xmlns:a14="http://schemas.microsoft.com/office/drawing/2010/main" val="0"/>
                </a:ext>
              </a:extLst>
            </a:blip>
            <a:srcRect l="12603" t="75961" r="19875" b="-3616"/>
            <a:stretch>
              <a:fillRect/>
            </a:stretch>
          </p:blipFill>
          <p:spPr>
            <a:xfrm>
              <a:off x="367108" y="277454"/>
              <a:ext cx="4056834" cy="1502492"/>
            </a:xfrm>
            <a:prstGeom prst="rect">
              <a:avLst/>
            </a:prstGeom>
          </p:spPr>
        </p:pic>
        <p:sp>
          <p:nvSpPr>
            <p:cNvPr id="4" name="矩形 3"/>
            <p:cNvSpPr/>
            <p:nvPr/>
          </p:nvSpPr>
          <p:spPr>
            <a:xfrm>
              <a:off x="1338081" y="668635"/>
              <a:ext cx="2379677" cy="461665"/>
            </a:xfrm>
            <a:prstGeom prst="rect">
              <a:avLst/>
            </a:prstGeom>
          </p:spPr>
          <p:txBody>
            <a:bodyPr wrap="square">
              <a:spAutoFit/>
            </a:bodyPr>
            <a:lstStyle/>
            <a:p>
              <a:pPr algn="ctr"/>
              <a:r>
                <a:rPr lang="zh-CN" altLang="en-US" sz="2400" spc="600" dirty="0">
                  <a:solidFill>
                    <a:srgbClr val="253238"/>
                  </a:solidFill>
                  <a:latin typeface="+mj-ea"/>
                  <a:ea typeface="+mj-ea"/>
                </a:rPr>
                <a:t>想一想</a:t>
              </a:r>
              <a:endParaRPr lang="zh-CN" altLang="en-US" sz="2400" spc="600" dirty="0">
                <a:solidFill>
                  <a:srgbClr val="253238"/>
                </a:solidFill>
                <a:latin typeface="+mj-ea"/>
                <a:ea typeface="+mj-ea"/>
              </a:endParaRPr>
            </a:p>
          </p:txBody>
        </p:sp>
      </p:grpSp>
      <p:sp>
        <p:nvSpPr>
          <p:cNvPr id="5" name="矩形 4"/>
          <p:cNvSpPr/>
          <p:nvPr/>
        </p:nvSpPr>
        <p:spPr>
          <a:xfrm>
            <a:off x="4684081" y="663873"/>
            <a:ext cx="6071705" cy="460375"/>
          </a:xfrm>
          <a:prstGeom prst="rect">
            <a:avLst/>
          </a:prstGeom>
        </p:spPr>
        <p:txBody>
          <a:bodyPr wrap="square">
            <a:spAutoFit/>
          </a:bodyPr>
          <a:lstStyle/>
          <a:p>
            <a:r>
              <a:rPr lang="zh-CN" altLang="en-US" sz="2400" b="1" spc="300" dirty="0">
                <a:solidFill>
                  <a:schemeClr val="accent5"/>
                </a:solidFill>
              </a:rPr>
              <a:t>我们曾经如此的亲昵</a:t>
            </a:r>
            <a:r>
              <a:rPr lang="en-US" altLang="zh-CN" sz="2400" b="1" spc="300" dirty="0">
                <a:solidFill>
                  <a:schemeClr val="accent5"/>
                </a:solidFill>
              </a:rPr>
              <a:t>……</a:t>
            </a:r>
            <a:endParaRPr lang="en-US" altLang="zh-CN" sz="2400" b="1" spc="300" dirty="0">
              <a:solidFill>
                <a:schemeClr val="accent5"/>
              </a:solidFill>
            </a:endParaRPr>
          </a:p>
        </p:txBody>
      </p:sp>
      <p:sp>
        <p:nvSpPr>
          <p:cNvPr id="6" name="íšľiḓe"/>
          <p:cNvSpPr/>
          <p:nvPr/>
        </p:nvSpPr>
        <p:spPr bwMode="auto">
          <a:xfrm>
            <a:off x="1614812" y="1811898"/>
            <a:ext cx="4882588" cy="461665"/>
          </a:xfrm>
          <a:prstGeom prst="rect">
            <a:avLst/>
          </a:prstGeom>
          <a:solidFill>
            <a:schemeClr val="bg1"/>
          </a:solidFill>
          <a:ln>
            <a:noFill/>
          </a:ln>
        </p:spPr>
        <p:txBody>
          <a:bodyPr wrap="square" lIns="91440" tIns="45720" rIns="91440" bIns="45720"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r>
              <a:rPr lang="zh-CN" altLang="en-US" sz="2000" b="1" spc="300" dirty="0">
                <a:solidFill>
                  <a:schemeClr val="accent3"/>
                </a:solidFill>
                <a:latin typeface="+mn-ea"/>
              </a:rPr>
              <a:t>想一想：</a:t>
            </a:r>
            <a:r>
              <a:rPr lang="zh-CN" altLang="en-US" sz="2000" spc="300" dirty="0">
                <a:solidFill>
                  <a:schemeClr val="accent3"/>
                </a:solidFill>
                <a:latin typeface="+mn-ea"/>
              </a:rPr>
              <a:t>你和父母之间现在怎么了？</a:t>
            </a:r>
            <a:endParaRPr lang="zh-CN" altLang="en-US" sz="2000" spc="300" dirty="0">
              <a:solidFill>
                <a:schemeClr val="accent3"/>
              </a:solidFill>
              <a:latin typeface="+mn-ea"/>
            </a:endParaRPr>
          </a:p>
        </p:txBody>
      </p:sp>
      <p:pic>
        <p:nvPicPr>
          <p:cNvPr id="12" name="图片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7210" y="2172925"/>
            <a:ext cx="914563" cy="914563"/>
          </a:xfrm>
          <a:prstGeom prst="rect">
            <a:avLst/>
          </a:prstGeom>
        </p:spPr>
      </p:pic>
      <p:sp>
        <p:nvSpPr>
          <p:cNvPr id="14" name="Rectangle 3"/>
          <p:cNvSpPr>
            <a:spLocks noChangeArrowheads="1"/>
          </p:cNvSpPr>
          <p:nvPr/>
        </p:nvSpPr>
        <p:spPr bwMode="auto">
          <a:xfrm>
            <a:off x="1230911" y="2730294"/>
            <a:ext cx="5942617" cy="2564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fontAlgn="base" hangingPunct="1">
              <a:lnSpc>
                <a:spcPts val="2800"/>
              </a:lnSpc>
              <a:spcBef>
                <a:spcPct val="0"/>
              </a:spcBef>
              <a:spcAft>
                <a:spcPct val="0"/>
              </a:spcAft>
            </a:pPr>
            <a:r>
              <a:rPr lang="en-US" altLang="zh-CN" sz="2000" dirty="0">
                <a:solidFill>
                  <a:srgbClr val="FF2929"/>
                </a:solidFill>
                <a:latin typeface="微软雅黑" panose="020B0503020204020204" pitchFamily="34" charset="-122"/>
                <a:ea typeface="微软雅黑" panose="020B0503020204020204" pitchFamily="34" charset="-122"/>
              </a:rPr>
              <a:t>——</a:t>
            </a:r>
            <a:r>
              <a:rPr lang="zh-CN" altLang="en-US" sz="2000" dirty="0">
                <a:solidFill>
                  <a:srgbClr val="FF2929"/>
                </a:solidFill>
                <a:latin typeface="微软雅黑" panose="020B0503020204020204" pitchFamily="34" charset="-122"/>
                <a:ea typeface="微软雅黑" panose="020B0503020204020204" pitchFamily="34" charset="-122"/>
              </a:rPr>
              <a:t>伤心的父母　</a:t>
            </a:r>
            <a:endParaRPr lang="en-US" altLang="zh-CN" sz="2000" dirty="0">
              <a:solidFill>
                <a:srgbClr val="FF2929"/>
              </a:solidFill>
              <a:latin typeface="微软雅黑" panose="020B0503020204020204" pitchFamily="34" charset="-122"/>
              <a:ea typeface="微软雅黑" panose="020B0503020204020204" pitchFamily="34" charset="-122"/>
            </a:endParaRPr>
          </a:p>
          <a:p>
            <a:pPr eaLnBrk="1" fontAlgn="base" hangingPunct="1">
              <a:lnSpc>
                <a:spcPts val="2800"/>
              </a:lnSpc>
              <a:spcBef>
                <a:spcPct val="0"/>
              </a:spcBef>
              <a:spcAft>
                <a:spcPct val="0"/>
              </a:spcAft>
            </a:pPr>
            <a:r>
              <a:rPr lang="zh-CN" altLang="en-US" sz="1400" dirty="0">
                <a:solidFill>
                  <a:schemeClr val="accent4"/>
                </a:solidFill>
                <a:latin typeface="微软雅黑" panose="020B0503020204020204" pitchFamily="34" charset="-122"/>
                <a:ea typeface="微软雅黑" panose="020B0503020204020204" pitchFamily="34" charset="-122"/>
              </a:rPr>
              <a:t>女儿是在我们无微不至的呵护下长大的，可她上了初中以后，与我们的交谈明显减少了，问她学校里的事，总是一句“不知道”就打发了我们，平日里我们要她向东，她偏要向西，我们认为美的，她却不屑一顾，我们认为丑的，她却津津乐道。原来那个依偎在我们身边的女儿到哪里去了？难道这就是我们付出无数心血换来的结果吗？</a:t>
            </a:r>
            <a:endParaRPr lang="zh-CN" altLang="en-US" sz="1400" dirty="0">
              <a:solidFill>
                <a:schemeClr val="accent4"/>
              </a:solidFill>
              <a:latin typeface="微软雅黑" panose="020B0503020204020204" pitchFamily="34" charset="-122"/>
              <a:ea typeface="微软雅黑" panose="020B0503020204020204" pitchFamily="34" charset="-122"/>
            </a:endParaRPr>
          </a:p>
          <a:p>
            <a:pPr eaLnBrk="1" fontAlgn="base" hangingPunct="1">
              <a:lnSpc>
                <a:spcPts val="2800"/>
              </a:lnSpc>
              <a:spcBef>
                <a:spcPct val="0"/>
              </a:spcBef>
              <a:spcAft>
                <a:spcPct val="0"/>
              </a:spcAft>
            </a:pPr>
            <a:endParaRPr lang="zh-CN" altLang="en-US" sz="1600" dirty="0">
              <a:solidFill>
                <a:schemeClr val="tx2">
                  <a:lumMod val="75000"/>
                </a:schemeClr>
              </a:solidFill>
              <a:latin typeface="微软雅黑" panose="020B0503020204020204" pitchFamily="34" charset="-122"/>
              <a:ea typeface="微软雅黑" panose="020B0503020204020204" pitchFamily="34" charset="-122"/>
            </a:endParaRPr>
          </a:p>
        </p:txBody>
      </p:sp>
      <p:pic>
        <p:nvPicPr>
          <p:cNvPr id="15" name="图片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61184" y="1549867"/>
            <a:ext cx="3902217" cy="436120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750" fill="hold"/>
                                        <p:tgtEl>
                                          <p:spTgt spid="2"/>
                                        </p:tgtEl>
                                        <p:attrNameLst>
                                          <p:attrName>ppt_w</p:attrName>
                                        </p:attrNameLst>
                                      </p:cBhvr>
                                      <p:tavLst>
                                        <p:tav tm="0">
                                          <p:val>
                                            <p:fltVal val="0"/>
                                          </p:val>
                                        </p:tav>
                                        <p:tav tm="100000">
                                          <p:val>
                                            <p:strVal val="#ppt_w"/>
                                          </p:val>
                                        </p:tav>
                                      </p:tavLst>
                                    </p:anim>
                                    <p:anim calcmode="lin" valueType="num">
                                      <p:cBhvr>
                                        <p:cTn id="8" dur="750" fill="hold"/>
                                        <p:tgtEl>
                                          <p:spTgt spid="2"/>
                                        </p:tgtEl>
                                        <p:attrNameLst>
                                          <p:attrName>ppt_h</p:attrName>
                                        </p:attrNameLst>
                                      </p:cBhvr>
                                      <p:tavLst>
                                        <p:tav tm="0">
                                          <p:val>
                                            <p:fltVal val="0"/>
                                          </p:val>
                                        </p:tav>
                                        <p:tav tm="100000">
                                          <p:val>
                                            <p:strVal val="#ppt_h"/>
                                          </p:val>
                                        </p:tav>
                                      </p:tavLst>
                                    </p:anim>
                                    <p:animEffect transition="in" filter="fade">
                                      <p:cBhvr>
                                        <p:cTn id="9" dur="750"/>
                                        <p:tgtEl>
                                          <p:spTgt spid="2"/>
                                        </p:tgtEl>
                                      </p:cBhvr>
                                    </p:animEffect>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750"/>
                                        <p:tgtEl>
                                          <p:spTgt spid="10"/>
                                        </p:tgtEl>
                                      </p:cBhvr>
                                    </p:animEffect>
                                  </p:childTnLst>
                                </p:cTn>
                              </p:par>
                            </p:childTnLst>
                          </p:cTn>
                        </p:par>
                        <p:par>
                          <p:cTn id="18" fill="hold">
                            <p:stCondLst>
                              <p:cond delay="2500"/>
                            </p:stCondLst>
                            <p:childTnLst>
                              <p:par>
                                <p:cTn id="19" presetID="53" presetClass="entr" presetSubtype="16"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750" fill="hold"/>
                                        <p:tgtEl>
                                          <p:spTgt spid="6"/>
                                        </p:tgtEl>
                                        <p:attrNameLst>
                                          <p:attrName>ppt_w</p:attrName>
                                        </p:attrNameLst>
                                      </p:cBhvr>
                                      <p:tavLst>
                                        <p:tav tm="0">
                                          <p:val>
                                            <p:fltVal val="0"/>
                                          </p:val>
                                        </p:tav>
                                        <p:tav tm="100000">
                                          <p:val>
                                            <p:strVal val="#ppt_w"/>
                                          </p:val>
                                        </p:tav>
                                      </p:tavLst>
                                    </p:anim>
                                    <p:anim calcmode="lin" valueType="num">
                                      <p:cBhvr>
                                        <p:cTn id="22" dur="750" fill="hold"/>
                                        <p:tgtEl>
                                          <p:spTgt spid="6"/>
                                        </p:tgtEl>
                                        <p:attrNameLst>
                                          <p:attrName>ppt_h</p:attrName>
                                        </p:attrNameLst>
                                      </p:cBhvr>
                                      <p:tavLst>
                                        <p:tav tm="0">
                                          <p:val>
                                            <p:fltVal val="0"/>
                                          </p:val>
                                        </p:tav>
                                        <p:tav tm="100000">
                                          <p:val>
                                            <p:strVal val="#ppt_h"/>
                                          </p:val>
                                        </p:tav>
                                      </p:tavLst>
                                    </p:anim>
                                    <p:animEffect transition="in" filter="fade">
                                      <p:cBhvr>
                                        <p:cTn id="23" dur="750"/>
                                        <p:tgtEl>
                                          <p:spTgt spid="6"/>
                                        </p:tgtEl>
                                      </p:cBhvr>
                                    </p:animEffect>
                                  </p:childTnLst>
                                </p:cTn>
                              </p:par>
                              <p:par>
                                <p:cTn id="24" presetID="2" presetClass="entr" presetSubtype="4"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additive="base">
                                        <p:cTn id="26" dur="500" fill="hold"/>
                                        <p:tgtEl>
                                          <p:spTgt spid="12"/>
                                        </p:tgtEl>
                                        <p:attrNameLst>
                                          <p:attrName>ppt_x</p:attrName>
                                        </p:attrNameLst>
                                      </p:cBhvr>
                                      <p:tavLst>
                                        <p:tav tm="0">
                                          <p:val>
                                            <p:strVal val="#ppt_x"/>
                                          </p:val>
                                        </p:tav>
                                        <p:tav tm="100000">
                                          <p:val>
                                            <p:strVal val="#ppt_x"/>
                                          </p:val>
                                        </p:tav>
                                      </p:tavLst>
                                    </p:anim>
                                    <p:anim calcmode="lin" valueType="num">
                                      <p:cBhvr additive="base">
                                        <p:cTn id="27" dur="500" fill="hold"/>
                                        <p:tgtEl>
                                          <p:spTgt spid="12"/>
                                        </p:tgtEl>
                                        <p:attrNameLst>
                                          <p:attrName>ppt_y</p:attrName>
                                        </p:attrNameLst>
                                      </p:cBhvr>
                                      <p:tavLst>
                                        <p:tav tm="0">
                                          <p:val>
                                            <p:strVal val="1+#ppt_h/2"/>
                                          </p:val>
                                        </p:tav>
                                        <p:tav tm="100000">
                                          <p:val>
                                            <p:strVal val="#ppt_y"/>
                                          </p:val>
                                        </p:tav>
                                      </p:tavLst>
                                    </p:anim>
                                  </p:childTnLst>
                                </p:cTn>
                              </p:par>
                            </p:childTnLst>
                          </p:cTn>
                        </p:par>
                        <p:par>
                          <p:cTn id="28" fill="hold">
                            <p:stCondLst>
                              <p:cond delay="3500"/>
                            </p:stCondLst>
                            <p:childTnLst>
                              <p:par>
                                <p:cTn id="29" presetID="2" presetClass="entr" presetSubtype="8" fill="hold" grpId="0" nodeType="after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0-#ppt_w/2"/>
                                          </p:val>
                                        </p:tav>
                                        <p:tav tm="100000">
                                          <p:val>
                                            <p:strVal val="#ppt_x"/>
                                          </p:val>
                                        </p:tav>
                                      </p:tavLst>
                                    </p:anim>
                                    <p:anim calcmode="lin" valueType="num">
                                      <p:cBhvr additive="base">
                                        <p:cTn id="32" dur="500" fill="hold"/>
                                        <p:tgtEl>
                                          <p:spTgt spid="1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5" name="chimes.wav"/>
                                        </p:tgtEl>
                                      </p:cMediaNode>
                                    </p:audio>
                                  </p:subTnLst>
                                </p:cTn>
                              </p:par>
                            </p:childTnLst>
                          </p:cTn>
                        </p:par>
                        <p:par>
                          <p:cTn id="33" fill="hold">
                            <p:stCondLst>
                              <p:cond delay="4000"/>
                            </p:stCondLst>
                            <p:childTnLst>
                              <p:par>
                                <p:cTn id="34" presetID="2" presetClass="entr" presetSubtype="4" fill="hold"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additive="base">
                                        <p:cTn id="36" dur="500" fill="hold"/>
                                        <p:tgtEl>
                                          <p:spTgt spid="15"/>
                                        </p:tgtEl>
                                        <p:attrNameLst>
                                          <p:attrName>ppt_x</p:attrName>
                                        </p:attrNameLst>
                                      </p:cBhvr>
                                      <p:tavLst>
                                        <p:tav tm="0">
                                          <p:val>
                                            <p:strVal val="#ppt_x"/>
                                          </p:val>
                                        </p:tav>
                                        <p:tav tm="100000">
                                          <p:val>
                                            <p:strVal val="#ppt_x"/>
                                          </p:val>
                                        </p:tav>
                                      </p:tavLst>
                                    </p:anim>
                                    <p:anim calcmode="lin" valueType="num">
                                      <p:cBhvr additive="base">
                                        <p:cTn id="37"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14" grpId="0"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908385"/>
            <a:ext cx="12452684" cy="5711497"/>
          </a:xfrm>
          <a:prstGeom prst="rect">
            <a:avLst/>
          </a:prstGeom>
        </p:spPr>
      </p:pic>
      <p:grpSp>
        <p:nvGrpSpPr>
          <p:cNvPr id="2" name="组合 1"/>
          <p:cNvGrpSpPr/>
          <p:nvPr/>
        </p:nvGrpSpPr>
        <p:grpSpPr>
          <a:xfrm>
            <a:off x="415234" y="157139"/>
            <a:ext cx="4056834" cy="1502492"/>
            <a:chOff x="367108" y="277454"/>
            <a:chExt cx="4056834" cy="1502492"/>
          </a:xfrm>
        </p:grpSpPr>
        <p:pic>
          <p:nvPicPr>
            <p:cNvPr id="3" name="图片 2"/>
            <p:cNvPicPr>
              <a:picLocks noChangeAspect="1"/>
            </p:cNvPicPr>
            <p:nvPr/>
          </p:nvPicPr>
          <p:blipFill rotWithShape="1">
            <a:blip r:embed="rId2" cstate="print">
              <a:extLst>
                <a:ext uri="{28A0092B-C50C-407E-A947-70E740481C1C}">
                  <a14:useLocalDpi xmlns:a14="http://schemas.microsoft.com/office/drawing/2010/main" val="0"/>
                </a:ext>
              </a:extLst>
            </a:blip>
            <a:srcRect l="12603" t="75961" r="19875" b="-3616"/>
            <a:stretch>
              <a:fillRect/>
            </a:stretch>
          </p:blipFill>
          <p:spPr>
            <a:xfrm>
              <a:off x="367108" y="277454"/>
              <a:ext cx="4056834" cy="1502492"/>
            </a:xfrm>
            <a:prstGeom prst="rect">
              <a:avLst/>
            </a:prstGeom>
          </p:spPr>
        </p:pic>
        <p:sp>
          <p:nvSpPr>
            <p:cNvPr id="4" name="矩形 3"/>
            <p:cNvSpPr/>
            <p:nvPr/>
          </p:nvSpPr>
          <p:spPr>
            <a:xfrm>
              <a:off x="1338081" y="668635"/>
              <a:ext cx="2379677" cy="461665"/>
            </a:xfrm>
            <a:prstGeom prst="rect">
              <a:avLst/>
            </a:prstGeom>
          </p:spPr>
          <p:txBody>
            <a:bodyPr wrap="square">
              <a:spAutoFit/>
            </a:bodyPr>
            <a:lstStyle/>
            <a:p>
              <a:pPr algn="ctr"/>
              <a:r>
                <a:rPr lang="zh-CN" altLang="en-US" sz="2400" spc="600" dirty="0">
                  <a:solidFill>
                    <a:srgbClr val="253238"/>
                  </a:solidFill>
                  <a:latin typeface="+mj-ea"/>
                  <a:ea typeface="+mj-ea"/>
                </a:rPr>
                <a:t>案例情景</a:t>
              </a:r>
              <a:endParaRPr lang="zh-CN" altLang="en-US" sz="2400" spc="600" dirty="0">
                <a:solidFill>
                  <a:srgbClr val="253238"/>
                </a:solidFill>
                <a:latin typeface="+mj-ea"/>
                <a:ea typeface="+mj-ea"/>
              </a:endParaRPr>
            </a:p>
          </p:txBody>
        </p:sp>
      </p:grpSp>
      <p:sp>
        <p:nvSpPr>
          <p:cNvPr id="9" name="矩形 8"/>
          <p:cNvSpPr/>
          <p:nvPr/>
        </p:nvSpPr>
        <p:spPr>
          <a:xfrm>
            <a:off x="1323584" y="2900191"/>
            <a:ext cx="6617258" cy="2367280"/>
          </a:xfrm>
          <a:prstGeom prst="rect">
            <a:avLst/>
          </a:prstGeom>
        </p:spPr>
        <p:txBody>
          <a:bodyPr wrap="square" lIns="105571" tIns="52784" rIns="105571" bIns="52784">
            <a:spAutoFit/>
          </a:bodyPr>
          <a:lstStyle/>
          <a:p>
            <a:pPr lvl="0" algn="just">
              <a:lnSpc>
                <a:spcPct val="150000"/>
              </a:lnSpc>
              <a:buClr>
                <a:srgbClr val="C00000"/>
              </a:buClr>
              <a:defRPr/>
            </a:pPr>
            <a:r>
              <a:rPr lang="zh-CN" altLang="en-US" sz="1400" dirty="0">
                <a:solidFill>
                  <a:schemeClr val="accent4"/>
                </a:solidFill>
                <a:latin typeface="微软雅黑" panose="020B0503020204020204" pitchFamily="34" charset="-122"/>
                <a:ea typeface="微软雅黑" panose="020B0503020204020204" pitchFamily="34" charset="-122"/>
              </a:rPr>
              <a:t>小明（化名）课余对电脑的兴趣可浓了，打字、上网查资料、制作电脑小报，样样在行。可妈妈一直不同意他的爱好。这天，小明拿着一张单元测验卷回家。妈妈一看成绩，火了：“叫你别去参加什么电脑班，现在好了，“良”都考出来了。”小明一脸委屈，大声辩解道：“这次考卷有点难，再说，你怎么知道是打电脑影响的呢？”“如果你用打电脑的时间多看看书，难道会考这么差？电脑班别去上了！”小明急了，嚷道：“你就知道让我看书，打电脑也可以增加知识，我就去！”“你还敢顶嘴？” </a:t>
            </a:r>
            <a:r>
              <a:rPr lang="en-US" altLang="zh-CN" sz="1400" dirty="0">
                <a:solidFill>
                  <a:schemeClr val="accent4"/>
                </a:solidFill>
                <a:latin typeface="微软雅黑" panose="020B0503020204020204" pitchFamily="34" charset="-122"/>
                <a:ea typeface="微软雅黑" panose="020B0503020204020204" pitchFamily="34" charset="-122"/>
              </a:rPr>
              <a:t>……</a:t>
            </a:r>
            <a:r>
              <a:rPr lang="zh-CN" altLang="en-US" sz="1400" dirty="0">
                <a:solidFill>
                  <a:schemeClr val="accent4"/>
                </a:solidFill>
                <a:latin typeface="微软雅黑" panose="020B0503020204020204" pitchFamily="34" charset="-122"/>
                <a:ea typeface="微软雅黑" panose="020B0503020204020204" pitchFamily="34" charset="-122"/>
              </a:rPr>
              <a:t>母子俩整整三天不说话</a:t>
            </a:r>
            <a:r>
              <a:rPr lang="en-US" altLang="zh-CN" sz="1400" dirty="0">
                <a:solidFill>
                  <a:schemeClr val="accent4"/>
                </a:solidFill>
                <a:latin typeface="微软雅黑" panose="020B0503020204020204" pitchFamily="34" charset="-122"/>
                <a:ea typeface="微软雅黑" panose="020B0503020204020204" pitchFamily="34" charset="-122"/>
              </a:rPr>
              <a:t>.</a:t>
            </a:r>
            <a:endParaRPr lang="zh-CN" altLang="en-US" sz="1400" dirty="0">
              <a:solidFill>
                <a:schemeClr val="accent4"/>
              </a:solidFill>
              <a:latin typeface="微软雅黑" panose="020B0503020204020204" pitchFamily="34" charset="-122"/>
              <a:ea typeface="微软雅黑" panose="020B0503020204020204" pitchFamily="34" charset="-122"/>
            </a:endParaRPr>
          </a:p>
        </p:txBody>
      </p:sp>
      <p:sp>
        <p:nvSpPr>
          <p:cNvPr id="10" name="标题 1"/>
          <p:cNvSpPr txBox="1"/>
          <p:nvPr/>
        </p:nvSpPr>
        <p:spPr>
          <a:xfrm>
            <a:off x="1323584" y="2338948"/>
            <a:ext cx="5534416" cy="523864"/>
          </a:xfrm>
          <a:prstGeom prst="rect">
            <a:avLst/>
          </a:prstGeom>
        </p:spPr>
        <p:txBody>
          <a:bodyPr>
            <a:noAutofit/>
          </a:bodyPr>
          <a:lstStyle>
            <a:lvl1pPr algn="l" defTabSz="1219200" rtl="0" eaLnBrk="1" latinLnBrk="0" hangingPunct="1">
              <a:spcBef>
                <a:spcPct val="0"/>
              </a:spcBef>
              <a:buNone/>
              <a:defRPr sz="2000" b="1" kern="1200">
                <a:blipFill dpi="0" rotWithShape="1">
                  <a:blip r:embed="rId3">
                    <a:extLst>
                      <a:ext uri="{28A0092B-C50C-407E-A947-70E740481C1C}">
                        <a14:useLocalDpi xmlns:a14="http://schemas.microsoft.com/office/drawing/2010/main" val="0"/>
                      </a:ext>
                    </a:extLst>
                  </a:blip>
                  <a:srcRect/>
                  <a:stretch>
                    <a:fillRect/>
                  </a:stretch>
                </a:blipFill>
                <a:effectLst>
                  <a:glow rad="101600">
                    <a:schemeClr val="bg1">
                      <a:alpha val="60000"/>
                    </a:schemeClr>
                  </a:glow>
                </a:effectLst>
                <a:latin typeface="微软雅黑" panose="020B0503020204020204" pitchFamily="34" charset="-122"/>
                <a:ea typeface="微软雅黑" panose="020B0503020204020204" pitchFamily="34" charset="-122"/>
                <a:cs typeface="+mj-cs"/>
              </a:defRPr>
            </a:lvl1pPr>
          </a:lstStyle>
          <a:p>
            <a:pPr lvl="0">
              <a:defRPr/>
            </a:pPr>
            <a:r>
              <a:rPr lang="zh-CN" altLang="en-US" sz="2800" b="0" dirty="0">
                <a:solidFill>
                  <a:schemeClr val="accent3"/>
                </a:solidFill>
                <a:effectLst>
                  <a:glow rad="101600">
                    <a:prstClr val="white">
                      <a:alpha val="60000"/>
                    </a:prstClr>
                  </a:glow>
                </a:effectLst>
                <a:latin typeface="+mj-ea"/>
                <a:ea typeface="+mj-ea"/>
              </a:rPr>
              <a:t>小明和父母之间的矛盾是什么？</a:t>
            </a:r>
            <a:r>
              <a:rPr lang="zh-CN" altLang="en-US" sz="1600" b="0" dirty="0">
                <a:solidFill>
                  <a:schemeClr val="accent3"/>
                </a:solidFill>
                <a:effectLst>
                  <a:glow rad="101600">
                    <a:prstClr val="white">
                      <a:alpha val="60000"/>
                    </a:prstClr>
                  </a:glow>
                </a:effectLst>
                <a:latin typeface="+mj-ea"/>
                <a:ea typeface="+mj-ea"/>
              </a:rPr>
              <a:t> </a:t>
            </a:r>
            <a:endParaRPr lang="zh-CN" altLang="en-US" sz="2800" b="0" dirty="0">
              <a:solidFill>
                <a:schemeClr val="accent3"/>
              </a:solidFill>
              <a:effectLst>
                <a:glow rad="101600">
                  <a:prstClr val="white">
                    <a:alpha val="60000"/>
                  </a:prstClr>
                </a:glow>
              </a:effectLst>
              <a:latin typeface="+mj-ea"/>
              <a:ea typeface="+mj-ea"/>
            </a:endParaRPr>
          </a:p>
        </p:txBody>
      </p:sp>
      <p:pic>
        <p:nvPicPr>
          <p:cNvPr id="11" name="图片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98007" y="2445123"/>
            <a:ext cx="4332837" cy="3240804"/>
          </a:xfrm>
          <a:prstGeom prst="rect">
            <a:avLst/>
          </a:prstGeom>
        </p:spPr>
      </p:pic>
      <p:pic>
        <p:nvPicPr>
          <p:cNvPr id="12" name="图片 11"/>
          <p:cNvPicPr>
            <a:picLocks noChangeAspect="1"/>
          </p:cNvPicPr>
          <p:nvPr/>
        </p:nvPicPr>
        <p:blipFill rotWithShape="1">
          <a:blip r:embed="rId5">
            <a:extLst>
              <a:ext uri="{28A0092B-C50C-407E-A947-70E740481C1C}">
                <a14:useLocalDpi xmlns:a14="http://schemas.microsoft.com/office/drawing/2010/main" val="0"/>
              </a:ext>
            </a:extLst>
          </a:blip>
          <a:srcRect l="63694" t="41417" r="10753" b="32086"/>
          <a:stretch>
            <a:fillRect/>
          </a:stretch>
        </p:blipFill>
        <p:spPr>
          <a:xfrm>
            <a:off x="7989079" y="1659631"/>
            <a:ext cx="2952362" cy="153072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750" fill="hold"/>
                                        <p:tgtEl>
                                          <p:spTgt spid="2"/>
                                        </p:tgtEl>
                                        <p:attrNameLst>
                                          <p:attrName>ppt_w</p:attrName>
                                        </p:attrNameLst>
                                      </p:cBhvr>
                                      <p:tavLst>
                                        <p:tav tm="0">
                                          <p:val>
                                            <p:fltVal val="0"/>
                                          </p:val>
                                        </p:tav>
                                        <p:tav tm="100000">
                                          <p:val>
                                            <p:strVal val="#ppt_w"/>
                                          </p:val>
                                        </p:tav>
                                      </p:tavLst>
                                    </p:anim>
                                    <p:anim calcmode="lin" valueType="num">
                                      <p:cBhvr>
                                        <p:cTn id="8" dur="750" fill="hold"/>
                                        <p:tgtEl>
                                          <p:spTgt spid="2"/>
                                        </p:tgtEl>
                                        <p:attrNameLst>
                                          <p:attrName>ppt_h</p:attrName>
                                        </p:attrNameLst>
                                      </p:cBhvr>
                                      <p:tavLst>
                                        <p:tav tm="0">
                                          <p:val>
                                            <p:fltVal val="0"/>
                                          </p:val>
                                        </p:tav>
                                        <p:tav tm="100000">
                                          <p:val>
                                            <p:strVal val="#ppt_h"/>
                                          </p:val>
                                        </p:tav>
                                      </p:tavLst>
                                    </p:anim>
                                    <p:animEffect transition="in" filter="fade">
                                      <p:cBhvr>
                                        <p:cTn id="9" dur="750"/>
                                        <p:tgtEl>
                                          <p:spTgt spid="2"/>
                                        </p:tgtEl>
                                      </p:cBhvr>
                                    </p:animEffect>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par>
                          <p:cTn id="14" fill="hold">
                            <p:stCondLst>
                              <p:cond delay="1500"/>
                            </p:stCondLst>
                            <p:childTnLst>
                              <p:par>
                                <p:cTn id="15" presetID="26" presetClass="entr" presetSubtype="0" fill="hold" grpId="0" nodeType="afterEffect">
                                  <p:stCondLst>
                                    <p:cond delay="0"/>
                                  </p:stCondLst>
                                  <p:iterate type="lt">
                                    <p:tmPct val="10000"/>
                                  </p:iterate>
                                  <p:childTnLst>
                                    <p:set>
                                      <p:cBhvr>
                                        <p:cTn id="16" dur="1" fill="hold">
                                          <p:stCondLst>
                                            <p:cond delay="0"/>
                                          </p:stCondLst>
                                        </p:cTn>
                                        <p:tgtEl>
                                          <p:spTgt spid="10"/>
                                        </p:tgtEl>
                                        <p:attrNameLst>
                                          <p:attrName>style.visibility</p:attrName>
                                        </p:attrNameLst>
                                      </p:cBhvr>
                                      <p:to>
                                        <p:strVal val="visible"/>
                                      </p:to>
                                    </p:set>
                                    <p:animEffect transition="in" filter="wipe(down)">
                                      <p:cBhvr>
                                        <p:cTn id="17" dur="145">
                                          <p:stCondLst>
                                            <p:cond delay="0"/>
                                          </p:stCondLst>
                                        </p:cTn>
                                        <p:tgtEl>
                                          <p:spTgt spid="10"/>
                                        </p:tgtEl>
                                      </p:cBhvr>
                                    </p:animEffect>
                                    <p:anim calcmode="lin" valueType="num">
                                      <p:cBhvr>
                                        <p:cTn id="18" dur="456"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9" dur="166"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20" dur="166" tmFilter="0, 0; 0.125,0.2665; 0.25,0.4; 0.375,0.465; 0.5,0.5;  0.625,0.535; 0.75,0.6; 0.875,0.7335; 1,1">
                                          <p:stCondLst>
                                            <p:cond delay="166"/>
                                          </p:stCondLst>
                                        </p:cTn>
                                        <p:tgtEl>
                                          <p:spTgt spid="10"/>
                                        </p:tgtEl>
                                        <p:attrNameLst>
                                          <p:attrName>ppt_y</p:attrName>
                                        </p:attrNameLst>
                                      </p:cBhvr>
                                      <p:tavLst>
                                        <p:tav tm="0" fmla="#ppt_y-sin(pi*$)/9">
                                          <p:val>
                                            <p:fltVal val="0"/>
                                          </p:val>
                                        </p:tav>
                                        <p:tav tm="100000">
                                          <p:val>
                                            <p:fltVal val="1"/>
                                          </p:val>
                                        </p:tav>
                                      </p:tavLst>
                                    </p:anim>
                                    <p:anim calcmode="lin" valueType="num">
                                      <p:cBhvr>
                                        <p:cTn id="21" dur="83" tmFilter="0, 0; 0.125,0.2665; 0.25,0.4; 0.375,0.465; 0.5,0.5;  0.625,0.535; 0.75,0.6; 0.875,0.7335; 1,1">
                                          <p:stCondLst>
                                            <p:cond delay="331"/>
                                          </p:stCondLst>
                                        </p:cTn>
                                        <p:tgtEl>
                                          <p:spTgt spid="10"/>
                                        </p:tgtEl>
                                        <p:attrNameLst>
                                          <p:attrName>ppt_y</p:attrName>
                                        </p:attrNameLst>
                                      </p:cBhvr>
                                      <p:tavLst>
                                        <p:tav tm="0" fmla="#ppt_y-sin(pi*$)/27">
                                          <p:val>
                                            <p:fltVal val="0"/>
                                          </p:val>
                                        </p:tav>
                                        <p:tav tm="100000">
                                          <p:val>
                                            <p:fltVal val="1"/>
                                          </p:val>
                                        </p:tav>
                                      </p:tavLst>
                                    </p:anim>
                                    <p:anim calcmode="lin" valueType="num">
                                      <p:cBhvr>
                                        <p:cTn id="22" dur="41" tmFilter="0, 0; 0.125,0.2665; 0.25,0.4; 0.375,0.465; 0.5,0.5;  0.625,0.535; 0.75,0.6; 0.875,0.7335; 1,1">
                                          <p:stCondLst>
                                            <p:cond delay="414"/>
                                          </p:stCondLst>
                                        </p:cTn>
                                        <p:tgtEl>
                                          <p:spTgt spid="10"/>
                                        </p:tgtEl>
                                        <p:attrNameLst>
                                          <p:attrName>ppt_y</p:attrName>
                                        </p:attrNameLst>
                                      </p:cBhvr>
                                      <p:tavLst>
                                        <p:tav tm="0" fmla="#ppt_y-sin(pi*$)/81">
                                          <p:val>
                                            <p:fltVal val="0"/>
                                          </p:val>
                                        </p:tav>
                                        <p:tav tm="100000">
                                          <p:val>
                                            <p:fltVal val="1"/>
                                          </p:val>
                                        </p:tav>
                                      </p:tavLst>
                                    </p:anim>
                                    <p:animScale>
                                      <p:cBhvr>
                                        <p:cTn id="23" dur="7">
                                          <p:stCondLst>
                                            <p:cond delay="162"/>
                                          </p:stCondLst>
                                        </p:cTn>
                                        <p:tgtEl>
                                          <p:spTgt spid="10"/>
                                        </p:tgtEl>
                                      </p:cBhvr>
                                      <p:to x="100000" y="60000"/>
                                    </p:animScale>
                                    <p:animScale>
                                      <p:cBhvr>
                                        <p:cTn id="24" dur="41" decel="50000">
                                          <p:stCondLst>
                                            <p:cond delay="169"/>
                                          </p:stCondLst>
                                        </p:cTn>
                                        <p:tgtEl>
                                          <p:spTgt spid="10"/>
                                        </p:tgtEl>
                                      </p:cBhvr>
                                      <p:to x="100000" y="100000"/>
                                    </p:animScale>
                                    <p:animScale>
                                      <p:cBhvr>
                                        <p:cTn id="25" dur="7">
                                          <p:stCondLst>
                                            <p:cond delay="328"/>
                                          </p:stCondLst>
                                        </p:cTn>
                                        <p:tgtEl>
                                          <p:spTgt spid="10"/>
                                        </p:tgtEl>
                                      </p:cBhvr>
                                      <p:to x="100000" y="80000"/>
                                    </p:animScale>
                                    <p:animScale>
                                      <p:cBhvr>
                                        <p:cTn id="26" dur="41" decel="50000">
                                          <p:stCondLst>
                                            <p:cond delay="335"/>
                                          </p:stCondLst>
                                        </p:cTn>
                                        <p:tgtEl>
                                          <p:spTgt spid="10"/>
                                        </p:tgtEl>
                                      </p:cBhvr>
                                      <p:to x="100000" y="100000"/>
                                    </p:animScale>
                                    <p:animScale>
                                      <p:cBhvr>
                                        <p:cTn id="27" dur="7">
                                          <p:stCondLst>
                                            <p:cond delay="410"/>
                                          </p:stCondLst>
                                        </p:cTn>
                                        <p:tgtEl>
                                          <p:spTgt spid="10"/>
                                        </p:tgtEl>
                                      </p:cBhvr>
                                      <p:to x="100000" y="90000"/>
                                    </p:animScale>
                                    <p:animScale>
                                      <p:cBhvr>
                                        <p:cTn id="28" dur="41" decel="50000">
                                          <p:stCondLst>
                                            <p:cond delay="417"/>
                                          </p:stCondLst>
                                        </p:cTn>
                                        <p:tgtEl>
                                          <p:spTgt spid="10"/>
                                        </p:tgtEl>
                                      </p:cBhvr>
                                      <p:to x="100000" y="100000"/>
                                    </p:animScale>
                                    <p:animScale>
                                      <p:cBhvr>
                                        <p:cTn id="29" dur="7">
                                          <p:stCondLst>
                                            <p:cond delay="452"/>
                                          </p:stCondLst>
                                        </p:cTn>
                                        <p:tgtEl>
                                          <p:spTgt spid="10"/>
                                        </p:tgtEl>
                                      </p:cBhvr>
                                      <p:to x="100000" y="95000"/>
                                    </p:animScale>
                                    <p:animScale>
                                      <p:cBhvr>
                                        <p:cTn id="30" dur="41" decel="50000">
                                          <p:stCondLst>
                                            <p:cond delay="459"/>
                                          </p:stCondLst>
                                        </p:cTn>
                                        <p:tgtEl>
                                          <p:spTgt spid="10"/>
                                        </p:tgtEl>
                                      </p:cBhvr>
                                      <p:to x="100000" y="100000"/>
                                    </p:animScale>
                                  </p:childTnLst>
                                </p:cTn>
                              </p:par>
                            </p:childTnLst>
                          </p:cTn>
                        </p:par>
                        <p:par>
                          <p:cTn id="31" fill="hold">
                            <p:stCondLst>
                              <p:cond delay="2450"/>
                            </p:stCondLst>
                            <p:childTnLst>
                              <p:par>
                                <p:cTn id="32" presetID="22" presetClass="entr" presetSubtype="1" fill="hold" grpId="0" nodeType="after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up)">
                                      <p:cBhvr>
                                        <p:cTn id="34" dur="500"/>
                                        <p:tgtEl>
                                          <p:spTgt spid="9"/>
                                        </p:tgtEl>
                                      </p:cBhvr>
                                    </p:animEffect>
                                  </p:childTnLst>
                                </p:cTn>
                              </p:par>
                            </p:childTnLst>
                          </p:cTn>
                        </p:par>
                        <p:par>
                          <p:cTn id="35" fill="hold">
                            <p:stCondLst>
                              <p:cond delay="2950"/>
                            </p:stCondLst>
                            <p:childTnLst>
                              <p:par>
                                <p:cTn id="36" presetID="22" presetClass="entr" presetSubtype="4" fill="hold" nodeType="after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wipe(down)">
                                      <p:cBhvr>
                                        <p:cTn id="38" dur="500"/>
                                        <p:tgtEl>
                                          <p:spTgt spid="11"/>
                                        </p:tgtEl>
                                      </p:cBhvr>
                                    </p:animEffect>
                                  </p:childTnLst>
                                </p:cTn>
                              </p:par>
                            </p:childTnLst>
                          </p:cTn>
                        </p:par>
                        <p:par>
                          <p:cTn id="39" fill="hold">
                            <p:stCondLst>
                              <p:cond delay="3450"/>
                            </p:stCondLst>
                            <p:childTnLst>
                              <p:par>
                                <p:cTn id="40" presetID="1" presetClass="entr" presetSubtype="0" fill="hold" nodeType="afterEffect">
                                  <p:stCondLst>
                                    <p:cond delay="0"/>
                                  </p:stCondLst>
                                  <p:childTnLst>
                                    <p:set>
                                      <p:cBhvr>
                                        <p:cTn id="41"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15234" y="157139"/>
            <a:ext cx="4056834" cy="1502492"/>
            <a:chOff x="367108" y="277454"/>
            <a:chExt cx="4056834" cy="1502492"/>
          </a:xfrm>
        </p:grpSpPr>
        <p:pic>
          <p:nvPicPr>
            <p:cNvPr id="3" name="图片 2"/>
            <p:cNvPicPr>
              <a:picLocks noChangeAspect="1"/>
            </p:cNvPicPr>
            <p:nvPr/>
          </p:nvPicPr>
          <p:blipFill rotWithShape="1">
            <a:blip r:embed="rId1" cstate="print">
              <a:extLst>
                <a:ext uri="{28A0092B-C50C-407E-A947-70E740481C1C}">
                  <a14:useLocalDpi xmlns:a14="http://schemas.microsoft.com/office/drawing/2010/main" val="0"/>
                </a:ext>
              </a:extLst>
            </a:blip>
            <a:srcRect l="12603" t="75961" r="19875" b="-3616"/>
            <a:stretch>
              <a:fillRect/>
            </a:stretch>
          </p:blipFill>
          <p:spPr>
            <a:xfrm>
              <a:off x="367108" y="277454"/>
              <a:ext cx="4056834" cy="1502492"/>
            </a:xfrm>
            <a:prstGeom prst="rect">
              <a:avLst/>
            </a:prstGeom>
          </p:spPr>
        </p:pic>
        <p:sp>
          <p:nvSpPr>
            <p:cNvPr id="4" name="矩形 3"/>
            <p:cNvSpPr/>
            <p:nvPr/>
          </p:nvSpPr>
          <p:spPr>
            <a:xfrm>
              <a:off x="1338081" y="668635"/>
              <a:ext cx="2379677" cy="461665"/>
            </a:xfrm>
            <a:prstGeom prst="rect">
              <a:avLst/>
            </a:prstGeom>
          </p:spPr>
          <p:txBody>
            <a:bodyPr wrap="square">
              <a:spAutoFit/>
            </a:bodyPr>
            <a:lstStyle/>
            <a:p>
              <a:pPr algn="ctr"/>
              <a:r>
                <a:rPr lang="zh-CN" altLang="en-US" sz="2400" spc="600" dirty="0">
                  <a:solidFill>
                    <a:srgbClr val="253238"/>
                  </a:solidFill>
                  <a:latin typeface="+mj-ea"/>
                  <a:ea typeface="+mj-ea"/>
                </a:rPr>
                <a:t>案例思考</a:t>
              </a:r>
              <a:endParaRPr lang="zh-CN" altLang="en-US" sz="2400" spc="600" dirty="0">
                <a:solidFill>
                  <a:srgbClr val="253238"/>
                </a:solidFill>
                <a:latin typeface="+mj-ea"/>
                <a:ea typeface="+mj-ea"/>
              </a:endParaRPr>
            </a:p>
          </p:txBody>
        </p:sp>
      </p:grpSp>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112" y="1559110"/>
            <a:ext cx="11791776" cy="4865025"/>
          </a:xfrm>
          <a:prstGeom prst="rect">
            <a:avLst/>
          </a:prstGeom>
        </p:spPr>
      </p:pic>
      <p:grpSp>
        <p:nvGrpSpPr>
          <p:cNvPr id="6" name="组合 5"/>
          <p:cNvGrpSpPr/>
          <p:nvPr/>
        </p:nvGrpSpPr>
        <p:grpSpPr>
          <a:xfrm>
            <a:off x="8153973" y="1609390"/>
            <a:ext cx="1177649" cy="1177649"/>
            <a:chOff x="7592946" y="1983969"/>
            <a:chExt cx="3098386" cy="3098386"/>
          </a:xfrm>
        </p:grpSpPr>
        <p:grpSp>
          <p:nvGrpSpPr>
            <p:cNvPr id="7" name="组合 6"/>
            <p:cNvGrpSpPr/>
            <p:nvPr/>
          </p:nvGrpSpPr>
          <p:grpSpPr>
            <a:xfrm>
              <a:off x="7592946" y="1983969"/>
              <a:ext cx="3098386" cy="3098386"/>
              <a:chOff x="5615665" y="1924412"/>
              <a:chExt cx="3098386" cy="3098386"/>
            </a:xfrm>
          </p:grpSpPr>
          <p:sp>
            <p:nvSpPr>
              <p:cNvPr id="9" name="椭圆 8"/>
              <p:cNvSpPr/>
              <p:nvPr/>
            </p:nvSpPr>
            <p:spPr>
              <a:xfrm>
                <a:off x="5615665" y="1924412"/>
                <a:ext cx="3098386" cy="3098386"/>
              </a:xfrm>
              <a:prstGeom prst="ellipse">
                <a:avLst/>
              </a:prstGeom>
              <a:solidFill>
                <a:srgbClr val="EDEDED"/>
              </a:solidFill>
              <a:ln>
                <a:solidFill>
                  <a:srgbClr val="2223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accent4"/>
                  </a:solidFill>
                  <a:latin typeface="+mj-ea"/>
                  <a:ea typeface="+mj-ea"/>
                </a:endParaRPr>
              </a:p>
            </p:txBody>
          </p:sp>
          <p:sp>
            <p:nvSpPr>
              <p:cNvPr id="10" name="文本框 9"/>
              <p:cNvSpPr txBox="1"/>
              <p:nvPr/>
            </p:nvSpPr>
            <p:spPr>
              <a:xfrm>
                <a:off x="5752382" y="2367945"/>
                <a:ext cx="2672202" cy="2364060"/>
              </a:xfrm>
              <a:prstGeom prst="rect">
                <a:avLst/>
              </a:prstGeom>
              <a:noFill/>
            </p:spPr>
            <p:txBody>
              <a:bodyPr vert="eaVert" wrap="square" rtlCol="0">
                <a:spAutoFit/>
              </a:bodyPr>
              <a:lstStyle/>
              <a:p>
                <a:r>
                  <a:rPr lang="zh-CN" altLang="en-US" sz="5400" dirty="0">
                    <a:solidFill>
                      <a:schemeClr val="accent4"/>
                    </a:solidFill>
                    <a:latin typeface="+mj-ea"/>
                    <a:ea typeface="+mj-ea"/>
                  </a:rPr>
                  <a:t>思</a:t>
                </a:r>
                <a:endParaRPr lang="zh-CN" altLang="en-US" sz="5400" dirty="0">
                  <a:solidFill>
                    <a:schemeClr val="accent4"/>
                  </a:solidFill>
                  <a:latin typeface="+mj-ea"/>
                  <a:ea typeface="+mj-ea"/>
                </a:endParaRPr>
              </a:p>
            </p:txBody>
          </p:sp>
        </p:grpSp>
        <p:sp>
          <p:nvSpPr>
            <p:cNvPr id="8" name="圆: 空心 7"/>
            <p:cNvSpPr/>
            <p:nvPr/>
          </p:nvSpPr>
          <p:spPr>
            <a:xfrm>
              <a:off x="7692709" y="2057762"/>
              <a:ext cx="2903945" cy="2903945"/>
            </a:xfrm>
            <a:prstGeom prst="donut">
              <a:avLst>
                <a:gd name="adj" fmla="val 2854"/>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accent4"/>
                </a:solidFill>
                <a:latin typeface="+mj-ea"/>
                <a:ea typeface="+mj-ea"/>
              </a:endParaRPr>
            </a:p>
          </p:txBody>
        </p:sp>
      </p:grpSp>
      <p:grpSp>
        <p:nvGrpSpPr>
          <p:cNvPr id="11" name="组合 10"/>
          <p:cNvGrpSpPr/>
          <p:nvPr/>
        </p:nvGrpSpPr>
        <p:grpSpPr>
          <a:xfrm>
            <a:off x="9416716" y="1609390"/>
            <a:ext cx="1177649" cy="1177649"/>
            <a:chOff x="7592946" y="1983969"/>
            <a:chExt cx="3098386" cy="3098386"/>
          </a:xfrm>
        </p:grpSpPr>
        <p:grpSp>
          <p:nvGrpSpPr>
            <p:cNvPr id="12" name="组合 11"/>
            <p:cNvGrpSpPr/>
            <p:nvPr/>
          </p:nvGrpSpPr>
          <p:grpSpPr>
            <a:xfrm>
              <a:off x="7592946" y="1983969"/>
              <a:ext cx="3098386" cy="3098386"/>
              <a:chOff x="5615665" y="1924412"/>
              <a:chExt cx="3098386" cy="3098386"/>
            </a:xfrm>
          </p:grpSpPr>
          <p:sp>
            <p:nvSpPr>
              <p:cNvPr id="14" name="椭圆 13"/>
              <p:cNvSpPr/>
              <p:nvPr/>
            </p:nvSpPr>
            <p:spPr>
              <a:xfrm>
                <a:off x="5615665" y="1924412"/>
                <a:ext cx="3098386" cy="3098386"/>
              </a:xfrm>
              <a:prstGeom prst="ellipse">
                <a:avLst/>
              </a:prstGeom>
              <a:solidFill>
                <a:srgbClr val="EDEDED"/>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accent4"/>
                  </a:solidFill>
                  <a:latin typeface="+mj-ea"/>
                  <a:ea typeface="+mj-ea"/>
                </a:endParaRPr>
              </a:p>
            </p:txBody>
          </p:sp>
          <p:sp>
            <p:nvSpPr>
              <p:cNvPr id="15" name="文本框 14"/>
              <p:cNvSpPr txBox="1"/>
              <p:nvPr/>
            </p:nvSpPr>
            <p:spPr>
              <a:xfrm>
                <a:off x="5752382" y="2367945"/>
                <a:ext cx="2672202" cy="2364060"/>
              </a:xfrm>
              <a:prstGeom prst="rect">
                <a:avLst/>
              </a:prstGeom>
              <a:noFill/>
            </p:spPr>
            <p:txBody>
              <a:bodyPr vert="eaVert" wrap="square" rtlCol="0">
                <a:spAutoFit/>
              </a:bodyPr>
              <a:lstStyle/>
              <a:p>
                <a:r>
                  <a:rPr lang="zh-CN" altLang="en-US" sz="5400" dirty="0">
                    <a:solidFill>
                      <a:schemeClr val="accent4"/>
                    </a:solidFill>
                    <a:latin typeface="+mj-ea"/>
                    <a:ea typeface="+mj-ea"/>
                  </a:rPr>
                  <a:t>考</a:t>
                </a:r>
                <a:endParaRPr lang="zh-CN" altLang="en-US" sz="5400" dirty="0">
                  <a:solidFill>
                    <a:schemeClr val="accent4"/>
                  </a:solidFill>
                  <a:latin typeface="+mj-ea"/>
                  <a:ea typeface="+mj-ea"/>
                </a:endParaRPr>
              </a:p>
            </p:txBody>
          </p:sp>
        </p:grpSp>
        <p:sp>
          <p:nvSpPr>
            <p:cNvPr id="13" name="圆: 空心 12"/>
            <p:cNvSpPr/>
            <p:nvPr/>
          </p:nvSpPr>
          <p:spPr>
            <a:xfrm>
              <a:off x="7692709" y="2057762"/>
              <a:ext cx="2903945" cy="2903945"/>
            </a:xfrm>
            <a:prstGeom prst="donut">
              <a:avLst>
                <a:gd name="adj" fmla="val 2854"/>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solidFill>
                  <a:schemeClr val="accent4"/>
                </a:solidFill>
                <a:latin typeface="+mj-ea"/>
                <a:ea typeface="+mj-ea"/>
              </a:endParaRPr>
            </a:p>
          </p:txBody>
        </p:sp>
      </p:grpSp>
      <p:sp>
        <p:nvSpPr>
          <p:cNvPr id="16" name="文本占位符 1"/>
          <p:cNvSpPr txBox="1"/>
          <p:nvPr/>
        </p:nvSpPr>
        <p:spPr>
          <a:xfrm>
            <a:off x="1097162" y="2915297"/>
            <a:ext cx="8558848" cy="127371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457200">
              <a:lnSpc>
                <a:spcPct val="100000"/>
              </a:lnSpc>
              <a:buNone/>
            </a:pPr>
            <a:r>
              <a:rPr lang="en-US" altLang="zh-CN" sz="2000" dirty="0">
                <a:solidFill>
                  <a:schemeClr val="accent4"/>
                </a:solidFill>
                <a:latin typeface="微软雅黑" panose="020B0503020204020204" pitchFamily="34" charset="-122"/>
                <a:ea typeface="微软雅黑" panose="020B0503020204020204" pitchFamily="34" charset="-122"/>
                <a:sym typeface="+mn-ea"/>
              </a:rPr>
              <a:t>1</a:t>
            </a:r>
            <a:r>
              <a:rPr lang="zh-CN" altLang="en-US" sz="2000" dirty="0">
                <a:solidFill>
                  <a:schemeClr val="accent4"/>
                </a:solidFill>
                <a:latin typeface="微软雅黑" panose="020B0503020204020204" pitchFamily="34" charset="-122"/>
                <a:ea typeface="微软雅黑" panose="020B0503020204020204" pitchFamily="34" charset="-122"/>
                <a:sym typeface="+mn-ea"/>
              </a:rPr>
              <a:t>、为什么小小一张考卷会引发母子俩那么大的矛盾？</a:t>
            </a:r>
            <a:endParaRPr lang="zh-CN" altLang="en-US" sz="2000" dirty="0">
              <a:solidFill>
                <a:schemeClr val="accent4"/>
              </a:solidFill>
              <a:latin typeface="微软雅黑" panose="020B0503020204020204" pitchFamily="34" charset="-122"/>
              <a:ea typeface="微软雅黑" panose="020B0503020204020204" pitchFamily="34" charset="-122"/>
              <a:sym typeface="+mn-ea"/>
            </a:endParaRPr>
          </a:p>
          <a:p>
            <a:pPr marL="0" indent="457200">
              <a:lnSpc>
                <a:spcPct val="100000"/>
              </a:lnSpc>
              <a:buNone/>
            </a:pPr>
            <a:r>
              <a:rPr lang="en-US" altLang="zh-CN" sz="2000" dirty="0">
                <a:solidFill>
                  <a:schemeClr val="accent4"/>
                </a:solidFill>
                <a:latin typeface="微软雅黑" panose="020B0503020204020204" pitchFamily="34" charset="-122"/>
                <a:ea typeface="微软雅黑" panose="020B0503020204020204" pitchFamily="34" charset="-122"/>
                <a:sym typeface="+mn-ea"/>
              </a:rPr>
              <a:t>2</a:t>
            </a:r>
            <a:r>
              <a:rPr lang="zh-CN" altLang="en-US" sz="2000" dirty="0">
                <a:solidFill>
                  <a:schemeClr val="accent4"/>
                </a:solidFill>
                <a:latin typeface="微软雅黑" panose="020B0503020204020204" pitchFamily="34" charset="-122"/>
                <a:ea typeface="微软雅黑" panose="020B0503020204020204" pitchFamily="34" charset="-122"/>
                <a:sym typeface="+mn-ea"/>
              </a:rPr>
              <a:t>、集体交流：妈妈的原因，小明的原因</a:t>
            </a:r>
            <a:endParaRPr lang="zh-CN" altLang="en-US" sz="2000" dirty="0">
              <a:solidFill>
                <a:schemeClr val="accent4"/>
              </a:solidFill>
              <a:latin typeface="微软雅黑" panose="020B0503020204020204" pitchFamily="34" charset="-122"/>
              <a:ea typeface="微软雅黑" panose="020B0503020204020204" pitchFamily="34" charset="-122"/>
              <a:sym typeface="+mn-ea"/>
            </a:endParaRPr>
          </a:p>
        </p:txBody>
      </p:sp>
      <p:grpSp>
        <p:nvGrpSpPr>
          <p:cNvPr id="17" name="组合 16"/>
          <p:cNvGrpSpPr/>
          <p:nvPr/>
        </p:nvGrpSpPr>
        <p:grpSpPr>
          <a:xfrm>
            <a:off x="1544372" y="4374606"/>
            <a:ext cx="636625" cy="626063"/>
            <a:chOff x="4261635" y="1436914"/>
            <a:chExt cx="1210251" cy="1190172"/>
          </a:xfrm>
        </p:grpSpPr>
        <p:grpSp>
          <p:nvGrpSpPr>
            <p:cNvPr id="18" name="组合 17"/>
            <p:cNvGrpSpPr/>
            <p:nvPr/>
          </p:nvGrpSpPr>
          <p:grpSpPr>
            <a:xfrm>
              <a:off x="4281714" y="1436914"/>
              <a:ext cx="1190172" cy="1190172"/>
              <a:chOff x="4281714" y="1436914"/>
              <a:chExt cx="1190172" cy="1190172"/>
            </a:xfrm>
          </p:grpSpPr>
          <p:sp>
            <p:nvSpPr>
              <p:cNvPr id="20" name="矩形: 圆角 19"/>
              <p:cNvSpPr/>
              <p:nvPr/>
            </p:nvSpPr>
            <p:spPr>
              <a:xfrm>
                <a:off x="4281714" y="1436914"/>
                <a:ext cx="1190172" cy="1190172"/>
              </a:xfrm>
              <a:prstGeom prst="roundRect">
                <a:avLst>
                  <a:gd name="adj" fmla="val 5691"/>
                </a:avLst>
              </a:prstGeom>
              <a:solidFill>
                <a:schemeClr val="bg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dirty="0"/>
              </a:p>
            </p:txBody>
          </p:sp>
          <p:cxnSp>
            <p:nvCxnSpPr>
              <p:cNvPr id="21" name="直接连接符 20"/>
              <p:cNvCxnSpPr>
                <a:stCxn id="20" idx="0"/>
                <a:endCxn id="20" idx="2"/>
              </p:cNvCxnSpPr>
              <p:nvPr/>
            </p:nvCxnSpPr>
            <p:spPr>
              <a:xfrm>
                <a:off x="4876800" y="1436914"/>
                <a:ext cx="0" cy="1190172"/>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a:stCxn id="20" idx="1"/>
                <a:endCxn id="20" idx="3"/>
              </p:cNvCxnSpPr>
              <p:nvPr/>
            </p:nvCxnSpPr>
            <p:spPr>
              <a:xfrm>
                <a:off x="4281714" y="2032000"/>
                <a:ext cx="1190172"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9" name="标题 1"/>
            <p:cNvSpPr txBox="1"/>
            <p:nvPr/>
          </p:nvSpPr>
          <p:spPr>
            <a:xfrm>
              <a:off x="4261635" y="1436914"/>
              <a:ext cx="655344" cy="523864"/>
            </a:xfrm>
            <a:prstGeom prst="rect">
              <a:avLst/>
            </a:prstGeom>
          </p:spPr>
          <p:txBody>
            <a:bodyPr>
              <a:noAutofit/>
            </a:bodyPr>
            <a:lstStyle>
              <a:lvl1pPr algn="l" defTabSz="1219200" rtl="0" eaLnBrk="1" latinLnBrk="0" hangingPunct="1">
                <a:spcBef>
                  <a:spcPct val="0"/>
                </a:spcBef>
                <a:buNone/>
                <a:defRPr sz="2000" b="1" kern="1200">
                  <a:blipFill dpi="0" rotWithShape="1">
                    <a:blip r:embed="rId3">
                      <a:extLst>
                        <a:ext uri="{28A0092B-C50C-407E-A947-70E740481C1C}">
                          <a14:useLocalDpi xmlns:a14="http://schemas.microsoft.com/office/drawing/2010/main" val="0"/>
                        </a:ext>
                      </a:extLst>
                    </a:blip>
                    <a:srcRect/>
                    <a:stretch>
                      <a:fillRect/>
                    </a:stretch>
                  </a:blipFill>
                  <a:effectLst>
                    <a:glow rad="101600">
                      <a:schemeClr val="bg1">
                        <a:alpha val="60000"/>
                      </a:schemeClr>
                    </a:glow>
                  </a:effectLst>
                  <a:latin typeface="微软雅黑" panose="020B0503020204020204" pitchFamily="34" charset="-122"/>
                  <a:ea typeface="微软雅黑" panose="020B0503020204020204" pitchFamily="34" charset="-122"/>
                  <a:cs typeface="+mj-cs"/>
                </a:defRPr>
              </a:lvl1pPr>
            </a:lstStyle>
            <a:p>
              <a:pPr lvl="0">
                <a:defRPr/>
              </a:pPr>
              <a:r>
                <a:rPr kumimoji="0" lang="zh-CN" altLang="en-US" sz="3600" i="0" u="none" strike="noStrike" kern="1200" cap="none" spc="0" normalizeH="0" baseline="0" noProof="0" dirty="0">
                  <a:ln>
                    <a:noFill/>
                  </a:ln>
                  <a:solidFill>
                    <a:srgbClr val="FF3300"/>
                  </a:solidFill>
                  <a:effectLst>
                    <a:glow rad="101600">
                      <a:prstClr val="white">
                        <a:alpha val="60000"/>
                      </a:prstClr>
                    </a:glow>
                  </a:effectLst>
                  <a:uLnTx/>
                  <a:uFillTx/>
                </a:rPr>
                <a:t>实</a:t>
              </a:r>
              <a:endParaRPr kumimoji="0" lang="zh-CN" altLang="en-US" sz="3600" i="0" u="none" strike="noStrike" kern="1200" cap="none" spc="0" normalizeH="0" baseline="0" noProof="0" dirty="0">
                <a:ln>
                  <a:noFill/>
                </a:ln>
                <a:solidFill>
                  <a:srgbClr val="FF3300"/>
                </a:solidFill>
                <a:effectLst>
                  <a:glow rad="101600">
                    <a:prstClr val="white">
                      <a:alpha val="60000"/>
                    </a:prstClr>
                  </a:glow>
                </a:effectLst>
                <a:uLnTx/>
                <a:uFillTx/>
              </a:endParaRPr>
            </a:p>
          </p:txBody>
        </p:sp>
      </p:grpSp>
      <p:grpSp>
        <p:nvGrpSpPr>
          <p:cNvPr id="23" name="组合 22"/>
          <p:cNvGrpSpPr/>
          <p:nvPr/>
        </p:nvGrpSpPr>
        <p:grpSpPr>
          <a:xfrm>
            <a:off x="2282597" y="4374606"/>
            <a:ext cx="636625" cy="626063"/>
            <a:chOff x="4261635" y="1436914"/>
            <a:chExt cx="1210251" cy="1190172"/>
          </a:xfrm>
        </p:grpSpPr>
        <p:grpSp>
          <p:nvGrpSpPr>
            <p:cNvPr id="24" name="组合 23"/>
            <p:cNvGrpSpPr/>
            <p:nvPr/>
          </p:nvGrpSpPr>
          <p:grpSpPr>
            <a:xfrm>
              <a:off x="4281714" y="1436914"/>
              <a:ext cx="1190172" cy="1190172"/>
              <a:chOff x="4281714" y="1436914"/>
              <a:chExt cx="1190172" cy="1190172"/>
            </a:xfrm>
          </p:grpSpPr>
          <p:sp>
            <p:nvSpPr>
              <p:cNvPr id="26" name="矩形: 圆角 25"/>
              <p:cNvSpPr/>
              <p:nvPr/>
            </p:nvSpPr>
            <p:spPr>
              <a:xfrm>
                <a:off x="4281714" y="1436914"/>
                <a:ext cx="1190172" cy="1190172"/>
              </a:xfrm>
              <a:prstGeom prst="roundRect">
                <a:avLst>
                  <a:gd name="adj" fmla="val 5691"/>
                </a:avLst>
              </a:prstGeom>
              <a:solidFill>
                <a:schemeClr val="bg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dirty="0"/>
              </a:p>
            </p:txBody>
          </p:sp>
          <p:cxnSp>
            <p:nvCxnSpPr>
              <p:cNvPr id="27" name="直接连接符 26"/>
              <p:cNvCxnSpPr>
                <a:stCxn id="26" idx="0"/>
                <a:endCxn id="26" idx="2"/>
              </p:cNvCxnSpPr>
              <p:nvPr/>
            </p:nvCxnSpPr>
            <p:spPr>
              <a:xfrm>
                <a:off x="4876800" y="1436914"/>
                <a:ext cx="0" cy="1190172"/>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a:stCxn id="26" idx="1"/>
                <a:endCxn id="26" idx="3"/>
              </p:cNvCxnSpPr>
              <p:nvPr/>
            </p:nvCxnSpPr>
            <p:spPr>
              <a:xfrm>
                <a:off x="4281714" y="2032000"/>
                <a:ext cx="1190172"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5" name="标题 1"/>
            <p:cNvSpPr txBox="1"/>
            <p:nvPr/>
          </p:nvSpPr>
          <p:spPr>
            <a:xfrm>
              <a:off x="4261635" y="1436914"/>
              <a:ext cx="655344" cy="523864"/>
            </a:xfrm>
            <a:prstGeom prst="rect">
              <a:avLst/>
            </a:prstGeom>
          </p:spPr>
          <p:txBody>
            <a:bodyPr>
              <a:noAutofit/>
            </a:bodyPr>
            <a:lstStyle>
              <a:lvl1pPr algn="l" defTabSz="1219200" rtl="0" eaLnBrk="1" latinLnBrk="0" hangingPunct="1">
                <a:spcBef>
                  <a:spcPct val="0"/>
                </a:spcBef>
                <a:buNone/>
                <a:defRPr sz="2000" b="1" kern="1200">
                  <a:blipFill dpi="0" rotWithShape="1">
                    <a:blip r:embed="rId3">
                      <a:extLst>
                        <a:ext uri="{28A0092B-C50C-407E-A947-70E740481C1C}">
                          <a14:useLocalDpi xmlns:a14="http://schemas.microsoft.com/office/drawing/2010/main" val="0"/>
                        </a:ext>
                      </a:extLst>
                    </a:blip>
                    <a:srcRect/>
                    <a:stretch>
                      <a:fillRect/>
                    </a:stretch>
                  </a:blipFill>
                  <a:effectLst>
                    <a:glow rad="101600">
                      <a:schemeClr val="bg1">
                        <a:alpha val="60000"/>
                      </a:schemeClr>
                    </a:glow>
                  </a:effectLst>
                  <a:latin typeface="微软雅黑" panose="020B0503020204020204" pitchFamily="34" charset="-122"/>
                  <a:ea typeface="微软雅黑" panose="020B0503020204020204" pitchFamily="34" charset="-122"/>
                  <a:cs typeface="+mj-cs"/>
                </a:defRPr>
              </a:lvl1pPr>
            </a:lstStyle>
            <a:p>
              <a:pPr lvl="0">
                <a:defRPr/>
              </a:pPr>
              <a:r>
                <a:rPr kumimoji="0" lang="zh-CN" altLang="en-US" sz="3600" i="0" u="none" strike="noStrike" kern="1200" cap="none" spc="0" normalizeH="0" baseline="0" noProof="0" dirty="0">
                  <a:ln>
                    <a:noFill/>
                  </a:ln>
                  <a:solidFill>
                    <a:srgbClr val="FF3300"/>
                  </a:solidFill>
                  <a:effectLst>
                    <a:glow rad="101600">
                      <a:prstClr val="white">
                        <a:alpha val="60000"/>
                      </a:prstClr>
                    </a:glow>
                  </a:effectLst>
                  <a:uLnTx/>
                  <a:uFillTx/>
                </a:rPr>
                <a:t>话</a:t>
              </a:r>
              <a:endParaRPr kumimoji="0" lang="zh-CN" altLang="en-US" sz="3600" i="0" u="none" strike="noStrike" kern="1200" cap="none" spc="0" normalizeH="0" baseline="0" noProof="0" dirty="0">
                <a:ln>
                  <a:noFill/>
                </a:ln>
                <a:solidFill>
                  <a:srgbClr val="FF3300"/>
                </a:solidFill>
                <a:effectLst>
                  <a:glow rad="101600">
                    <a:prstClr val="white">
                      <a:alpha val="60000"/>
                    </a:prstClr>
                  </a:glow>
                </a:effectLst>
                <a:uLnTx/>
                <a:uFillTx/>
              </a:endParaRPr>
            </a:p>
          </p:txBody>
        </p:sp>
      </p:grpSp>
      <p:sp>
        <p:nvSpPr>
          <p:cNvPr id="29" name="文本占位符 1"/>
          <p:cNvSpPr txBox="1"/>
          <p:nvPr/>
        </p:nvSpPr>
        <p:spPr>
          <a:xfrm>
            <a:off x="1541296" y="3956158"/>
            <a:ext cx="3057876" cy="52386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000"/>
              </a:lnSpc>
              <a:buNone/>
            </a:pPr>
            <a:r>
              <a:rPr lang="en-US" altLang="zh-CN" sz="2000" dirty="0" err="1"/>
              <a:t>Shí</a:t>
            </a:r>
            <a:r>
              <a:rPr lang="en-US" altLang="zh-CN" sz="2000" dirty="0"/>
              <a:t>     </a:t>
            </a:r>
            <a:r>
              <a:rPr lang="en-US" altLang="zh-CN" sz="2000" dirty="0" err="1"/>
              <a:t>huà</a:t>
            </a:r>
            <a:r>
              <a:rPr lang="en-US" altLang="zh-CN" sz="2000" dirty="0"/>
              <a:t>     </a:t>
            </a:r>
            <a:r>
              <a:rPr lang="en-US" altLang="zh-CN" sz="2000" dirty="0" err="1"/>
              <a:t>shí</a:t>
            </a:r>
            <a:r>
              <a:rPr lang="en-US" altLang="zh-CN" sz="2000" dirty="0"/>
              <a:t>     </a:t>
            </a:r>
            <a:r>
              <a:rPr lang="en-US" altLang="zh-CN" sz="2000" dirty="0" err="1"/>
              <a:t>shuō</a:t>
            </a:r>
            <a:endParaRPr lang="zh-CN" altLang="en-US" sz="1400" dirty="0">
              <a:solidFill>
                <a:schemeClr val="bg2">
                  <a:lumMod val="10000"/>
                </a:schemeClr>
              </a:solidFill>
              <a:latin typeface="微软雅黑" panose="020B0503020204020204" pitchFamily="34" charset="-122"/>
              <a:ea typeface="微软雅黑" panose="020B0503020204020204" pitchFamily="34" charset="-122"/>
            </a:endParaRPr>
          </a:p>
        </p:txBody>
      </p:sp>
      <p:grpSp>
        <p:nvGrpSpPr>
          <p:cNvPr id="30" name="组合 29"/>
          <p:cNvGrpSpPr/>
          <p:nvPr/>
        </p:nvGrpSpPr>
        <p:grpSpPr>
          <a:xfrm>
            <a:off x="3002356" y="4378969"/>
            <a:ext cx="636625" cy="626063"/>
            <a:chOff x="4261635" y="1436914"/>
            <a:chExt cx="1210251" cy="1190172"/>
          </a:xfrm>
        </p:grpSpPr>
        <p:grpSp>
          <p:nvGrpSpPr>
            <p:cNvPr id="31" name="组合 30"/>
            <p:cNvGrpSpPr/>
            <p:nvPr/>
          </p:nvGrpSpPr>
          <p:grpSpPr>
            <a:xfrm>
              <a:off x="4281714" y="1436914"/>
              <a:ext cx="1190172" cy="1190172"/>
              <a:chOff x="4281714" y="1436914"/>
              <a:chExt cx="1190172" cy="1190172"/>
            </a:xfrm>
          </p:grpSpPr>
          <p:sp>
            <p:nvSpPr>
              <p:cNvPr id="33" name="矩形: 圆角 32"/>
              <p:cNvSpPr/>
              <p:nvPr/>
            </p:nvSpPr>
            <p:spPr>
              <a:xfrm>
                <a:off x="4281714" y="1436914"/>
                <a:ext cx="1190172" cy="1190172"/>
              </a:xfrm>
              <a:prstGeom prst="roundRect">
                <a:avLst>
                  <a:gd name="adj" fmla="val 5691"/>
                </a:avLst>
              </a:prstGeom>
              <a:solidFill>
                <a:schemeClr val="bg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dirty="0"/>
              </a:p>
            </p:txBody>
          </p:sp>
          <p:cxnSp>
            <p:nvCxnSpPr>
              <p:cNvPr id="34" name="直接连接符 33"/>
              <p:cNvCxnSpPr>
                <a:stCxn id="33" idx="0"/>
                <a:endCxn id="33" idx="2"/>
              </p:cNvCxnSpPr>
              <p:nvPr/>
            </p:nvCxnSpPr>
            <p:spPr>
              <a:xfrm>
                <a:off x="4876800" y="1436914"/>
                <a:ext cx="0" cy="1190172"/>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 name="直接连接符 34"/>
              <p:cNvCxnSpPr>
                <a:stCxn id="33" idx="1"/>
                <a:endCxn id="33" idx="3"/>
              </p:cNvCxnSpPr>
              <p:nvPr/>
            </p:nvCxnSpPr>
            <p:spPr>
              <a:xfrm>
                <a:off x="4281714" y="2032000"/>
                <a:ext cx="1190172"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sp>
          <p:nvSpPr>
            <p:cNvPr id="32" name="标题 1"/>
            <p:cNvSpPr txBox="1"/>
            <p:nvPr/>
          </p:nvSpPr>
          <p:spPr>
            <a:xfrm>
              <a:off x="4261635" y="1436914"/>
              <a:ext cx="655344" cy="523864"/>
            </a:xfrm>
            <a:prstGeom prst="rect">
              <a:avLst/>
            </a:prstGeom>
          </p:spPr>
          <p:txBody>
            <a:bodyPr>
              <a:noAutofit/>
            </a:bodyPr>
            <a:lstStyle>
              <a:lvl1pPr algn="l" defTabSz="1219200" rtl="0" eaLnBrk="1" latinLnBrk="0" hangingPunct="1">
                <a:spcBef>
                  <a:spcPct val="0"/>
                </a:spcBef>
                <a:buNone/>
                <a:defRPr sz="2000" b="1" kern="1200">
                  <a:blipFill dpi="0" rotWithShape="1">
                    <a:blip r:embed="rId3">
                      <a:extLst>
                        <a:ext uri="{28A0092B-C50C-407E-A947-70E740481C1C}">
                          <a14:useLocalDpi xmlns:a14="http://schemas.microsoft.com/office/drawing/2010/main" val="0"/>
                        </a:ext>
                      </a:extLst>
                    </a:blip>
                    <a:srcRect/>
                    <a:stretch>
                      <a:fillRect/>
                    </a:stretch>
                  </a:blipFill>
                  <a:effectLst>
                    <a:glow rad="101600">
                      <a:schemeClr val="bg1">
                        <a:alpha val="60000"/>
                      </a:schemeClr>
                    </a:glow>
                  </a:effectLst>
                  <a:latin typeface="微软雅黑" panose="020B0503020204020204" pitchFamily="34" charset="-122"/>
                  <a:ea typeface="微软雅黑" panose="020B0503020204020204" pitchFamily="34" charset="-122"/>
                  <a:cs typeface="+mj-cs"/>
                </a:defRPr>
              </a:lvl1pPr>
            </a:lstStyle>
            <a:p>
              <a:pPr lvl="0">
                <a:defRPr/>
              </a:pPr>
              <a:r>
                <a:rPr kumimoji="0" lang="zh-CN" altLang="en-US" sz="3600" i="0" u="none" strike="noStrike" kern="1200" cap="none" spc="0" normalizeH="0" baseline="0" noProof="0" dirty="0">
                  <a:ln>
                    <a:noFill/>
                  </a:ln>
                  <a:solidFill>
                    <a:srgbClr val="FF3300"/>
                  </a:solidFill>
                  <a:effectLst>
                    <a:glow rad="101600">
                      <a:prstClr val="white">
                        <a:alpha val="60000"/>
                      </a:prstClr>
                    </a:glow>
                  </a:effectLst>
                  <a:uLnTx/>
                  <a:uFillTx/>
                </a:rPr>
                <a:t>实</a:t>
              </a:r>
              <a:endParaRPr kumimoji="0" lang="zh-CN" altLang="en-US" sz="3600" i="0" u="none" strike="noStrike" kern="1200" cap="none" spc="0" normalizeH="0" baseline="0" noProof="0" dirty="0">
                <a:ln>
                  <a:noFill/>
                </a:ln>
                <a:solidFill>
                  <a:srgbClr val="FF3300"/>
                </a:solidFill>
                <a:effectLst>
                  <a:glow rad="101600">
                    <a:prstClr val="white">
                      <a:alpha val="60000"/>
                    </a:prstClr>
                  </a:glow>
                </a:effectLst>
                <a:uLnTx/>
                <a:uFillTx/>
              </a:endParaRPr>
            </a:p>
          </p:txBody>
        </p:sp>
      </p:grpSp>
      <p:grpSp>
        <p:nvGrpSpPr>
          <p:cNvPr id="36" name="组合 35"/>
          <p:cNvGrpSpPr/>
          <p:nvPr/>
        </p:nvGrpSpPr>
        <p:grpSpPr>
          <a:xfrm>
            <a:off x="3740581" y="4378969"/>
            <a:ext cx="636625" cy="626063"/>
            <a:chOff x="4261635" y="1436914"/>
            <a:chExt cx="1210251" cy="1190172"/>
          </a:xfrm>
        </p:grpSpPr>
        <p:grpSp>
          <p:nvGrpSpPr>
            <p:cNvPr id="37" name="组合 36"/>
            <p:cNvGrpSpPr/>
            <p:nvPr/>
          </p:nvGrpSpPr>
          <p:grpSpPr>
            <a:xfrm>
              <a:off x="4281714" y="1436914"/>
              <a:ext cx="1190172" cy="1190172"/>
              <a:chOff x="4281714" y="1436914"/>
              <a:chExt cx="1190172" cy="1190172"/>
            </a:xfrm>
          </p:grpSpPr>
          <p:sp>
            <p:nvSpPr>
              <p:cNvPr id="39" name="矩形: 圆角 38"/>
              <p:cNvSpPr/>
              <p:nvPr/>
            </p:nvSpPr>
            <p:spPr>
              <a:xfrm>
                <a:off x="4281714" y="1436914"/>
                <a:ext cx="1190172" cy="1190172"/>
              </a:xfrm>
              <a:prstGeom prst="roundRect">
                <a:avLst>
                  <a:gd name="adj" fmla="val 5691"/>
                </a:avLst>
              </a:prstGeom>
              <a:solidFill>
                <a:schemeClr val="bg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dirty="0"/>
              </a:p>
            </p:txBody>
          </p:sp>
          <p:cxnSp>
            <p:nvCxnSpPr>
              <p:cNvPr id="40" name="直接连接符 39"/>
              <p:cNvCxnSpPr>
                <a:stCxn id="39" idx="0"/>
                <a:endCxn id="39" idx="2"/>
              </p:cNvCxnSpPr>
              <p:nvPr/>
            </p:nvCxnSpPr>
            <p:spPr>
              <a:xfrm>
                <a:off x="4876800" y="1436914"/>
                <a:ext cx="0" cy="1190172"/>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1" name="直接连接符 40"/>
              <p:cNvCxnSpPr>
                <a:stCxn id="39" idx="1"/>
                <a:endCxn id="39" idx="3"/>
              </p:cNvCxnSpPr>
              <p:nvPr/>
            </p:nvCxnSpPr>
            <p:spPr>
              <a:xfrm>
                <a:off x="4281714" y="2032000"/>
                <a:ext cx="1190172"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sp>
          <p:nvSpPr>
            <p:cNvPr id="38" name="标题 1"/>
            <p:cNvSpPr txBox="1"/>
            <p:nvPr/>
          </p:nvSpPr>
          <p:spPr>
            <a:xfrm>
              <a:off x="4261635" y="1436914"/>
              <a:ext cx="655344" cy="523864"/>
            </a:xfrm>
            <a:prstGeom prst="rect">
              <a:avLst/>
            </a:prstGeom>
          </p:spPr>
          <p:txBody>
            <a:bodyPr>
              <a:noAutofit/>
            </a:bodyPr>
            <a:lstStyle>
              <a:lvl1pPr algn="l" defTabSz="1219200" rtl="0" eaLnBrk="1" latinLnBrk="0" hangingPunct="1">
                <a:spcBef>
                  <a:spcPct val="0"/>
                </a:spcBef>
                <a:buNone/>
                <a:defRPr sz="2000" b="1" kern="1200">
                  <a:blipFill dpi="0" rotWithShape="1">
                    <a:blip r:embed="rId3">
                      <a:extLst>
                        <a:ext uri="{28A0092B-C50C-407E-A947-70E740481C1C}">
                          <a14:useLocalDpi xmlns:a14="http://schemas.microsoft.com/office/drawing/2010/main" val="0"/>
                        </a:ext>
                      </a:extLst>
                    </a:blip>
                    <a:srcRect/>
                    <a:stretch>
                      <a:fillRect/>
                    </a:stretch>
                  </a:blipFill>
                  <a:effectLst>
                    <a:glow rad="101600">
                      <a:schemeClr val="bg1">
                        <a:alpha val="60000"/>
                      </a:schemeClr>
                    </a:glow>
                  </a:effectLst>
                  <a:latin typeface="微软雅黑" panose="020B0503020204020204" pitchFamily="34" charset="-122"/>
                  <a:ea typeface="微软雅黑" panose="020B0503020204020204" pitchFamily="34" charset="-122"/>
                  <a:cs typeface="+mj-cs"/>
                </a:defRPr>
              </a:lvl1pPr>
            </a:lstStyle>
            <a:p>
              <a:pPr lvl="0">
                <a:defRPr/>
              </a:pPr>
              <a:r>
                <a:rPr kumimoji="0" lang="zh-CN" altLang="en-US" sz="3600" i="0" u="none" strike="noStrike" kern="1200" cap="none" spc="0" normalizeH="0" baseline="0" noProof="0" dirty="0">
                  <a:ln>
                    <a:noFill/>
                  </a:ln>
                  <a:solidFill>
                    <a:srgbClr val="FF3300"/>
                  </a:solidFill>
                  <a:effectLst>
                    <a:glow rad="101600">
                      <a:prstClr val="white">
                        <a:alpha val="60000"/>
                      </a:prstClr>
                    </a:glow>
                  </a:effectLst>
                  <a:uLnTx/>
                  <a:uFillTx/>
                </a:rPr>
                <a:t>说</a:t>
              </a:r>
              <a:endParaRPr kumimoji="0" lang="zh-CN" altLang="en-US" sz="3600" i="0" u="none" strike="noStrike" kern="1200" cap="none" spc="0" normalizeH="0" baseline="0" noProof="0" dirty="0">
                <a:ln>
                  <a:noFill/>
                </a:ln>
                <a:solidFill>
                  <a:srgbClr val="FF3300"/>
                </a:solidFill>
                <a:effectLst>
                  <a:glow rad="101600">
                    <a:prstClr val="white">
                      <a:alpha val="60000"/>
                    </a:prstClr>
                  </a:glow>
                </a:effectLst>
                <a:uLnTx/>
                <a:uFillTx/>
              </a:endParaRPr>
            </a:p>
          </p:txBody>
        </p:sp>
      </p:grpSp>
      <p:sp>
        <p:nvSpPr>
          <p:cNvPr id="42" name="文本占位符 1"/>
          <p:cNvSpPr txBox="1"/>
          <p:nvPr/>
        </p:nvSpPr>
        <p:spPr>
          <a:xfrm>
            <a:off x="4565493" y="4170964"/>
            <a:ext cx="5333345" cy="104959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buFont typeface="Wingdings" panose="05000000000000000000" pitchFamily="2" charset="2"/>
              <a:buChar char="l"/>
            </a:pPr>
            <a:r>
              <a:rPr lang="zh-CN" altLang="en-US" sz="2000" dirty="0">
                <a:solidFill>
                  <a:schemeClr val="accent4"/>
                </a:solidFill>
                <a:latin typeface="微软雅黑" panose="020B0503020204020204" pitchFamily="34" charset="-122"/>
                <a:ea typeface="微软雅黑" panose="020B0503020204020204" pitchFamily="34" charset="-122"/>
                <a:sym typeface="+mn-ea"/>
              </a:rPr>
              <a:t>你与父母的沟通有没有出现这样的问题？</a:t>
            </a:r>
            <a:endParaRPr lang="en-US" altLang="zh-CN" sz="2000" dirty="0">
              <a:solidFill>
                <a:schemeClr val="accent4"/>
              </a:solidFill>
              <a:latin typeface="微软雅黑" panose="020B0503020204020204" pitchFamily="34" charset="-122"/>
              <a:ea typeface="微软雅黑" panose="020B0503020204020204" pitchFamily="34" charset="-122"/>
              <a:sym typeface="+mn-ea"/>
            </a:endParaRPr>
          </a:p>
          <a:p>
            <a:pPr>
              <a:lnSpc>
                <a:spcPts val="2900"/>
              </a:lnSpc>
              <a:buFont typeface="Wingdings" panose="05000000000000000000" pitchFamily="2" charset="2"/>
              <a:buChar char="l"/>
            </a:pPr>
            <a:r>
              <a:rPr lang="zh-CN" altLang="en-US" sz="2000" dirty="0">
                <a:solidFill>
                  <a:schemeClr val="accent4"/>
                </a:solidFill>
                <a:latin typeface="微软雅黑" panose="020B0503020204020204" pitchFamily="34" charset="-122"/>
                <a:ea typeface="微软雅黑" panose="020B0503020204020204" pitchFamily="34" charset="-122"/>
                <a:sym typeface="+mn-ea"/>
              </a:rPr>
              <a:t>是怎样的情形？</a:t>
            </a:r>
            <a:endParaRPr lang="zh-CN" altLang="en-US" sz="2000" dirty="0">
              <a:solidFill>
                <a:schemeClr val="accent4"/>
              </a:solidFill>
              <a:latin typeface="微软雅黑" panose="020B0503020204020204" pitchFamily="34" charset="-122"/>
              <a:ea typeface="微软雅黑" panose="020B0503020204020204" pitchFamily="34" charset="-122"/>
              <a:sym typeface="+mn-ea"/>
            </a:endParaRPr>
          </a:p>
        </p:txBody>
      </p:sp>
      <p:pic>
        <p:nvPicPr>
          <p:cNvPr id="44" name="图片 4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26092" y="2839312"/>
            <a:ext cx="1485900" cy="238125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750" fill="hold"/>
                                        <p:tgtEl>
                                          <p:spTgt spid="2"/>
                                        </p:tgtEl>
                                        <p:attrNameLst>
                                          <p:attrName>ppt_w</p:attrName>
                                        </p:attrNameLst>
                                      </p:cBhvr>
                                      <p:tavLst>
                                        <p:tav tm="0">
                                          <p:val>
                                            <p:fltVal val="0"/>
                                          </p:val>
                                        </p:tav>
                                        <p:tav tm="100000">
                                          <p:val>
                                            <p:strVal val="#ppt_w"/>
                                          </p:val>
                                        </p:tav>
                                      </p:tavLst>
                                    </p:anim>
                                    <p:anim calcmode="lin" valueType="num">
                                      <p:cBhvr>
                                        <p:cTn id="8" dur="750" fill="hold"/>
                                        <p:tgtEl>
                                          <p:spTgt spid="2"/>
                                        </p:tgtEl>
                                        <p:attrNameLst>
                                          <p:attrName>ppt_h</p:attrName>
                                        </p:attrNameLst>
                                      </p:cBhvr>
                                      <p:tavLst>
                                        <p:tav tm="0">
                                          <p:val>
                                            <p:fltVal val="0"/>
                                          </p:val>
                                        </p:tav>
                                        <p:tav tm="100000">
                                          <p:val>
                                            <p:strVal val="#ppt_h"/>
                                          </p:val>
                                        </p:tav>
                                      </p:tavLst>
                                    </p:anim>
                                    <p:animEffect transition="in" filter="fade">
                                      <p:cBhvr>
                                        <p:cTn id="9" dur="750"/>
                                        <p:tgtEl>
                                          <p:spTgt spid="2"/>
                                        </p:tgtEl>
                                      </p:cBhvr>
                                    </p:animEffect>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750"/>
                                        <p:tgtEl>
                                          <p:spTgt spid="5"/>
                                        </p:tgtEl>
                                      </p:cBhvr>
                                    </p:animEffect>
                                  </p:childTnLst>
                                </p:cTn>
                              </p:par>
                            </p:childTnLst>
                          </p:cTn>
                        </p:par>
                        <p:par>
                          <p:cTn id="14" fill="hold">
                            <p:stCondLst>
                              <p:cond delay="2000"/>
                            </p:stCondLst>
                            <p:childTnLst>
                              <p:par>
                                <p:cTn id="15" presetID="49" presetClass="entr" presetSubtype="0" decel="100000"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 calcmode="lin" valueType="num">
                                      <p:cBhvr>
                                        <p:cTn id="19" dur="500" fill="hold"/>
                                        <p:tgtEl>
                                          <p:spTgt spid="6"/>
                                        </p:tgtEl>
                                        <p:attrNameLst>
                                          <p:attrName>style.rotation</p:attrName>
                                        </p:attrNameLst>
                                      </p:cBhvr>
                                      <p:tavLst>
                                        <p:tav tm="0">
                                          <p:val>
                                            <p:fltVal val="360"/>
                                          </p:val>
                                        </p:tav>
                                        <p:tav tm="100000">
                                          <p:val>
                                            <p:fltVal val="0"/>
                                          </p:val>
                                        </p:tav>
                                      </p:tavLst>
                                    </p:anim>
                                    <p:animEffect transition="in" filter="fade">
                                      <p:cBhvr>
                                        <p:cTn id="20" dur="500"/>
                                        <p:tgtEl>
                                          <p:spTgt spid="6"/>
                                        </p:tgtEl>
                                      </p:cBhvr>
                                    </p:animEffect>
                                  </p:childTnLst>
                                </p:cTn>
                              </p:par>
                              <p:par>
                                <p:cTn id="21" presetID="49" presetClass="entr" presetSubtype="0" decel="100000" fill="hold" nodeType="withEffect">
                                  <p:stCondLst>
                                    <p:cond delay="300"/>
                                  </p:stCondLst>
                                  <p:childTnLst>
                                    <p:set>
                                      <p:cBhvr>
                                        <p:cTn id="22" dur="1" fill="hold">
                                          <p:stCondLst>
                                            <p:cond delay="0"/>
                                          </p:stCondLst>
                                        </p:cTn>
                                        <p:tgtEl>
                                          <p:spTgt spid="11"/>
                                        </p:tgtEl>
                                        <p:attrNameLst>
                                          <p:attrName>style.visibility</p:attrName>
                                        </p:attrNameLst>
                                      </p:cBhvr>
                                      <p:to>
                                        <p:strVal val="visible"/>
                                      </p:to>
                                    </p:set>
                                    <p:anim calcmode="lin" valueType="num">
                                      <p:cBhvr>
                                        <p:cTn id="23" dur="500" fill="hold"/>
                                        <p:tgtEl>
                                          <p:spTgt spid="11"/>
                                        </p:tgtEl>
                                        <p:attrNameLst>
                                          <p:attrName>ppt_w</p:attrName>
                                        </p:attrNameLst>
                                      </p:cBhvr>
                                      <p:tavLst>
                                        <p:tav tm="0">
                                          <p:val>
                                            <p:fltVal val="0"/>
                                          </p:val>
                                        </p:tav>
                                        <p:tav tm="100000">
                                          <p:val>
                                            <p:strVal val="#ppt_w"/>
                                          </p:val>
                                        </p:tav>
                                      </p:tavLst>
                                    </p:anim>
                                    <p:anim calcmode="lin" valueType="num">
                                      <p:cBhvr>
                                        <p:cTn id="24" dur="500" fill="hold"/>
                                        <p:tgtEl>
                                          <p:spTgt spid="11"/>
                                        </p:tgtEl>
                                        <p:attrNameLst>
                                          <p:attrName>ppt_h</p:attrName>
                                        </p:attrNameLst>
                                      </p:cBhvr>
                                      <p:tavLst>
                                        <p:tav tm="0">
                                          <p:val>
                                            <p:fltVal val="0"/>
                                          </p:val>
                                        </p:tav>
                                        <p:tav tm="100000">
                                          <p:val>
                                            <p:strVal val="#ppt_h"/>
                                          </p:val>
                                        </p:tav>
                                      </p:tavLst>
                                    </p:anim>
                                    <p:anim calcmode="lin" valueType="num">
                                      <p:cBhvr>
                                        <p:cTn id="25" dur="500" fill="hold"/>
                                        <p:tgtEl>
                                          <p:spTgt spid="11"/>
                                        </p:tgtEl>
                                        <p:attrNameLst>
                                          <p:attrName>style.rotation</p:attrName>
                                        </p:attrNameLst>
                                      </p:cBhvr>
                                      <p:tavLst>
                                        <p:tav tm="0">
                                          <p:val>
                                            <p:fltVal val="360"/>
                                          </p:val>
                                        </p:tav>
                                        <p:tav tm="100000">
                                          <p:val>
                                            <p:fltVal val="0"/>
                                          </p:val>
                                        </p:tav>
                                      </p:tavLst>
                                    </p:anim>
                                    <p:animEffect transition="in" filter="fade">
                                      <p:cBhvr>
                                        <p:cTn id="26" dur="500"/>
                                        <p:tgtEl>
                                          <p:spTgt spid="11"/>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up)">
                                      <p:cBhvr>
                                        <p:cTn id="29" dur="500"/>
                                        <p:tgtEl>
                                          <p:spTgt spid="16"/>
                                        </p:tgtEl>
                                      </p:cBhvr>
                                    </p:animEffect>
                                  </p:childTnLst>
                                </p:cTn>
                              </p:par>
                            </p:childTnLst>
                          </p:cTn>
                        </p:par>
                        <p:par>
                          <p:cTn id="30" fill="hold">
                            <p:stCondLst>
                              <p:cond delay="2500"/>
                            </p:stCondLst>
                            <p:childTnLst>
                              <p:par>
                                <p:cTn id="31" presetID="47" presetClass="entr" presetSubtype="0" fill="hold" nodeType="after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1000"/>
                                        <p:tgtEl>
                                          <p:spTgt spid="17"/>
                                        </p:tgtEl>
                                      </p:cBhvr>
                                    </p:animEffect>
                                    <p:anim calcmode="lin" valueType="num">
                                      <p:cBhvr>
                                        <p:cTn id="34" dur="1000" fill="hold"/>
                                        <p:tgtEl>
                                          <p:spTgt spid="17"/>
                                        </p:tgtEl>
                                        <p:attrNameLst>
                                          <p:attrName>ppt_x</p:attrName>
                                        </p:attrNameLst>
                                      </p:cBhvr>
                                      <p:tavLst>
                                        <p:tav tm="0">
                                          <p:val>
                                            <p:strVal val="#ppt_x"/>
                                          </p:val>
                                        </p:tav>
                                        <p:tav tm="100000">
                                          <p:val>
                                            <p:strVal val="#ppt_x"/>
                                          </p:val>
                                        </p:tav>
                                      </p:tavLst>
                                    </p:anim>
                                    <p:anim calcmode="lin" valueType="num">
                                      <p:cBhvr>
                                        <p:cTn id="35" dur="1000" fill="hold"/>
                                        <p:tgtEl>
                                          <p:spTgt spid="17"/>
                                        </p:tgtEl>
                                        <p:attrNameLst>
                                          <p:attrName>ppt_y</p:attrName>
                                        </p:attrNameLst>
                                      </p:cBhvr>
                                      <p:tavLst>
                                        <p:tav tm="0">
                                          <p:val>
                                            <p:strVal val="#ppt_y-.1"/>
                                          </p:val>
                                        </p:tav>
                                        <p:tav tm="100000">
                                          <p:val>
                                            <p:strVal val="#ppt_y"/>
                                          </p:val>
                                        </p:tav>
                                      </p:tavLst>
                                    </p:anim>
                                  </p:childTnLst>
                                </p:cTn>
                              </p:par>
                            </p:childTnLst>
                          </p:cTn>
                        </p:par>
                        <p:par>
                          <p:cTn id="36" fill="hold">
                            <p:stCondLst>
                              <p:cond delay="3500"/>
                            </p:stCondLst>
                            <p:childTnLst>
                              <p:par>
                                <p:cTn id="37" presetID="42" presetClass="entr" presetSubtype="0" fill="hold" nodeType="after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fade">
                                      <p:cBhvr>
                                        <p:cTn id="39" dur="1000"/>
                                        <p:tgtEl>
                                          <p:spTgt spid="23"/>
                                        </p:tgtEl>
                                      </p:cBhvr>
                                    </p:animEffect>
                                    <p:anim calcmode="lin" valueType="num">
                                      <p:cBhvr>
                                        <p:cTn id="40" dur="1000" fill="hold"/>
                                        <p:tgtEl>
                                          <p:spTgt spid="23"/>
                                        </p:tgtEl>
                                        <p:attrNameLst>
                                          <p:attrName>ppt_x</p:attrName>
                                        </p:attrNameLst>
                                      </p:cBhvr>
                                      <p:tavLst>
                                        <p:tav tm="0">
                                          <p:val>
                                            <p:strVal val="#ppt_x"/>
                                          </p:val>
                                        </p:tav>
                                        <p:tav tm="100000">
                                          <p:val>
                                            <p:strVal val="#ppt_x"/>
                                          </p:val>
                                        </p:tav>
                                      </p:tavLst>
                                    </p:anim>
                                    <p:anim calcmode="lin" valueType="num">
                                      <p:cBhvr>
                                        <p:cTn id="41" dur="1000" fill="hold"/>
                                        <p:tgtEl>
                                          <p:spTgt spid="23"/>
                                        </p:tgtEl>
                                        <p:attrNameLst>
                                          <p:attrName>ppt_y</p:attrName>
                                        </p:attrNameLst>
                                      </p:cBhvr>
                                      <p:tavLst>
                                        <p:tav tm="0">
                                          <p:val>
                                            <p:strVal val="#ppt_y+.1"/>
                                          </p:val>
                                        </p:tav>
                                        <p:tav tm="100000">
                                          <p:val>
                                            <p:strVal val="#ppt_y"/>
                                          </p:val>
                                        </p:tav>
                                      </p:tavLst>
                                    </p:anim>
                                  </p:childTnLst>
                                </p:cTn>
                              </p:par>
                            </p:childTnLst>
                          </p:cTn>
                        </p:par>
                        <p:par>
                          <p:cTn id="42" fill="hold">
                            <p:stCondLst>
                              <p:cond delay="4500"/>
                            </p:stCondLst>
                            <p:childTnLst>
                              <p:par>
                                <p:cTn id="43" presetID="47" presetClass="entr" presetSubtype="0" fill="hold" nodeType="after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fade">
                                      <p:cBhvr>
                                        <p:cTn id="45" dur="1000"/>
                                        <p:tgtEl>
                                          <p:spTgt spid="30"/>
                                        </p:tgtEl>
                                      </p:cBhvr>
                                    </p:animEffect>
                                    <p:anim calcmode="lin" valueType="num">
                                      <p:cBhvr>
                                        <p:cTn id="46" dur="1000" fill="hold"/>
                                        <p:tgtEl>
                                          <p:spTgt spid="30"/>
                                        </p:tgtEl>
                                        <p:attrNameLst>
                                          <p:attrName>ppt_x</p:attrName>
                                        </p:attrNameLst>
                                      </p:cBhvr>
                                      <p:tavLst>
                                        <p:tav tm="0">
                                          <p:val>
                                            <p:strVal val="#ppt_x"/>
                                          </p:val>
                                        </p:tav>
                                        <p:tav tm="100000">
                                          <p:val>
                                            <p:strVal val="#ppt_x"/>
                                          </p:val>
                                        </p:tav>
                                      </p:tavLst>
                                    </p:anim>
                                    <p:anim calcmode="lin" valueType="num">
                                      <p:cBhvr>
                                        <p:cTn id="47" dur="1000" fill="hold"/>
                                        <p:tgtEl>
                                          <p:spTgt spid="30"/>
                                        </p:tgtEl>
                                        <p:attrNameLst>
                                          <p:attrName>ppt_y</p:attrName>
                                        </p:attrNameLst>
                                      </p:cBhvr>
                                      <p:tavLst>
                                        <p:tav tm="0">
                                          <p:val>
                                            <p:strVal val="#ppt_y-.1"/>
                                          </p:val>
                                        </p:tav>
                                        <p:tav tm="100000">
                                          <p:val>
                                            <p:strVal val="#ppt_y"/>
                                          </p:val>
                                        </p:tav>
                                      </p:tavLst>
                                    </p:anim>
                                  </p:childTnLst>
                                </p:cTn>
                              </p:par>
                            </p:childTnLst>
                          </p:cTn>
                        </p:par>
                        <p:par>
                          <p:cTn id="48" fill="hold">
                            <p:stCondLst>
                              <p:cond delay="5500"/>
                            </p:stCondLst>
                            <p:childTnLst>
                              <p:par>
                                <p:cTn id="49" presetID="42" presetClass="entr" presetSubtype="0" fill="hold" nodeType="afterEffect">
                                  <p:stCondLst>
                                    <p:cond delay="0"/>
                                  </p:stCondLst>
                                  <p:childTnLst>
                                    <p:set>
                                      <p:cBhvr>
                                        <p:cTn id="50" dur="1" fill="hold">
                                          <p:stCondLst>
                                            <p:cond delay="0"/>
                                          </p:stCondLst>
                                        </p:cTn>
                                        <p:tgtEl>
                                          <p:spTgt spid="36"/>
                                        </p:tgtEl>
                                        <p:attrNameLst>
                                          <p:attrName>style.visibility</p:attrName>
                                        </p:attrNameLst>
                                      </p:cBhvr>
                                      <p:to>
                                        <p:strVal val="visible"/>
                                      </p:to>
                                    </p:set>
                                    <p:animEffect transition="in" filter="fade">
                                      <p:cBhvr>
                                        <p:cTn id="51" dur="1000"/>
                                        <p:tgtEl>
                                          <p:spTgt spid="36"/>
                                        </p:tgtEl>
                                      </p:cBhvr>
                                    </p:animEffect>
                                    <p:anim calcmode="lin" valueType="num">
                                      <p:cBhvr>
                                        <p:cTn id="52" dur="1000" fill="hold"/>
                                        <p:tgtEl>
                                          <p:spTgt spid="36"/>
                                        </p:tgtEl>
                                        <p:attrNameLst>
                                          <p:attrName>ppt_x</p:attrName>
                                        </p:attrNameLst>
                                      </p:cBhvr>
                                      <p:tavLst>
                                        <p:tav tm="0">
                                          <p:val>
                                            <p:strVal val="#ppt_x"/>
                                          </p:val>
                                        </p:tav>
                                        <p:tav tm="100000">
                                          <p:val>
                                            <p:strVal val="#ppt_x"/>
                                          </p:val>
                                        </p:tav>
                                      </p:tavLst>
                                    </p:anim>
                                    <p:anim calcmode="lin" valueType="num">
                                      <p:cBhvr>
                                        <p:cTn id="53" dur="1000" fill="hold"/>
                                        <p:tgtEl>
                                          <p:spTgt spid="36"/>
                                        </p:tgtEl>
                                        <p:attrNameLst>
                                          <p:attrName>ppt_y</p:attrName>
                                        </p:attrNameLst>
                                      </p:cBhvr>
                                      <p:tavLst>
                                        <p:tav tm="0">
                                          <p:val>
                                            <p:strVal val="#ppt_y+.1"/>
                                          </p:val>
                                        </p:tav>
                                        <p:tav tm="100000">
                                          <p:val>
                                            <p:strVal val="#ppt_y"/>
                                          </p:val>
                                        </p:tav>
                                      </p:tavLst>
                                    </p:anim>
                                  </p:childTnLst>
                                </p:cTn>
                              </p:par>
                            </p:childTnLst>
                          </p:cTn>
                        </p:par>
                        <p:par>
                          <p:cTn id="54" fill="hold">
                            <p:stCondLst>
                              <p:cond delay="6500"/>
                            </p:stCondLst>
                            <p:childTnLst>
                              <p:par>
                                <p:cTn id="55" presetID="53" presetClass="entr" presetSubtype="16" fill="hold" grpId="0" nodeType="afterEffect">
                                  <p:stCondLst>
                                    <p:cond delay="0"/>
                                  </p:stCondLst>
                                  <p:childTnLst>
                                    <p:set>
                                      <p:cBhvr>
                                        <p:cTn id="56" dur="1" fill="hold">
                                          <p:stCondLst>
                                            <p:cond delay="0"/>
                                          </p:stCondLst>
                                        </p:cTn>
                                        <p:tgtEl>
                                          <p:spTgt spid="29"/>
                                        </p:tgtEl>
                                        <p:attrNameLst>
                                          <p:attrName>style.visibility</p:attrName>
                                        </p:attrNameLst>
                                      </p:cBhvr>
                                      <p:to>
                                        <p:strVal val="visible"/>
                                      </p:to>
                                    </p:set>
                                    <p:anim calcmode="lin" valueType="num">
                                      <p:cBhvr>
                                        <p:cTn id="57" dur="500" fill="hold"/>
                                        <p:tgtEl>
                                          <p:spTgt spid="29"/>
                                        </p:tgtEl>
                                        <p:attrNameLst>
                                          <p:attrName>ppt_w</p:attrName>
                                        </p:attrNameLst>
                                      </p:cBhvr>
                                      <p:tavLst>
                                        <p:tav tm="0">
                                          <p:val>
                                            <p:fltVal val="0"/>
                                          </p:val>
                                        </p:tav>
                                        <p:tav tm="100000">
                                          <p:val>
                                            <p:strVal val="#ppt_w"/>
                                          </p:val>
                                        </p:tav>
                                      </p:tavLst>
                                    </p:anim>
                                    <p:anim calcmode="lin" valueType="num">
                                      <p:cBhvr>
                                        <p:cTn id="58" dur="500" fill="hold"/>
                                        <p:tgtEl>
                                          <p:spTgt spid="29"/>
                                        </p:tgtEl>
                                        <p:attrNameLst>
                                          <p:attrName>ppt_h</p:attrName>
                                        </p:attrNameLst>
                                      </p:cBhvr>
                                      <p:tavLst>
                                        <p:tav tm="0">
                                          <p:val>
                                            <p:fltVal val="0"/>
                                          </p:val>
                                        </p:tav>
                                        <p:tav tm="100000">
                                          <p:val>
                                            <p:strVal val="#ppt_h"/>
                                          </p:val>
                                        </p:tav>
                                      </p:tavLst>
                                    </p:anim>
                                    <p:animEffect transition="in" filter="fade">
                                      <p:cBhvr>
                                        <p:cTn id="59" dur="500"/>
                                        <p:tgtEl>
                                          <p:spTgt spid="29"/>
                                        </p:tgtEl>
                                      </p:cBhvr>
                                    </p:animEffect>
                                  </p:childTnLst>
                                </p:cTn>
                              </p:par>
                            </p:childTnLst>
                          </p:cTn>
                        </p:par>
                        <p:par>
                          <p:cTn id="60" fill="hold">
                            <p:stCondLst>
                              <p:cond delay="7000"/>
                            </p:stCondLst>
                            <p:childTnLst>
                              <p:par>
                                <p:cTn id="61" presetID="22" presetClass="entr" presetSubtype="1" fill="hold" grpId="0" nodeType="afterEffect">
                                  <p:stCondLst>
                                    <p:cond delay="0"/>
                                  </p:stCondLst>
                                  <p:childTnLst>
                                    <p:set>
                                      <p:cBhvr>
                                        <p:cTn id="62" dur="1" fill="hold">
                                          <p:stCondLst>
                                            <p:cond delay="0"/>
                                          </p:stCondLst>
                                        </p:cTn>
                                        <p:tgtEl>
                                          <p:spTgt spid="42"/>
                                        </p:tgtEl>
                                        <p:attrNameLst>
                                          <p:attrName>style.visibility</p:attrName>
                                        </p:attrNameLst>
                                      </p:cBhvr>
                                      <p:to>
                                        <p:strVal val="visible"/>
                                      </p:to>
                                    </p:set>
                                    <p:animEffect transition="in" filter="wipe(up)">
                                      <p:cBhvr>
                                        <p:cTn id="63" dur="500"/>
                                        <p:tgtEl>
                                          <p:spTgt spid="42"/>
                                        </p:tgtEl>
                                      </p:cBhvr>
                                    </p:animEffect>
                                  </p:childTnLst>
                                </p:cTn>
                              </p:par>
                            </p:childTnLst>
                          </p:cTn>
                        </p:par>
                        <p:par>
                          <p:cTn id="64" fill="hold">
                            <p:stCondLst>
                              <p:cond delay="7500"/>
                            </p:stCondLst>
                            <p:childTnLst>
                              <p:par>
                                <p:cTn id="65" presetID="53" presetClass="entr" presetSubtype="16" fill="hold" nodeType="afterEffect">
                                  <p:stCondLst>
                                    <p:cond delay="0"/>
                                  </p:stCondLst>
                                  <p:childTnLst>
                                    <p:set>
                                      <p:cBhvr>
                                        <p:cTn id="66" dur="1" fill="hold">
                                          <p:stCondLst>
                                            <p:cond delay="0"/>
                                          </p:stCondLst>
                                        </p:cTn>
                                        <p:tgtEl>
                                          <p:spTgt spid="44"/>
                                        </p:tgtEl>
                                        <p:attrNameLst>
                                          <p:attrName>style.visibility</p:attrName>
                                        </p:attrNameLst>
                                      </p:cBhvr>
                                      <p:to>
                                        <p:strVal val="visible"/>
                                      </p:to>
                                    </p:set>
                                    <p:anim calcmode="lin" valueType="num">
                                      <p:cBhvr>
                                        <p:cTn id="67" dur="500" fill="hold"/>
                                        <p:tgtEl>
                                          <p:spTgt spid="44"/>
                                        </p:tgtEl>
                                        <p:attrNameLst>
                                          <p:attrName>ppt_w</p:attrName>
                                        </p:attrNameLst>
                                      </p:cBhvr>
                                      <p:tavLst>
                                        <p:tav tm="0">
                                          <p:val>
                                            <p:fltVal val="0"/>
                                          </p:val>
                                        </p:tav>
                                        <p:tav tm="100000">
                                          <p:val>
                                            <p:strVal val="#ppt_w"/>
                                          </p:val>
                                        </p:tav>
                                      </p:tavLst>
                                    </p:anim>
                                    <p:anim calcmode="lin" valueType="num">
                                      <p:cBhvr>
                                        <p:cTn id="68" dur="500" fill="hold"/>
                                        <p:tgtEl>
                                          <p:spTgt spid="44"/>
                                        </p:tgtEl>
                                        <p:attrNameLst>
                                          <p:attrName>ppt_h</p:attrName>
                                        </p:attrNameLst>
                                      </p:cBhvr>
                                      <p:tavLst>
                                        <p:tav tm="0">
                                          <p:val>
                                            <p:fltVal val="0"/>
                                          </p:val>
                                        </p:tav>
                                        <p:tav tm="100000">
                                          <p:val>
                                            <p:strVal val="#ppt_h"/>
                                          </p:val>
                                        </p:tav>
                                      </p:tavLst>
                                    </p:anim>
                                    <p:animEffect transition="in" filter="fade">
                                      <p:cBhvr>
                                        <p:cTn id="69"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9" grpId="0"/>
      <p:bldP spid="4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15234" y="157139"/>
            <a:ext cx="4056834" cy="1502492"/>
            <a:chOff x="367108" y="277454"/>
            <a:chExt cx="4056834" cy="1502492"/>
          </a:xfrm>
        </p:grpSpPr>
        <p:pic>
          <p:nvPicPr>
            <p:cNvPr id="3" name="图片 2"/>
            <p:cNvPicPr>
              <a:picLocks noChangeAspect="1"/>
            </p:cNvPicPr>
            <p:nvPr/>
          </p:nvPicPr>
          <p:blipFill rotWithShape="1">
            <a:blip r:embed="rId1" cstate="print">
              <a:extLst>
                <a:ext uri="{28A0092B-C50C-407E-A947-70E740481C1C}">
                  <a14:useLocalDpi xmlns:a14="http://schemas.microsoft.com/office/drawing/2010/main" val="0"/>
                </a:ext>
              </a:extLst>
            </a:blip>
            <a:srcRect l="12603" t="75961" r="19875" b="-3616"/>
            <a:stretch>
              <a:fillRect/>
            </a:stretch>
          </p:blipFill>
          <p:spPr>
            <a:xfrm>
              <a:off x="367108" y="277454"/>
              <a:ext cx="4056834" cy="1502492"/>
            </a:xfrm>
            <a:prstGeom prst="rect">
              <a:avLst/>
            </a:prstGeom>
          </p:spPr>
        </p:pic>
        <p:sp>
          <p:nvSpPr>
            <p:cNvPr id="4" name="矩形 3"/>
            <p:cNvSpPr/>
            <p:nvPr/>
          </p:nvSpPr>
          <p:spPr>
            <a:xfrm>
              <a:off x="1338081" y="668635"/>
              <a:ext cx="2379677" cy="461665"/>
            </a:xfrm>
            <a:prstGeom prst="rect">
              <a:avLst/>
            </a:prstGeom>
          </p:spPr>
          <p:txBody>
            <a:bodyPr wrap="square">
              <a:spAutoFit/>
            </a:bodyPr>
            <a:lstStyle/>
            <a:p>
              <a:pPr algn="ctr"/>
              <a:r>
                <a:rPr lang="zh-CN" altLang="en-US" sz="2400" spc="600" dirty="0">
                  <a:solidFill>
                    <a:srgbClr val="253238"/>
                  </a:solidFill>
                  <a:latin typeface="+mj-ea"/>
                  <a:ea typeface="+mj-ea"/>
                </a:rPr>
                <a:t>谈一谈</a:t>
              </a:r>
              <a:endParaRPr lang="zh-CN" altLang="en-US" sz="2400" spc="600" dirty="0">
                <a:solidFill>
                  <a:srgbClr val="253238"/>
                </a:solidFill>
                <a:latin typeface="+mj-ea"/>
                <a:ea typeface="+mj-ea"/>
              </a:endParaRPr>
            </a:p>
          </p:txBody>
        </p:sp>
      </p:grpSp>
      <p:sp>
        <p:nvSpPr>
          <p:cNvPr id="5" name="íšľiḓe"/>
          <p:cNvSpPr/>
          <p:nvPr/>
        </p:nvSpPr>
        <p:spPr bwMode="auto">
          <a:xfrm>
            <a:off x="660400" y="2083660"/>
            <a:ext cx="4056834" cy="461665"/>
          </a:xfrm>
          <a:prstGeom prst="rect">
            <a:avLst/>
          </a:prstGeom>
          <a:solidFill>
            <a:schemeClr val="bg1"/>
          </a:solidFill>
          <a:ln>
            <a:noFill/>
          </a:ln>
        </p:spPr>
        <p:txBody>
          <a:bodyPr wrap="square" lIns="91440" tIns="45720" rIns="91440" bIns="45720"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r>
              <a:rPr lang="zh-CN" altLang="en-US" sz="2000" b="1" spc="300" dirty="0">
                <a:solidFill>
                  <a:schemeClr val="accent3"/>
                </a:solidFill>
                <a:latin typeface="+mn-ea"/>
              </a:rPr>
              <a:t>谈一谈：</a:t>
            </a:r>
            <a:r>
              <a:rPr lang="zh-CN" altLang="en-US" sz="2000" spc="300" dirty="0">
                <a:solidFill>
                  <a:schemeClr val="accent3"/>
                </a:solidFill>
                <a:latin typeface="+mn-ea"/>
              </a:rPr>
              <a:t>是什么使我们疏远？</a:t>
            </a:r>
            <a:endParaRPr lang="zh-CN" altLang="en-US" sz="2000" spc="300" dirty="0">
              <a:solidFill>
                <a:schemeClr val="accent3"/>
              </a:solidFill>
              <a:latin typeface="+mn-ea"/>
            </a:endParaRPr>
          </a:p>
        </p:txBody>
      </p:sp>
      <p:pic>
        <p:nvPicPr>
          <p:cNvPr id="7"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0400" y="2745560"/>
            <a:ext cx="2293866" cy="1871705"/>
          </a:xfrm>
          <a:prstGeom prst="rect">
            <a:avLst/>
          </a:prstGeom>
        </p:spPr>
      </p:pic>
      <p:sp>
        <p:nvSpPr>
          <p:cNvPr id="9" name="矩形 8"/>
          <p:cNvSpPr/>
          <p:nvPr/>
        </p:nvSpPr>
        <p:spPr>
          <a:xfrm>
            <a:off x="894425" y="3309034"/>
            <a:ext cx="1825816" cy="646331"/>
          </a:xfrm>
          <a:prstGeom prst="rect">
            <a:avLst/>
          </a:prstGeom>
        </p:spPr>
        <p:txBody>
          <a:bodyPr wrap="square">
            <a:spAutoFit/>
          </a:bodyPr>
          <a:lstStyle/>
          <a:p>
            <a:pPr algn="ctr"/>
            <a:r>
              <a:rPr lang="zh-CN" altLang="en-US" dirty="0">
                <a:solidFill>
                  <a:schemeClr val="accent4"/>
                </a:solidFill>
              </a:rPr>
              <a:t>影响我们与父母沟通的原因</a:t>
            </a:r>
            <a:endParaRPr lang="zh-CN" altLang="en-US" dirty="0">
              <a:solidFill>
                <a:schemeClr val="accent4"/>
              </a:solidFill>
            </a:endParaRPr>
          </a:p>
        </p:txBody>
      </p:sp>
      <p:grpSp>
        <p:nvGrpSpPr>
          <p:cNvPr id="12" name="组合 11"/>
          <p:cNvGrpSpPr/>
          <p:nvPr/>
        </p:nvGrpSpPr>
        <p:grpSpPr>
          <a:xfrm>
            <a:off x="808697" y="4059075"/>
            <a:ext cx="725807" cy="418745"/>
            <a:chOff x="808697" y="4059075"/>
            <a:chExt cx="725807" cy="418745"/>
          </a:xfrm>
        </p:grpSpPr>
        <p:sp>
          <p:nvSpPr>
            <p:cNvPr id="10" name="云形 9"/>
            <p:cNvSpPr/>
            <p:nvPr/>
          </p:nvSpPr>
          <p:spPr>
            <a:xfrm>
              <a:off x="808697" y="4059075"/>
              <a:ext cx="725807" cy="418745"/>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p>
          </p:txBody>
        </p:sp>
        <p:sp>
          <p:nvSpPr>
            <p:cNvPr id="11" name="文本框 10"/>
            <p:cNvSpPr txBox="1"/>
            <p:nvPr/>
          </p:nvSpPr>
          <p:spPr>
            <a:xfrm>
              <a:off x="808697" y="4086785"/>
              <a:ext cx="709863" cy="369332"/>
            </a:xfrm>
            <a:prstGeom prst="rect">
              <a:avLst/>
            </a:prstGeom>
            <a:noFill/>
          </p:spPr>
          <p:txBody>
            <a:bodyPr wrap="square" rtlCol="0">
              <a:spAutoFit/>
            </a:bodyPr>
            <a:lstStyle/>
            <a:p>
              <a:pPr algn="ctr"/>
              <a:r>
                <a:rPr lang="en-US" altLang="zh-CN" b="1" dirty="0">
                  <a:solidFill>
                    <a:schemeClr val="bg1"/>
                  </a:solidFill>
                </a:rPr>
                <a:t>01</a:t>
              </a:r>
              <a:endParaRPr lang="zh-CN" altLang="en-US" b="1" dirty="0">
                <a:solidFill>
                  <a:schemeClr val="bg1"/>
                </a:solidFill>
              </a:endParaRPr>
            </a:p>
          </p:txBody>
        </p:sp>
      </p:grpSp>
      <p:pic>
        <p:nvPicPr>
          <p:cNvPr id="13" name="图片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7419" y="3824392"/>
            <a:ext cx="2293866" cy="1871705"/>
          </a:xfrm>
          <a:prstGeom prst="rect">
            <a:avLst/>
          </a:prstGeom>
        </p:spPr>
      </p:pic>
      <p:sp>
        <p:nvSpPr>
          <p:cNvPr id="14" name="矩形 13"/>
          <p:cNvSpPr/>
          <p:nvPr/>
        </p:nvSpPr>
        <p:spPr>
          <a:xfrm>
            <a:off x="3631444" y="4387866"/>
            <a:ext cx="1825816" cy="646331"/>
          </a:xfrm>
          <a:prstGeom prst="rect">
            <a:avLst/>
          </a:prstGeom>
        </p:spPr>
        <p:txBody>
          <a:bodyPr wrap="square">
            <a:spAutoFit/>
          </a:bodyPr>
          <a:lstStyle/>
          <a:p>
            <a:pPr algn="ctr"/>
            <a:r>
              <a:rPr lang="zh-CN" altLang="en-US" dirty="0">
                <a:solidFill>
                  <a:schemeClr val="accent4"/>
                </a:solidFill>
              </a:rPr>
              <a:t>青春期的</a:t>
            </a:r>
            <a:endParaRPr lang="en-US" altLang="zh-CN" dirty="0">
              <a:solidFill>
                <a:schemeClr val="accent4"/>
              </a:solidFill>
            </a:endParaRPr>
          </a:p>
          <a:p>
            <a:pPr algn="ctr"/>
            <a:r>
              <a:rPr lang="zh-CN" altLang="en-US" dirty="0">
                <a:solidFill>
                  <a:schemeClr val="accent4"/>
                </a:solidFill>
              </a:rPr>
              <a:t>心理特点</a:t>
            </a:r>
            <a:endParaRPr lang="zh-CN" altLang="en-US" dirty="0">
              <a:solidFill>
                <a:schemeClr val="accent4"/>
              </a:solidFill>
            </a:endParaRPr>
          </a:p>
        </p:txBody>
      </p:sp>
      <p:grpSp>
        <p:nvGrpSpPr>
          <p:cNvPr id="15" name="组合 14"/>
          <p:cNvGrpSpPr/>
          <p:nvPr/>
        </p:nvGrpSpPr>
        <p:grpSpPr>
          <a:xfrm>
            <a:off x="3545716" y="5137907"/>
            <a:ext cx="725807" cy="418745"/>
            <a:chOff x="808697" y="4059075"/>
            <a:chExt cx="725807" cy="418745"/>
          </a:xfrm>
        </p:grpSpPr>
        <p:sp>
          <p:nvSpPr>
            <p:cNvPr id="16" name="云形 15"/>
            <p:cNvSpPr/>
            <p:nvPr/>
          </p:nvSpPr>
          <p:spPr>
            <a:xfrm>
              <a:off x="808697" y="4059075"/>
              <a:ext cx="725807" cy="418745"/>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p>
          </p:txBody>
        </p:sp>
        <p:sp>
          <p:nvSpPr>
            <p:cNvPr id="17" name="文本框 16"/>
            <p:cNvSpPr txBox="1"/>
            <p:nvPr/>
          </p:nvSpPr>
          <p:spPr>
            <a:xfrm>
              <a:off x="808697" y="4086785"/>
              <a:ext cx="709863" cy="369332"/>
            </a:xfrm>
            <a:prstGeom prst="rect">
              <a:avLst/>
            </a:prstGeom>
            <a:noFill/>
          </p:spPr>
          <p:txBody>
            <a:bodyPr wrap="square" rtlCol="0">
              <a:spAutoFit/>
            </a:bodyPr>
            <a:lstStyle/>
            <a:p>
              <a:pPr algn="ctr"/>
              <a:r>
                <a:rPr lang="en-US" altLang="zh-CN" b="1" dirty="0">
                  <a:solidFill>
                    <a:schemeClr val="bg1"/>
                  </a:solidFill>
                </a:rPr>
                <a:t>02</a:t>
              </a:r>
              <a:endParaRPr lang="zh-CN" altLang="en-US" b="1" dirty="0">
                <a:solidFill>
                  <a:schemeClr val="bg1"/>
                </a:solidFill>
              </a:endParaRPr>
            </a:p>
          </p:txBody>
        </p:sp>
      </p:grpSp>
      <p:pic>
        <p:nvPicPr>
          <p:cNvPr id="18" name="图片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93364" y="2584412"/>
            <a:ext cx="2293866" cy="1871705"/>
          </a:xfrm>
          <a:prstGeom prst="rect">
            <a:avLst/>
          </a:prstGeom>
        </p:spPr>
      </p:pic>
      <p:sp>
        <p:nvSpPr>
          <p:cNvPr id="19" name="矩形 18"/>
          <p:cNvSpPr/>
          <p:nvPr/>
        </p:nvSpPr>
        <p:spPr>
          <a:xfrm>
            <a:off x="6527389" y="3147886"/>
            <a:ext cx="1825816" cy="646331"/>
          </a:xfrm>
          <a:prstGeom prst="rect">
            <a:avLst/>
          </a:prstGeom>
        </p:spPr>
        <p:txBody>
          <a:bodyPr wrap="square">
            <a:spAutoFit/>
          </a:bodyPr>
          <a:lstStyle/>
          <a:p>
            <a:pPr algn="ctr"/>
            <a:r>
              <a:rPr lang="zh-CN" altLang="en-US" dirty="0">
                <a:solidFill>
                  <a:schemeClr val="accent4"/>
                </a:solidFill>
              </a:rPr>
              <a:t>“逆反心理”的各种表现</a:t>
            </a:r>
            <a:endParaRPr lang="zh-CN" altLang="en-US" dirty="0">
              <a:solidFill>
                <a:schemeClr val="accent4"/>
              </a:solidFill>
            </a:endParaRPr>
          </a:p>
        </p:txBody>
      </p:sp>
      <p:grpSp>
        <p:nvGrpSpPr>
          <p:cNvPr id="20" name="组合 19"/>
          <p:cNvGrpSpPr/>
          <p:nvPr/>
        </p:nvGrpSpPr>
        <p:grpSpPr>
          <a:xfrm>
            <a:off x="6441661" y="3897927"/>
            <a:ext cx="725807" cy="418745"/>
            <a:chOff x="808697" y="4059075"/>
            <a:chExt cx="725807" cy="418745"/>
          </a:xfrm>
        </p:grpSpPr>
        <p:sp>
          <p:nvSpPr>
            <p:cNvPr id="21" name="云形 20"/>
            <p:cNvSpPr/>
            <p:nvPr/>
          </p:nvSpPr>
          <p:spPr>
            <a:xfrm>
              <a:off x="808697" y="4059075"/>
              <a:ext cx="725807" cy="418745"/>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p>
          </p:txBody>
        </p:sp>
        <p:sp>
          <p:nvSpPr>
            <p:cNvPr id="22" name="文本框 21"/>
            <p:cNvSpPr txBox="1"/>
            <p:nvPr/>
          </p:nvSpPr>
          <p:spPr>
            <a:xfrm>
              <a:off x="808697" y="4086785"/>
              <a:ext cx="709863" cy="369332"/>
            </a:xfrm>
            <a:prstGeom prst="rect">
              <a:avLst/>
            </a:prstGeom>
            <a:noFill/>
          </p:spPr>
          <p:txBody>
            <a:bodyPr wrap="square" rtlCol="0">
              <a:spAutoFit/>
            </a:bodyPr>
            <a:lstStyle/>
            <a:p>
              <a:pPr algn="ctr"/>
              <a:r>
                <a:rPr lang="en-US" altLang="zh-CN" b="1" dirty="0">
                  <a:solidFill>
                    <a:schemeClr val="bg1"/>
                  </a:solidFill>
                </a:rPr>
                <a:t>03</a:t>
              </a:r>
              <a:endParaRPr lang="zh-CN" altLang="en-US" b="1" dirty="0">
                <a:solidFill>
                  <a:schemeClr val="bg1"/>
                </a:solidFill>
              </a:endParaRPr>
            </a:p>
          </p:txBody>
        </p:sp>
      </p:grpSp>
      <p:pic>
        <p:nvPicPr>
          <p:cNvPr id="23" name="图片 2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30383" y="3663244"/>
            <a:ext cx="2293866" cy="1871705"/>
          </a:xfrm>
          <a:prstGeom prst="rect">
            <a:avLst/>
          </a:prstGeom>
        </p:spPr>
      </p:pic>
      <p:sp>
        <p:nvSpPr>
          <p:cNvPr id="24" name="矩形 23"/>
          <p:cNvSpPr/>
          <p:nvPr/>
        </p:nvSpPr>
        <p:spPr>
          <a:xfrm>
            <a:off x="9264408" y="4226718"/>
            <a:ext cx="1825816" cy="646331"/>
          </a:xfrm>
          <a:prstGeom prst="rect">
            <a:avLst/>
          </a:prstGeom>
        </p:spPr>
        <p:txBody>
          <a:bodyPr wrap="square">
            <a:spAutoFit/>
          </a:bodyPr>
          <a:lstStyle/>
          <a:p>
            <a:pPr algn="ctr"/>
            <a:r>
              <a:rPr lang="zh-CN" altLang="en-US">
                <a:solidFill>
                  <a:schemeClr val="accent4"/>
                </a:solidFill>
              </a:rPr>
              <a:t>你与父母之间都有 “代沟”</a:t>
            </a:r>
            <a:endParaRPr lang="zh-CN" altLang="en-US" dirty="0">
              <a:solidFill>
                <a:schemeClr val="accent4"/>
              </a:solidFill>
            </a:endParaRPr>
          </a:p>
        </p:txBody>
      </p:sp>
      <p:grpSp>
        <p:nvGrpSpPr>
          <p:cNvPr id="25" name="组合 24"/>
          <p:cNvGrpSpPr/>
          <p:nvPr/>
        </p:nvGrpSpPr>
        <p:grpSpPr>
          <a:xfrm>
            <a:off x="9178680" y="4976759"/>
            <a:ext cx="725807" cy="418745"/>
            <a:chOff x="808697" y="4059075"/>
            <a:chExt cx="725807" cy="418745"/>
          </a:xfrm>
        </p:grpSpPr>
        <p:sp>
          <p:nvSpPr>
            <p:cNvPr id="26" name="云形 25"/>
            <p:cNvSpPr/>
            <p:nvPr/>
          </p:nvSpPr>
          <p:spPr>
            <a:xfrm>
              <a:off x="808697" y="4059075"/>
              <a:ext cx="725807" cy="418745"/>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p>
          </p:txBody>
        </p:sp>
        <p:sp>
          <p:nvSpPr>
            <p:cNvPr id="27" name="文本框 26"/>
            <p:cNvSpPr txBox="1"/>
            <p:nvPr/>
          </p:nvSpPr>
          <p:spPr>
            <a:xfrm>
              <a:off x="808697" y="4086785"/>
              <a:ext cx="709863" cy="369332"/>
            </a:xfrm>
            <a:prstGeom prst="rect">
              <a:avLst/>
            </a:prstGeom>
            <a:noFill/>
          </p:spPr>
          <p:txBody>
            <a:bodyPr wrap="square" rtlCol="0">
              <a:spAutoFit/>
            </a:bodyPr>
            <a:lstStyle/>
            <a:p>
              <a:pPr algn="ctr"/>
              <a:r>
                <a:rPr lang="en-US" altLang="zh-CN" b="1" dirty="0">
                  <a:solidFill>
                    <a:schemeClr val="bg1"/>
                  </a:solidFill>
                </a:rPr>
                <a:t>04</a:t>
              </a:r>
              <a:endParaRPr lang="zh-CN" altLang="en-US" b="1" dirty="0">
                <a:solidFill>
                  <a:schemeClr val="bg1"/>
                </a:solidFill>
              </a:endParaRPr>
            </a:p>
          </p:txBody>
        </p:sp>
      </p:grpSp>
      <p:pic>
        <p:nvPicPr>
          <p:cNvPr id="28" name="图片 27"/>
          <p:cNvPicPr>
            <a:picLocks noChangeAspect="1"/>
          </p:cNvPicPr>
          <p:nvPr/>
        </p:nvPicPr>
        <p:blipFill rotWithShape="1">
          <a:blip r:embed="rId3">
            <a:extLst>
              <a:ext uri="{28A0092B-C50C-407E-A947-70E740481C1C}">
                <a14:useLocalDpi xmlns:a14="http://schemas.microsoft.com/office/drawing/2010/main" val="0"/>
              </a:ext>
            </a:extLst>
          </a:blip>
          <a:srcRect l="67409" t="-685" r="-1146" b="685"/>
          <a:stretch>
            <a:fillRect/>
          </a:stretch>
        </p:blipFill>
        <p:spPr>
          <a:xfrm>
            <a:off x="9738153" y="418834"/>
            <a:ext cx="2135280" cy="2481594"/>
          </a:xfrm>
          <a:prstGeom prst="rect">
            <a:avLst/>
          </a:prstGeom>
        </p:spPr>
      </p:pic>
      <p:pic>
        <p:nvPicPr>
          <p:cNvPr id="29" name="图形 28"/>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158177" y="547156"/>
            <a:ext cx="714375" cy="135255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750" fill="hold"/>
                                            <p:tgtEl>
                                              <p:spTgt spid="2"/>
                                            </p:tgtEl>
                                            <p:attrNameLst>
                                              <p:attrName>ppt_w</p:attrName>
                                            </p:attrNameLst>
                                          </p:cBhvr>
                                          <p:tavLst>
                                            <p:tav tm="0">
                                              <p:val>
                                                <p:fltVal val="0"/>
                                              </p:val>
                                            </p:tav>
                                            <p:tav tm="100000">
                                              <p:val>
                                                <p:strVal val="#ppt_w"/>
                                              </p:val>
                                            </p:tav>
                                          </p:tavLst>
                                        </p:anim>
                                        <p:anim calcmode="lin" valueType="num">
                                          <p:cBhvr>
                                            <p:cTn id="8" dur="750" fill="hold"/>
                                            <p:tgtEl>
                                              <p:spTgt spid="2"/>
                                            </p:tgtEl>
                                            <p:attrNameLst>
                                              <p:attrName>ppt_h</p:attrName>
                                            </p:attrNameLst>
                                          </p:cBhvr>
                                          <p:tavLst>
                                            <p:tav tm="0">
                                              <p:val>
                                                <p:fltVal val="0"/>
                                              </p:val>
                                            </p:tav>
                                            <p:tav tm="100000">
                                              <p:val>
                                                <p:strVal val="#ppt_h"/>
                                              </p:val>
                                            </p:tav>
                                          </p:tavLst>
                                        </p:anim>
                                        <p:animEffect transition="in" filter="fade">
                                          <p:cBhvr>
                                            <p:cTn id="9" dur="750"/>
                                            <p:tgtEl>
                                              <p:spTgt spid="2"/>
                                            </p:tgtEl>
                                          </p:cBhvr>
                                        </p:animEffect>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750" fill="hold"/>
                                            <p:tgtEl>
                                              <p:spTgt spid="5"/>
                                            </p:tgtEl>
                                            <p:attrNameLst>
                                              <p:attrName>ppt_w</p:attrName>
                                            </p:attrNameLst>
                                          </p:cBhvr>
                                          <p:tavLst>
                                            <p:tav tm="0">
                                              <p:val>
                                                <p:fltVal val="0"/>
                                              </p:val>
                                            </p:tav>
                                            <p:tav tm="100000">
                                              <p:val>
                                                <p:strVal val="#ppt_w"/>
                                              </p:val>
                                            </p:tav>
                                          </p:tavLst>
                                        </p:anim>
                                        <p:anim calcmode="lin" valueType="num">
                                          <p:cBhvr>
                                            <p:cTn id="14" dur="750" fill="hold"/>
                                            <p:tgtEl>
                                              <p:spTgt spid="5"/>
                                            </p:tgtEl>
                                            <p:attrNameLst>
                                              <p:attrName>ppt_h</p:attrName>
                                            </p:attrNameLst>
                                          </p:cBhvr>
                                          <p:tavLst>
                                            <p:tav tm="0">
                                              <p:val>
                                                <p:fltVal val="0"/>
                                              </p:val>
                                            </p:tav>
                                            <p:tav tm="100000">
                                              <p:val>
                                                <p:strVal val="#ppt_h"/>
                                              </p:val>
                                            </p:tav>
                                          </p:tavLst>
                                        </p:anim>
                                        <p:animEffect transition="in" filter="fade">
                                          <p:cBhvr>
                                            <p:cTn id="15" dur="750"/>
                                            <p:tgtEl>
                                              <p:spTgt spid="5"/>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par>
                              <p:cTn id="20" fill="hold">
                                <p:stCondLst>
                                  <p:cond delay="2500"/>
                                </p:stCondLst>
                                <p:childTnLst>
                                  <p:par>
                                    <p:cTn id="21" presetID="53" presetClass="entr" presetSubtype="16"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500" fill="hold"/>
                                            <p:tgtEl>
                                              <p:spTgt spid="12"/>
                                            </p:tgtEl>
                                            <p:attrNameLst>
                                              <p:attrName>ppt_w</p:attrName>
                                            </p:attrNameLst>
                                          </p:cBhvr>
                                          <p:tavLst>
                                            <p:tav tm="0">
                                              <p:val>
                                                <p:fltVal val="0"/>
                                              </p:val>
                                            </p:tav>
                                            <p:tav tm="100000">
                                              <p:val>
                                                <p:strVal val="#ppt_w"/>
                                              </p:val>
                                            </p:tav>
                                          </p:tavLst>
                                        </p:anim>
                                        <p:anim calcmode="lin" valueType="num">
                                          <p:cBhvr>
                                            <p:cTn id="24" dur="500" fill="hold"/>
                                            <p:tgtEl>
                                              <p:spTgt spid="12"/>
                                            </p:tgtEl>
                                            <p:attrNameLst>
                                              <p:attrName>ppt_h</p:attrName>
                                            </p:attrNameLst>
                                          </p:cBhvr>
                                          <p:tavLst>
                                            <p:tav tm="0">
                                              <p:val>
                                                <p:fltVal val="0"/>
                                              </p:val>
                                            </p:tav>
                                            <p:tav tm="100000">
                                              <p:val>
                                                <p:strVal val="#ppt_h"/>
                                              </p:val>
                                            </p:tav>
                                          </p:tavLst>
                                        </p:anim>
                                        <p:animEffect transition="in" filter="fade">
                                          <p:cBhvr>
                                            <p:cTn id="25" dur="500"/>
                                            <p:tgtEl>
                                              <p:spTgt spid="12"/>
                                            </p:tgtEl>
                                          </p:cBhvr>
                                        </p:animEffect>
                                      </p:childTnLst>
                                    </p:cTn>
                                  </p:par>
                                </p:childTnLst>
                              </p:cTn>
                            </p:par>
                            <p:par>
                              <p:cTn id="26" fill="hold">
                                <p:stCondLst>
                                  <p:cond delay="3000"/>
                                </p:stCondLst>
                                <p:childTnLst>
                                  <p:par>
                                    <p:cTn id="27" presetID="14" presetClass="entr" presetSubtype="10" fill="hold" grpId="0" nodeType="after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randombar(horizontal)">
                                          <p:cBhvr>
                                            <p:cTn id="29" dur="750"/>
                                            <p:tgtEl>
                                              <p:spTgt spid="9"/>
                                            </p:tgtEl>
                                          </p:cBhvr>
                                        </p:animEffect>
                                      </p:childTnLst>
                                    </p:cTn>
                                  </p:par>
                                </p:childTnLst>
                              </p:cTn>
                            </p:par>
                            <p:par>
                              <p:cTn id="30" fill="hold">
                                <p:stCondLst>
                                  <p:cond delay="4000"/>
                                </p:stCondLst>
                                <p:childTnLst>
                                  <p:par>
                                    <p:cTn id="31" presetID="10" presetClass="entr" presetSubtype="0" fill="hold" nodeType="after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cTn>
                                  </p:par>
                                </p:childTnLst>
                              </p:cTn>
                            </p:par>
                            <p:par>
                              <p:cTn id="34" fill="hold">
                                <p:stCondLst>
                                  <p:cond delay="4500"/>
                                </p:stCondLst>
                                <p:childTnLst>
                                  <p:par>
                                    <p:cTn id="35" presetID="53" presetClass="entr" presetSubtype="16" fill="hold" nodeType="after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p:cTn id="37" dur="500" fill="hold"/>
                                            <p:tgtEl>
                                              <p:spTgt spid="15"/>
                                            </p:tgtEl>
                                            <p:attrNameLst>
                                              <p:attrName>ppt_w</p:attrName>
                                            </p:attrNameLst>
                                          </p:cBhvr>
                                          <p:tavLst>
                                            <p:tav tm="0">
                                              <p:val>
                                                <p:fltVal val="0"/>
                                              </p:val>
                                            </p:tav>
                                            <p:tav tm="100000">
                                              <p:val>
                                                <p:strVal val="#ppt_w"/>
                                              </p:val>
                                            </p:tav>
                                          </p:tavLst>
                                        </p:anim>
                                        <p:anim calcmode="lin" valueType="num">
                                          <p:cBhvr>
                                            <p:cTn id="38" dur="500" fill="hold"/>
                                            <p:tgtEl>
                                              <p:spTgt spid="15"/>
                                            </p:tgtEl>
                                            <p:attrNameLst>
                                              <p:attrName>ppt_h</p:attrName>
                                            </p:attrNameLst>
                                          </p:cBhvr>
                                          <p:tavLst>
                                            <p:tav tm="0">
                                              <p:val>
                                                <p:fltVal val="0"/>
                                              </p:val>
                                            </p:tav>
                                            <p:tav tm="100000">
                                              <p:val>
                                                <p:strVal val="#ppt_h"/>
                                              </p:val>
                                            </p:tav>
                                          </p:tavLst>
                                        </p:anim>
                                        <p:animEffect transition="in" filter="fade">
                                          <p:cBhvr>
                                            <p:cTn id="39" dur="500"/>
                                            <p:tgtEl>
                                              <p:spTgt spid="15"/>
                                            </p:tgtEl>
                                          </p:cBhvr>
                                        </p:animEffect>
                                      </p:childTnLst>
                                    </p:cTn>
                                  </p:par>
                                </p:childTnLst>
                              </p:cTn>
                            </p:par>
                            <p:par>
                              <p:cTn id="40" fill="hold">
                                <p:stCondLst>
                                  <p:cond delay="5000"/>
                                </p:stCondLst>
                                <p:childTnLst>
                                  <p:par>
                                    <p:cTn id="41" presetID="14" presetClass="entr" presetSubtype="10" fill="hold" grpId="0" nodeType="after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randombar(horizontal)">
                                          <p:cBhvr>
                                            <p:cTn id="43" dur="750"/>
                                            <p:tgtEl>
                                              <p:spTgt spid="14"/>
                                            </p:tgtEl>
                                          </p:cBhvr>
                                        </p:animEffect>
                                      </p:childTnLst>
                                    </p:cTn>
                                  </p:par>
                                </p:childTnLst>
                              </p:cTn>
                            </p:par>
                            <p:par>
                              <p:cTn id="44" fill="hold">
                                <p:stCondLst>
                                  <p:cond delay="6000"/>
                                </p:stCondLst>
                                <p:childTnLst>
                                  <p:par>
                                    <p:cTn id="45" presetID="10" presetClass="entr" presetSubtype="0" fill="hold" nodeType="after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childTnLst>
                                    </p:cTn>
                                  </p:par>
                                </p:childTnLst>
                              </p:cTn>
                            </p:par>
                            <p:par>
                              <p:cTn id="48" fill="hold">
                                <p:stCondLst>
                                  <p:cond delay="6500"/>
                                </p:stCondLst>
                                <p:childTnLst>
                                  <p:par>
                                    <p:cTn id="49" presetID="53" presetClass="entr" presetSubtype="16" fill="hold" nodeType="afterEffect">
                                      <p:stCondLst>
                                        <p:cond delay="0"/>
                                      </p:stCondLst>
                                      <p:childTnLst>
                                        <p:set>
                                          <p:cBhvr>
                                            <p:cTn id="50" dur="1" fill="hold">
                                              <p:stCondLst>
                                                <p:cond delay="0"/>
                                              </p:stCondLst>
                                            </p:cTn>
                                            <p:tgtEl>
                                              <p:spTgt spid="20"/>
                                            </p:tgtEl>
                                            <p:attrNameLst>
                                              <p:attrName>style.visibility</p:attrName>
                                            </p:attrNameLst>
                                          </p:cBhvr>
                                          <p:to>
                                            <p:strVal val="visible"/>
                                          </p:to>
                                        </p:set>
                                        <p:anim calcmode="lin" valueType="num">
                                          <p:cBhvr>
                                            <p:cTn id="51" dur="500" fill="hold"/>
                                            <p:tgtEl>
                                              <p:spTgt spid="20"/>
                                            </p:tgtEl>
                                            <p:attrNameLst>
                                              <p:attrName>ppt_w</p:attrName>
                                            </p:attrNameLst>
                                          </p:cBhvr>
                                          <p:tavLst>
                                            <p:tav tm="0">
                                              <p:val>
                                                <p:fltVal val="0"/>
                                              </p:val>
                                            </p:tav>
                                            <p:tav tm="100000">
                                              <p:val>
                                                <p:strVal val="#ppt_w"/>
                                              </p:val>
                                            </p:tav>
                                          </p:tavLst>
                                        </p:anim>
                                        <p:anim calcmode="lin" valueType="num">
                                          <p:cBhvr>
                                            <p:cTn id="52" dur="500" fill="hold"/>
                                            <p:tgtEl>
                                              <p:spTgt spid="20"/>
                                            </p:tgtEl>
                                            <p:attrNameLst>
                                              <p:attrName>ppt_h</p:attrName>
                                            </p:attrNameLst>
                                          </p:cBhvr>
                                          <p:tavLst>
                                            <p:tav tm="0">
                                              <p:val>
                                                <p:fltVal val="0"/>
                                              </p:val>
                                            </p:tav>
                                            <p:tav tm="100000">
                                              <p:val>
                                                <p:strVal val="#ppt_h"/>
                                              </p:val>
                                            </p:tav>
                                          </p:tavLst>
                                        </p:anim>
                                        <p:animEffect transition="in" filter="fade">
                                          <p:cBhvr>
                                            <p:cTn id="53" dur="500"/>
                                            <p:tgtEl>
                                              <p:spTgt spid="20"/>
                                            </p:tgtEl>
                                          </p:cBhvr>
                                        </p:animEffect>
                                      </p:childTnLst>
                                    </p:cTn>
                                  </p:par>
                                </p:childTnLst>
                              </p:cTn>
                            </p:par>
                            <p:par>
                              <p:cTn id="54" fill="hold">
                                <p:stCondLst>
                                  <p:cond delay="7000"/>
                                </p:stCondLst>
                                <p:childTnLst>
                                  <p:par>
                                    <p:cTn id="55" presetID="14" presetClass="entr" presetSubtype="10" fill="hold" grpId="0" nodeType="after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randombar(horizontal)">
                                          <p:cBhvr>
                                            <p:cTn id="57" dur="750"/>
                                            <p:tgtEl>
                                              <p:spTgt spid="19"/>
                                            </p:tgtEl>
                                          </p:cBhvr>
                                        </p:animEffect>
                                      </p:childTnLst>
                                    </p:cTn>
                                  </p:par>
                                </p:childTnLst>
                              </p:cTn>
                            </p:par>
                            <p:par>
                              <p:cTn id="58" fill="hold">
                                <p:stCondLst>
                                  <p:cond delay="8000"/>
                                </p:stCondLst>
                                <p:childTnLst>
                                  <p:par>
                                    <p:cTn id="59" presetID="10" presetClass="entr" presetSubtype="0" fill="hold" nodeType="afterEffect">
                                      <p:stCondLst>
                                        <p:cond delay="0"/>
                                      </p:stCondLst>
                                      <p:childTnLst>
                                        <p:set>
                                          <p:cBhvr>
                                            <p:cTn id="60" dur="1" fill="hold">
                                              <p:stCondLst>
                                                <p:cond delay="0"/>
                                              </p:stCondLst>
                                            </p:cTn>
                                            <p:tgtEl>
                                              <p:spTgt spid="23"/>
                                            </p:tgtEl>
                                            <p:attrNameLst>
                                              <p:attrName>style.visibility</p:attrName>
                                            </p:attrNameLst>
                                          </p:cBhvr>
                                          <p:to>
                                            <p:strVal val="visible"/>
                                          </p:to>
                                        </p:set>
                                        <p:animEffect transition="in" filter="fade">
                                          <p:cBhvr>
                                            <p:cTn id="61" dur="500"/>
                                            <p:tgtEl>
                                              <p:spTgt spid="23"/>
                                            </p:tgtEl>
                                          </p:cBhvr>
                                        </p:animEffect>
                                      </p:childTnLst>
                                    </p:cTn>
                                  </p:par>
                                </p:childTnLst>
                              </p:cTn>
                            </p:par>
                            <p:par>
                              <p:cTn id="62" fill="hold">
                                <p:stCondLst>
                                  <p:cond delay="8500"/>
                                </p:stCondLst>
                                <p:childTnLst>
                                  <p:par>
                                    <p:cTn id="63" presetID="53" presetClass="entr" presetSubtype="16" fill="hold" nodeType="afterEffect">
                                      <p:stCondLst>
                                        <p:cond delay="0"/>
                                      </p:stCondLst>
                                      <p:childTnLst>
                                        <p:set>
                                          <p:cBhvr>
                                            <p:cTn id="64" dur="1" fill="hold">
                                              <p:stCondLst>
                                                <p:cond delay="0"/>
                                              </p:stCondLst>
                                            </p:cTn>
                                            <p:tgtEl>
                                              <p:spTgt spid="25"/>
                                            </p:tgtEl>
                                            <p:attrNameLst>
                                              <p:attrName>style.visibility</p:attrName>
                                            </p:attrNameLst>
                                          </p:cBhvr>
                                          <p:to>
                                            <p:strVal val="visible"/>
                                          </p:to>
                                        </p:set>
                                        <p:anim calcmode="lin" valueType="num">
                                          <p:cBhvr>
                                            <p:cTn id="65" dur="500" fill="hold"/>
                                            <p:tgtEl>
                                              <p:spTgt spid="25"/>
                                            </p:tgtEl>
                                            <p:attrNameLst>
                                              <p:attrName>ppt_w</p:attrName>
                                            </p:attrNameLst>
                                          </p:cBhvr>
                                          <p:tavLst>
                                            <p:tav tm="0">
                                              <p:val>
                                                <p:fltVal val="0"/>
                                              </p:val>
                                            </p:tav>
                                            <p:tav tm="100000">
                                              <p:val>
                                                <p:strVal val="#ppt_w"/>
                                              </p:val>
                                            </p:tav>
                                          </p:tavLst>
                                        </p:anim>
                                        <p:anim calcmode="lin" valueType="num">
                                          <p:cBhvr>
                                            <p:cTn id="66" dur="500" fill="hold"/>
                                            <p:tgtEl>
                                              <p:spTgt spid="25"/>
                                            </p:tgtEl>
                                            <p:attrNameLst>
                                              <p:attrName>ppt_h</p:attrName>
                                            </p:attrNameLst>
                                          </p:cBhvr>
                                          <p:tavLst>
                                            <p:tav tm="0">
                                              <p:val>
                                                <p:fltVal val="0"/>
                                              </p:val>
                                            </p:tav>
                                            <p:tav tm="100000">
                                              <p:val>
                                                <p:strVal val="#ppt_h"/>
                                              </p:val>
                                            </p:tav>
                                          </p:tavLst>
                                        </p:anim>
                                        <p:animEffect transition="in" filter="fade">
                                          <p:cBhvr>
                                            <p:cTn id="67" dur="500"/>
                                            <p:tgtEl>
                                              <p:spTgt spid="25"/>
                                            </p:tgtEl>
                                          </p:cBhvr>
                                        </p:animEffect>
                                      </p:childTnLst>
                                    </p:cTn>
                                  </p:par>
                                </p:childTnLst>
                              </p:cTn>
                            </p:par>
                            <p:par>
                              <p:cTn id="68" fill="hold">
                                <p:stCondLst>
                                  <p:cond delay="9000"/>
                                </p:stCondLst>
                                <p:childTnLst>
                                  <p:par>
                                    <p:cTn id="69" presetID="14" presetClass="entr" presetSubtype="10" fill="hold" grpId="0" nodeType="afterEffect">
                                      <p:stCondLst>
                                        <p:cond delay="0"/>
                                      </p:stCondLst>
                                      <p:childTnLst>
                                        <p:set>
                                          <p:cBhvr>
                                            <p:cTn id="70" dur="1" fill="hold">
                                              <p:stCondLst>
                                                <p:cond delay="0"/>
                                              </p:stCondLst>
                                            </p:cTn>
                                            <p:tgtEl>
                                              <p:spTgt spid="24"/>
                                            </p:tgtEl>
                                            <p:attrNameLst>
                                              <p:attrName>style.visibility</p:attrName>
                                            </p:attrNameLst>
                                          </p:cBhvr>
                                          <p:to>
                                            <p:strVal val="visible"/>
                                          </p:to>
                                        </p:set>
                                        <p:animEffect transition="in" filter="randombar(horizontal)">
                                          <p:cBhvr>
                                            <p:cTn id="71" dur="750"/>
                                            <p:tgtEl>
                                              <p:spTgt spid="24"/>
                                            </p:tgtEl>
                                          </p:cBhvr>
                                        </p:animEffect>
                                      </p:childTnLst>
                                    </p:cTn>
                                  </p:par>
                                  <p:par>
                                    <p:cTn id="72" presetID="42" presetClass="entr" presetSubtype="0" fill="hold" nodeType="withEffect">
                                      <p:stCondLst>
                                        <p:cond delay="0"/>
                                      </p:stCondLst>
                                      <p:childTnLst>
                                        <p:set>
                                          <p:cBhvr>
                                            <p:cTn id="73" dur="1" fill="hold">
                                              <p:stCondLst>
                                                <p:cond delay="0"/>
                                              </p:stCondLst>
                                            </p:cTn>
                                            <p:tgtEl>
                                              <p:spTgt spid="28"/>
                                            </p:tgtEl>
                                            <p:attrNameLst>
                                              <p:attrName>style.visibility</p:attrName>
                                            </p:attrNameLst>
                                          </p:cBhvr>
                                          <p:to>
                                            <p:strVal val="visible"/>
                                          </p:to>
                                        </p:set>
                                        <p:animEffect transition="in" filter="fade">
                                          <p:cBhvr>
                                            <p:cTn id="74" dur="1000"/>
                                            <p:tgtEl>
                                              <p:spTgt spid="28"/>
                                            </p:tgtEl>
                                          </p:cBhvr>
                                        </p:animEffect>
                                        <p:anim calcmode="lin" valueType="num">
                                          <p:cBhvr>
                                            <p:cTn id="75" dur="1000" fill="hold"/>
                                            <p:tgtEl>
                                              <p:spTgt spid="28"/>
                                            </p:tgtEl>
                                            <p:attrNameLst>
                                              <p:attrName>ppt_x</p:attrName>
                                            </p:attrNameLst>
                                          </p:cBhvr>
                                          <p:tavLst>
                                            <p:tav tm="0">
                                              <p:val>
                                                <p:strVal val="#ppt_x"/>
                                              </p:val>
                                            </p:tav>
                                            <p:tav tm="100000">
                                              <p:val>
                                                <p:strVal val="#ppt_x"/>
                                              </p:val>
                                            </p:tav>
                                          </p:tavLst>
                                        </p:anim>
                                        <p:anim calcmode="lin" valueType="num">
                                          <p:cBhvr>
                                            <p:cTn id="76" dur="1000" fill="hold"/>
                                            <p:tgtEl>
                                              <p:spTgt spid="28"/>
                                            </p:tgtEl>
                                            <p:attrNameLst>
                                              <p:attrName>ppt_y</p:attrName>
                                            </p:attrNameLst>
                                          </p:cBhvr>
                                          <p:tavLst>
                                            <p:tav tm="0">
                                              <p:val>
                                                <p:strVal val="#ppt_y+.1"/>
                                              </p:val>
                                            </p:tav>
                                            <p:tav tm="100000">
                                              <p:val>
                                                <p:strVal val="#ppt_y"/>
                                              </p:val>
                                            </p:tav>
                                          </p:tavLst>
                                        </p:anim>
                                      </p:childTnLst>
                                    </p:cTn>
                                  </p:par>
                                  <p:par>
                                    <p:cTn id="77" presetID="2" presetClass="entr" presetSubtype="3" fill="hold" nodeType="withEffect" p14:presetBounceEnd="59000">
                                      <p:stCondLst>
                                        <p:cond delay="0"/>
                                      </p:stCondLst>
                                      <p:childTnLst>
                                        <p:set>
                                          <p:cBhvr>
                                            <p:cTn id="78" dur="1" fill="hold">
                                              <p:stCondLst>
                                                <p:cond delay="0"/>
                                              </p:stCondLst>
                                            </p:cTn>
                                            <p:tgtEl>
                                              <p:spTgt spid="29"/>
                                            </p:tgtEl>
                                            <p:attrNameLst>
                                              <p:attrName>style.visibility</p:attrName>
                                            </p:attrNameLst>
                                          </p:cBhvr>
                                          <p:to>
                                            <p:strVal val="visible"/>
                                          </p:to>
                                        </p:set>
                                        <p:anim calcmode="lin" valueType="num" p14:bounceEnd="59000">
                                          <p:cBhvr additive="base">
                                            <p:cTn id="79" dur="2000" fill="hold"/>
                                            <p:tgtEl>
                                              <p:spTgt spid="29"/>
                                            </p:tgtEl>
                                            <p:attrNameLst>
                                              <p:attrName>ppt_x</p:attrName>
                                            </p:attrNameLst>
                                          </p:cBhvr>
                                          <p:tavLst>
                                            <p:tav tm="0">
                                              <p:val>
                                                <p:strVal val="1+#ppt_w/2"/>
                                              </p:val>
                                            </p:tav>
                                            <p:tav tm="100000">
                                              <p:val>
                                                <p:strVal val="#ppt_x"/>
                                              </p:val>
                                            </p:tav>
                                          </p:tavLst>
                                        </p:anim>
                                        <p:anim calcmode="lin" valueType="num" p14:bounceEnd="59000">
                                          <p:cBhvr additive="base">
                                            <p:cTn id="80" dur="2000" fill="hold"/>
                                            <p:tgtEl>
                                              <p:spTgt spid="2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P spid="14" grpId="0"/>
          <p:bldP spid="19" grpId="0"/>
          <p:bldP spid="24"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750" fill="hold"/>
                                            <p:tgtEl>
                                              <p:spTgt spid="2"/>
                                            </p:tgtEl>
                                            <p:attrNameLst>
                                              <p:attrName>ppt_w</p:attrName>
                                            </p:attrNameLst>
                                          </p:cBhvr>
                                          <p:tavLst>
                                            <p:tav tm="0">
                                              <p:val>
                                                <p:fltVal val="0"/>
                                              </p:val>
                                            </p:tav>
                                            <p:tav tm="100000">
                                              <p:val>
                                                <p:strVal val="#ppt_w"/>
                                              </p:val>
                                            </p:tav>
                                          </p:tavLst>
                                        </p:anim>
                                        <p:anim calcmode="lin" valueType="num">
                                          <p:cBhvr>
                                            <p:cTn id="8" dur="750" fill="hold"/>
                                            <p:tgtEl>
                                              <p:spTgt spid="2"/>
                                            </p:tgtEl>
                                            <p:attrNameLst>
                                              <p:attrName>ppt_h</p:attrName>
                                            </p:attrNameLst>
                                          </p:cBhvr>
                                          <p:tavLst>
                                            <p:tav tm="0">
                                              <p:val>
                                                <p:fltVal val="0"/>
                                              </p:val>
                                            </p:tav>
                                            <p:tav tm="100000">
                                              <p:val>
                                                <p:strVal val="#ppt_h"/>
                                              </p:val>
                                            </p:tav>
                                          </p:tavLst>
                                        </p:anim>
                                        <p:animEffect transition="in" filter="fade">
                                          <p:cBhvr>
                                            <p:cTn id="9" dur="750"/>
                                            <p:tgtEl>
                                              <p:spTgt spid="2"/>
                                            </p:tgtEl>
                                          </p:cBhvr>
                                        </p:animEffect>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750" fill="hold"/>
                                            <p:tgtEl>
                                              <p:spTgt spid="5"/>
                                            </p:tgtEl>
                                            <p:attrNameLst>
                                              <p:attrName>ppt_w</p:attrName>
                                            </p:attrNameLst>
                                          </p:cBhvr>
                                          <p:tavLst>
                                            <p:tav tm="0">
                                              <p:val>
                                                <p:fltVal val="0"/>
                                              </p:val>
                                            </p:tav>
                                            <p:tav tm="100000">
                                              <p:val>
                                                <p:strVal val="#ppt_w"/>
                                              </p:val>
                                            </p:tav>
                                          </p:tavLst>
                                        </p:anim>
                                        <p:anim calcmode="lin" valueType="num">
                                          <p:cBhvr>
                                            <p:cTn id="14" dur="750" fill="hold"/>
                                            <p:tgtEl>
                                              <p:spTgt spid="5"/>
                                            </p:tgtEl>
                                            <p:attrNameLst>
                                              <p:attrName>ppt_h</p:attrName>
                                            </p:attrNameLst>
                                          </p:cBhvr>
                                          <p:tavLst>
                                            <p:tav tm="0">
                                              <p:val>
                                                <p:fltVal val="0"/>
                                              </p:val>
                                            </p:tav>
                                            <p:tav tm="100000">
                                              <p:val>
                                                <p:strVal val="#ppt_h"/>
                                              </p:val>
                                            </p:tav>
                                          </p:tavLst>
                                        </p:anim>
                                        <p:animEffect transition="in" filter="fade">
                                          <p:cBhvr>
                                            <p:cTn id="15" dur="750"/>
                                            <p:tgtEl>
                                              <p:spTgt spid="5"/>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par>
                              <p:cTn id="20" fill="hold">
                                <p:stCondLst>
                                  <p:cond delay="2500"/>
                                </p:stCondLst>
                                <p:childTnLst>
                                  <p:par>
                                    <p:cTn id="21" presetID="53" presetClass="entr" presetSubtype="16"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500" fill="hold"/>
                                            <p:tgtEl>
                                              <p:spTgt spid="12"/>
                                            </p:tgtEl>
                                            <p:attrNameLst>
                                              <p:attrName>ppt_w</p:attrName>
                                            </p:attrNameLst>
                                          </p:cBhvr>
                                          <p:tavLst>
                                            <p:tav tm="0">
                                              <p:val>
                                                <p:fltVal val="0"/>
                                              </p:val>
                                            </p:tav>
                                            <p:tav tm="100000">
                                              <p:val>
                                                <p:strVal val="#ppt_w"/>
                                              </p:val>
                                            </p:tav>
                                          </p:tavLst>
                                        </p:anim>
                                        <p:anim calcmode="lin" valueType="num">
                                          <p:cBhvr>
                                            <p:cTn id="24" dur="500" fill="hold"/>
                                            <p:tgtEl>
                                              <p:spTgt spid="12"/>
                                            </p:tgtEl>
                                            <p:attrNameLst>
                                              <p:attrName>ppt_h</p:attrName>
                                            </p:attrNameLst>
                                          </p:cBhvr>
                                          <p:tavLst>
                                            <p:tav tm="0">
                                              <p:val>
                                                <p:fltVal val="0"/>
                                              </p:val>
                                            </p:tav>
                                            <p:tav tm="100000">
                                              <p:val>
                                                <p:strVal val="#ppt_h"/>
                                              </p:val>
                                            </p:tav>
                                          </p:tavLst>
                                        </p:anim>
                                        <p:animEffect transition="in" filter="fade">
                                          <p:cBhvr>
                                            <p:cTn id="25" dur="500"/>
                                            <p:tgtEl>
                                              <p:spTgt spid="12"/>
                                            </p:tgtEl>
                                          </p:cBhvr>
                                        </p:animEffect>
                                      </p:childTnLst>
                                    </p:cTn>
                                  </p:par>
                                </p:childTnLst>
                              </p:cTn>
                            </p:par>
                            <p:par>
                              <p:cTn id="26" fill="hold">
                                <p:stCondLst>
                                  <p:cond delay="3000"/>
                                </p:stCondLst>
                                <p:childTnLst>
                                  <p:par>
                                    <p:cTn id="27" presetID="14" presetClass="entr" presetSubtype="10" fill="hold" grpId="0" nodeType="after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randombar(horizontal)">
                                          <p:cBhvr>
                                            <p:cTn id="29" dur="750"/>
                                            <p:tgtEl>
                                              <p:spTgt spid="9"/>
                                            </p:tgtEl>
                                          </p:cBhvr>
                                        </p:animEffect>
                                      </p:childTnLst>
                                    </p:cTn>
                                  </p:par>
                                </p:childTnLst>
                              </p:cTn>
                            </p:par>
                            <p:par>
                              <p:cTn id="30" fill="hold">
                                <p:stCondLst>
                                  <p:cond delay="4000"/>
                                </p:stCondLst>
                                <p:childTnLst>
                                  <p:par>
                                    <p:cTn id="31" presetID="10" presetClass="entr" presetSubtype="0" fill="hold" nodeType="after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cTn>
                                  </p:par>
                                </p:childTnLst>
                              </p:cTn>
                            </p:par>
                            <p:par>
                              <p:cTn id="34" fill="hold">
                                <p:stCondLst>
                                  <p:cond delay="4500"/>
                                </p:stCondLst>
                                <p:childTnLst>
                                  <p:par>
                                    <p:cTn id="35" presetID="53" presetClass="entr" presetSubtype="16" fill="hold" nodeType="after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p:cTn id="37" dur="500" fill="hold"/>
                                            <p:tgtEl>
                                              <p:spTgt spid="15"/>
                                            </p:tgtEl>
                                            <p:attrNameLst>
                                              <p:attrName>ppt_w</p:attrName>
                                            </p:attrNameLst>
                                          </p:cBhvr>
                                          <p:tavLst>
                                            <p:tav tm="0">
                                              <p:val>
                                                <p:fltVal val="0"/>
                                              </p:val>
                                            </p:tav>
                                            <p:tav tm="100000">
                                              <p:val>
                                                <p:strVal val="#ppt_w"/>
                                              </p:val>
                                            </p:tav>
                                          </p:tavLst>
                                        </p:anim>
                                        <p:anim calcmode="lin" valueType="num">
                                          <p:cBhvr>
                                            <p:cTn id="38" dur="500" fill="hold"/>
                                            <p:tgtEl>
                                              <p:spTgt spid="15"/>
                                            </p:tgtEl>
                                            <p:attrNameLst>
                                              <p:attrName>ppt_h</p:attrName>
                                            </p:attrNameLst>
                                          </p:cBhvr>
                                          <p:tavLst>
                                            <p:tav tm="0">
                                              <p:val>
                                                <p:fltVal val="0"/>
                                              </p:val>
                                            </p:tav>
                                            <p:tav tm="100000">
                                              <p:val>
                                                <p:strVal val="#ppt_h"/>
                                              </p:val>
                                            </p:tav>
                                          </p:tavLst>
                                        </p:anim>
                                        <p:animEffect transition="in" filter="fade">
                                          <p:cBhvr>
                                            <p:cTn id="39" dur="500"/>
                                            <p:tgtEl>
                                              <p:spTgt spid="15"/>
                                            </p:tgtEl>
                                          </p:cBhvr>
                                        </p:animEffect>
                                      </p:childTnLst>
                                    </p:cTn>
                                  </p:par>
                                </p:childTnLst>
                              </p:cTn>
                            </p:par>
                            <p:par>
                              <p:cTn id="40" fill="hold">
                                <p:stCondLst>
                                  <p:cond delay="5000"/>
                                </p:stCondLst>
                                <p:childTnLst>
                                  <p:par>
                                    <p:cTn id="41" presetID="14" presetClass="entr" presetSubtype="10" fill="hold" grpId="0" nodeType="after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randombar(horizontal)">
                                          <p:cBhvr>
                                            <p:cTn id="43" dur="750"/>
                                            <p:tgtEl>
                                              <p:spTgt spid="14"/>
                                            </p:tgtEl>
                                          </p:cBhvr>
                                        </p:animEffect>
                                      </p:childTnLst>
                                    </p:cTn>
                                  </p:par>
                                </p:childTnLst>
                              </p:cTn>
                            </p:par>
                            <p:par>
                              <p:cTn id="44" fill="hold">
                                <p:stCondLst>
                                  <p:cond delay="6000"/>
                                </p:stCondLst>
                                <p:childTnLst>
                                  <p:par>
                                    <p:cTn id="45" presetID="10" presetClass="entr" presetSubtype="0" fill="hold" nodeType="after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childTnLst>
                                    </p:cTn>
                                  </p:par>
                                </p:childTnLst>
                              </p:cTn>
                            </p:par>
                            <p:par>
                              <p:cTn id="48" fill="hold">
                                <p:stCondLst>
                                  <p:cond delay="6500"/>
                                </p:stCondLst>
                                <p:childTnLst>
                                  <p:par>
                                    <p:cTn id="49" presetID="53" presetClass="entr" presetSubtype="16" fill="hold" nodeType="afterEffect">
                                      <p:stCondLst>
                                        <p:cond delay="0"/>
                                      </p:stCondLst>
                                      <p:childTnLst>
                                        <p:set>
                                          <p:cBhvr>
                                            <p:cTn id="50" dur="1" fill="hold">
                                              <p:stCondLst>
                                                <p:cond delay="0"/>
                                              </p:stCondLst>
                                            </p:cTn>
                                            <p:tgtEl>
                                              <p:spTgt spid="20"/>
                                            </p:tgtEl>
                                            <p:attrNameLst>
                                              <p:attrName>style.visibility</p:attrName>
                                            </p:attrNameLst>
                                          </p:cBhvr>
                                          <p:to>
                                            <p:strVal val="visible"/>
                                          </p:to>
                                        </p:set>
                                        <p:anim calcmode="lin" valueType="num">
                                          <p:cBhvr>
                                            <p:cTn id="51" dur="500" fill="hold"/>
                                            <p:tgtEl>
                                              <p:spTgt spid="20"/>
                                            </p:tgtEl>
                                            <p:attrNameLst>
                                              <p:attrName>ppt_w</p:attrName>
                                            </p:attrNameLst>
                                          </p:cBhvr>
                                          <p:tavLst>
                                            <p:tav tm="0">
                                              <p:val>
                                                <p:fltVal val="0"/>
                                              </p:val>
                                            </p:tav>
                                            <p:tav tm="100000">
                                              <p:val>
                                                <p:strVal val="#ppt_w"/>
                                              </p:val>
                                            </p:tav>
                                          </p:tavLst>
                                        </p:anim>
                                        <p:anim calcmode="lin" valueType="num">
                                          <p:cBhvr>
                                            <p:cTn id="52" dur="500" fill="hold"/>
                                            <p:tgtEl>
                                              <p:spTgt spid="20"/>
                                            </p:tgtEl>
                                            <p:attrNameLst>
                                              <p:attrName>ppt_h</p:attrName>
                                            </p:attrNameLst>
                                          </p:cBhvr>
                                          <p:tavLst>
                                            <p:tav tm="0">
                                              <p:val>
                                                <p:fltVal val="0"/>
                                              </p:val>
                                            </p:tav>
                                            <p:tav tm="100000">
                                              <p:val>
                                                <p:strVal val="#ppt_h"/>
                                              </p:val>
                                            </p:tav>
                                          </p:tavLst>
                                        </p:anim>
                                        <p:animEffect transition="in" filter="fade">
                                          <p:cBhvr>
                                            <p:cTn id="53" dur="500"/>
                                            <p:tgtEl>
                                              <p:spTgt spid="20"/>
                                            </p:tgtEl>
                                          </p:cBhvr>
                                        </p:animEffect>
                                      </p:childTnLst>
                                    </p:cTn>
                                  </p:par>
                                </p:childTnLst>
                              </p:cTn>
                            </p:par>
                            <p:par>
                              <p:cTn id="54" fill="hold">
                                <p:stCondLst>
                                  <p:cond delay="7000"/>
                                </p:stCondLst>
                                <p:childTnLst>
                                  <p:par>
                                    <p:cTn id="55" presetID="14" presetClass="entr" presetSubtype="10" fill="hold" grpId="0" nodeType="after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randombar(horizontal)">
                                          <p:cBhvr>
                                            <p:cTn id="57" dur="750"/>
                                            <p:tgtEl>
                                              <p:spTgt spid="19"/>
                                            </p:tgtEl>
                                          </p:cBhvr>
                                        </p:animEffect>
                                      </p:childTnLst>
                                    </p:cTn>
                                  </p:par>
                                </p:childTnLst>
                              </p:cTn>
                            </p:par>
                            <p:par>
                              <p:cTn id="58" fill="hold">
                                <p:stCondLst>
                                  <p:cond delay="8000"/>
                                </p:stCondLst>
                                <p:childTnLst>
                                  <p:par>
                                    <p:cTn id="59" presetID="10" presetClass="entr" presetSubtype="0" fill="hold" nodeType="afterEffect">
                                      <p:stCondLst>
                                        <p:cond delay="0"/>
                                      </p:stCondLst>
                                      <p:childTnLst>
                                        <p:set>
                                          <p:cBhvr>
                                            <p:cTn id="60" dur="1" fill="hold">
                                              <p:stCondLst>
                                                <p:cond delay="0"/>
                                              </p:stCondLst>
                                            </p:cTn>
                                            <p:tgtEl>
                                              <p:spTgt spid="23"/>
                                            </p:tgtEl>
                                            <p:attrNameLst>
                                              <p:attrName>style.visibility</p:attrName>
                                            </p:attrNameLst>
                                          </p:cBhvr>
                                          <p:to>
                                            <p:strVal val="visible"/>
                                          </p:to>
                                        </p:set>
                                        <p:animEffect transition="in" filter="fade">
                                          <p:cBhvr>
                                            <p:cTn id="61" dur="500"/>
                                            <p:tgtEl>
                                              <p:spTgt spid="23"/>
                                            </p:tgtEl>
                                          </p:cBhvr>
                                        </p:animEffect>
                                      </p:childTnLst>
                                    </p:cTn>
                                  </p:par>
                                </p:childTnLst>
                              </p:cTn>
                            </p:par>
                            <p:par>
                              <p:cTn id="62" fill="hold">
                                <p:stCondLst>
                                  <p:cond delay="8500"/>
                                </p:stCondLst>
                                <p:childTnLst>
                                  <p:par>
                                    <p:cTn id="63" presetID="53" presetClass="entr" presetSubtype="16" fill="hold" nodeType="afterEffect">
                                      <p:stCondLst>
                                        <p:cond delay="0"/>
                                      </p:stCondLst>
                                      <p:childTnLst>
                                        <p:set>
                                          <p:cBhvr>
                                            <p:cTn id="64" dur="1" fill="hold">
                                              <p:stCondLst>
                                                <p:cond delay="0"/>
                                              </p:stCondLst>
                                            </p:cTn>
                                            <p:tgtEl>
                                              <p:spTgt spid="25"/>
                                            </p:tgtEl>
                                            <p:attrNameLst>
                                              <p:attrName>style.visibility</p:attrName>
                                            </p:attrNameLst>
                                          </p:cBhvr>
                                          <p:to>
                                            <p:strVal val="visible"/>
                                          </p:to>
                                        </p:set>
                                        <p:anim calcmode="lin" valueType="num">
                                          <p:cBhvr>
                                            <p:cTn id="65" dur="500" fill="hold"/>
                                            <p:tgtEl>
                                              <p:spTgt spid="25"/>
                                            </p:tgtEl>
                                            <p:attrNameLst>
                                              <p:attrName>ppt_w</p:attrName>
                                            </p:attrNameLst>
                                          </p:cBhvr>
                                          <p:tavLst>
                                            <p:tav tm="0">
                                              <p:val>
                                                <p:fltVal val="0"/>
                                              </p:val>
                                            </p:tav>
                                            <p:tav tm="100000">
                                              <p:val>
                                                <p:strVal val="#ppt_w"/>
                                              </p:val>
                                            </p:tav>
                                          </p:tavLst>
                                        </p:anim>
                                        <p:anim calcmode="lin" valueType="num">
                                          <p:cBhvr>
                                            <p:cTn id="66" dur="500" fill="hold"/>
                                            <p:tgtEl>
                                              <p:spTgt spid="25"/>
                                            </p:tgtEl>
                                            <p:attrNameLst>
                                              <p:attrName>ppt_h</p:attrName>
                                            </p:attrNameLst>
                                          </p:cBhvr>
                                          <p:tavLst>
                                            <p:tav tm="0">
                                              <p:val>
                                                <p:fltVal val="0"/>
                                              </p:val>
                                            </p:tav>
                                            <p:tav tm="100000">
                                              <p:val>
                                                <p:strVal val="#ppt_h"/>
                                              </p:val>
                                            </p:tav>
                                          </p:tavLst>
                                        </p:anim>
                                        <p:animEffect transition="in" filter="fade">
                                          <p:cBhvr>
                                            <p:cTn id="67" dur="500"/>
                                            <p:tgtEl>
                                              <p:spTgt spid="25"/>
                                            </p:tgtEl>
                                          </p:cBhvr>
                                        </p:animEffect>
                                      </p:childTnLst>
                                    </p:cTn>
                                  </p:par>
                                </p:childTnLst>
                              </p:cTn>
                            </p:par>
                            <p:par>
                              <p:cTn id="68" fill="hold">
                                <p:stCondLst>
                                  <p:cond delay="9000"/>
                                </p:stCondLst>
                                <p:childTnLst>
                                  <p:par>
                                    <p:cTn id="69" presetID="14" presetClass="entr" presetSubtype="10" fill="hold" grpId="0" nodeType="afterEffect">
                                      <p:stCondLst>
                                        <p:cond delay="0"/>
                                      </p:stCondLst>
                                      <p:childTnLst>
                                        <p:set>
                                          <p:cBhvr>
                                            <p:cTn id="70" dur="1" fill="hold">
                                              <p:stCondLst>
                                                <p:cond delay="0"/>
                                              </p:stCondLst>
                                            </p:cTn>
                                            <p:tgtEl>
                                              <p:spTgt spid="24"/>
                                            </p:tgtEl>
                                            <p:attrNameLst>
                                              <p:attrName>style.visibility</p:attrName>
                                            </p:attrNameLst>
                                          </p:cBhvr>
                                          <p:to>
                                            <p:strVal val="visible"/>
                                          </p:to>
                                        </p:set>
                                        <p:animEffect transition="in" filter="randombar(horizontal)">
                                          <p:cBhvr>
                                            <p:cTn id="71" dur="750"/>
                                            <p:tgtEl>
                                              <p:spTgt spid="24"/>
                                            </p:tgtEl>
                                          </p:cBhvr>
                                        </p:animEffect>
                                      </p:childTnLst>
                                    </p:cTn>
                                  </p:par>
                                  <p:par>
                                    <p:cTn id="72" presetID="42" presetClass="entr" presetSubtype="0" fill="hold" nodeType="withEffect">
                                      <p:stCondLst>
                                        <p:cond delay="0"/>
                                      </p:stCondLst>
                                      <p:childTnLst>
                                        <p:set>
                                          <p:cBhvr>
                                            <p:cTn id="73" dur="1" fill="hold">
                                              <p:stCondLst>
                                                <p:cond delay="0"/>
                                              </p:stCondLst>
                                            </p:cTn>
                                            <p:tgtEl>
                                              <p:spTgt spid="28"/>
                                            </p:tgtEl>
                                            <p:attrNameLst>
                                              <p:attrName>style.visibility</p:attrName>
                                            </p:attrNameLst>
                                          </p:cBhvr>
                                          <p:to>
                                            <p:strVal val="visible"/>
                                          </p:to>
                                        </p:set>
                                        <p:animEffect transition="in" filter="fade">
                                          <p:cBhvr>
                                            <p:cTn id="74" dur="1000"/>
                                            <p:tgtEl>
                                              <p:spTgt spid="28"/>
                                            </p:tgtEl>
                                          </p:cBhvr>
                                        </p:animEffect>
                                        <p:anim calcmode="lin" valueType="num">
                                          <p:cBhvr>
                                            <p:cTn id="75" dur="1000" fill="hold"/>
                                            <p:tgtEl>
                                              <p:spTgt spid="28"/>
                                            </p:tgtEl>
                                            <p:attrNameLst>
                                              <p:attrName>ppt_x</p:attrName>
                                            </p:attrNameLst>
                                          </p:cBhvr>
                                          <p:tavLst>
                                            <p:tav tm="0">
                                              <p:val>
                                                <p:strVal val="#ppt_x"/>
                                              </p:val>
                                            </p:tav>
                                            <p:tav tm="100000">
                                              <p:val>
                                                <p:strVal val="#ppt_x"/>
                                              </p:val>
                                            </p:tav>
                                          </p:tavLst>
                                        </p:anim>
                                        <p:anim calcmode="lin" valueType="num">
                                          <p:cBhvr>
                                            <p:cTn id="76" dur="1000" fill="hold"/>
                                            <p:tgtEl>
                                              <p:spTgt spid="28"/>
                                            </p:tgtEl>
                                            <p:attrNameLst>
                                              <p:attrName>ppt_y</p:attrName>
                                            </p:attrNameLst>
                                          </p:cBhvr>
                                          <p:tavLst>
                                            <p:tav tm="0">
                                              <p:val>
                                                <p:strVal val="#ppt_y+.1"/>
                                              </p:val>
                                            </p:tav>
                                            <p:tav tm="100000">
                                              <p:val>
                                                <p:strVal val="#ppt_y"/>
                                              </p:val>
                                            </p:tav>
                                          </p:tavLst>
                                        </p:anim>
                                      </p:childTnLst>
                                    </p:cTn>
                                  </p:par>
                                  <p:par>
                                    <p:cTn id="77" presetID="2" presetClass="entr" presetSubtype="3" fill="hold" nodeType="withEffect">
                                      <p:stCondLst>
                                        <p:cond delay="0"/>
                                      </p:stCondLst>
                                      <p:childTnLst>
                                        <p:set>
                                          <p:cBhvr>
                                            <p:cTn id="78" dur="1" fill="hold">
                                              <p:stCondLst>
                                                <p:cond delay="0"/>
                                              </p:stCondLst>
                                            </p:cTn>
                                            <p:tgtEl>
                                              <p:spTgt spid="29"/>
                                            </p:tgtEl>
                                            <p:attrNameLst>
                                              <p:attrName>style.visibility</p:attrName>
                                            </p:attrNameLst>
                                          </p:cBhvr>
                                          <p:to>
                                            <p:strVal val="visible"/>
                                          </p:to>
                                        </p:set>
                                        <p:anim calcmode="lin" valueType="num">
                                          <p:cBhvr additive="base">
                                            <p:cTn id="79" dur="2000" fill="hold"/>
                                            <p:tgtEl>
                                              <p:spTgt spid="29"/>
                                            </p:tgtEl>
                                            <p:attrNameLst>
                                              <p:attrName>ppt_x</p:attrName>
                                            </p:attrNameLst>
                                          </p:cBhvr>
                                          <p:tavLst>
                                            <p:tav tm="0">
                                              <p:val>
                                                <p:strVal val="1+#ppt_w/2"/>
                                              </p:val>
                                            </p:tav>
                                            <p:tav tm="100000">
                                              <p:val>
                                                <p:strVal val="#ppt_x"/>
                                              </p:val>
                                            </p:tav>
                                          </p:tavLst>
                                        </p:anim>
                                        <p:anim calcmode="lin" valueType="num">
                                          <p:cBhvr additive="base">
                                            <p:cTn id="80" dur="2000" fill="hold"/>
                                            <p:tgtEl>
                                              <p:spTgt spid="2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P spid="14" grpId="0"/>
          <p:bldP spid="19" grpId="0"/>
          <p:bldP spid="24" grpId="0"/>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15234" y="157139"/>
            <a:ext cx="4056834" cy="1502492"/>
            <a:chOff x="367108" y="277454"/>
            <a:chExt cx="4056834" cy="1502492"/>
          </a:xfrm>
        </p:grpSpPr>
        <p:pic>
          <p:nvPicPr>
            <p:cNvPr id="3" name="图片 2"/>
            <p:cNvPicPr>
              <a:picLocks noChangeAspect="1"/>
            </p:cNvPicPr>
            <p:nvPr/>
          </p:nvPicPr>
          <p:blipFill rotWithShape="1">
            <a:blip r:embed="rId1" cstate="print">
              <a:extLst>
                <a:ext uri="{28A0092B-C50C-407E-A947-70E740481C1C}">
                  <a14:useLocalDpi xmlns:a14="http://schemas.microsoft.com/office/drawing/2010/main" val="0"/>
                </a:ext>
              </a:extLst>
            </a:blip>
            <a:srcRect l="12603" t="75961" r="19875" b="-3616"/>
            <a:stretch>
              <a:fillRect/>
            </a:stretch>
          </p:blipFill>
          <p:spPr>
            <a:xfrm>
              <a:off x="367108" y="277454"/>
              <a:ext cx="4056834" cy="1502492"/>
            </a:xfrm>
            <a:prstGeom prst="rect">
              <a:avLst/>
            </a:prstGeom>
          </p:spPr>
        </p:pic>
        <p:sp>
          <p:nvSpPr>
            <p:cNvPr id="4" name="矩形 3"/>
            <p:cNvSpPr/>
            <p:nvPr/>
          </p:nvSpPr>
          <p:spPr>
            <a:xfrm>
              <a:off x="1338081" y="668635"/>
              <a:ext cx="2379677" cy="461665"/>
            </a:xfrm>
            <a:prstGeom prst="rect">
              <a:avLst/>
            </a:prstGeom>
          </p:spPr>
          <p:txBody>
            <a:bodyPr wrap="square">
              <a:spAutoFit/>
            </a:bodyPr>
            <a:lstStyle/>
            <a:p>
              <a:pPr algn="ctr"/>
              <a:r>
                <a:rPr lang="zh-CN" altLang="en-US" sz="2400" spc="600" dirty="0">
                  <a:solidFill>
                    <a:srgbClr val="253238"/>
                  </a:solidFill>
                  <a:latin typeface="+mj-ea"/>
                  <a:ea typeface="+mj-ea"/>
                </a:rPr>
                <a:t>听一听</a:t>
              </a:r>
              <a:endParaRPr lang="zh-CN" altLang="en-US" sz="2400" spc="600" dirty="0">
                <a:solidFill>
                  <a:srgbClr val="253238"/>
                </a:solidFill>
                <a:latin typeface="+mj-ea"/>
                <a:ea typeface="+mj-ea"/>
              </a:endParaRPr>
            </a:p>
          </p:txBody>
        </p:sp>
      </p:grpSp>
      <p:sp>
        <p:nvSpPr>
          <p:cNvPr id="5" name="íšľiḓe"/>
          <p:cNvSpPr/>
          <p:nvPr/>
        </p:nvSpPr>
        <p:spPr bwMode="auto">
          <a:xfrm>
            <a:off x="4472068" y="567035"/>
            <a:ext cx="3811668" cy="461665"/>
          </a:xfrm>
          <a:prstGeom prst="rect">
            <a:avLst/>
          </a:prstGeom>
          <a:solidFill>
            <a:schemeClr val="bg1"/>
          </a:solidFill>
          <a:ln>
            <a:noFill/>
          </a:ln>
        </p:spPr>
        <p:txBody>
          <a:bodyPr wrap="square" lIns="91440" tIns="45720" rIns="91440" bIns="45720"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r>
              <a:rPr lang="zh-CN" altLang="en-US" sz="2000" b="1" spc="300" dirty="0">
                <a:solidFill>
                  <a:schemeClr val="accent3"/>
                </a:solidFill>
                <a:latin typeface="+mn-ea"/>
              </a:rPr>
              <a:t>听一听散文</a:t>
            </a:r>
            <a:r>
              <a:rPr lang="en-US" altLang="zh-CN" sz="2000" b="1" spc="300" dirty="0">
                <a:solidFill>
                  <a:schemeClr val="accent3"/>
                </a:solidFill>
                <a:latin typeface="+mn-ea"/>
              </a:rPr>
              <a:t>,</a:t>
            </a:r>
            <a:r>
              <a:rPr lang="zh-CN" altLang="en-US" sz="2000" b="1" spc="300" dirty="0">
                <a:solidFill>
                  <a:schemeClr val="accent3"/>
                </a:solidFill>
                <a:latin typeface="+mn-ea"/>
              </a:rPr>
              <a:t>谈谈你的感想</a:t>
            </a:r>
            <a:endParaRPr lang="zh-CN" altLang="en-US" sz="2000" b="1" spc="300" dirty="0">
              <a:solidFill>
                <a:schemeClr val="accent3"/>
              </a:solidFill>
              <a:latin typeface="+mn-ea"/>
            </a:endParaRPr>
          </a:p>
        </p:txBody>
      </p:sp>
      <p:grpSp>
        <p:nvGrpSpPr>
          <p:cNvPr id="10" name="组合 9"/>
          <p:cNvGrpSpPr/>
          <p:nvPr/>
        </p:nvGrpSpPr>
        <p:grpSpPr>
          <a:xfrm>
            <a:off x="660400" y="2069527"/>
            <a:ext cx="2684379" cy="620279"/>
            <a:chOff x="660400" y="2069527"/>
            <a:chExt cx="2684379" cy="620279"/>
          </a:xfrm>
        </p:grpSpPr>
        <p:pic>
          <p:nvPicPr>
            <p:cNvPr id="8"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0400" y="2069527"/>
              <a:ext cx="2684379" cy="620279"/>
            </a:xfrm>
            <a:prstGeom prst="rect">
              <a:avLst/>
            </a:prstGeom>
          </p:spPr>
        </p:pic>
        <p:sp>
          <p:nvSpPr>
            <p:cNvPr id="9" name="文本框 8"/>
            <p:cNvSpPr txBox="1"/>
            <p:nvPr/>
          </p:nvSpPr>
          <p:spPr>
            <a:xfrm>
              <a:off x="1040065" y="2179611"/>
              <a:ext cx="2069431" cy="400110"/>
            </a:xfrm>
            <a:prstGeom prst="rect">
              <a:avLst/>
            </a:prstGeom>
            <a:noFill/>
          </p:spPr>
          <p:txBody>
            <a:bodyPr wrap="square" rtlCol="0">
              <a:spAutoFit/>
            </a:bodyPr>
            <a:lstStyle/>
            <a:p>
              <a:pPr algn="ctr"/>
              <a:r>
                <a:rPr lang="en-US" altLang="zh-CN" sz="2000" b="1" spc="600" dirty="0">
                  <a:solidFill>
                    <a:schemeClr val="accent3"/>
                  </a:solidFill>
                </a:rPr>
                <a:t>《</a:t>
              </a:r>
              <a:r>
                <a:rPr lang="zh-CN" altLang="en-US" sz="2000" b="1" spc="600" dirty="0">
                  <a:solidFill>
                    <a:schemeClr val="accent3"/>
                  </a:solidFill>
                </a:rPr>
                <a:t>父亲的爱</a:t>
              </a:r>
              <a:r>
                <a:rPr lang="en-US" altLang="zh-CN" sz="2000" b="1" spc="600" dirty="0">
                  <a:solidFill>
                    <a:schemeClr val="accent3"/>
                  </a:solidFill>
                </a:rPr>
                <a:t>》</a:t>
              </a:r>
              <a:endParaRPr lang="zh-CN" altLang="en-US" sz="2000" b="1" spc="600" dirty="0">
                <a:solidFill>
                  <a:schemeClr val="accent3"/>
                </a:solidFill>
              </a:endParaRPr>
            </a:p>
          </p:txBody>
        </p:sp>
      </p:grpSp>
      <p:pic>
        <p:nvPicPr>
          <p:cNvPr id="15" name="图片 1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8017223" y="389689"/>
            <a:ext cx="4323347" cy="6485021"/>
          </a:xfrm>
          <a:custGeom>
            <a:avLst/>
            <a:gdLst>
              <a:gd name="connsiteX0" fmla="*/ 184813 w 4572000"/>
              <a:gd name="connsiteY0" fmla="*/ 685800 h 6858000"/>
              <a:gd name="connsiteX1" fmla="*/ 485603 w 4572000"/>
              <a:gd name="connsiteY1" fmla="*/ 1106905 h 6858000"/>
              <a:gd name="connsiteX2" fmla="*/ 282404 w 4572000"/>
              <a:gd name="connsiteY2" fmla="*/ 1007846 h 6858000"/>
              <a:gd name="connsiteX3" fmla="*/ 254837 w 4572000"/>
              <a:gd name="connsiteY3" fmla="*/ 921127 h 6858000"/>
              <a:gd name="connsiteX4" fmla="*/ 184813 w 4572000"/>
              <a:gd name="connsiteY4" fmla="*/ 685800 h 6858000"/>
              <a:gd name="connsiteX5" fmla="*/ 3084424 w 4572000"/>
              <a:gd name="connsiteY5" fmla="*/ 0 h 6858000"/>
              <a:gd name="connsiteX6" fmla="*/ 4572000 w 4572000"/>
              <a:gd name="connsiteY6" fmla="*/ 0 h 6858000"/>
              <a:gd name="connsiteX7" fmla="*/ 4572000 w 4572000"/>
              <a:gd name="connsiteY7" fmla="*/ 6858000 h 6858000"/>
              <a:gd name="connsiteX8" fmla="*/ 0 w 4572000"/>
              <a:gd name="connsiteY8" fmla="*/ 6858000 h 6858000"/>
              <a:gd name="connsiteX9" fmla="*/ 0 w 4572000"/>
              <a:gd name="connsiteY9" fmla="*/ 870174 h 6858000"/>
              <a:gd name="connsiteX10" fmla="*/ 282404 w 4572000"/>
              <a:gd name="connsiteY10" fmla="*/ 1007846 h 6858000"/>
              <a:gd name="connsiteX11" fmla="*/ 329192 w 4572000"/>
              <a:gd name="connsiteY11" fmla="*/ 1155032 h 6858000"/>
              <a:gd name="connsiteX12" fmla="*/ 365287 w 4572000"/>
              <a:gd name="connsiteY12" fmla="*/ 1203158 h 6858000"/>
              <a:gd name="connsiteX13" fmla="*/ 382216 w 4572000"/>
              <a:gd name="connsiteY13" fmla="*/ 1242487 h 6858000"/>
              <a:gd name="connsiteX14" fmla="*/ 374135 w 4572000"/>
              <a:gd name="connsiteY14" fmla="*/ 1236148 h 6858000"/>
              <a:gd name="connsiteX15" fmla="*/ 359281 w 4572000"/>
              <a:gd name="connsiteY15" fmla="*/ 1218374 h 6858000"/>
              <a:gd name="connsiteX16" fmla="*/ 373641 w 4572000"/>
              <a:gd name="connsiteY16" fmla="*/ 1235760 h 6858000"/>
              <a:gd name="connsiteX17" fmla="*/ 374135 w 4572000"/>
              <a:gd name="connsiteY17" fmla="*/ 1236148 h 6858000"/>
              <a:gd name="connsiteX18" fmla="*/ 380371 w 4572000"/>
              <a:gd name="connsiteY18" fmla="*/ 1243610 h 6858000"/>
              <a:gd name="connsiteX19" fmla="*/ 425445 w 4572000"/>
              <a:gd name="connsiteY19" fmla="*/ 1299411 h 6858000"/>
              <a:gd name="connsiteX20" fmla="*/ 485603 w 4572000"/>
              <a:gd name="connsiteY20" fmla="*/ 1467853 h 6858000"/>
              <a:gd name="connsiteX21" fmla="*/ 545761 w 4572000"/>
              <a:gd name="connsiteY21" fmla="*/ 1552074 h 6858000"/>
              <a:gd name="connsiteX22" fmla="*/ 581855 w 4572000"/>
              <a:gd name="connsiteY22" fmla="*/ 1636295 h 6858000"/>
              <a:gd name="connsiteX23" fmla="*/ 654045 w 4572000"/>
              <a:gd name="connsiteY23" fmla="*/ 1732547 h 6858000"/>
              <a:gd name="connsiteX24" fmla="*/ 666077 w 4572000"/>
              <a:gd name="connsiteY24" fmla="*/ 1768642 h 6858000"/>
              <a:gd name="connsiteX25" fmla="*/ 714203 w 4572000"/>
              <a:gd name="connsiteY25" fmla="*/ 1840832 h 6858000"/>
              <a:gd name="connsiteX26" fmla="*/ 726234 w 4572000"/>
              <a:gd name="connsiteY26" fmla="*/ 1876926 h 6858000"/>
              <a:gd name="connsiteX27" fmla="*/ 906708 w 4572000"/>
              <a:gd name="connsiteY27" fmla="*/ 1888958 h 6858000"/>
              <a:gd name="connsiteX28" fmla="*/ 978898 w 4572000"/>
              <a:gd name="connsiteY28" fmla="*/ 1876926 h 6858000"/>
              <a:gd name="connsiteX29" fmla="*/ 1099213 w 4572000"/>
              <a:gd name="connsiteY29" fmla="*/ 1840832 h 6858000"/>
              <a:gd name="connsiteX30" fmla="*/ 1279687 w 4572000"/>
              <a:gd name="connsiteY30" fmla="*/ 1816768 h 6858000"/>
              <a:gd name="connsiteX31" fmla="*/ 1339845 w 4572000"/>
              <a:gd name="connsiteY31" fmla="*/ 1744579 h 6858000"/>
              <a:gd name="connsiteX32" fmla="*/ 1363908 w 4572000"/>
              <a:gd name="connsiteY32" fmla="*/ 1780674 h 6858000"/>
              <a:gd name="connsiteX33" fmla="*/ 1448129 w 4572000"/>
              <a:gd name="connsiteY33" fmla="*/ 1828800 h 6858000"/>
              <a:gd name="connsiteX34" fmla="*/ 1556413 w 4572000"/>
              <a:gd name="connsiteY34" fmla="*/ 1816768 h 6858000"/>
              <a:gd name="connsiteX35" fmla="*/ 1604540 w 4572000"/>
              <a:gd name="connsiteY35" fmla="*/ 1804737 h 6858000"/>
              <a:gd name="connsiteX36" fmla="*/ 1664698 w 4572000"/>
              <a:gd name="connsiteY36" fmla="*/ 1816768 h 6858000"/>
              <a:gd name="connsiteX37" fmla="*/ 1688761 w 4572000"/>
              <a:gd name="connsiteY37" fmla="*/ 1852863 h 6858000"/>
              <a:gd name="connsiteX38" fmla="*/ 1772982 w 4572000"/>
              <a:gd name="connsiteY38" fmla="*/ 1888958 h 6858000"/>
              <a:gd name="connsiteX39" fmla="*/ 2049708 w 4572000"/>
              <a:gd name="connsiteY39" fmla="*/ 1876926 h 6858000"/>
              <a:gd name="connsiteX40" fmla="*/ 2085803 w 4572000"/>
              <a:gd name="connsiteY40" fmla="*/ 1864895 h 6858000"/>
              <a:gd name="connsiteX41" fmla="*/ 2182055 w 4572000"/>
              <a:gd name="connsiteY41" fmla="*/ 1852863 h 6858000"/>
              <a:gd name="connsiteX42" fmla="*/ 2338466 w 4572000"/>
              <a:gd name="connsiteY42" fmla="*/ 1828800 h 6858000"/>
              <a:gd name="connsiteX43" fmla="*/ 2410655 w 4572000"/>
              <a:gd name="connsiteY43" fmla="*/ 1804737 h 6858000"/>
              <a:gd name="connsiteX44" fmla="*/ 2482845 w 4572000"/>
              <a:gd name="connsiteY44" fmla="*/ 1792705 h 6858000"/>
              <a:gd name="connsiteX45" fmla="*/ 2579098 w 4572000"/>
              <a:gd name="connsiteY45" fmla="*/ 1768642 h 6858000"/>
              <a:gd name="connsiteX46" fmla="*/ 2699413 w 4572000"/>
              <a:gd name="connsiteY46" fmla="*/ 1744579 h 6858000"/>
              <a:gd name="connsiteX47" fmla="*/ 2759571 w 4572000"/>
              <a:gd name="connsiteY47" fmla="*/ 1732547 h 6858000"/>
              <a:gd name="connsiteX48" fmla="*/ 3276929 w 4572000"/>
              <a:gd name="connsiteY48" fmla="*/ 1744579 h 6858000"/>
              <a:gd name="connsiteX49" fmla="*/ 3325055 w 4572000"/>
              <a:gd name="connsiteY49" fmla="*/ 1756611 h 6858000"/>
              <a:gd name="connsiteX50" fmla="*/ 3938666 w 4572000"/>
              <a:gd name="connsiteY50" fmla="*/ 1744579 h 6858000"/>
              <a:gd name="connsiteX51" fmla="*/ 3974761 w 4572000"/>
              <a:gd name="connsiteY51" fmla="*/ 1732547 h 6858000"/>
              <a:gd name="connsiteX52" fmla="*/ 4071013 w 4572000"/>
              <a:gd name="connsiteY52" fmla="*/ 1672389 h 6858000"/>
              <a:gd name="connsiteX53" fmla="*/ 4143203 w 4572000"/>
              <a:gd name="connsiteY53" fmla="*/ 1600200 h 6858000"/>
              <a:gd name="connsiteX54" fmla="*/ 4167266 w 4572000"/>
              <a:gd name="connsiteY54" fmla="*/ 1564105 h 6858000"/>
              <a:gd name="connsiteX55" fmla="*/ 4203361 w 4572000"/>
              <a:gd name="connsiteY55" fmla="*/ 1540042 h 6858000"/>
              <a:gd name="connsiteX56" fmla="*/ 4299613 w 4572000"/>
              <a:gd name="connsiteY56" fmla="*/ 1371600 h 6858000"/>
              <a:gd name="connsiteX57" fmla="*/ 4323677 w 4572000"/>
              <a:gd name="connsiteY57" fmla="*/ 1335505 h 6858000"/>
              <a:gd name="connsiteX58" fmla="*/ 4383834 w 4572000"/>
              <a:gd name="connsiteY58" fmla="*/ 1227221 h 6858000"/>
              <a:gd name="connsiteX59" fmla="*/ 4395866 w 4572000"/>
              <a:gd name="connsiteY59" fmla="*/ 1143000 h 6858000"/>
              <a:gd name="connsiteX60" fmla="*/ 4407898 w 4572000"/>
              <a:gd name="connsiteY60" fmla="*/ 1106905 h 6858000"/>
              <a:gd name="connsiteX61" fmla="*/ 4431961 w 4572000"/>
              <a:gd name="connsiteY61" fmla="*/ 926432 h 6858000"/>
              <a:gd name="connsiteX62" fmla="*/ 4395866 w 4572000"/>
              <a:gd name="connsiteY62" fmla="*/ 685800 h 6858000"/>
              <a:gd name="connsiteX63" fmla="*/ 4371803 w 4572000"/>
              <a:gd name="connsiteY63" fmla="*/ 637674 h 6858000"/>
              <a:gd name="connsiteX64" fmla="*/ 4275550 w 4572000"/>
              <a:gd name="connsiteY64" fmla="*/ 541421 h 6858000"/>
              <a:gd name="connsiteX65" fmla="*/ 4239455 w 4572000"/>
              <a:gd name="connsiteY65" fmla="*/ 505326 h 6858000"/>
              <a:gd name="connsiteX66" fmla="*/ 4179298 w 4572000"/>
              <a:gd name="connsiteY66" fmla="*/ 469232 h 6858000"/>
              <a:gd name="connsiteX67" fmla="*/ 4107108 w 4572000"/>
              <a:gd name="connsiteY67" fmla="*/ 409074 h 6858000"/>
              <a:gd name="connsiteX68" fmla="*/ 3914603 w 4572000"/>
              <a:gd name="connsiteY68" fmla="*/ 312821 h 6858000"/>
              <a:gd name="connsiteX69" fmla="*/ 3794287 w 4572000"/>
              <a:gd name="connsiteY69" fmla="*/ 240632 h 6858000"/>
              <a:gd name="connsiteX70" fmla="*/ 3686003 w 4572000"/>
              <a:gd name="connsiteY70" fmla="*/ 204537 h 6858000"/>
              <a:gd name="connsiteX71" fmla="*/ 3635397 w 4572000"/>
              <a:gd name="connsiteY71" fmla="*/ 173949 h 6858000"/>
              <a:gd name="connsiteX72" fmla="*/ 3621151 w 4572000"/>
              <a:gd name="connsiteY72" fmla="*/ 165123 h 6858000"/>
              <a:gd name="connsiteX73" fmla="*/ 3614649 w 4572000"/>
              <a:gd name="connsiteY73" fmla="*/ 160709 h 6858000"/>
              <a:gd name="connsiteX74" fmla="*/ 3612048 w 4572000"/>
              <a:gd name="connsiteY74" fmla="*/ 159482 h 6858000"/>
              <a:gd name="connsiteX75" fmla="*/ 3621151 w 4572000"/>
              <a:gd name="connsiteY75" fmla="*/ 165123 h 6858000"/>
              <a:gd name="connsiteX76" fmla="*/ 3624363 w 4572000"/>
              <a:gd name="connsiteY76" fmla="*/ 167303 h 6858000"/>
              <a:gd name="connsiteX77" fmla="*/ 3589750 w 4572000"/>
              <a:gd name="connsiteY77" fmla="*/ 156411 h 6858000"/>
              <a:gd name="connsiteX78" fmla="*/ 3445371 w 4572000"/>
              <a:gd name="connsiteY78" fmla="*/ 84221 h 6858000"/>
              <a:gd name="connsiteX79" fmla="*/ 3361150 w 4572000"/>
              <a:gd name="connsiteY79" fmla="*/ 60158 h 6858000"/>
              <a:gd name="connsiteX80" fmla="*/ 3288961 w 4572000"/>
              <a:gd name="connsiteY80" fmla="*/ 48126 h 6858000"/>
              <a:gd name="connsiteX81" fmla="*/ 3084424 w 4572000"/>
              <a:gd name="connsiteY81" fmla="*/ 0 h 6858000"/>
              <a:gd name="connsiteX82" fmla="*/ 0 w 4572000"/>
              <a:gd name="connsiteY82" fmla="*/ 0 h 6858000"/>
              <a:gd name="connsiteX83" fmla="*/ 780206 w 4572000"/>
              <a:gd name="connsiteY83" fmla="*/ 0 h 6858000"/>
              <a:gd name="connsiteX84" fmla="*/ 757459 w 4572000"/>
              <a:gd name="connsiteY84" fmla="*/ 4115 h 6858000"/>
              <a:gd name="connsiteX85" fmla="*/ 703562 w 4572000"/>
              <a:gd name="connsiteY85" fmla="*/ 13801 h 6858000"/>
              <a:gd name="connsiteX86" fmla="*/ 680722 w 4572000"/>
              <a:gd name="connsiteY86" fmla="*/ 17671 h 6858000"/>
              <a:gd name="connsiteX87" fmla="*/ 696851 w 4572000"/>
              <a:gd name="connsiteY87" fmla="*/ 15007 h 6858000"/>
              <a:gd name="connsiteX88" fmla="*/ 703562 w 4572000"/>
              <a:gd name="connsiteY88" fmla="*/ 13801 h 6858000"/>
              <a:gd name="connsiteX89" fmla="*/ 706816 w 4572000"/>
              <a:gd name="connsiteY89" fmla="*/ 13249 h 6858000"/>
              <a:gd name="connsiteX90" fmla="*/ 593887 w 4572000"/>
              <a:gd name="connsiteY90" fmla="*/ 48126 h 6858000"/>
              <a:gd name="connsiteX91" fmla="*/ 88561 w 4572000"/>
              <a:gd name="connsiteY91" fmla="*/ 180474 h 6858000"/>
              <a:gd name="connsiteX92" fmla="*/ 15596 w 4572000"/>
              <a:gd name="connsiteY92" fmla="*/ 216801 h 6858000"/>
              <a:gd name="connsiteX93" fmla="*/ 0 w 4572000"/>
              <a:gd name="connsiteY93" fmla="*/ 22472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4572000" h="6858000">
                <a:moveTo>
                  <a:pt x="184813" y="685800"/>
                </a:moveTo>
                <a:lnTo>
                  <a:pt x="485603" y="1106905"/>
                </a:lnTo>
                <a:lnTo>
                  <a:pt x="282404" y="1007846"/>
                </a:lnTo>
                <a:lnTo>
                  <a:pt x="254837" y="921127"/>
                </a:lnTo>
                <a:cubicBezTo>
                  <a:pt x="231496" y="842685"/>
                  <a:pt x="208876" y="764006"/>
                  <a:pt x="184813" y="685800"/>
                </a:cubicBezTo>
                <a:close/>
                <a:moveTo>
                  <a:pt x="3084424" y="0"/>
                </a:moveTo>
                <a:lnTo>
                  <a:pt x="4572000" y="0"/>
                </a:lnTo>
                <a:lnTo>
                  <a:pt x="4572000" y="6858000"/>
                </a:lnTo>
                <a:lnTo>
                  <a:pt x="0" y="6858000"/>
                </a:lnTo>
                <a:lnTo>
                  <a:pt x="0" y="870174"/>
                </a:lnTo>
                <a:lnTo>
                  <a:pt x="282404" y="1007846"/>
                </a:lnTo>
                <a:lnTo>
                  <a:pt x="329192" y="1155032"/>
                </a:lnTo>
                <a:cubicBezTo>
                  <a:pt x="335797" y="1173966"/>
                  <a:pt x="355338" y="1185748"/>
                  <a:pt x="365287" y="1203158"/>
                </a:cubicBezTo>
                <a:cubicBezTo>
                  <a:pt x="382921" y="1234017"/>
                  <a:pt x="385619" y="1243114"/>
                  <a:pt x="382216" y="1242487"/>
                </a:cubicBezTo>
                <a:lnTo>
                  <a:pt x="374135" y="1236148"/>
                </a:lnTo>
                <a:lnTo>
                  <a:pt x="359281" y="1218374"/>
                </a:lnTo>
                <a:cubicBezTo>
                  <a:pt x="347973" y="1205411"/>
                  <a:pt x="362700" y="1224751"/>
                  <a:pt x="373641" y="1235760"/>
                </a:cubicBezTo>
                <a:lnTo>
                  <a:pt x="374135" y="1236148"/>
                </a:lnTo>
                <a:lnTo>
                  <a:pt x="380371" y="1243610"/>
                </a:lnTo>
                <a:cubicBezTo>
                  <a:pt x="391031" y="1256614"/>
                  <a:pt x="405687" y="1274713"/>
                  <a:pt x="425445" y="1299411"/>
                </a:cubicBezTo>
                <a:cubicBezTo>
                  <a:pt x="434726" y="1327253"/>
                  <a:pt x="466508" y="1429662"/>
                  <a:pt x="485603" y="1467853"/>
                </a:cubicBezTo>
                <a:cubicBezTo>
                  <a:pt x="494398" y="1485443"/>
                  <a:pt x="537589" y="1541178"/>
                  <a:pt x="545761" y="1552074"/>
                </a:cubicBezTo>
                <a:cubicBezTo>
                  <a:pt x="556455" y="1584157"/>
                  <a:pt x="562032" y="1606561"/>
                  <a:pt x="581855" y="1636295"/>
                </a:cubicBezTo>
                <a:cubicBezTo>
                  <a:pt x="604101" y="1669665"/>
                  <a:pt x="654045" y="1732547"/>
                  <a:pt x="654045" y="1732547"/>
                </a:cubicBezTo>
                <a:cubicBezTo>
                  <a:pt x="658056" y="1744579"/>
                  <a:pt x="659918" y="1757555"/>
                  <a:pt x="666077" y="1768642"/>
                </a:cubicBezTo>
                <a:cubicBezTo>
                  <a:pt x="680122" y="1793923"/>
                  <a:pt x="714203" y="1840832"/>
                  <a:pt x="714203" y="1840832"/>
                </a:cubicBezTo>
                <a:cubicBezTo>
                  <a:pt x="718213" y="1852863"/>
                  <a:pt x="718312" y="1867023"/>
                  <a:pt x="726234" y="1876926"/>
                </a:cubicBezTo>
                <a:cubicBezTo>
                  <a:pt x="769140" y="1930558"/>
                  <a:pt x="859371" y="1892903"/>
                  <a:pt x="906708" y="1888958"/>
                </a:cubicBezTo>
                <a:cubicBezTo>
                  <a:pt x="930771" y="1884947"/>
                  <a:pt x="955231" y="1882843"/>
                  <a:pt x="978898" y="1876926"/>
                </a:cubicBezTo>
                <a:cubicBezTo>
                  <a:pt x="1101680" y="1846230"/>
                  <a:pt x="1003724" y="1859930"/>
                  <a:pt x="1099213" y="1840832"/>
                </a:cubicBezTo>
                <a:cubicBezTo>
                  <a:pt x="1166726" y="1827330"/>
                  <a:pt x="1207448" y="1824795"/>
                  <a:pt x="1279687" y="1816768"/>
                </a:cubicBezTo>
                <a:cubicBezTo>
                  <a:pt x="1286946" y="1805880"/>
                  <a:pt x="1324406" y="1744579"/>
                  <a:pt x="1339845" y="1744579"/>
                </a:cubicBezTo>
                <a:cubicBezTo>
                  <a:pt x="1354305" y="1744579"/>
                  <a:pt x="1353683" y="1770449"/>
                  <a:pt x="1363908" y="1780674"/>
                </a:cubicBezTo>
                <a:cubicBezTo>
                  <a:pt x="1380913" y="1797679"/>
                  <a:pt x="1429257" y="1819364"/>
                  <a:pt x="1448129" y="1828800"/>
                </a:cubicBezTo>
                <a:cubicBezTo>
                  <a:pt x="1484224" y="1824789"/>
                  <a:pt x="1520518" y="1822290"/>
                  <a:pt x="1556413" y="1816768"/>
                </a:cubicBezTo>
                <a:cubicBezTo>
                  <a:pt x="1572757" y="1814254"/>
                  <a:pt x="1588004" y="1804737"/>
                  <a:pt x="1604540" y="1804737"/>
                </a:cubicBezTo>
                <a:cubicBezTo>
                  <a:pt x="1624990" y="1804737"/>
                  <a:pt x="1644645" y="1812758"/>
                  <a:pt x="1664698" y="1816768"/>
                </a:cubicBezTo>
                <a:cubicBezTo>
                  <a:pt x="1672719" y="1828800"/>
                  <a:pt x="1678536" y="1842638"/>
                  <a:pt x="1688761" y="1852863"/>
                </a:cubicBezTo>
                <a:cubicBezTo>
                  <a:pt x="1716457" y="1880559"/>
                  <a:pt x="1736165" y="1879754"/>
                  <a:pt x="1772982" y="1888958"/>
                </a:cubicBezTo>
                <a:cubicBezTo>
                  <a:pt x="1865224" y="1884947"/>
                  <a:pt x="1957651" y="1884007"/>
                  <a:pt x="2049708" y="1876926"/>
                </a:cubicBezTo>
                <a:cubicBezTo>
                  <a:pt x="2062353" y="1875953"/>
                  <a:pt x="2073325" y="1867164"/>
                  <a:pt x="2085803" y="1864895"/>
                </a:cubicBezTo>
                <a:cubicBezTo>
                  <a:pt x="2117615" y="1859111"/>
                  <a:pt x="2149971" y="1856874"/>
                  <a:pt x="2182055" y="1852863"/>
                </a:cubicBezTo>
                <a:cubicBezTo>
                  <a:pt x="2281488" y="1819721"/>
                  <a:pt x="2125760" y="1868683"/>
                  <a:pt x="2338466" y="1828800"/>
                </a:cubicBezTo>
                <a:cubicBezTo>
                  <a:pt x="2363396" y="1824126"/>
                  <a:pt x="2385636" y="1808907"/>
                  <a:pt x="2410655" y="1804737"/>
                </a:cubicBezTo>
                <a:cubicBezTo>
                  <a:pt x="2434718" y="1800726"/>
                  <a:pt x="2458991" y="1797817"/>
                  <a:pt x="2482845" y="1792705"/>
                </a:cubicBezTo>
                <a:cubicBezTo>
                  <a:pt x="2515183" y="1785775"/>
                  <a:pt x="2546668" y="1775128"/>
                  <a:pt x="2579098" y="1768642"/>
                </a:cubicBezTo>
                <a:lnTo>
                  <a:pt x="2699413" y="1744579"/>
                </a:lnTo>
                <a:lnTo>
                  <a:pt x="2759571" y="1732547"/>
                </a:lnTo>
                <a:lnTo>
                  <a:pt x="3276929" y="1744579"/>
                </a:lnTo>
                <a:cubicBezTo>
                  <a:pt x="3293450" y="1745282"/>
                  <a:pt x="3308519" y="1756611"/>
                  <a:pt x="3325055" y="1756611"/>
                </a:cubicBezTo>
                <a:cubicBezTo>
                  <a:pt x="3529631" y="1756611"/>
                  <a:pt x="3734129" y="1748590"/>
                  <a:pt x="3938666" y="1744579"/>
                </a:cubicBezTo>
                <a:cubicBezTo>
                  <a:pt x="3950698" y="1740568"/>
                  <a:pt x="3963104" y="1737543"/>
                  <a:pt x="3974761" y="1732547"/>
                </a:cubicBezTo>
                <a:cubicBezTo>
                  <a:pt x="4013035" y="1716144"/>
                  <a:pt x="4039606" y="1700655"/>
                  <a:pt x="4071013" y="1672389"/>
                </a:cubicBezTo>
                <a:cubicBezTo>
                  <a:pt x="4096308" y="1649624"/>
                  <a:pt x="4124326" y="1628515"/>
                  <a:pt x="4143203" y="1600200"/>
                </a:cubicBezTo>
                <a:cubicBezTo>
                  <a:pt x="4151224" y="1588168"/>
                  <a:pt x="4157041" y="1574330"/>
                  <a:pt x="4167266" y="1564105"/>
                </a:cubicBezTo>
                <a:cubicBezTo>
                  <a:pt x="4177491" y="1553880"/>
                  <a:pt x="4191329" y="1548063"/>
                  <a:pt x="4203361" y="1540042"/>
                </a:cubicBezTo>
                <a:cubicBezTo>
                  <a:pt x="4338310" y="1360108"/>
                  <a:pt x="4232800" y="1521927"/>
                  <a:pt x="4299613" y="1371600"/>
                </a:cubicBezTo>
                <a:cubicBezTo>
                  <a:pt x="4305486" y="1358386"/>
                  <a:pt x="4316013" y="1347767"/>
                  <a:pt x="4323677" y="1335505"/>
                </a:cubicBezTo>
                <a:cubicBezTo>
                  <a:pt x="4361441" y="1275082"/>
                  <a:pt x="4355109" y="1284671"/>
                  <a:pt x="4383834" y="1227221"/>
                </a:cubicBezTo>
                <a:cubicBezTo>
                  <a:pt x="4387845" y="1199147"/>
                  <a:pt x="4390304" y="1170808"/>
                  <a:pt x="4395866" y="1143000"/>
                </a:cubicBezTo>
                <a:cubicBezTo>
                  <a:pt x="4398353" y="1130564"/>
                  <a:pt x="4406222" y="1119476"/>
                  <a:pt x="4407898" y="1106905"/>
                </a:cubicBezTo>
                <a:cubicBezTo>
                  <a:pt x="4434067" y="910635"/>
                  <a:pt x="4401220" y="1018649"/>
                  <a:pt x="4431961" y="926432"/>
                </a:cubicBezTo>
                <a:cubicBezTo>
                  <a:pt x="4421035" y="762552"/>
                  <a:pt x="4441410" y="788274"/>
                  <a:pt x="4395866" y="685800"/>
                </a:cubicBezTo>
                <a:cubicBezTo>
                  <a:pt x="4388582" y="669410"/>
                  <a:pt x="4383285" y="651452"/>
                  <a:pt x="4371803" y="637674"/>
                </a:cubicBezTo>
                <a:cubicBezTo>
                  <a:pt x="4342755" y="602817"/>
                  <a:pt x="4307634" y="573505"/>
                  <a:pt x="4275550" y="541421"/>
                </a:cubicBezTo>
                <a:cubicBezTo>
                  <a:pt x="4263518" y="529389"/>
                  <a:pt x="4254046" y="514080"/>
                  <a:pt x="4239455" y="505326"/>
                </a:cubicBezTo>
                <a:cubicBezTo>
                  <a:pt x="4219403" y="493295"/>
                  <a:pt x="4198210" y="482986"/>
                  <a:pt x="4179298" y="469232"/>
                </a:cubicBezTo>
                <a:cubicBezTo>
                  <a:pt x="4153966" y="450809"/>
                  <a:pt x="4132862" y="426904"/>
                  <a:pt x="4107108" y="409074"/>
                </a:cubicBezTo>
                <a:cubicBezTo>
                  <a:pt x="4040967" y="363284"/>
                  <a:pt x="3988454" y="347285"/>
                  <a:pt x="3914603" y="312821"/>
                </a:cubicBezTo>
                <a:cubicBezTo>
                  <a:pt x="3653882" y="191152"/>
                  <a:pt x="3991088" y="349966"/>
                  <a:pt x="3794287" y="240632"/>
                </a:cubicBezTo>
                <a:cubicBezTo>
                  <a:pt x="3757214" y="220036"/>
                  <a:pt x="3725653" y="214449"/>
                  <a:pt x="3686003" y="204537"/>
                </a:cubicBezTo>
                <a:cubicBezTo>
                  <a:pt x="3663690" y="191149"/>
                  <a:pt x="3647272" y="181206"/>
                  <a:pt x="3635397" y="173949"/>
                </a:cubicBezTo>
                <a:lnTo>
                  <a:pt x="3621151" y="165123"/>
                </a:lnTo>
                <a:lnTo>
                  <a:pt x="3614649" y="160709"/>
                </a:lnTo>
                <a:cubicBezTo>
                  <a:pt x="3608238" y="156631"/>
                  <a:pt x="3603763" y="154200"/>
                  <a:pt x="3612048" y="159482"/>
                </a:cubicBezTo>
                <a:lnTo>
                  <a:pt x="3621151" y="165123"/>
                </a:lnTo>
                <a:lnTo>
                  <a:pt x="3624363" y="167303"/>
                </a:lnTo>
                <a:cubicBezTo>
                  <a:pt x="3632823" y="173616"/>
                  <a:pt x="3633462" y="176810"/>
                  <a:pt x="3589750" y="156411"/>
                </a:cubicBezTo>
                <a:cubicBezTo>
                  <a:pt x="3540991" y="133657"/>
                  <a:pt x="3497108" y="99003"/>
                  <a:pt x="3445371" y="84221"/>
                </a:cubicBezTo>
                <a:cubicBezTo>
                  <a:pt x="3417297" y="76200"/>
                  <a:pt x="3389599" y="66723"/>
                  <a:pt x="3361150" y="60158"/>
                </a:cubicBezTo>
                <a:cubicBezTo>
                  <a:pt x="3337380" y="54673"/>
                  <a:pt x="3312882" y="52910"/>
                  <a:pt x="3288961" y="48126"/>
                </a:cubicBezTo>
                <a:cubicBezTo>
                  <a:pt x="3264146" y="43163"/>
                  <a:pt x="3113015" y="9530"/>
                  <a:pt x="3084424" y="0"/>
                </a:cubicBezTo>
                <a:close/>
                <a:moveTo>
                  <a:pt x="0" y="0"/>
                </a:moveTo>
                <a:lnTo>
                  <a:pt x="780206" y="0"/>
                </a:lnTo>
                <a:lnTo>
                  <a:pt x="757459" y="4115"/>
                </a:lnTo>
                <a:lnTo>
                  <a:pt x="703562" y="13801"/>
                </a:lnTo>
                <a:lnTo>
                  <a:pt x="680722" y="17671"/>
                </a:lnTo>
                <a:cubicBezTo>
                  <a:pt x="639809" y="24737"/>
                  <a:pt x="617345" y="29210"/>
                  <a:pt x="696851" y="15007"/>
                </a:cubicBezTo>
                <a:lnTo>
                  <a:pt x="703562" y="13801"/>
                </a:lnTo>
                <a:lnTo>
                  <a:pt x="706816" y="13249"/>
                </a:lnTo>
                <a:cubicBezTo>
                  <a:pt x="778740" y="1315"/>
                  <a:pt x="855131" y="-9021"/>
                  <a:pt x="593887" y="48126"/>
                </a:cubicBezTo>
                <a:cubicBezTo>
                  <a:pt x="382915" y="94276"/>
                  <a:pt x="283695" y="82907"/>
                  <a:pt x="88561" y="180474"/>
                </a:cubicBezTo>
                <a:cubicBezTo>
                  <a:pt x="70669" y="189420"/>
                  <a:pt x="44886" y="202160"/>
                  <a:pt x="15596" y="216801"/>
                </a:cubicBezTo>
                <a:lnTo>
                  <a:pt x="0" y="224723"/>
                </a:lnTo>
                <a:close/>
              </a:path>
            </a:pathLst>
          </a:custGeom>
        </p:spPr>
      </p:pic>
      <p:sp>
        <p:nvSpPr>
          <p:cNvPr id="20" name="矩形 19"/>
          <p:cNvSpPr/>
          <p:nvPr/>
        </p:nvSpPr>
        <p:spPr>
          <a:xfrm>
            <a:off x="660400" y="2799890"/>
            <a:ext cx="7304700" cy="541020"/>
          </a:xfrm>
          <a:prstGeom prst="rect">
            <a:avLst/>
          </a:prstGeom>
          <a:solidFill>
            <a:schemeClr val="bg1"/>
          </a:solidFill>
        </p:spPr>
        <p:txBody>
          <a:bodyPr wrap="square" lIns="105571" tIns="52784" rIns="105571" bIns="52784">
            <a:spAutoFit/>
          </a:bodyPr>
          <a:lstStyle/>
          <a:p>
            <a:pPr lvl="0" algn="just">
              <a:lnSpc>
                <a:spcPts val="1700"/>
              </a:lnSpc>
              <a:buClr>
                <a:srgbClr val="C00000"/>
              </a:buClr>
              <a:defRPr/>
            </a:pPr>
            <a:r>
              <a:rPr lang="zh-CN" altLang="en-US" sz="1400" dirty="0">
                <a:solidFill>
                  <a:srgbClr val="253238"/>
                </a:solidFill>
                <a:latin typeface="微软雅黑" panose="020B0503020204020204" pitchFamily="34" charset="-122"/>
                <a:ea typeface="微软雅黑" panose="020B0503020204020204" pitchFamily="34" charset="-122"/>
              </a:rPr>
              <a:t>爸爸不懂得怎样表达爱，使我们一家人融洽相处的是妈妈。他只是每天上班下班，而妈妈则把我们做过的错事开列清单，然后由他来责骂我们。</a:t>
            </a:r>
            <a:endParaRPr lang="zh-CN" altLang="en-US" sz="1400" dirty="0">
              <a:solidFill>
                <a:srgbClr val="253238"/>
              </a:solidFill>
              <a:latin typeface="微软雅黑" panose="020B0503020204020204" pitchFamily="34" charset="-122"/>
              <a:ea typeface="微软雅黑" panose="020B0503020204020204" pitchFamily="34" charset="-122"/>
            </a:endParaRPr>
          </a:p>
        </p:txBody>
      </p:sp>
      <p:sp>
        <p:nvSpPr>
          <p:cNvPr id="21" name="矩形 20"/>
          <p:cNvSpPr/>
          <p:nvPr/>
        </p:nvSpPr>
        <p:spPr>
          <a:xfrm>
            <a:off x="660400" y="3577393"/>
            <a:ext cx="7304700" cy="530818"/>
          </a:xfrm>
          <a:prstGeom prst="rect">
            <a:avLst/>
          </a:prstGeom>
          <a:solidFill>
            <a:schemeClr val="bg1"/>
          </a:solidFill>
        </p:spPr>
        <p:txBody>
          <a:bodyPr wrap="square" lIns="105571" tIns="52784" rIns="105571" bIns="52784">
            <a:spAutoFit/>
          </a:bodyPr>
          <a:lstStyle/>
          <a:p>
            <a:pPr lvl="0" algn="just">
              <a:lnSpc>
                <a:spcPts val="1700"/>
              </a:lnSpc>
              <a:buClr>
                <a:srgbClr val="C00000"/>
              </a:buClr>
              <a:defRPr/>
            </a:pPr>
            <a:r>
              <a:rPr lang="zh-CN" altLang="en-US" sz="1400" dirty="0">
                <a:solidFill>
                  <a:srgbClr val="253238"/>
                </a:solidFill>
                <a:latin typeface="微软雅黑" panose="020B0503020204020204" pitchFamily="34" charset="-122"/>
                <a:ea typeface="微软雅黑" panose="020B0503020204020204" pitchFamily="34" charset="-122"/>
              </a:rPr>
              <a:t>有一次我偷了一块糖果，他要我把它送回去，告诉卖糖的说是我偷来的，说我愿意替他拆箱卸货作为赔偿。但妈妈却明白我只是个孩子。</a:t>
            </a:r>
            <a:endParaRPr lang="zh-CN" altLang="en-US" sz="1400" dirty="0">
              <a:solidFill>
                <a:srgbClr val="253238"/>
              </a:solidFill>
              <a:latin typeface="微软雅黑" panose="020B0503020204020204" pitchFamily="34" charset="-122"/>
              <a:ea typeface="微软雅黑" panose="020B0503020204020204" pitchFamily="34" charset="-122"/>
            </a:endParaRPr>
          </a:p>
        </p:txBody>
      </p:sp>
      <p:sp>
        <p:nvSpPr>
          <p:cNvPr id="22" name="矩形 21"/>
          <p:cNvSpPr/>
          <p:nvPr/>
        </p:nvSpPr>
        <p:spPr>
          <a:xfrm>
            <a:off x="660400" y="4354896"/>
            <a:ext cx="7304700" cy="758825"/>
          </a:xfrm>
          <a:prstGeom prst="rect">
            <a:avLst/>
          </a:prstGeom>
          <a:solidFill>
            <a:schemeClr val="bg1"/>
          </a:solidFill>
        </p:spPr>
        <p:txBody>
          <a:bodyPr wrap="square" lIns="105571" tIns="52784" rIns="105571" bIns="52784">
            <a:spAutoFit/>
          </a:bodyPr>
          <a:lstStyle/>
          <a:p>
            <a:pPr lvl="0" algn="just">
              <a:lnSpc>
                <a:spcPts val="1700"/>
              </a:lnSpc>
              <a:buClr>
                <a:srgbClr val="C00000"/>
              </a:buClr>
              <a:defRPr/>
            </a:pPr>
            <a:r>
              <a:rPr lang="zh-CN" altLang="en-US" sz="1400" dirty="0">
                <a:solidFill>
                  <a:srgbClr val="253238"/>
                </a:solidFill>
                <a:latin typeface="微软雅黑" panose="020B0503020204020204" pitchFamily="34" charset="-122"/>
                <a:ea typeface="微软雅黑" panose="020B0503020204020204" pitchFamily="34" charset="-122"/>
              </a:rPr>
              <a:t>我在运动场打秋千跌断了腿，在前往医院途中一直抱着我的是妈妈。爸爸把汽车停在急诊室门口，他们叫他驶开，说那空位是留给紧急车辆停放的。爸爸听了便叫嚷道：“你以为这是什么车？旅游车？</a:t>
            </a:r>
            <a:r>
              <a:rPr lang="en-US" altLang="zh-CN" sz="1400" dirty="0">
                <a:solidFill>
                  <a:srgbClr val="253238"/>
                </a:solidFill>
                <a:latin typeface="微软雅黑" panose="020B0503020204020204" pitchFamily="34" charset="-122"/>
                <a:ea typeface="微软雅黑" panose="020B0503020204020204" pitchFamily="34" charset="-122"/>
              </a:rPr>
              <a:t>”</a:t>
            </a:r>
            <a:endParaRPr lang="en-US" altLang="zh-CN" sz="1400" dirty="0">
              <a:solidFill>
                <a:srgbClr val="253238"/>
              </a:solidFill>
              <a:latin typeface="微软雅黑" panose="020B0503020204020204" pitchFamily="34" charset="-122"/>
              <a:ea typeface="微软雅黑" panose="020B0503020204020204" pitchFamily="34" charset="-122"/>
            </a:endParaRPr>
          </a:p>
        </p:txBody>
      </p:sp>
      <p:sp>
        <p:nvSpPr>
          <p:cNvPr id="23" name="矩形 22"/>
          <p:cNvSpPr/>
          <p:nvPr/>
        </p:nvSpPr>
        <p:spPr>
          <a:xfrm>
            <a:off x="660400" y="5350408"/>
            <a:ext cx="7304700" cy="541020"/>
          </a:xfrm>
          <a:prstGeom prst="rect">
            <a:avLst/>
          </a:prstGeom>
          <a:solidFill>
            <a:schemeClr val="bg1"/>
          </a:solidFill>
        </p:spPr>
        <p:txBody>
          <a:bodyPr wrap="square" lIns="105571" tIns="52784" rIns="105571" bIns="52784">
            <a:spAutoFit/>
          </a:bodyPr>
          <a:lstStyle/>
          <a:p>
            <a:pPr lvl="0" algn="just">
              <a:lnSpc>
                <a:spcPts val="1700"/>
              </a:lnSpc>
              <a:buClr>
                <a:srgbClr val="C00000"/>
              </a:buClr>
              <a:defRPr/>
            </a:pPr>
            <a:r>
              <a:rPr lang="zh-CN" altLang="en-US" sz="1400" dirty="0">
                <a:solidFill>
                  <a:srgbClr val="253238"/>
                </a:solidFill>
                <a:latin typeface="微软雅黑" panose="020B0503020204020204" pitchFamily="34" charset="-122"/>
                <a:ea typeface="微软雅黑" panose="020B0503020204020204" pitchFamily="34" charset="-122"/>
              </a:rPr>
              <a:t>在我生日会上，爸爸总是显得有些不大相称。他只是忙于吹气球，布置餐桌，做杂务。把插着蜡烛的蛋糕推过来让我们吹的，是妈妈。</a:t>
            </a:r>
            <a:endParaRPr lang="zh-CN" altLang="en-US" sz="1400" dirty="0">
              <a:solidFill>
                <a:srgbClr val="253238"/>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750" fill="hold"/>
                                        <p:tgtEl>
                                          <p:spTgt spid="2"/>
                                        </p:tgtEl>
                                        <p:attrNameLst>
                                          <p:attrName>ppt_w</p:attrName>
                                        </p:attrNameLst>
                                      </p:cBhvr>
                                      <p:tavLst>
                                        <p:tav tm="0">
                                          <p:val>
                                            <p:fltVal val="0"/>
                                          </p:val>
                                        </p:tav>
                                        <p:tav tm="100000">
                                          <p:val>
                                            <p:strVal val="#ppt_w"/>
                                          </p:val>
                                        </p:tav>
                                      </p:tavLst>
                                    </p:anim>
                                    <p:anim calcmode="lin" valueType="num">
                                      <p:cBhvr>
                                        <p:cTn id="8" dur="750" fill="hold"/>
                                        <p:tgtEl>
                                          <p:spTgt spid="2"/>
                                        </p:tgtEl>
                                        <p:attrNameLst>
                                          <p:attrName>ppt_h</p:attrName>
                                        </p:attrNameLst>
                                      </p:cBhvr>
                                      <p:tavLst>
                                        <p:tav tm="0">
                                          <p:val>
                                            <p:fltVal val="0"/>
                                          </p:val>
                                        </p:tav>
                                        <p:tav tm="100000">
                                          <p:val>
                                            <p:strVal val="#ppt_h"/>
                                          </p:val>
                                        </p:tav>
                                      </p:tavLst>
                                    </p:anim>
                                    <p:animEffect transition="in" filter="fade">
                                      <p:cBhvr>
                                        <p:cTn id="9" dur="750"/>
                                        <p:tgtEl>
                                          <p:spTgt spid="2"/>
                                        </p:tgtEl>
                                      </p:cBhvr>
                                    </p:animEffect>
                                  </p:childTnLst>
                                </p:cTn>
                              </p:par>
                            </p:childTnLst>
                          </p:cTn>
                        </p:par>
                        <p:par>
                          <p:cTn id="10" fill="hold">
                            <p:stCondLst>
                              <p:cond delay="1000"/>
                            </p:stCondLst>
                            <p:childTnLst>
                              <p:par>
                                <p:cTn id="11" presetID="22" presetClass="entr" presetSubtype="4"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par>
                          <p:cTn id="14" fill="hold">
                            <p:stCondLst>
                              <p:cond delay="1500"/>
                            </p:stCondLst>
                            <p:childTnLst>
                              <p:par>
                                <p:cTn id="15" presetID="2" presetClass="entr" presetSubtype="4" fill="hold" nodeType="after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750" fill="hold"/>
                                        <p:tgtEl>
                                          <p:spTgt spid="15"/>
                                        </p:tgtEl>
                                        <p:attrNameLst>
                                          <p:attrName>ppt_x</p:attrName>
                                        </p:attrNameLst>
                                      </p:cBhvr>
                                      <p:tavLst>
                                        <p:tav tm="0">
                                          <p:val>
                                            <p:strVal val="#ppt_x"/>
                                          </p:val>
                                        </p:tav>
                                        <p:tav tm="100000">
                                          <p:val>
                                            <p:strVal val="#ppt_x"/>
                                          </p:val>
                                        </p:tav>
                                      </p:tavLst>
                                    </p:anim>
                                    <p:anim calcmode="lin" valueType="num">
                                      <p:cBhvr additive="base">
                                        <p:cTn id="18" dur="750" fill="hold"/>
                                        <p:tgtEl>
                                          <p:spTgt spid="15"/>
                                        </p:tgtEl>
                                        <p:attrNameLst>
                                          <p:attrName>ppt_y</p:attrName>
                                        </p:attrNameLst>
                                      </p:cBhvr>
                                      <p:tavLst>
                                        <p:tav tm="0">
                                          <p:val>
                                            <p:strVal val="1+#ppt_h/2"/>
                                          </p:val>
                                        </p:tav>
                                        <p:tav tm="100000">
                                          <p:val>
                                            <p:strVal val="#ppt_y"/>
                                          </p:val>
                                        </p:tav>
                                      </p:tavLst>
                                    </p:anim>
                                  </p:childTnLst>
                                </p:cTn>
                              </p:par>
                            </p:childTnLst>
                          </p:cTn>
                        </p:par>
                        <p:par>
                          <p:cTn id="19" fill="hold">
                            <p:stCondLst>
                              <p:cond delay="2500"/>
                            </p:stCondLst>
                            <p:childTnLst>
                              <p:par>
                                <p:cTn id="20" presetID="42" presetClass="entr" presetSubtype="0"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750"/>
                                        <p:tgtEl>
                                          <p:spTgt spid="10"/>
                                        </p:tgtEl>
                                      </p:cBhvr>
                                    </p:animEffect>
                                    <p:anim calcmode="lin" valueType="num">
                                      <p:cBhvr>
                                        <p:cTn id="23" dur="750" fill="hold"/>
                                        <p:tgtEl>
                                          <p:spTgt spid="10"/>
                                        </p:tgtEl>
                                        <p:attrNameLst>
                                          <p:attrName>ppt_x</p:attrName>
                                        </p:attrNameLst>
                                      </p:cBhvr>
                                      <p:tavLst>
                                        <p:tav tm="0">
                                          <p:val>
                                            <p:strVal val="#ppt_x"/>
                                          </p:val>
                                        </p:tav>
                                        <p:tav tm="100000">
                                          <p:val>
                                            <p:strVal val="#ppt_x"/>
                                          </p:val>
                                        </p:tav>
                                      </p:tavLst>
                                    </p:anim>
                                    <p:anim calcmode="lin" valueType="num">
                                      <p:cBhvr>
                                        <p:cTn id="24" dur="750" fill="hold"/>
                                        <p:tgtEl>
                                          <p:spTgt spid="10"/>
                                        </p:tgtEl>
                                        <p:attrNameLst>
                                          <p:attrName>ppt_y</p:attrName>
                                        </p:attrNameLst>
                                      </p:cBhvr>
                                      <p:tavLst>
                                        <p:tav tm="0">
                                          <p:val>
                                            <p:strVal val="#ppt_y+.1"/>
                                          </p:val>
                                        </p:tav>
                                        <p:tav tm="100000">
                                          <p:val>
                                            <p:strVal val="#ppt_y"/>
                                          </p:val>
                                        </p:tav>
                                      </p:tavLst>
                                    </p:anim>
                                  </p:childTnLst>
                                </p:cTn>
                              </p:par>
                            </p:childTnLst>
                          </p:cTn>
                        </p:par>
                        <p:par>
                          <p:cTn id="25" fill="hold">
                            <p:stCondLst>
                              <p:cond delay="3500"/>
                            </p:stCondLst>
                            <p:childTnLst>
                              <p:par>
                                <p:cTn id="26" presetID="22" presetClass="entr" presetSubtype="1" fill="hold" grpId="0" nodeType="after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wipe(up)">
                                      <p:cBhvr>
                                        <p:cTn id="28" dur="500"/>
                                        <p:tgtEl>
                                          <p:spTgt spid="20"/>
                                        </p:tgtEl>
                                      </p:cBhvr>
                                    </p:animEffect>
                                  </p:childTnLst>
                                </p:cTn>
                              </p:par>
                            </p:childTnLst>
                          </p:cTn>
                        </p:par>
                        <p:par>
                          <p:cTn id="29" fill="hold">
                            <p:stCondLst>
                              <p:cond delay="4000"/>
                            </p:stCondLst>
                            <p:childTnLst>
                              <p:par>
                                <p:cTn id="30" presetID="22" presetClass="entr" presetSubtype="1" fill="hold" grpId="0" nodeType="after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wipe(up)">
                                      <p:cBhvr>
                                        <p:cTn id="32" dur="500"/>
                                        <p:tgtEl>
                                          <p:spTgt spid="21"/>
                                        </p:tgtEl>
                                      </p:cBhvr>
                                    </p:animEffect>
                                  </p:childTnLst>
                                </p:cTn>
                              </p:par>
                            </p:childTnLst>
                          </p:cTn>
                        </p:par>
                        <p:par>
                          <p:cTn id="33" fill="hold">
                            <p:stCondLst>
                              <p:cond delay="4500"/>
                            </p:stCondLst>
                            <p:childTnLst>
                              <p:par>
                                <p:cTn id="34" presetID="22" presetClass="entr" presetSubtype="1" fill="hold" grpId="0" nodeType="after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wipe(up)">
                                      <p:cBhvr>
                                        <p:cTn id="36" dur="500"/>
                                        <p:tgtEl>
                                          <p:spTgt spid="22"/>
                                        </p:tgtEl>
                                      </p:cBhvr>
                                    </p:animEffect>
                                  </p:childTnLst>
                                </p:cTn>
                              </p:par>
                            </p:childTnLst>
                          </p:cTn>
                        </p:par>
                        <p:par>
                          <p:cTn id="37" fill="hold">
                            <p:stCondLst>
                              <p:cond delay="5000"/>
                            </p:stCondLst>
                            <p:childTnLst>
                              <p:par>
                                <p:cTn id="38" presetID="22" presetClass="entr" presetSubtype="1" fill="hold" grpId="0" nodeType="after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wipe(up)">
                                      <p:cBhvr>
                                        <p:cTn id="4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0" grpId="0" bldLvl="0" animBg="1"/>
      <p:bldP spid="21" grpId="0" animBg="1"/>
      <p:bldP spid="22" grpId="0" bldLvl="0" animBg="1"/>
      <p:bldP spid="23" grpId="0" bldLvl="0" animBg="1"/>
    </p:bldLst>
  </p:timing>
</p:sld>
</file>

<file path=ppt/tags/tag1.xml><?xml version="1.0" encoding="utf-8"?>
<p:tagLst xmlns:p="http://schemas.openxmlformats.org/presentationml/2006/main">
  <p:tag name="ISLIDE.GUIDESSETTING" val="{&quot;Id&quot;:null,&quot;Name&quot;:&quot;正常&quot;,&quot;HeaderHeight&quot;:15.0,&quot;FooterHeight&quot;:9.0,&quot;SideMargin&quot;:5.5,&quot;TopMargin&quot;:0.0,&quot;BottomMargin&quot;:0.0,&quot;IntervalMargin&quot;:1.5,&quot;SettingType&quot;:&quot;System&quot;}"/>
</p:tagLst>
</file>

<file path=ppt/theme/theme1.xml><?xml version="1.0" encoding="utf-8"?>
<a:theme xmlns:a="http://schemas.openxmlformats.org/drawingml/2006/main" name="Office 主题​​">
  <a:themeElements>
    <a:clrScheme name="自定义 27">
      <a:dk1>
        <a:srgbClr val="000000"/>
      </a:dk1>
      <a:lt1>
        <a:srgbClr val="FFFFFF"/>
      </a:lt1>
      <a:dk2>
        <a:srgbClr val="768395"/>
      </a:dk2>
      <a:lt2>
        <a:srgbClr val="F0F0F0"/>
      </a:lt2>
      <a:accent1>
        <a:srgbClr val="FFAC3C"/>
      </a:accent1>
      <a:accent2>
        <a:srgbClr val="0058A4"/>
      </a:accent2>
      <a:accent3>
        <a:srgbClr val="FF1211"/>
      </a:accent3>
      <a:accent4>
        <a:srgbClr val="253238"/>
      </a:accent4>
      <a:accent5>
        <a:srgbClr val="FF1211"/>
      </a:accent5>
      <a:accent6>
        <a:srgbClr val="F0EA00"/>
      </a:accent6>
      <a:hlink>
        <a:srgbClr val="FF1211"/>
      </a:hlink>
      <a:folHlink>
        <a:srgbClr val="BFBFBF"/>
      </a:folHlink>
    </a:clrScheme>
    <a:fontScheme name="自定义 92">
      <a:majorFont>
        <a:latin typeface="思源黑体 CN Bold"/>
        <a:ea typeface="思源黑体 CN Bold"/>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768395"/>
    </a:dk2>
    <a:lt2>
      <a:srgbClr val="F0F0F0"/>
    </a:lt2>
    <a:accent1>
      <a:srgbClr val="FF1211"/>
    </a:accent1>
    <a:accent2>
      <a:srgbClr val="0000FE"/>
    </a:accent2>
    <a:accent3>
      <a:srgbClr val="EE00EE"/>
    </a:accent3>
    <a:accent4>
      <a:srgbClr val="00F500"/>
    </a:accent4>
    <a:accent5>
      <a:srgbClr val="00F3ED"/>
    </a:accent5>
    <a:accent6>
      <a:srgbClr val="F0EA00"/>
    </a:accent6>
    <a:hlink>
      <a:srgbClr val="FF1211"/>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0</TotalTime>
  <Words>3081</Words>
  <Application>WPS 演示</Application>
  <PresentationFormat>宽屏</PresentationFormat>
  <Paragraphs>286</Paragraphs>
  <Slides>19</Slides>
  <Notes>0</Notes>
  <HiddenSlides>0</HiddenSlides>
  <MMClips>1</MMClips>
  <ScaleCrop>false</ScaleCrop>
  <HeadingPairs>
    <vt:vector size="6" baseType="variant">
      <vt:variant>
        <vt:lpstr>已用的字体</vt:lpstr>
      </vt:variant>
      <vt:variant>
        <vt:i4>12</vt:i4>
      </vt:variant>
      <vt:variant>
        <vt:lpstr>主题</vt:lpstr>
      </vt:variant>
      <vt:variant>
        <vt:i4>1</vt:i4>
      </vt:variant>
      <vt:variant>
        <vt:lpstr>幻灯片标题</vt:lpstr>
      </vt:variant>
      <vt:variant>
        <vt:i4>19</vt:i4>
      </vt:variant>
    </vt:vector>
  </HeadingPairs>
  <TitlesOfParts>
    <vt:vector size="32" baseType="lpstr">
      <vt:lpstr>Arial</vt:lpstr>
      <vt:lpstr>宋体</vt:lpstr>
      <vt:lpstr>Wingdings</vt:lpstr>
      <vt:lpstr>思源黑体 CN Bold</vt:lpstr>
      <vt:lpstr>字魂110号-武林江湖体</vt:lpstr>
      <vt:lpstr>微软雅黑</vt:lpstr>
      <vt:lpstr>黑体</vt:lpstr>
      <vt:lpstr>Arial Unicode MS</vt:lpstr>
      <vt:lpstr>Calibri</vt:lpstr>
      <vt:lpstr>思源宋体 CN Heavy</vt:lpstr>
      <vt:lpstr>Calibri</vt:lpstr>
      <vt:lpstr>思源黑体 CN Bold</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水-木-目</cp:lastModifiedBy>
  <cp:revision>89</cp:revision>
  <dcterms:created xsi:type="dcterms:W3CDTF">2020-04-15T06:39:00Z</dcterms:created>
  <dcterms:modified xsi:type="dcterms:W3CDTF">2022-03-20T14:45:55Z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2052-11.1.0.9914</vt:lpwstr>
  </property>
</Properties>
</file>