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57" r:id="rId3"/>
    <p:sldId id="260" r:id="rId5"/>
    <p:sldId id="263" r:id="rId6"/>
    <p:sldId id="259" r:id="rId7"/>
    <p:sldId id="278" r:id="rId8"/>
    <p:sldId id="313" r:id="rId9"/>
    <p:sldId id="314" r:id="rId10"/>
    <p:sldId id="267" r:id="rId11"/>
    <p:sldId id="290" r:id="rId12"/>
    <p:sldId id="277" r:id="rId13"/>
    <p:sldId id="279" r:id="rId14"/>
    <p:sldId id="291" r:id="rId15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ED5"/>
    <a:srgbClr val="FCE8EA"/>
    <a:srgbClr val="595959"/>
    <a:srgbClr val="E64C78"/>
    <a:srgbClr val="BA295E"/>
    <a:srgbClr val="CF2E69"/>
    <a:srgbClr val="CC00CC"/>
    <a:srgbClr val="C8C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468" y="1134"/>
      </p:cViewPr>
      <p:guideLst>
        <p:guide orient="horz" pos="2076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notesViewPr>
    <p:cSldViewPr>
      <p:cViewPr>
        <p:scale>
          <a:sx n="66" d="100"/>
          <a:sy n="66" d="100"/>
        </p:scale>
        <p:origin x="2160" y="6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23148-59C2-4AAE-8714-B3EE4F3D9C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B9453-3DB9-4253-8AFE-CBCC878BA4C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B9453-3DB9-4253-8AFE-CBCC878BA4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14B84-5384-4ED2-8486-D177529997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FD02-B9A2-40B7-909D-39F269DA23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B9453-3DB9-4253-8AFE-CBCC878BA4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rgbClr val="C00000"/>
          </a:fgClr>
          <a:bgClr>
            <a:srgbClr val="E64C78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51CA3-6598-47BA-A12A-DCE305F46A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2A909-D210-4EEF-98FE-5805E34EE8DD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4" b="361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4777729" y="880640"/>
            <a:ext cx="5072006" cy="5210322"/>
            <a:chOff x="5107929" y="884994"/>
            <a:chExt cx="5072006" cy="5210322"/>
          </a:xfrm>
        </p:grpSpPr>
        <p:sp>
          <p:nvSpPr>
            <p:cNvPr id="8" name="文本框 7"/>
            <p:cNvSpPr txBox="1"/>
            <p:nvPr/>
          </p:nvSpPr>
          <p:spPr>
            <a:xfrm>
              <a:off x="5674000" y="1118705"/>
              <a:ext cx="3108543" cy="252889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9000" dirty="0">
                  <a:solidFill>
                    <a:srgbClr val="E64C78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拥</a:t>
              </a:r>
              <a:endParaRPr lang="zh-CN" altLang="en-US" sz="19000" dirty="0">
                <a:solidFill>
                  <a:srgbClr val="E64C78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107929" y="3596464"/>
              <a:ext cx="2398395" cy="21457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7200" spc="-300"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亲 母</a:t>
              </a:r>
              <a:endParaRPr lang="zh-CN" altLang="en-US" sz="7200" spc="-300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71392" y="3359759"/>
              <a:ext cx="3108543" cy="252889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9000" dirty="0">
                  <a:solidFill>
                    <a:srgbClr val="E64C78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抱</a:t>
              </a:r>
              <a:endParaRPr lang="zh-CN" altLang="en-US" sz="19000" dirty="0">
                <a:solidFill>
                  <a:srgbClr val="E64C78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045957" y="884994"/>
              <a:ext cx="773545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2000" err="1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yong</a:t>
              </a:r>
              <a:endParaRPr lang="zh-CN" altLang="en-US" sz="20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743939" y="3404667"/>
              <a:ext cx="649088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2000" err="1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bao</a:t>
              </a:r>
              <a:endParaRPr lang="zh-CN" altLang="en-US" sz="20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8493062" y="1572864"/>
              <a:ext cx="421224" cy="1461141"/>
            </a:xfrm>
            <a:prstGeom prst="rect">
              <a:avLst/>
            </a:prstGeom>
            <a:solidFill>
              <a:srgbClr val="E64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57457" y="1592373"/>
              <a:ext cx="492443" cy="127214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000" spc="30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感谢妈妈</a:t>
              </a:r>
              <a:endParaRPr lang="zh-CN" altLang="en-US" sz="2000" spc="3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 flipH="1">
              <a:off x="8313075" y="1620990"/>
              <a:ext cx="0" cy="1194890"/>
            </a:xfrm>
            <a:prstGeom prst="line">
              <a:avLst/>
            </a:prstGeom>
            <a:ln>
              <a:solidFill>
                <a:srgbClr val="E64C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8409327" y="1592793"/>
              <a:ext cx="0" cy="1042737"/>
            </a:xfrm>
            <a:prstGeom prst="line">
              <a:avLst/>
            </a:prstGeom>
            <a:ln>
              <a:solidFill>
                <a:srgbClr val="E64C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6813729" y="5360532"/>
              <a:ext cx="646332" cy="734784"/>
            </a:xfrm>
            <a:prstGeom prst="line">
              <a:avLst/>
            </a:prstGeom>
            <a:ln>
              <a:solidFill>
                <a:srgbClr val="E64C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8737684" y="2657884"/>
              <a:ext cx="646332" cy="734784"/>
            </a:xfrm>
            <a:prstGeom prst="line">
              <a:avLst/>
            </a:prstGeom>
            <a:ln>
              <a:solidFill>
                <a:srgbClr val="E64C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纯音乐 - 遇见 (钢琴版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620" y="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>
        <p:push dir="u"/>
      </p:transition>
    </mc:Choice>
    <mc:Fallback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742757" y="4994117"/>
            <a:ext cx="2242185" cy="4018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Raleway"/>
                <a:sym typeface="思源黑体" panose="020B0500000000000000" pitchFamily="34" charset="-122"/>
              </a:rPr>
              <a:t>送妈妈一朵花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75225" y="5027658"/>
            <a:ext cx="2242185" cy="3683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 defTabSz="650240">
              <a:spcBef>
                <a:spcPct val="20000"/>
              </a:spcBef>
              <a:defRPr/>
            </a:pPr>
            <a:r>
              <a:rPr lang="zh-CN" altLang="en-US" b="1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Raleway"/>
                <a:sym typeface="思源黑体" panose="020B0500000000000000" pitchFamily="34" charset="-122"/>
              </a:rPr>
              <a:t>给妈妈洗个脚</a:t>
            </a:r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775" y="-416885"/>
            <a:ext cx="5176454" cy="3883012"/>
          </a:xfrm>
          <a:prstGeom prst="rect">
            <a:avLst/>
          </a:prstGeom>
        </p:spPr>
      </p:pic>
      <p:pic>
        <p:nvPicPr>
          <p:cNvPr id="46085" name="内容占位符 460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9606" y="2998198"/>
            <a:ext cx="2233422" cy="1861185"/>
          </a:xfrm>
          <a:prstGeom prst="rect">
            <a:avLst/>
          </a:prstGeom>
        </p:spPr>
      </p:pic>
      <p:pic>
        <p:nvPicPr>
          <p:cNvPr id="51205" name="内容占位符 512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0451" y="2998198"/>
            <a:ext cx="2405527" cy="18611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矩形 17"/>
          <p:cNvSpPr/>
          <p:nvPr/>
        </p:nvSpPr>
        <p:spPr>
          <a:xfrm>
            <a:off x="8207695" y="5027658"/>
            <a:ext cx="2242185" cy="3683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defTabSz="650240">
              <a:spcBef>
                <a:spcPct val="20000"/>
              </a:spcBef>
              <a:defRPr/>
            </a:pPr>
            <a:r>
              <a:rPr lang="zh-CN" altLang="en-US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Raleway"/>
                <a:sym typeface="思源黑体" panose="020B0500000000000000" pitchFamily="34" charset="-122"/>
              </a:rPr>
              <a:t>送给妈妈一个吻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pic>
        <p:nvPicPr>
          <p:cNvPr id="23556" name="图片 235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7" b="17267"/>
          <a:stretch>
            <a:fillRect/>
          </a:stretch>
        </p:blipFill>
        <p:spPr>
          <a:xfrm>
            <a:off x="7641232" y="2824477"/>
            <a:ext cx="3375112" cy="22086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25048" y="2166529"/>
            <a:ext cx="3435350" cy="23444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>
              <a:lnSpc>
                <a:spcPct val="250000"/>
              </a:lnSpc>
            </a:pPr>
            <a:r>
              <a:rPr lang="zh-CN" alt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rPr>
              <a:t>祝所有的妈妈</a:t>
            </a:r>
            <a:endParaRPr lang="zh-CN" altLang="en-US" sz="3200" b="1">
              <a:solidFill>
                <a:schemeClr val="tx1">
                  <a:lumMod val="65000"/>
                  <a:lumOff val="3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rPr>
              <a:t>母亲节快乐</a:t>
            </a:r>
            <a:endParaRPr lang="zh-CN" altLang="en-US" sz="3200" b="1">
              <a:solidFill>
                <a:schemeClr val="tx1">
                  <a:lumMod val="65000"/>
                  <a:lumOff val="3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1382" y="975746"/>
            <a:ext cx="5083967" cy="50839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6" y="517428"/>
            <a:ext cx="5852172" cy="5852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4" b="361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343800" y="880640"/>
            <a:ext cx="4505935" cy="5210322"/>
            <a:chOff x="5674000" y="884994"/>
            <a:chExt cx="4505935" cy="5210322"/>
          </a:xfrm>
        </p:grpSpPr>
        <p:sp>
          <p:nvSpPr>
            <p:cNvPr id="19" name="文本框 18"/>
            <p:cNvSpPr txBox="1"/>
            <p:nvPr/>
          </p:nvSpPr>
          <p:spPr>
            <a:xfrm>
              <a:off x="5674000" y="1118705"/>
              <a:ext cx="3108543" cy="252889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9000" dirty="0">
                  <a:solidFill>
                    <a:srgbClr val="E64C78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感</a:t>
              </a:r>
              <a:endParaRPr lang="zh-CN" altLang="en-US" sz="19000" dirty="0">
                <a:solidFill>
                  <a:srgbClr val="E64C78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216004" y="3596464"/>
              <a:ext cx="1290320" cy="202491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7200" spc="-300"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有您</a:t>
              </a:r>
              <a:endParaRPr lang="zh-CN" altLang="en-US" sz="7200" spc="-300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071392" y="3359759"/>
              <a:ext cx="3108543" cy="252889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9000" dirty="0">
                  <a:solidFill>
                    <a:srgbClr val="E64C78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谢</a:t>
              </a:r>
              <a:endParaRPr lang="zh-CN" altLang="en-US" sz="19000" dirty="0">
                <a:solidFill>
                  <a:srgbClr val="E64C78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045957" y="884994"/>
              <a:ext cx="773545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2000" err="1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yong</a:t>
              </a:r>
              <a:endParaRPr lang="zh-CN" altLang="en-US" sz="20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743939" y="3404667"/>
              <a:ext cx="649088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2000" err="1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bao</a:t>
              </a:r>
              <a:endParaRPr lang="zh-CN" altLang="en-US" sz="20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493062" y="1572864"/>
              <a:ext cx="421224" cy="1461141"/>
            </a:xfrm>
            <a:prstGeom prst="rect">
              <a:avLst/>
            </a:prstGeom>
            <a:solidFill>
              <a:srgbClr val="E64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457457" y="1592373"/>
              <a:ext cx="492443" cy="127214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000" spc="30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感谢妈妈</a:t>
              </a:r>
              <a:endParaRPr lang="zh-CN" altLang="en-US" sz="2000" spc="3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8313075" y="1620990"/>
              <a:ext cx="0" cy="1194890"/>
            </a:xfrm>
            <a:prstGeom prst="line">
              <a:avLst/>
            </a:prstGeom>
            <a:ln>
              <a:solidFill>
                <a:srgbClr val="E64C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8409327" y="1592793"/>
              <a:ext cx="0" cy="1042737"/>
            </a:xfrm>
            <a:prstGeom prst="line">
              <a:avLst/>
            </a:prstGeom>
            <a:ln>
              <a:solidFill>
                <a:srgbClr val="E64C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>
              <a:off x="6813729" y="5360532"/>
              <a:ext cx="646332" cy="734784"/>
            </a:xfrm>
            <a:prstGeom prst="line">
              <a:avLst/>
            </a:prstGeom>
            <a:ln>
              <a:solidFill>
                <a:srgbClr val="E64C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8737684" y="2657884"/>
              <a:ext cx="646332" cy="734784"/>
            </a:xfrm>
            <a:prstGeom prst="line">
              <a:avLst/>
            </a:prstGeom>
            <a:ln>
              <a:solidFill>
                <a:srgbClr val="E64C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4" b="361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33" y="653143"/>
            <a:ext cx="7557104" cy="5667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4" b="361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5" name="Content Placeholder 2"/>
          <p:cNvSpPr txBox="1"/>
          <p:nvPr/>
        </p:nvSpPr>
        <p:spPr bwMode="auto">
          <a:xfrm>
            <a:off x="4354965" y="1584206"/>
            <a:ext cx="3760916" cy="95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6679" tIns="43340" rIns="86679" bIns="4334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9pPr>
          </a:lstStyle>
          <a:p>
            <a:pPr defTabSz="650240">
              <a:spcBef>
                <a:spcPct val="20000"/>
              </a:spcBef>
              <a:defRPr/>
            </a:pPr>
            <a:r>
              <a:rPr lang="zh-CN" altLang="en-US" sz="6255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Raleway"/>
                <a:sym typeface="思源黑体" panose="020B0500000000000000" pitchFamily="34" charset="-122"/>
              </a:rPr>
              <a:t>感恩</a:t>
            </a:r>
            <a:r>
              <a:rPr lang="en-US" altLang="zh-CN" sz="6255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Raleway"/>
                <a:sym typeface="思源黑体" panose="020B0500000000000000" pitchFamily="34" charset="-122"/>
              </a:rPr>
              <a:t>——</a:t>
            </a:r>
            <a:endParaRPr lang="en-US" altLang="zh-CN" sz="6255" b="1" kern="0" dirty="0">
              <a:solidFill>
                <a:schemeClr val="tx1">
                  <a:lumMod val="65000"/>
                  <a:lumOff val="3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Raleway"/>
              <a:sym typeface="思源黑体" panose="020B0500000000000000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384801" y="2892244"/>
            <a:ext cx="4785992" cy="2209483"/>
          </a:xfrm>
          <a:prstGeom prst="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9" name="矩形 13"/>
          <p:cNvSpPr>
            <a:spLocks noChangeArrowheads="1"/>
          </p:cNvSpPr>
          <p:nvPr/>
        </p:nvSpPr>
        <p:spPr bwMode="auto">
          <a:xfrm>
            <a:off x="5642407" y="3031064"/>
            <a:ext cx="4458881" cy="187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lnSpc>
                <a:spcPct val="200000"/>
              </a:lnSpc>
              <a:spcBef>
                <a:spcPct val="20000"/>
              </a:spcBef>
              <a:buFont typeface="Wingdings" panose="05000000000000000000" pitchFamily="2" charset="2"/>
              <a:buChar char="p"/>
            </a:pPr>
            <a:r>
              <a:rPr lang="zh-CN" altLang="en-US" sz="1895" b="1" dirty="0">
                <a:solidFill>
                  <a:srgbClr val="59595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你知道母亲节是哪一天吗</a:t>
            </a:r>
            <a:r>
              <a:rPr lang="en-US" altLang="zh-CN" sz="1895" b="1" dirty="0">
                <a:solidFill>
                  <a:srgbClr val="59595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?</a:t>
            </a:r>
            <a:endParaRPr lang="en-US" altLang="zh-CN" sz="1895" b="1" dirty="0">
              <a:solidFill>
                <a:srgbClr val="595959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微软雅黑" panose="020B0503020204020204" pitchFamily="34" charset="-122"/>
              <a:sym typeface="思源黑体" panose="020B0500000000000000" pitchFamily="34" charset="-122"/>
            </a:endParaRPr>
          </a:p>
          <a:p>
            <a:pPr indent="0" eaLnBrk="1" hangingPunct="1">
              <a:lnSpc>
                <a:spcPct val="20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zh-CN" altLang="en-US" sz="1895" b="1" dirty="0">
                <a:solidFill>
                  <a:srgbClr val="59595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   每年</a:t>
            </a:r>
            <a:r>
              <a:rPr lang="en-US" altLang="zh-CN" sz="1895" b="1" dirty="0">
                <a:solidFill>
                  <a:srgbClr val="59595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5</a:t>
            </a:r>
            <a:r>
              <a:rPr lang="zh-CN" altLang="en-US" sz="1895" b="1" dirty="0">
                <a:solidFill>
                  <a:srgbClr val="59595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月的第二个星期天就是母亲节</a:t>
            </a:r>
            <a:endParaRPr lang="zh-CN" altLang="en-US" sz="1895" b="1" dirty="0">
              <a:solidFill>
                <a:srgbClr val="595959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微软雅黑" panose="020B0503020204020204" pitchFamily="34" charset="-122"/>
              <a:sym typeface="思源黑体" panose="020B0500000000000000" pitchFamily="34" charset="-122"/>
            </a:endParaRPr>
          </a:p>
          <a:p>
            <a:pPr indent="0" eaLnBrk="1" hangingPunct="1">
              <a:lnSpc>
                <a:spcPct val="20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zh-CN" altLang="en-US" sz="1895" b="1" dirty="0">
                <a:solidFill>
                  <a:srgbClr val="59595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   今年的母亲节是</a:t>
            </a:r>
            <a:r>
              <a:rPr lang="en-US" altLang="zh-CN" sz="1895" b="1" dirty="0">
                <a:solidFill>
                  <a:srgbClr val="59595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5</a:t>
            </a:r>
            <a:r>
              <a:rPr lang="zh-CN" altLang="en-US" sz="1895" b="1" dirty="0">
                <a:solidFill>
                  <a:srgbClr val="59595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月</a:t>
            </a:r>
            <a:r>
              <a:rPr lang="en-US" altLang="zh-CN" sz="1895" b="1" dirty="0">
                <a:solidFill>
                  <a:srgbClr val="59595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8</a:t>
            </a:r>
            <a:r>
              <a:rPr lang="zh-CN" altLang="en-US" sz="1895" b="1" dirty="0">
                <a:solidFill>
                  <a:srgbClr val="595959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日</a:t>
            </a:r>
            <a:endParaRPr lang="zh-CN" altLang="en-US" sz="1895" b="1" dirty="0">
              <a:solidFill>
                <a:srgbClr val="595959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 bldLvl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/>
          <p:cNvSpPr txBox="1"/>
          <p:nvPr/>
        </p:nvSpPr>
        <p:spPr>
          <a:xfrm>
            <a:off x="4774816" y="1073820"/>
            <a:ext cx="264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E64C78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母亲节的由来</a:t>
            </a:r>
            <a:endParaRPr lang="zh-CN" altLang="en-US" sz="3200" b="1" dirty="0">
              <a:solidFill>
                <a:srgbClr val="E64C78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7176" name="图片 7175" descr="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500" t="53306" r="3194" b="3334"/>
          <a:stretch>
            <a:fillRect/>
          </a:stretch>
        </p:blipFill>
        <p:spPr>
          <a:xfrm>
            <a:off x="1164907" y="1835423"/>
            <a:ext cx="9874885" cy="415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-511889"/>
            <a:ext cx="4005942" cy="3004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858125" y="1567542"/>
            <a:ext cx="3133725" cy="4143828"/>
          </a:xfrm>
          <a:prstGeom prst="rect">
            <a:avLst/>
          </a:prstGeom>
          <a:solidFill>
            <a:srgbClr val="F1C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思源黑体 Medium" panose="020B0600000000000000" pitchFamily="34" charset="-122"/>
              <a:ea typeface="思源黑体 Medium" panose="020B0600000000000000" pitchFamily="34" charset="-122"/>
              <a:cs typeface="+mn-ea"/>
              <a:sym typeface="思源黑体 Medium" panose="020B0600000000000000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09674" y="1567542"/>
            <a:ext cx="3133725" cy="4143828"/>
          </a:xfrm>
          <a:prstGeom prst="rect">
            <a:avLst/>
          </a:prstGeom>
          <a:solidFill>
            <a:srgbClr val="F1C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思源黑体 Medium" panose="020B0600000000000000" pitchFamily="34" charset="-122"/>
              <a:ea typeface="思源黑体 Medium" panose="020B0600000000000000" pitchFamily="34" charset="-122"/>
              <a:cs typeface="+mn-ea"/>
              <a:sym typeface="思源黑体 Medium" panose="020B0600000000000000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85872" y="4081492"/>
            <a:ext cx="2981328" cy="10484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当你还在妈妈肚子里的时候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妈妈时时刻刻都在保护着你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940672" y="4081492"/>
            <a:ext cx="2981328" cy="10484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当你出生后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妈妈教你学走路学说话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43" y="830941"/>
            <a:ext cx="5283200" cy="528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47" y="1956359"/>
            <a:ext cx="2670628" cy="1780418"/>
          </a:xfrm>
          <a:prstGeom prst="round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1956359"/>
            <a:ext cx="2670628" cy="1780418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858125" y="1567542"/>
            <a:ext cx="3133725" cy="4143828"/>
          </a:xfrm>
          <a:prstGeom prst="rect">
            <a:avLst/>
          </a:prstGeom>
          <a:solidFill>
            <a:srgbClr val="F1C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思源黑体 Medium" panose="020B0600000000000000" pitchFamily="34" charset="-122"/>
              <a:ea typeface="思源黑体 Medium" panose="020B0600000000000000" pitchFamily="34" charset="-122"/>
              <a:cs typeface="+mn-ea"/>
              <a:sym typeface="思源黑体 Medium" panose="020B0600000000000000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31846" y="1567542"/>
            <a:ext cx="3133725" cy="4143828"/>
          </a:xfrm>
          <a:prstGeom prst="rect">
            <a:avLst/>
          </a:prstGeom>
          <a:solidFill>
            <a:srgbClr val="F1C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思源黑体 Medium" panose="020B0600000000000000" pitchFamily="34" charset="-122"/>
              <a:ea typeface="思源黑体 Medium" panose="020B0600000000000000" pitchFamily="34" charset="-122"/>
              <a:cs typeface="+mn-ea"/>
              <a:sym typeface="思源黑体 Medium" panose="020B0600000000000000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08044" y="4081492"/>
            <a:ext cx="2981328" cy="10484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喂你吃饭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陪你游戏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940672" y="4081492"/>
            <a:ext cx="2981328" cy="10484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你上学了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妈妈每天送你去学校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143" y="830941"/>
            <a:ext cx="3962400" cy="52832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8064047" y="1956359"/>
            <a:ext cx="2670628" cy="1780418"/>
          </a:xfrm>
          <a:prstGeom prst="round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9497" y="1956359"/>
            <a:ext cx="2670628" cy="1780418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图片 1536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6250" y="2412546"/>
            <a:ext cx="1723503" cy="2097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Content Placeholder 2"/>
          <p:cNvSpPr txBox="1"/>
          <p:nvPr/>
        </p:nvSpPr>
        <p:spPr bwMode="auto">
          <a:xfrm>
            <a:off x="1555115" y="4896485"/>
            <a:ext cx="143954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6679" tIns="43340" rIns="86679" bIns="4334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9pPr>
          </a:lstStyle>
          <a:p>
            <a:pPr defTabSz="650240">
              <a:spcBef>
                <a:spcPct val="20000"/>
              </a:spcBef>
              <a:defRPr/>
            </a:pPr>
            <a:r>
              <a:rPr lang="zh-CN" altLang="en-US" sz="2275" b="1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Raleway"/>
                <a:sym typeface="思源黑体" panose="020B0500000000000000" pitchFamily="34" charset="-122"/>
              </a:rPr>
              <a:t>上班</a:t>
            </a:r>
            <a:endParaRPr lang="en-US" altLang="zh-CN" sz="1325" kern="0">
              <a:solidFill>
                <a:schemeClr val="tx1">
                  <a:lumMod val="65000"/>
                  <a:lumOff val="3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Raleway Light"/>
              <a:sym typeface="思源黑体" panose="020B0500000000000000" pitchFamily="34" charset="-122"/>
            </a:endParaRPr>
          </a:p>
        </p:txBody>
      </p:sp>
      <p:pic>
        <p:nvPicPr>
          <p:cNvPr id="13320" name="图片 133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968" y="2146935"/>
            <a:ext cx="2280920" cy="2280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ontent Placeholder 2"/>
          <p:cNvSpPr txBox="1"/>
          <p:nvPr/>
        </p:nvSpPr>
        <p:spPr bwMode="auto">
          <a:xfrm>
            <a:off x="3947795" y="4896485"/>
            <a:ext cx="143954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6679" tIns="43340" rIns="86679" bIns="4334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9pPr>
          </a:lstStyle>
          <a:p>
            <a:pPr defTabSz="650240">
              <a:spcBef>
                <a:spcPct val="20000"/>
              </a:spcBef>
              <a:defRPr/>
            </a:pPr>
            <a:r>
              <a:rPr lang="zh-CN" altLang="en-US" sz="2275" b="1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Raleway"/>
                <a:sym typeface="思源黑体" panose="020B0500000000000000" pitchFamily="34" charset="-122"/>
              </a:rPr>
              <a:t>洗衣服</a:t>
            </a:r>
            <a:endParaRPr lang="zh-CN" altLang="en-US" sz="2275" b="1" kern="0">
              <a:solidFill>
                <a:schemeClr val="tx1">
                  <a:lumMod val="65000"/>
                  <a:lumOff val="3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Raleway"/>
              <a:sym typeface="思源黑体" panose="020B0500000000000000" pitchFamily="34" charset="-122"/>
            </a:endParaRPr>
          </a:p>
        </p:txBody>
      </p:sp>
      <p:pic>
        <p:nvPicPr>
          <p:cNvPr id="16388" name="图片 163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8365" y="2146935"/>
            <a:ext cx="2310130" cy="2310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ontent Placeholder 2"/>
          <p:cNvSpPr txBox="1"/>
          <p:nvPr/>
        </p:nvSpPr>
        <p:spPr bwMode="auto">
          <a:xfrm>
            <a:off x="6502400" y="4896485"/>
            <a:ext cx="143954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6679" tIns="43340" rIns="86679" bIns="4334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9pPr>
          </a:lstStyle>
          <a:p>
            <a:pPr algn="ctr" defTabSz="650240">
              <a:spcBef>
                <a:spcPct val="20000"/>
              </a:spcBef>
              <a:defRPr/>
            </a:pPr>
            <a:r>
              <a:rPr lang="zh-CN" altLang="en-US" sz="2275" b="1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Raleway"/>
                <a:sym typeface="思源黑体" panose="020B0500000000000000" pitchFamily="34" charset="-122"/>
              </a:rPr>
              <a:t>要做饭</a:t>
            </a:r>
            <a:endParaRPr lang="zh-CN" altLang="en-US" sz="2275" b="1" kern="0">
              <a:solidFill>
                <a:schemeClr val="tx1">
                  <a:lumMod val="65000"/>
                  <a:lumOff val="3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Raleway"/>
              <a:sym typeface="思源黑体" panose="020B0500000000000000" pitchFamily="34" charset="-122"/>
            </a:endParaRPr>
          </a:p>
        </p:txBody>
      </p:sp>
      <p:pic>
        <p:nvPicPr>
          <p:cNvPr id="17412" name="图片 174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0017" y="2254885"/>
            <a:ext cx="2202180" cy="2202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ontent Placeholder 2"/>
          <p:cNvSpPr txBox="1"/>
          <p:nvPr/>
        </p:nvSpPr>
        <p:spPr bwMode="auto">
          <a:xfrm>
            <a:off x="9589135" y="4896485"/>
            <a:ext cx="143954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6679" tIns="43340" rIns="86679" bIns="4334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9pPr>
          </a:lstStyle>
          <a:p>
            <a:pPr algn="ctr" defTabSz="650240">
              <a:spcBef>
                <a:spcPct val="20000"/>
              </a:spcBef>
              <a:defRPr/>
            </a:pPr>
            <a:r>
              <a:rPr lang="zh-CN" altLang="en-US" sz="2275" b="1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Raleway"/>
                <a:sym typeface="思源黑体" panose="020B0500000000000000" pitchFamily="34" charset="-122"/>
              </a:rPr>
              <a:t>打扫卫生</a:t>
            </a:r>
            <a:endParaRPr lang="zh-CN" altLang="en-US" sz="2275" b="1" kern="0">
              <a:solidFill>
                <a:schemeClr val="tx1">
                  <a:lumMod val="65000"/>
                  <a:lumOff val="3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Raleway"/>
              <a:sym typeface="思源黑体" panose="020B0500000000000000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120888" y="2759167"/>
            <a:ext cx="0" cy="2047874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/>
          <p:nvPr/>
        </p:nvSpPr>
        <p:spPr bwMode="auto">
          <a:xfrm>
            <a:off x="4737417" y="929912"/>
            <a:ext cx="275082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6679" tIns="43340" rIns="86679" bIns="4334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9pPr>
          </a:lstStyle>
          <a:p>
            <a:pPr algn="dist" defTabSz="650240">
              <a:spcBef>
                <a:spcPct val="20000"/>
              </a:spcBef>
              <a:defRPr/>
            </a:pPr>
            <a:r>
              <a:rPr lang="zh-CN" altLang="en-US" sz="2400" b="1" kern="0" dirty="0">
                <a:solidFill>
                  <a:schemeClr val="accent1"/>
                </a:solidFill>
                <a:effectLst/>
                <a:latin typeface="思源黑体" panose="020B0500000000000000" pitchFamily="34" charset="-122"/>
                <a:ea typeface="思源黑体" panose="020B0500000000000000" pitchFamily="34" charset="-122"/>
                <a:cs typeface="Raleway"/>
                <a:sym typeface="思源黑体" panose="020B0500000000000000" pitchFamily="34" charset="-122"/>
              </a:rPr>
              <a:t>妈妈真的很辛苦</a:t>
            </a:r>
            <a:endParaRPr lang="zh-CN" altLang="en-US" sz="2400" b="1" kern="0" dirty="0">
              <a:solidFill>
                <a:schemeClr val="accent1"/>
              </a:solidFill>
              <a:effectLst/>
              <a:latin typeface="思源黑体" panose="020B0500000000000000" pitchFamily="34" charset="-122"/>
              <a:ea typeface="思源黑体" panose="020B0500000000000000" pitchFamily="34" charset="-122"/>
              <a:cs typeface="Raleway"/>
              <a:sym typeface="思源黑体" panose="020B0500000000000000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747974" y="2759167"/>
            <a:ext cx="0" cy="2047874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8766946" y="2759167"/>
            <a:ext cx="0" cy="2047874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/>
          <p:nvPr/>
        </p:nvSpPr>
        <p:spPr bwMode="auto">
          <a:xfrm>
            <a:off x="2041434" y="2260418"/>
            <a:ext cx="3074670" cy="102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6679" tIns="43340" rIns="86679" bIns="4334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9pPr>
          </a:lstStyle>
          <a:p>
            <a:pPr defTabSz="650240">
              <a:lnSpc>
                <a:spcPct val="200000"/>
              </a:lnSpc>
              <a:spcBef>
                <a:spcPct val="20000"/>
              </a:spcBef>
              <a:defRPr/>
            </a:pPr>
            <a:r>
              <a:rPr lang="zh-CN" altLang="en-US" sz="2275" b="1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Raleway"/>
                <a:sym typeface="思源黑体" panose="020B0500000000000000" pitchFamily="34" charset="-122"/>
              </a:rPr>
              <a:t>母亲节，</a:t>
            </a:r>
            <a:endParaRPr lang="zh-CN" altLang="en-US" sz="2275" b="1" kern="0">
              <a:solidFill>
                <a:schemeClr val="tx1">
                  <a:lumMod val="65000"/>
                  <a:lumOff val="3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Raleway"/>
              <a:sym typeface="思源黑体" panose="020B0500000000000000" pitchFamily="34" charset="-122"/>
            </a:endParaRPr>
          </a:p>
          <a:p>
            <a:pPr defTabSz="650240">
              <a:lnSpc>
                <a:spcPct val="200000"/>
              </a:lnSpc>
              <a:spcBef>
                <a:spcPct val="20000"/>
              </a:spcBef>
              <a:defRPr/>
            </a:pPr>
            <a:r>
              <a:rPr lang="zh-CN" altLang="en-US" sz="2275" b="1" kern="0">
                <a:solidFill>
                  <a:schemeClr val="tx1">
                    <a:lumMod val="65000"/>
                    <a:lumOff val="3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Raleway"/>
                <a:sym typeface="思源黑体" panose="020B0500000000000000" pitchFamily="34" charset="-122"/>
              </a:rPr>
              <a:t>你想对妈妈说什么？你想为妈妈做什么？</a:t>
            </a:r>
            <a:endParaRPr lang="zh-CN" altLang="en-US" sz="2275" b="1" kern="0">
              <a:solidFill>
                <a:schemeClr val="tx1">
                  <a:lumMod val="65000"/>
                  <a:lumOff val="3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Raleway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104" y="1602574"/>
            <a:ext cx="4970382" cy="384564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95" y="726309"/>
            <a:ext cx="5852172" cy="5852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7" name="Freeform 471"/>
          <p:cNvSpPr>
            <a:spLocks noEditPoints="1" noChangeArrowheads="1"/>
          </p:cNvSpPr>
          <p:nvPr/>
        </p:nvSpPr>
        <p:spPr bwMode="auto">
          <a:xfrm>
            <a:off x="6317582" y="5161175"/>
            <a:ext cx="731160" cy="559476"/>
          </a:xfrm>
          <a:custGeom>
            <a:avLst/>
            <a:gdLst>
              <a:gd name="T0" fmla="*/ 939425 w 106"/>
              <a:gd name="T1" fmla="*/ 401853 h 81"/>
              <a:gd name="T2" fmla="*/ 775254 w 106"/>
              <a:gd name="T3" fmla="*/ 237459 h 81"/>
              <a:gd name="T4" fmla="*/ 601962 w 106"/>
              <a:gd name="T5" fmla="*/ 63931 h 81"/>
              <a:gd name="T6" fmla="*/ 428670 w 106"/>
              <a:gd name="T7" fmla="*/ 237459 h 81"/>
              <a:gd name="T8" fmla="*/ 264498 w 106"/>
              <a:gd name="T9" fmla="*/ 401853 h 81"/>
              <a:gd name="T10" fmla="*/ 36483 w 106"/>
              <a:gd name="T11" fmla="*/ 401853 h 81"/>
              <a:gd name="T12" fmla="*/ 36483 w 106"/>
              <a:gd name="T13" fmla="*/ 739775 h 81"/>
              <a:gd name="T14" fmla="*/ 601962 w 106"/>
              <a:gd name="T15" fmla="*/ 739775 h 81"/>
              <a:gd name="T16" fmla="*/ 601962 w 106"/>
              <a:gd name="T17" fmla="*/ 484050 h 81"/>
              <a:gd name="T18" fmla="*/ 766133 w 106"/>
              <a:gd name="T19" fmla="*/ 484050 h 81"/>
              <a:gd name="T20" fmla="*/ 766133 w 106"/>
              <a:gd name="T21" fmla="*/ 739775 h 81"/>
              <a:gd name="T22" fmla="*/ 939425 w 106"/>
              <a:gd name="T23" fmla="*/ 739775 h 81"/>
              <a:gd name="T24" fmla="*/ 939425 w 106"/>
              <a:gd name="T25" fmla="*/ 401853 h 81"/>
              <a:gd name="T26" fmla="*/ 228016 w 106"/>
              <a:gd name="T27" fmla="*/ 602780 h 81"/>
              <a:gd name="T28" fmla="*/ 100327 w 106"/>
              <a:gd name="T29" fmla="*/ 602780 h 81"/>
              <a:gd name="T30" fmla="*/ 100327 w 106"/>
              <a:gd name="T31" fmla="*/ 474917 h 81"/>
              <a:gd name="T32" fmla="*/ 228016 w 106"/>
              <a:gd name="T33" fmla="*/ 474917 h 81"/>
              <a:gd name="T34" fmla="*/ 228016 w 106"/>
              <a:gd name="T35" fmla="*/ 602780 h 81"/>
              <a:gd name="T36" fmla="*/ 428670 w 106"/>
              <a:gd name="T37" fmla="*/ 602780 h 81"/>
              <a:gd name="T38" fmla="*/ 300981 w 106"/>
              <a:gd name="T39" fmla="*/ 602780 h 81"/>
              <a:gd name="T40" fmla="*/ 300981 w 106"/>
              <a:gd name="T41" fmla="*/ 474917 h 81"/>
              <a:gd name="T42" fmla="*/ 428670 w 106"/>
              <a:gd name="T43" fmla="*/ 474917 h 81"/>
              <a:gd name="T44" fmla="*/ 428670 w 106"/>
              <a:gd name="T45" fmla="*/ 602780 h 81"/>
              <a:gd name="T46" fmla="*/ 574600 w 106"/>
              <a:gd name="T47" fmla="*/ 347055 h 81"/>
              <a:gd name="T48" fmla="*/ 510755 w 106"/>
              <a:gd name="T49" fmla="*/ 283124 h 81"/>
              <a:gd name="T50" fmla="*/ 574600 w 106"/>
              <a:gd name="T51" fmla="*/ 228326 h 81"/>
              <a:gd name="T52" fmla="*/ 638444 w 106"/>
              <a:gd name="T53" fmla="*/ 283124 h 81"/>
              <a:gd name="T54" fmla="*/ 574600 w 106"/>
              <a:gd name="T55" fmla="*/ 347055 h 81"/>
              <a:gd name="T56" fmla="*/ 966787 w 106"/>
              <a:gd name="T57" fmla="*/ 365321 h 81"/>
              <a:gd name="T58" fmla="*/ 948546 w 106"/>
              <a:gd name="T59" fmla="*/ 383587 h 81"/>
              <a:gd name="T60" fmla="*/ 601962 w 106"/>
              <a:gd name="T61" fmla="*/ 27399 h 81"/>
              <a:gd name="T62" fmla="*/ 255378 w 106"/>
              <a:gd name="T63" fmla="*/ 374454 h 81"/>
              <a:gd name="T64" fmla="*/ 255378 w 106"/>
              <a:gd name="T65" fmla="*/ 383587 h 81"/>
              <a:gd name="T66" fmla="*/ 0 w 106"/>
              <a:gd name="T67" fmla="*/ 383587 h 81"/>
              <a:gd name="T68" fmla="*/ 191533 w 106"/>
              <a:gd name="T69" fmla="*/ 182660 h 81"/>
              <a:gd name="T70" fmla="*/ 428670 w 106"/>
              <a:gd name="T71" fmla="*/ 182660 h 81"/>
              <a:gd name="T72" fmla="*/ 601962 w 106"/>
              <a:gd name="T73" fmla="*/ 0 h 81"/>
              <a:gd name="T74" fmla="*/ 793495 w 106"/>
              <a:gd name="T75" fmla="*/ 191794 h 81"/>
              <a:gd name="T76" fmla="*/ 793495 w 106"/>
              <a:gd name="T77" fmla="*/ 82197 h 81"/>
              <a:gd name="T78" fmla="*/ 866460 w 106"/>
              <a:gd name="T79" fmla="*/ 82197 h 81"/>
              <a:gd name="T80" fmla="*/ 866460 w 106"/>
              <a:gd name="T81" fmla="*/ 273991 h 81"/>
              <a:gd name="T82" fmla="*/ 966787 w 106"/>
              <a:gd name="T83" fmla="*/ 365321 h 8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06"/>
              <a:gd name="T127" fmla="*/ 0 h 81"/>
              <a:gd name="T128" fmla="*/ 106 w 106"/>
              <a:gd name="T129" fmla="*/ 81 h 8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05" h="81">
                <a:moveTo>
                  <a:pt x="103" y="44"/>
                </a:moveTo>
                <a:cubicBezTo>
                  <a:pt x="85" y="26"/>
                  <a:pt x="85" y="26"/>
                  <a:pt x="85" y="26"/>
                </a:cubicBezTo>
                <a:cubicBezTo>
                  <a:pt x="66" y="7"/>
                  <a:pt x="66" y="7"/>
                  <a:pt x="66" y="7"/>
                </a:cubicBezTo>
                <a:cubicBezTo>
                  <a:pt x="47" y="26"/>
                  <a:pt x="47" y="26"/>
                  <a:pt x="47" y="26"/>
                </a:cubicBezTo>
                <a:cubicBezTo>
                  <a:pt x="29" y="44"/>
                  <a:pt x="29" y="44"/>
                  <a:pt x="29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81"/>
                  <a:pt x="4" y="81"/>
                  <a:pt x="4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53"/>
                  <a:pt x="66" y="53"/>
                  <a:pt x="66" y="53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81"/>
                  <a:pt x="84" y="81"/>
                  <a:pt x="84" y="81"/>
                </a:cubicBezTo>
                <a:cubicBezTo>
                  <a:pt x="103" y="81"/>
                  <a:pt x="103" y="81"/>
                  <a:pt x="103" y="81"/>
                </a:cubicBezTo>
                <a:cubicBezTo>
                  <a:pt x="103" y="44"/>
                  <a:pt x="103" y="44"/>
                  <a:pt x="103" y="44"/>
                </a:cubicBezTo>
                <a:close/>
                <a:moveTo>
                  <a:pt x="25" y="66"/>
                </a:moveTo>
                <a:cubicBezTo>
                  <a:pt x="11" y="66"/>
                  <a:pt x="11" y="66"/>
                  <a:pt x="11" y="66"/>
                </a:cubicBezTo>
                <a:cubicBezTo>
                  <a:pt x="11" y="52"/>
                  <a:pt x="11" y="52"/>
                  <a:pt x="11" y="52"/>
                </a:cubicBezTo>
                <a:cubicBezTo>
                  <a:pt x="25" y="52"/>
                  <a:pt x="25" y="52"/>
                  <a:pt x="25" y="52"/>
                </a:cubicBezTo>
                <a:lnTo>
                  <a:pt x="25" y="66"/>
                </a:lnTo>
                <a:close/>
                <a:moveTo>
                  <a:pt x="47" y="66"/>
                </a:moveTo>
                <a:cubicBezTo>
                  <a:pt x="33" y="66"/>
                  <a:pt x="33" y="66"/>
                  <a:pt x="33" y="66"/>
                </a:cubicBezTo>
                <a:cubicBezTo>
                  <a:pt x="33" y="52"/>
                  <a:pt x="33" y="52"/>
                  <a:pt x="33" y="52"/>
                </a:cubicBezTo>
                <a:cubicBezTo>
                  <a:pt x="47" y="52"/>
                  <a:pt x="47" y="52"/>
                  <a:pt x="47" y="52"/>
                </a:cubicBezTo>
                <a:lnTo>
                  <a:pt x="47" y="66"/>
                </a:lnTo>
                <a:close/>
                <a:moveTo>
                  <a:pt x="63" y="38"/>
                </a:moveTo>
                <a:cubicBezTo>
                  <a:pt x="59" y="38"/>
                  <a:pt x="56" y="35"/>
                  <a:pt x="56" y="31"/>
                </a:cubicBezTo>
                <a:cubicBezTo>
                  <a:pt x="56" y="28"/>
                  <a:pt x="59" y="25"/>
                  <a:pt x="63" y="25"/>
                </a:cubicBezTo>
                <a:cubicBezTo>
                  <a:pt x="67" y="25"/>
                  <a:pt x="70" y="28"/>
                  <a:pt x="70" y="31"/>
                </a:cubicBezTo>
                <a:cubicBezTo>
                  <a:pt x="70" y="35"/>
                  <a:pt x="67" y="38"/>
                  <a:pt x="63" y="38"/>
                </a:cubicBezTo>
                <a:close/>
                <a:moveTo>
                  <a:pt x="106" y="40"/>
                </a:moveTo>
                <a:cubicBezTo>
                  <a:pt x="104" y="42"/>
                  <a:pt x="104" y="42"/>
                  <a:pt x="104" y="42"/>
                </a:cubicBezTo>
                <a:cubicBezTo>
                  <a:pt x="66" y="3"/>
                  <a:pt x="66" y="3"/>
                  <a:pt x="66" y="3"/>
                </a:cubicBezTo>
                <a:cubicBezTo>
                  <a:pt x="28" y="41"/>
                  <a:pt x="28" y="41"/>
                  <a:pt x="28" y="41"/>
                </a:cubicBezTo>
                <a:cubicBezTo>
                  <a:pt x="28" y="42"/>
                  <a:pt x="28" y="42"/>
                  <a:pt x="28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21" y="20"/>
                  <a:pt x="21" y="20"/>
                  <a:pt x="21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66" y="0"/>
                  <a:pt x="66" y="0"/>
                  <a:pt x="66" y="0"/>
                </a:cubicBezTo>
                <a:cubicBezTo>
                  <a:pt x="87" y="21"/>
                  <a:pt x="87" y="21"/>
                  <a:pt x="87" y="21"/>
                </a:cubicBezTo>
                <a:cubicBezTo>
                  <a:pt x="87" y="9"/>
                  <a:pt x="87" y="9"/>
                  <a:pt x="87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5" y="30"/>
                  <a:pt x="95" y="30"/>
                  <a:pt x="95" y="30"/>
                </a:cubicBezTo>
                <a:lnTo>
                  <a:pt x="106" y="4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7198" name="Freeform 476"/>
          <p:cNvSpPr>
            <a:spLocks noEditPoints="1" noChangeArrowheads="1"/>
          </p:cNvSpPr>
          <p:nvPr/>
        </p:nvSpPr>
        <p:spPr bwMode="auto">
          <a:xfrm>
            <a:off x="1479345" y="2534169"/>
            <a:ext cx="787589" cy="570281"/>
          </a:xfrm>
          <a:custGeom>
            <a:avLst/>
            <a:gdLst>
              <a:gd name="T0" fmla="*/ 1041400 w 125"/>
              <a:gd name="T1" fmla="*/ 733403 h 73"/>
              <a:gd name="T2" fmla="*/ 1033069 w 125"/>
              <a:gd name="T3" fmla="*/ 754062 h 73"/>
              <a:gd name="T4" fmla="*/ 16662 w 125"/>
              <a:gd name="T5" fmla="*/ 754062 h 73"/>
              <a:gd name="T6" fmla="*/ 0 w 125"/>
              <a:gd name="T7" fmla="*/ 733403 h 73"/>
              <a:gd name="T8" fmla="*/ 0 w 125"/>
              <a:gd name="T9" fmla="*/ 702414 h 73"/>
              <a:gd name="T10" fmla="*/ 16662 w 125"/>
              <a:gd name="T11" fmla="*/ 681755 h 73"/>
              <a:gd name="T12" fmla="*/ 1033069 w 125"/>
              <a:gd name="T13" fmla="*/ 681755 h 73"/>
              <a:gd name="T14" fmla="*/ 1041400 w 125"/>
              <a:gd name="T15" fmla="*/ 702414 h 73"/>
              <a:gd name="T16" fmla="*/ 1041400 w 125"/>
              <a:gd name="T17" fmla="*/ 733403 h 73"/>
              <a:gd name="T18" fmla="*/ 983082 w 125"/>
              <a:gd name="T19" fmla="*/ 51648 h 73"/>
              <a:gd name="T20" fmla="*/ 983082 w 125"/>
              <a:gd name="T21" fmla="*/ 599118 h 73"/>
              <a:gd name="T22" fmla="*/ 941426 w 125"/>
              <a:gd name="T23" fmla="*/ 650766 h 73"/>
              <a:gd name="T24" fmla="*/ 99974 w 125"/>
              <a:gd name="T25" fmla="*/ 650766 h 73"/>
              <a:gd name="T26" fmla="*/ 58318 w 125"/>
              <a:gd name="T27" fmla="*/ 599118 h 73"/>
              <a:gd name="T28" fmla="*/ 58318 w 125"/>
              <a:gd name="T29" fmla="*/ 51648 h 73"/>
              <a:gd name="T30" fmla="*/ 99974 w 125"/>
              <a:gd name="T31" fmla="*/ 0 h 73"/>
              <a:gd name="T32" fmla="*/ 941426 w 125"/>
              <a:gd name="T33" fmla="*/ 0 h 73"/>
              <a:gd name="T34" fmla="*/ 983082 w 125"/>
              <a:gd name="T35" fmla="*/ 51648 h 73"/>
              <a:gd name="T36" fmla="*/ 941426 w 125"/>
              <a:gd name="T37" fmla="*/ 61978 h 73"/>
              <a:gd name="T38" fmla="*/ 99974 w 125"/>
              <a:gd name="T39" fmla="*/ 61978 h 73"/>
              <a:gd name="T40" fmla="*/ 99974 w 125"/>
              <a:gd name="T41" fmla="*/ 609447 h 73"/>
              <a:gd name="T42" fmla="*/ 941426 w 125"/>
              <a:gd name="T43" fmla="*/ 609447 h 73"/>
              <a:gd name="T44" fmla="*/ 941426 w 125"/>
              <a:gd name="T45" fmla="*/ 61978 h 7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5"/>
              <a:gd name="T70" fmla="*/ 0 h 73"/>
              <a:gd name="T71" fmla="*/ 125 w 125"/>
              <a:gd name="T72" fmla="*/ 73 h 7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5" h="73">
                <a:moveTo>
                  <a:pt x="125" y="71"/>
                </a:moveTo>
                <a:cubicBezTo>
                  <a:pt x="125" y="72"/>
                  <a:pt x="124" y="73"/>
                  <a:pt x="124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0" y="72"/>
                  <a:pt x="0" y="7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7"/>
                  <a:pt x="1" y="66"/>
                  <a:pt x="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4" y="66"/>
                  <a:pt x="125" y="67"/>
                  <a:pt x="125" y="68"/>
                </a:cubicBezTo>
                <a:lnTo>
                  <a:pt x="125" y="71"/>
                </a:lnTo>
                <a:close/>
                <a:moveTo>
                  <a:pt x="118" y="5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61"/>
                  <a:pt x="116" y="63"/>
                  <a:pt x="113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9" y="63"/>
                  <a:pt x="7" y="61"/>
                  <a:pt x="7" y="58"/>
                </a:cubicBezTo>
                <a:cubicBezTo>
                  <a:pt x="7" y="5"/>
                  <a:pt x="7" y="5"/>
                  <a:pt x="7" y="5"/>
                </a:cubicBezTo>
                <a:cubicBezTo>
                  <a:pt x="7" y="2"/>
                  <a:pt x="9" y="0"/>
                  <a:pt x="12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6" y="0"/>
                  <a:pt x="118" y="2"/>
                  <a:pt x="118" y="5"/>
                </a:cubicBezTo>
                <a:close/>
                <a:moveTo>
                  <a:pt x="113" y="6"/>
                </a:moveTo>
                <a:cubicBezTo>
                  <a:pt x="12" y="6"/>
                  <a:pt x="12" y="6"/>
                  <a:pt x="12" y="6"/>
                </a:cubicBezTo>
                <a:cubicBezTo>
                  <a:pt x="12" y="59"/>
                  <a:pt x="12" y="59"/>
                  <a:pt x="12" y="59"/>
                </a:cubicBezTo>
                <a:cubicBezTo>
                  <a:pt x="113" y="59"/>
                  <a:pt x="113" y="59"/>
                  <a:pt x="113" y="59"/>
                </a:cubicBezTo>
                <a:lnTo>
                  <a:pt x="113" y="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7199" name="Oval 493"/>
          <p:cNvSpPr>
            <a:spLocks noChangeArrowheads="1"/>
          </p:cNvSpPr>
          <p:nvPr/>
        </p:nvSpPr>
        <p:spPr bwMode="auto">
          <a:xfrm>
            <a:off x="1440610" y="5218803"/>
            <a:ext cx="552273" cy="501848"/>
          </a:xfrm>
          <a:custGeom>
            <a:avLst/>
            <a:gdLst>
              <a:gd name="T0" fmla="*/ 67420 w 239713"/>
              <a:gd name="T1" fmla="*/ 131762 h 217487"/>
              <a:gd name="T2" fmla="*/ 71346 w 239713"/>
              <a:gd name="T3" fmla="*/ 131762 h 217487"/>
              <a:gd name="T4" fmla="*/ 80061 w 239713"/>
              <a:gd name="T5" fmla="*/ 131762 h 217487"/>
              <a:gd name="T6" fmla="*/ 80262 w 239713"/>
              <a:gd name="T7" fmla="*/ 131762 h 217487"/>
              <a:gd name="T8" fmla="*/ 97384 w 239713"/>
              <a:gd name="T9" fmla="*/ 131762 h 217487"/>
              <a:gd name="T10" fmla="*/ 100603 w 239713"/>
              <a:gd name="T11" fmla="*/ 131762 h 217487"/>
              <a:gd name="T12" fmla="*/ 101129 w 239713"/>
              <a:gd name="T13" fmla="*/ 131762 h 217487"/>
              <a:gd name="T14" fmla="*/ 102183 w 239713"/>
              <a:gd name="T15" fmla="*/ 131762 h 217487"/>
              <a:gd name="T16" fmla="*/ 109088 w 239713"/>
              <a:gd name="T17" fmla="*/ 131762 h 217487"/>
              <a:gd name="T18" fmla="*/ 109557 w 239713"/>
              <a:gd name="T19" fmla="*/ 131762 h 217487"/>
              <a:gd name="T20" fmla="*/ 129513 w 239713"/>
              <a:gd name="T21" fmla="*/ 131762 h 217487"/>
              <a:gd name="T22" fmla="*/ 129572 w 239713"/>
              <a:gd name="T23" fmla="*/ 131762 h 217487"/>
              <a:gd name="T24" fmla="*/ 168548 w 239713"/>
              <a:gd name="T25" fmla="*/ 131762 h 217487"/>
              <a:gd name="T26" fmla="*/ 195469 w 239713"/>
              <a:gd name="T27" fmla="*/ 137003 h 217487"/>
              <a:gd name="T28" fmla="*/ 218177 w 239713"/>
              <a:gd name="T29" fmla="*/ 151330 h 217487"/>
              <a:gd name="T30" fmla="*/ 233861 w 239713"/>
              <a:gd name="T31" fmla="*/ 172645 h 217487"/>
              <a:gd name="T32" fmla="*/ 239713 w 239713"/>
              <a:gd name="T33" fmla="*/ 198851 h 217487"/>
              <a:gd name="T34" fmla="*/ 239713 w 239713"/>
              <a:gd name="T35" fmla="*/ 201181 h 217487"/>
              <a:gd name="T36" fmla="*/ 239713 w 239713"/>
              <a:gd name="T37" fmla="*/ 201181 h 217487"/>
              <a:gd name="T38" fmla="*/ 239713 w 239713"/>
              <a:gd name="T39" fmla="*/ 217487 h 217487"/>
              <a:gd name="T40" fmla="*/ 0 w 239713"/>
              <a:gd name="T41" fmla="*/ 217487 h 217487"/>
              <a:gd name="T42" fmla="*/ 0 w 239713"/>
              <a:gd name="T43" fmla="*/ 215158 h 217487"/>
              <a:gd name="T44" fmla="*/ 0 w 239713"/>
              <a:gd name="T45" fmla="*/ 198851 h 217487"/>
              <a:gd name="T46" fmla="*/ 67420 w 239713"/>
              <a:gd name="T47" fmla="*/ 131762 h 217487"/>
              <a:gd name="T48" fmla="*/ 119063 w 239713"/>
              <a:gd name="T49" fmla="*/ 0 h 217487"/>
              <a:gd name="T50" fmla="*/ 142545 w 239713"/>
              <a:gd name="T51" fmla="*/ 4741 h 217487"/>
              <a:gd name="T52" fmla="*/ 161720 w 239713"/>
              <a:gd name="T53" fmla="*/ 17669 h 217487"/>
              <a:gd name="T54" fmla="*/ 174648 w 239713"/>
              <a:gd name="T55" fmla="*/ 36844 h 217487"/>
              <a:gd name="T56" fmla="*/ 179388 w 239713"/>
              <a:gd name="T57" fmla="*/ 60325 h 217487"/>
              <a:gd name="T58" fmla="*/ 174648 w 239713"/>
              <a:gd name="T59" fmla="*/ 83807 h 217487"/>
              <a:gd name="T60" fmla="*/ 161720 w 239713"/>
              <a:gd name="T61" fmla="*/ 102981 h 217487"/>
              <a:gd name="T62" fmla="*/ 142545 w 239713"/>
              <a:gd name="T63" fmla="*/ 115910 h 217487"/>
              <a:gd name="T64" fmla="*/ 119063 w 239713"/>
              <a:gd name="T65" fmla="*/ 120650 h 217487"/>
              <a:gd name="T66" fmla="*/ 76407 w 239713"/>
              <a:gd name="T67" fmla="*/ 102981 h 217487"/>
              <a:gd name="T68" fmla="*/ 63479 w 239713"/>
              <a:gd name="T69" fmla="*/ 83807 h 217487"/>
              <a:gd name="T70" fmla="*/ 58738 w 239713"/>
              <a:gd name="T71" fmla="*/ 60325 h 217487"/>
              <a:gd name="T72" fmla="*/ 76407 w 239713"/>
              <a:gd name="T73" fmla="*/ 17669 h 217487"/>
              <a:gd name="T74" fmla="*/ 95582 w 239713"/>
              <a:gd name="T75" fmla="*/ 4741 h 217487"/>
              <a:gd name="T76" fmla="*/ 119063 w 239713"/>
              <a:gd name="T77" fmla="*/ 0 h 217487"/>
              <a:gd name="T78" fmla="*/ 0 w 239713"/>
              <a:gd name="T79" fmla="*/ 0 h 217487"/>
              <a:gd name="T80" fmla="*/ 239713 w 239713"/>
              <a:gd name="T81" fmla="*/ 217487 h 217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T78" t="T79" r="T80" b="T81"/>
            <a:pathLst>
              <a:path w="239712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7200" name="Freeform 497"/>
          <p:cNvSpPr>
            <a:spLocks noEditPoints="1" noChangeArrowheads="1"/>
          </p:cNvSpPr>
          <p:nvPr/>
        </p:nvSpPr>
        <p:spPr bwMode="auto">
          <a:xfrm>
            <a:off x="6356316" y="2539974"/>
            <a:ext cx="426210" cy="588290"/>
          </a:xfrm>
          <a:custGeom>
            <a:avLst/>
            <a:gdLst>
              <a:gd name="T0" fmla="*/ 550354 w 128"/>
              <a:gd name="T1" fmla="*/ 364766 h 177"/>
              <a:gd name="T2" fmla="*/ 281781 w 128"/>
              <a:gd name="T3" fmla="*/ 777875 h 177"/>
              <a:gd name="T4" fmla="*/ 0 w 128"/>
              <a:gd name="T5" fmla="*/ 312029 h 177"/>
              <a:gd name="T6" fmla="*/ 0 w 128"/>
              <a:gd name="T7" fmla="*/ 307634 h 177"/>
              <a:gd name="T8" fmla="*/ 0 w 128"/>
              <a:gd name="T9" fmla="*/ 281266 h 177"/>
              <a:gd name="T10" fmla="*/ 281781 w 128"/>
              <a:gd name="T11" fmla="*/ 0 h 177"/>
              <a:gd name="T12" fmla="*/ 563562 w 128"/>
              <a:gd name="T13" fmla="*/ 281266 h 177"/>
              <a:gd name="T14" fmla="*/ 559159 w 128"/>
              <a:gd name="T15" fmla="*/ 298845 h 177"/>
              <a:gd name="T16" fmla="*/ 550354 w 128"/>
              <a:gd name="T17" fmla="*/ 364766 h 177"/>
              <a:gd name="T18" fmla="*/ 281781 w 128"/>
              <a:gd name="T19" fmla="*/ 87895 h 177"/>
              <a:gd name="T20" fmla="*/ 96862 w 128"/>
              <a:gd name="T21" fmla="*/ 272476 h 177"/>
              <a:gd name="T22" fmla="*/ 281781 w 128"/>
              <a:gd name="T23" fmla="*/ 457056 h 177"/>
              <a:gd name="T24" fmla="*/ 466700 w 128"/>
              <a:gd name="T25" fmla="*/ 272476 h 177"/>
              <a:gd name="T26" fmla="*/ 281781 w 128"/>
              <a:gd name="T27" fmla="*/ 87895 h 177"/>
              <a:gd name="T28" fmla="*/ 281781 w 128"/>
              <a:gd name="T29" fmla="*/ 175791 h 177"/>
              <a:gd name="T30" fmla="*/ 193724 w 128"/>
              <a:gd name="T31" fmla="*/ 263686 h 177"/>
              <a:gd name="T32" fmla="*/ 281781 w 128"/>
              <a:gd name="T33" fmla="*/ 351582 h 177"/>
              <a:gd name="T34" fmla="*/ 369838 w 128"/>
              <a:gd name="T35" fmla="*/ 263686 h 177"/>
              <a:gd name="T36" fmla="*/ 281781 w 128"/>
              <a:gd name="T37" fmla="*/ 175791 h 17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28"/>
              <a:gd name="T58" fmla="*/ 0 h 177"/>
              <a:gd name="T59" fmla="*/ 128 w 128"/>
              <a:gd name="T60" fmla="*/ 177 h 17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28" h="177">
                <a:moveTo>
                  <a:pt x="125" y="83"/>
                </a:moveTo>
                <a:cubicBezTo>
                  <a:pt x="120" y="104"/>
                  <a:pt x="105" y="138"/>
                  <a:pt x="64" y="177"/>
                </a:cubicBezTo>
                <a:cubicBezTo>
                  <a:pt x="64" y="177"/>
                  <a:pt x="5" y="122"/>
                  <a:pt x="0" y="71"/>
                </a:cubicBezTo>
                <a:cubicBezTo>
                  <a:pt x="0" y="71"/>
                  <a:pt x="0" y="70"/>
                  <a:pt x="0" y="70"/>
                </a:cubicBezTo>
                <a:cubicBezTo>
                  <a:pt x="0" y="68"/>
                  <a:pt x="0" y="66"/>
                  <a:pt x="0" y="64"/>
                </a:cubicBezTo>
                <a:cubicBezTo>
                  <a:pt x="0" y="29"/>
                  <a:pt x="28" y="0"/>
                  <a:pt x="64" y="0"/>
                </a:cubicBezTo>
                <a:cubicBezTo>
                  <a:pt x="99" y="0"/>
                  <a:pt x="128" y="29"/>
                  <a:pt x="128" y="64"/>
                </a:cubicBezTo>
                <a:cubicBezTo>
                  <a:pt x="128" y="64"/>
                  <a:pt x="128" y="65"/>
                  <a:pt x="127" y="68"/>
                </a:cubicBezTo>
                <a:cubicBezTo>
                  <a:pt x="127" y="73"/>
                  <a:pt x="126" y="78"/>
                  <a:pt x="125" y="83"/>
                </a:cubicBezTo>
                <a:close/>
                <a:moveTo>
                  <a:pt x="64" y="20"/>
                </a:moveTo>
                <a:cubicBezTo>
                  <a:pt x="40" y="20"/>
                  <a:pt x="22" y="39"/>
                  <a:pt x="22" y="62"/>
                </a:cubicBezTo>
                <a:cubicBezTo>
                  <a:pt x="22" y="85"/>
                  <a:pt x="40" y="104"/>
                  <a:pt x="64" y="104"/>
                </a:cubicBezTo>
                <a:cubicBezTo>
                  <a:pt x="87" y="104"/>
                  <a:pt x="106" y="85"/>
                  <a:pt x="106" y="62"/>
                </a:cubicBezTo>
                <a:cubicBezTo>
                  <a:pt x="106" y="39"/>
                  <a:pt x="87" y="20"/>
                  <a:pt x="64" y="20"/>
                </a:cubicBezTo>
                <a:close/>
                <a:moveTo>
                  <a:pt x="64" y="40"/>
                </a:moveTo>
                <a:cubicBezTo>
                  <a:pt x="53" y="40"/>
                  <a:pt x="44" y="49"/>
                  <a:pt x="44" y="60"/>
                </a:cubicBezTo>
                <a:cubicBezTo>
                  <a:pt x="44" y="71"/>
                  <a:pt x="53" y="80"/>
                  <a:pt x="64" y="80"/>
                </a:cubicBezTo>
                <a:cubicBezTo>
                  <a:pt x="75" y="80"/>
                  <a:pt x="84" y="71"/>
                  <a:pt x="84" y="60"/>
                </a:cubicBezTo>
                <a:cubicBezTo>
                  <a:pt x="84" y="49"/>
                  <a:pt x="75" y="40"/>
                  <a:pt x="64" y="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7205" name="TextBox 498"/>
          <p:cNvSpPr>
            <a:spLocks noChangeArrowheads="1"/>
          </p:cNvSpPr>
          <p:nvPr/>
        </p:nvSpPr>
        <p:spPr bwMode="auto">
          <a:xfrm>
            <a:off x="2609327" y="2688131"/>
            <a:ext cx="2697480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2200" b="1" dirty="0">
                <a:solidFill>
                  <a:schemeClr val="accent5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rPr>
              <a:t>为妈妈制作一张贺卡</a:t>
            </a:r>
            <a:endParaRPr lang="zh-CN" altLang="en-US" sz="2200" b="1" dirty="0">
              <a:solidFill>
                <a:schemeClr val="accent5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7206" name="TextBox 499"/>
          <p:cNvSpPr>
            <a:spLocks noChangeArrowheads="1"/>
          </p:cNvSpPr>
          <p:nvPr/>
        </p:nvSpPr>
        <p:spPr bwMode="auto">
          <a:xfrm>
            <a:off x="7735536" y="2688131"/>
            <a:ext cx="2418080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2200" b="1">
                <a:solidFill>
                  <a:srgbClr val="3F3F3F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rPr>
              <a:t>为妈妈画一幅画像</a:t>
            </a:r>
            <a:endParaRPr lang="zh-CN" altLang="en-US" sz="2200" b="1">
              <a:solidFill>
                <a:srgbClr val="3F3F3F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7207" name="TextBox 500"/>
          <p:cNvSpPr>
            <a:spLocks noChangeArrowheads="1"/>
          </p:cNvSpPr>
          <p:nvPr/>
        </p:nvSpPr>
        <p:spPr bwMode="auto">
          <a:xfrm>
            <a:off x="2743947" y="5427045"/>
            <a:ext cx="2428240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2200" b="1">
                <a:solidFill>
                  <a:srgbClr val="3F3F3F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rPr>
              <a:t>给妈妈做一顿美食</a:t>
            </a:r>
            <a:endParaRPr lang="zh-CN" altLang="en-US" sz="2200" b="1">
              <a:solidFill>
                <a:srgbClr val="3F3F3F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7208" name="TextBox 501"/>
          <p:cNvSpPr>
            <a:spLocks noChangeArrowheads="1"/>
          </p:cNvSpPr>
          <p:nvPr/>
        </p:nvSpPr>
        <p:spPr bwMode="auto">
          <a:xfrm>
            <a:off x="7976201" y="5340050"/>
            <a:ext cx="2138680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2200" b="1">
                <a:solidFill>
                  <a:schemeClr val="accent5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rPr>
              <a:t>帮妈妈打扫卫生</a:t>
            </a:r>
            <a:endParaRPr lang="zh-CN" altLang="en-US" sz="2200" b="1">
              <a:solidFill>
                <a:schemeClr val="accent5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425038" y="3247714"/>
            <a:ext cx="4286548" cy="39688"/>
            <a:chOff x="6455351" y="2918398"/>
            <a:chExt cx="1816216" cy="39688"/>
          </a:xfrm>
        </p:grpSpPr>
        <p:sp>
          <p:nvSpPr>
            <p:cNvPr id="35" name="矩形 67"/>
            <p:cNvSpPr>
              <a:spLocks noChangeArrowheads="1"/>
            </p:cNvSpPr>
            <p:nvPr/>
          </p:nvSpPr>
          <p:spPr bwMode="auto">
            <a:xfrm>
              <a:off x="6455351" y="2918398"/>
              <a:ext cx="350824" cy="39688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</a:ln>
          </p:spPr>
          <p:txBody>
            <a:bodyPr lIns="68576" tIns="34287" rIns="68576" bIns="34287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36" name="矩形 68"/>
            <p:cNvSpPr>
              <a:spLocks noChangeArrowheads="1"/>
            </p:cNvSpPr>
            <p:nvPr/>
          </p:nvSpPr>
          <p:spPr bwMode="auto">
            <a:xfrm>
              <a:off x="6822509" y="2918398"/>
              <a:ext cx="1449058" cy="39688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</a:ln>
          </p:spPr>
          <p:txBody>
            <a:bodyPr lIns="68576" tIns="34287" rIns="68576" bIns="34287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337708" y="3247714"/>
            <a:ext cx="4286548" cy="39688"/>
            <a:chOff x="6455351" y="2918398"/>
            <a:chExt cx="1816216" cy="39688"/>
          </a:xfrm>
        </p:grpSpPr>
        <p:sp>
          <p:nvSpPr>
            <p:cNvPr id="39" name="矩形 67"/>
            <p:cNvSpPr>
              <a:spLocks noChangeArrowheads="1"/>
            </p:cNvSpPr>
            <p:nvPr/>
          </p:nvSpPr>
          <p:spPr bwMode="auto">
            <a:xfrm>
              <a:off x="6455351" y="2918398"/>
              <a:ext cx="350824" cy="39688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</a:ln>
          </p:spPr>
          <p:txBody>
            <a:bodyPr lIns="68576" tIns="34287" rIns="68576" bIns="34287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40" name="矩形 68"/>
            <p:cNvSpPr>
              <a:spLocks noChangeArrowheads="1"/>
            </p:cNvSpPr>
            <p:nvPr/>
          </p:nvSpPr>
          <p:spPr bwMode="auto">
            <a:xfrm>
              <a:off x="6822509" y="2918398"/>
              <a:ext cx="1449058" cy="39688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</a:ln>
          </p:spPr>
          <p:txBody>
            <a:bodyPr lIns="68576" tIns="34287" rIns="68576" bIns="34287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386303" y="5901589"/>
            <a:ext cx="4286548" cy="39688"/>
            <a:chOff x="6455351" y="2918398"/>
            <a:chExt cx="1816216" cy="39688"/>
          </a:xfrm>
        </p:grpSpPr>
        <p:sp>
          <p:nvSpPr>
            <p:cNvPr id="42" name="矩形 67"/>
            <p:cNvSpPr>
              <a:spLocks noChangeArrowheads="1"/>
            </p:cNvSpPr>
            <p:nvPr/>
          </p:nvSpPr>
          <p:spPr bwMode="auto">
            <a:xfrm>
              <a:off x="6455351" y="2918398"/>
              <a:ext cx="350824" cy="39688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</a:ln>
          </p:spPr>
          <p:txBody>
            <a:bodyPr lIns="68576" tIns="34287" rIns="68576" bIns="34287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43" name="矩形 68"/>
            <p:cNvSpPr>
              <a:spLocks noChangeArrowheads="1"/>
            </p:cNvSpPr>
            <p:nvPr/>
          </p:nvSpPr>
          <p:spPr bwMode="auto">
            <a:xfrm>
              <a:off x="6822509" y="2918398"/>
              <a:ext cx="1449058" cy="39688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</a:ln>
          </p:spPr>
          <p:txBody>
            <a:bodyPr lIns="68576" tIns="34287" rIns="68576" bIns="34287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298973" y="5901589"/>
            <a:ext cx="4286548" cy="39688"/>
            <a:chOff x="6455351" y="2918398"/>
            <a:chExt cx="1816216" cy="39688"/>
          </a:xfrm>
        </p:grpSpPr>
        <p:sp>
          <p:nvSpPr>
            <p:cNvPr id="45" name="矩形 67"/>
            <p:cNvSpPr>
              <a:spLocks noChangeArrowheads="1"/>
            </p:cNvSpPr>
            <p:nvPr/>
          </p:nvSpPr>
          <p:spPr bwMode="auto">
            <a:xfrm>
              <a:off x="6455351" y="2918398"/>
              <a:ext cx="350824" cy="39688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</a:ln>
          </p:spPr>
          <p:txBody>
            <a:bodyPr lIns="68576" tIns="34287" rIns="68576" bIns="34287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46" name="矩形 68"/>
            <p:cNvSpPr>
              <a:spLocks noChangeArrowheads="1"/>
            </p:cNvSpPr>
            <p:nvPr/>
          </p:nvSpPr>
          <p:spPr bwMode="auto">
            <a:xfrm>
              <a:off x="6822509" y="2918398"/>
              <a:ext cx="1449058" cy="39688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</a:ln>
          </p:spPr>
          <p:txBody>
            <a:bodyPr lIns="68576" tIns="34287" rIns="68576" bIns="34287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pic>
        <p:nvPicPr>
          <p:cNvPr id="8196" name="图片 819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8644" y="870858"/>
            <a:ext cx="1426845" cy="1902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9" name="图片 2048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131" y="705123"/>
            <a:ext cx="1922780" cy="1922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图片 194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4654" y="3566796"/>
            <a:ext cx="1774825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3" name="内容占位符 215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7613" y="3456684"/>
            <a:ext cx="2627268" cy="197045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 dir="u"/>
      </p:transition>
    </mc:Choice>
    <mc:Fallback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7" grpId="0" bldLvl="0" animBg="1"/>
      <p:bldP spid="7198" grpId="0" bldLvl="0" animBg="1"/>
      <p:bldP spid="7199" grpId="0" bldLvl="0" animBg="1"/>
      <p:bldP spid="7200" grpId="0" bldLvl="0" animBg="1"/>
      <p:bldP spid="7205" grpId="0"/>
      <p:bldP spid="7206" grpId="0"/>
      <p:bldP spid="7207" grpId="0"/>
      <p:bldP spid="7208" grpId="0"/>
    </p:bldLst>
  </p:timing>
</p:sld>
</file>

<file path=ppt/tags/tag1.xml><?xml version="1.0" encoding="utf-8"?>
<p:tagLst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  <p:tag name="ISPRING_PRESENTATION_TITLE" val="PowerPoint 演示文稿"/>
</p:tagLst>
</file>

<file path=ppt/theme/theme1.xml><?xml version="1.0" encoding="utf-8"?>
<a:theme xmlns:a="http://schemas.openxmlformats.org/drawingml/2006/main" name="觅知网">
  <a:themeElements>
    <a:clrScheme name="自定义 18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4628F"/>
      </a:accent1>
      <a:accent2>
        <a:srgbClr val="F4628F"/>
      </a:accent2>
      <a:accent3>
        <a:srgbClr val="F4628F"/>
      </a:accent3>
      <a:accent4>
        <a:srgbClr val="F4628F"/>
      </a:accent4>
      <a:accent5>
        <a:srgbClr val="F4628F"/>
      </a:accent5>
      <a:accent6>
        <a:srgbClr val="F4628F"/>
      </a:accent6>
      <a:hlink>
        <a:srgbClr val="F4628F"/>
      </a:hlink>
      <a:folHlink>
        <a:srgbClr val="F4628F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WPS 演示</Application>
  <PresentationFormat>宽屏</PresentationFormat>
  <Paragraphs>74</Paragraphs>
  <Slides>12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Arial</vt:lpstr>
      <vt:lpstr>宋体</vt:lpstr>
      <vt:lpstr>Wingdings</vt:lpstr>
      <vt:lpstr>思源黑体</vt:lpstr>
      <vt:lpstr>黑体</vt:lpstr>
      <vt:lpstr>Calibri</vt:lpstr>
      <vt:lpstr>MS PGothic</vt:lpstr>
      <vt:lpstr>Raleway</vt:lpstr>
      <vt:lpstr>微软雅黑</vt:lpstr>
      <vt:lpstr>思源黑体 Medium</vt:lpstr>
      <vt:lpstr>Raleway Light</vt:lpstr>
      <vt:lpstr>Arial Unicode MS</vt:lpstr>
      <vt:lpstr>等线</vt:lpstr>
      <vt:lpstr>Segoe Print</vt:lpstr>
      <vt:lpstr>觅知网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水-木-目</cp:lastModifiedBy>
  <cp:revision>6</cp:revision>
  <dcterms:created xsi:type="dcterms:W3CDTF">2021-04-30T01:52:00Z</dcterms:created>
  <dcterms:modified xsi:type="dcterms:W3CDTF">2022-05-08T02:36:53Z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</Properties>
</file>