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5446C-F93C-4EE9-BBC6-64ACC1C2629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C8087-37A5-43D7-B2E1-F264337145F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600" dirty="0">
                <a:solidFill>
                  <a:srgbClr val="FF0000"/>
                </a:solidFill>
              </a:rPr>
              <a:t>安</a:t>
            </a:r>
            <a:r>
              <a:rPr lang="zh-CN" altLang="en-US" sz="6600" dirty="0" smtClean="0">
                <a:solidFill>
                  <a:srgbClr val="FF0000"/>
                </a:solidFill>
              </a:rPr>
              <a:t>全：预防溺水</a:t>
            </a:r>
            <a:endParaRPr lang="zh-CN" altLang="en-US" sz="6600" dirty="0">
              <a:solidFill>
                <a:srgbClr val="FF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" name="内容占位符 10" descr="下载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716016" y="3429000"/>
            <a:ext cx="3557234" cy="2664296"/>
          </a:xfrm>
        </p:spPr>
      </p:pic>
      <p:pic>
        <p:nvPicPr>
          <p:cNvPr id="1026" name="Picture 2" descr="https://timgsa.baidu.com/timg?image&amp;quality=80&amp;size=b9999_10000&amp;sec=1519795906141&amp;di=444a526199bd6cbc5aa6923660471892&amp;imgtype=0&amp;src=http%3A%2F%2F365jia.cn%2Fuploads%2Fnews%2Ffolder_1240137%2Fimages%2Fe5799f032203e58eaed647bd42a3f6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996444" cy="2664296"/>
          </a:xfrm>
          <a:prstGeom prst="rect">
            <a:avLst/>
          </a:prstGeom>
          <a:noFill/>
        </p:spPr>
      </p:pic>
      <p:pic>
        <p:nvPicPr>
          <p:cNvPr id="1028" name="Picture 4" descr="http://mvimg1.meitudata.com/53d44e93b7e2a79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0648"/>
            <a:ext cx="3600400" cy="2736304"/>
          </a:xfrm>
          <a:prstGeom prst="rect">
            <a:avLst/>
          </a:prstGeom>
          <a:noFill/>
        </p:spPr>
      </p:pic>
      <p:pic>
        <p:nvPicPr>
          <p:cNvPr id="1030" name="Picture 6" descr="https://timgsa.baidu.com/timg?image&amp;quality=80&amp;size=b9999_10000&amp;sec=1519795979771&amp;di=d9bf2b5c3b093aaa23a49d9b0c94ae02&amp;imgtype=0&amp;src=http%3A%2F%2Fwww.yjedu.cc%2Fuploads%2Fallimg%2F150807%2F10394-150PG63HA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73016"/>
            <a:ext cx="3914800" cy="2492423"/>
          </a:xfrm>
          <a:prstGeom prst="rect">
            <a:avLst/>
          </a:prstGeom>
          <a:noFill/>
        </p:spPr>
      </p:pic>
      <p:sp>
        <p:nvSpPr>
          <p:cNvPr id="1032" name="AutoShape 8" descr="http://img5.imgtn.bdimg.com/it/u=3076940007,1042655954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4" name="AutoShape 10" descr="http://img5.imgtn.bdimg.com/it/u=3076940007,1042655954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6" name="AutoShape 12" descr="http://img5.imgtn.bdimg.com/it/u=3076940007,1042655954&amp;fm=27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8" name="AutoShape 14" descr="data:image/jpeg;base64,/9j/4AAQSkZJRgABAQAAAQABAAD/2wBDAAgGBgcGBQgHBwcJCQgKDBQNDAsLDBkSEw8UHRofHh0aHBwgJC4nICIsIxwcKDcpLDAxNDQ0Hyc5PTgyPC4zNDL/2wBDAQkJCQwLDBgNDRgyIRwhMjIyMjIyMjIyMjIyMjIyMjIyMjIyMjIyMjIyMjIyMjIyMjIyMjIyMjIyMjIyMjIyMjL/wAARCAFvAeo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ljMuSikEDrgZq9auEjBWIhSc5IwaaLVFdVRQcDIFPbzlYoQpU9MHBrGe1jSirSJWMMq4JO4dwM0AwhQCgYj1GKqyGWAAfKFJ5OecVes7mBMHcrHvnrWXImtzseIlT91IVL8AALGuAccirA1ORVyFGcdBgGi4lLqSgjUdicYqIRFcM0gYnpgYFZunF9LgsZJbEpv7l8EZ5698Ux57oEKI1LHpxzTZpvIHAyx5wOgqSJxMu+ZgCByRxiqjRSW1kJ4+r9lj7aymnkBvZgqZyVAzWgNVtrFvKtIdzKMEkD8+KzLgb1ISZguMA+1VYdPgaTcZ3RwM7tx5NV7PpfQ5ZVHN8z3NeaS+vZgzIFDDIAHFSxQxAnzZAxA5OP8azds8sqqJy/YEnpU9xo935YZblWHcZxj8qHGy3IvqVNSisp8KWAYHOF/xFQQGKEBShVO2TyT9KsfZo7SMhirynnp0+lLFaFlLncztwMDJH09KatYabQNDaEiQvsYDIBOT+IFZyzqJSCNxB6k8n8K0W05IBl1kJPQZx+ZrZsNGtCA8ygEjkD/Gs48tK7kzSc3USSVjI+1M6oiKc9x6VcthIGIO04GScVurb6bbsCkClvXGT+dVZZ0DFhGydsAYGPwpKpF/CTyMo3RhKZlYA47VShed1ZLcB1OQS3GKZfzIWICHBGBkEkn1qXTXK7SQQB1xWnK+W5HWxSubK5jUlogcnsc4qOFJgNpVQDwc9q35riPcSMkEc4rJuhI7YiQse4FXCV9GhNWLVskNscgKWHUg9fpV8XcToPMUMF6AjJNYkVpfzEKihD1yTW1Y2siRBpVVwpweQM/SlNdbguxQu50wTDC2fccVBHE8ke92UAjkDgD8fWtm4vbeKIxlCswbIJGBj0qMCC4jCSMgJ5JUgEGo50lqiknfRmQ0aZwpYgdSTjNOi+yB8EFSepYnFJLGVnZEcMFPXp/Oo5bZnIZQSc85IANU2+gX7lwRQSAqIkYjqRzxVK9sokYFAQD2JzinJaBGLO4B9AahuUQ5JYcDjB5q43XUlsjkfA27c8Y5HFS295HbLiW2IJGQxyAazUEyOzbmIHQ5zimy3U0sqLMSwyBkjoKynQk1fmO6GMpqydNP1Nj+11BwkSg+p5/nVmPU2ZAzYGfSqQhQLhQoGOwp5ihSIABScdM1x/V4t6s7Y5o4qyjY0E1gLnJAFRz6jZyDEqKR1JUYNZqQrNIVCAY5OD0qd9Oi24YEkDPB6VmsEr3jJr0NXm1OStOFy1ZXmnRajFcMSVjOQpxye3NdNJ41OMW1qhB4DO3A/CuEVFjk2Iu4+pFXlRmUZwoHBIHWu+m6lOPLe55mIrYarrCnyv1/Q3r7xDqIh3vehCwyqRjFc8s811K0srsxY85OSfrVi5gnvERYInlkUY2ouTj19qZHFLAwiki2uMAqeua05m43kcdtTQigtngHmIQR1zzSm1RR8oO3sO5NPRykX71tgxwO5qnPqIQERhnI44rKzew79xksTAE4GB0PTFZs8rGcqjYPv1NTm9mcEkLkdi1Qje7F2i2uemOeK2gmtyJW6GhY2k7JuLnBPtipbgmIfKSSBye1VUv3QbJAyr0JAIqXMUgysock9DwahqV9UUrWJlvQ8YV0Ugdc+lTbIZULIqkEc5FZcqgZUEZHIINQLPN5mwOAexzj86aTtoJ7kmp6XGCsinYSeQDwaZBaW8MYYkZ9TyTUs+nag2HLqygZAyTVMmWNts8LZHQAcGru2rJgkk72JZmRyBGnI7jrTZS0GxZeQRkAHkVXe8ZTgALgemMUQJPqNwkEXzyMcDJx+pqlFvQG0XLcwGRGOMBgSCOTXZW13pU8SspjimUcHhSD7GuMudE1SwX99ayBR/GoyMfUdK0bPw9NqECPFfRjPVDkkVcYuL2Hz6aHSWvi+KO7NnflTg4WRSCCPetK/0vTtXhDsiOCPldeo/GuEm8A3IlLpfoCecBDjP51veHrbUtIkEE7iaA9GUk4/A10qN1qZczT0MXV/AVyZC9lMpHZWGDWPHoWt6XIXaCYqOcxnP6V7GIN6gqQc1DJAckFcilyR6Fc8jmNCv7ue1USsjkcEMSGX68VtBm6lT+FPe0SJt6xqGPBIAzU0bLjB4PvRshXbKbFeQR+GKbiP/Jq3cpvAKgEDqapbB7/nS5kOzPOI7kjB2EnHUdTTZnnnYCFApHGW5rTg0yNHLSSqw6gZ/nVpTDCSVjTJHQcA1wLEUm7J3OlYXEWuosyZdMuhbh5SpyOoPP5VSjQAkKuSOprcbN2CZplQA4VAaoXUSRMUXBI6BelbRMJN31Ircb5AuQD0yRmrr2roFVnZ1PTHQVXt4MfOVYkfgBV3zmjTBOQORmiStqJaieSoUAAD1z2pqwIZCFYkDqBVKe+cMdikknqelQW13O98FIGGGMA1F3a4+ptrDESVIJzwcmnQ6cxkLFhsXnGO1SW8YiUzTKB6A96Se6mkBSAKiH+LuaiLcmN2Qqo0koEEeMdSBgVYEUr5RVJA+8xPH0qjHeT2ykKwwB2PJNQRajez3BVGCg9QTVa32ErG2qxW6gsEUgcnGT+Z5rOvdZjRttupZ+57GkkyVBlJZyeQvSoJNiDEcShj1JGTWc5y2R1UoR3Yo1G/mBUBQCMHjIq3Fdm3QCUlz6kcCqaT+VESAxY9eMCqjTGeTb5ijPvnFc7p+0XvG/1iMH7qVjdXW7Xy8CGPcOMjOf51E2pRuScE/U8Vl/ZoEx8+49Scf4VZSy3oGQEg981E6Csrs3pYxL4S0l3CMfIPzq0L6FRkIoGO4rLNo8bAFgB371JJaOE3B1ZfWspYfm2bNVjOZ2di/wDb4CPuqSexAwKhn1JIlyqrk9ABWJOXicDgA8ZAqE3KKAzsWI6irp4N73YpY+MHsjdg1MySYWNyTx061oujeQHdTHkdB0z9K5q21ljhYYgSOgA6Vt29x50Ya7cqoP3U6/ma7I0uRHnV8T7bovuKl6fNRyT8q45xj/JrMt5RExMiux7Edq6CW7tFQpbWwBz95hk/rVaF4pbklgCRyAema1i1bVHI73K8aPOAxjKKe7U+4t5IYg6EsOpAHStGUsIDK4TZnA4wTVLziRjOR1x2qUx2KpiMqgswB9BVeWJfMCk8dxjNW5NsjFUJVj1xVcstsB5hVvQmm5v7IJdy3DbRFQNigehFVbvTo3B2qFI6EA0C+jJ+RixIwAOakRZDGJrmUQwkZHcn8O1RGpK93sU4xtoUI7WVjgSFCOOTkGrqWBUgSzbj14IGKrPOqyE2xZwDwWp6m5lwwVuc4IINXKN9UQmXgIkJ+VQAMZHOT71UuL1VUoGOOpppWbBDrgj3qJLZZs7kYAHnjGaUYrcbZVNwRKGUnJPpVlbmZ8KVIx0PrUhgSNflQAgcGkjLS8EYHc9q20sRdm5o+v2mmgiW1ZpGOC4bj8ulV7/U7a51F7mI7YzggAck1nDTkLFmZmHoScU77JGuF2gZ6YqJOLjyoave46e4N0d0jMVPQA1CSqj5TkZ6CmtE1vndyhOAe9WZdHvrdUmeFtjgMCB2I70oxtsNsILbe3mBSQeuBU5ii3ZzjnnB6VueHbu2ij+yXcSgsSVJGM56itS78I2l6/mxM0JPJIPB/CtPZNq6YuZHFyszAxREtk4PsKsWkFpbrulRZCRyeuD9Kt6rp1vpBMMVyJJCOV6kfiOBVCCGW4YhQML17AVjJ20Y7XIZGWWd2AKL0AHeq4iWGYFyWTOSR1rTvYIoLUShiHGARjrWcqSSLuZGCHocdaIyUloDTTOo022bU4ytsyEg/wATYp9z4XvTIzERsMZADHOfxFc9aNc2bh4GdDnIIOK6CDxTewgCdFmXpknB/Oqpxh3HJspSeHrtwVns94HcYJx+HNR2ml2thcb3gdHU5A6HP4iultvENlOQWdoW7hhkfpWuj2l7HgNDMCORwf0NdTgmtGQmVLLxJZvGILlVU4wCRkH6msnxFFY2ii8tSEJ6iM8H8BVrU/D1nKpMYaGQ9GQ8D8K5C+8NavES0NyZ4hznv+Xen7JtaMHK3QtaZ4yRJmiukZkBwGI5rrbK/sL7aYXAY8gHgmvLJIZ4pgkgQuDgq6gH8eK6HStA1l1E6mK3Q8qCTkj1wKajJ9Sbo9HRSo44B7U53ULjhjXPwDV7OPEzJcAdsEH8+ajuPEiWi5nspwR6YI/Oq9nIfMjZkiDEkZGe1VZBsJHNMs9Xg1CMPEQfVScEfUVLIS5JAz+OatRkK6IDKMYJP0puRSvEOSQRj0qPA/vUOAcx50+9GIMhPGeKZGGeXPmEAdqlaKRYt8xCnuByaYEVgMMFB7k4JrzIKKOmVWo92MvJ7dV2sAAvQgkEmmQ3TStkIQvYk4Jp0tpCWBZwT169atWlmhIwAB6nk1TbS0M7dyPz7gkBUAGOMjrUkdpcy/MzKo7BjwKfeQmGMskpX371j3GpXTnam5QONzZP5VMYNq6eo+ZdTZWyEj7TKr+uOAKGiisZlYBM4xkjnNVdJcmF2dyXzwT3qa8gW5lBCkAcZJxk+tY80o1OV7HqfVKTwvtVuSXt2SFBJc44x2/+tVCS7lwEyw+nQVcTTp5SFjz+WTirbaFLbRiWRwe5GeRXQmktTyWrsz4IHcZwzZGSWOKsJaJb/vnfkZOF4z+NK88cfGAMepqCW/4HQj3pe9e40kTSancHKoFQY7Lk/marmSadsGZgTxwagt5Ee5JCgnBzk5qxEJpJNq+vQcAVV0JNjDYxk7pWducfMTj8qtxRW8WNq5x7dKVYADtMqBz1Gc/nVcusTkMQx6A54rNy6BbqXHdXjYKo54GSalguQlsq7lBAwQOxrPMpIBVu/TFV2jmdyzMFJGAAOtS1dWGnZmnLfD7uNxPTA5pxSWaEbnKEjKisxHnibKbG9yKc73czEj5c/wAXt6Cmo2C9zUikigiEcjqW6kgjrTLmztbmBi2056MDgiqS2mRlwz9snIpx0+Nxgl1z6Gkoq94sbfdEMMA06UiRcg8hx3FXkmLgM3K9lH9aoT6fKgytyzAdFc/1p9tOyACdTk9BmqknvcS7GmHYpuK8Hpiq5idZA8fyjPzAnnHtV0NALTJYq2cgAA1W2SzN+7xg9wcVLnbdmkKU5v3VctqBKohJMnoS3Q/SmS2MisCBgdzu6UyPTmQ7mnVTnJwCf8KtCJCgUyk47kVi68I7M7Y5biZa8v5GZPZyrJmOUOcZ9KpPbNcyLE74AOW5z+Fb7Rqg+V+T+BqqtqqzmXhieuaqlWi9WxTyvFJfAQpp8UUZMIG8DknnFR3AYxBGy2PTmrE8yowUALnqQaFYYOSDnnpWjrPornDKk4u0tGZ0eIlAK5BORz0q/ZzKiu2MsBgYPQetQXcYKnAxnnIqikrGQQw5BJwSe/1p/wARWuRomW5rppJeQCAe9SrPuPJAzwBitaLwsqRKz3m6QruCheD7cmqM+lGJijq6lcZOOlHKvssaY6SOPyg4YMSBwOcVBEFZtoIXHQCpGtRGAYpQ7HqhXB/Oq0hkgkDtGVI6+n51VnKOgr2ZZYlCCSCPSp7qydIFnXDxkfeTsff0pjiG/hD2bjeB80Z4Ofb1rPN7qNhLtSNmQ8Mh5B/CqhDW0gb7BPcqItr4Kjp7V0+ieJbaeyFtdkkKMAkZrMtNNg1KIyxAxyHrE/TPsazdVtmshhkMUg4HGMj+tbpcuiIv1NTWZbVLmGa0kEiEkgA8g1u6b4iMljNDcsYXEZKuTjt/OuCtVuiQ20EHkA1ea7ZCsVzCdp46c/nUPmi/dRSaYsMVxPK7KC3JJZ84/WpmM1nGjbwisMkAY+ldlpOgQvZJNPlQy8KOCB71n6n4Qtrt2K3c6EngEggfhiohRlPdDbSOFutRMtwFaQsoPPNdHoN/GsiRTBWgY4ORytU73wRc2gMobzoxzlBgge4rNYCzwEYgjggnmrcOV2QlJ7s9Ql0Wxu4d0bBQRwRisW68Jyli0Nyh44DAj+VYmka5OkeYZCSOsbHOR7V0Np4pgciO7Uxv0JPSnywluPmkc1f6HqdqCWg8xR1MZz+nWsNr25spMxzyxuD905GPwr1gzQ3EYaGRXB9Dk1m32j2d+pFzApJ6HGCPxreNJW0IbOKtPGGrRMqySLIncOM101l4qt51CzxFCepU5H5VUHhAQzb7Zt6A52P1rft/D2lXlmFktRDcqMErwT71N2nYERSW2n6lHuKpL3DDqKls/OssRh/NhHAB6j8e9UJPDEkDFrO7ZGHQH/61LE+p2rBbq2MqD/lpHyR9RVodzoFnWVcZP0PaopbOGUfOgYd6rxygqCFI44BBBqT7RgYLZNUmxEDaPY9RGEYHIKnB/SpVgMAwszFewY5x+PWlM2e9NMmeCM1TchWRIWjAwzZ9SKZ+59/yFV5YxnIBX6iost/eP5VPOyuU4S8QyuEDcAdT3rPktm34DCRhwAD0/OtBpwWAwOOelRIWVyw2gE9hzXke2nHZHrrCUJbtlZLDUXIZkRVHPJyaniluYWwUJ7EgcVOszHhnJA7VNHcwpgEDPck1nOvUlui1l9HpNlKaWVhkgn29aasU9woVUUA9SR0rVW5ic42qcdM0ksiIh5AHXg4p0qvQKuWSiubmKtnZCCUGVg4BzgdBVrehkZmICjoM96z2vGGTENxP6UyHzJZ1dSWY/eHYH2FdFtbs45VJOl7NPY6fR9QEc3lFBtbqT1q9rskSWow2SxABz61nQRCCEO8WDjJZzzj1xWfrGrpKVjV1Vl755rncnOfKjntZamLcQStdlEO4dSewqZLAbQXkBJ7A1Jb6c12GlExwT0zgVN/ZZixkuR7NXVfS1zMp/ZEtnLBmDnoc1uaZGHtm3ICCOT0/WsySyH3huJA7nNbuiskltJExG49BiiT0vcS3M2a0KMXVcAZPBzmsS4BLhQpGT+VdLqI8sN5ZJBOCewrAlBMo5BINTF31Gx2WTBAAAGOaa12XBVmJ9iP5YqSQqZCARjHNRyohAUcEnAwetCV9x3sJE8s8ZESsD0ycYq/A9wkYSXeVHUqSDTrREheNUUY4BBFalzPGYyBAM47DpUVJ2drDiuplvcgRAK0qkE56njtVZ9dSNds0e7HAIBB/lSTEpINjYJOcA9BUEgJJLKpIORkZrPnXY9Glg3UV1LT0Fh1Oa4ZlhhdwehI4FWRbF9rTsq45Az0qD7VMU2qcAdgcCol82VgMlj156ConKo9I6HXQw2Ep6z95/cjTElsmAWLEep4qRdQRBhcY9BVEQ+WMuMn3qNrqKPsoHrWToP7WrO9Y6nFWgkkaa37MQCAATjrTpLqVSyKASBnAPWq1qizkSIC56jA4FMuXukuNiWzEnGDkcVUcO2zKeZwRWa/mLkkkk9vSke7uTtZ5SqE4wBzn1qO6S4MoC2+0kjcc8Z9amFjLKgErAADgAV0Qw2upwV84qNWhoKJ0OG3McDnJq7HKSiuCpB4HOKoHTJdwUShR6EZrRi05YkADM2MZwMVpyKL0Z5Mqjm3KW48yoQVI5zwDVOxjVdWQkHG4HjnNXpNIZovNDlT6MMVBp1ux1AxudhUZDY60tHfUTO9W3GoRKIJSkyAEHGAB3BP50anoyywIxdvMCgDHfHeuVgv7i0uiRISAcHk4rXuvE9wIgY1XBBGTzj8DUR91WsD1MWSERTkO+0g4JPNPvba+EIYoJrUjJkjOVA98cg/Wse4v3laRpCCTyfzqzp2vz6fIBEd0Z+8jHhvWt4RtuSxq3EMUeyIAe5HJ/GpUPmKWySQO5BrQ1ODSdSsTqEBW2kjIEqAdSemB/hVTSbCxv5xC9+8bMMAbcEn0GTVuDbsMnsblrCXzvJM6Hg4bBH1Fbw1Gxv1Ed7bqI24GTnFNt/ClvbSZW6mIIwdwBH8qnufDE5jzBKrnqM8U71qbtbQmykTR+D7OZPNsbj5T0AOQPb2qjc+F72BgzJHIoOdxGDxT7V9Q0gELA644yuSCfwoufFt8bdomRiSMH5ef5VEqifR3GomhHq1vaosdywBAAOw5A+oq7b3thcY8mZGz1z1FeY6prcjgotv5We+Dkn61DpovHUyxwzOAckp6/WtadWbWpLS6Hqs4BA2nPY5rIvPDOn6qSZk8uT++nBP+NctFceI4iJYkmIzwpHH45rpNH1PU24v7ZVPZh1z710J8ytYnqZjeCp7BzLBIZIh26MaytQlCkxSwc9CCMGvRjcs69fpVO4sYLwESwq5PcjkVjKjd3LTPO7C8m024zAzAHnBORXc6R4htb1RHOVjm7EkYNZ934ViKk20uwns3IrITwxfQymV0YqD9+M5pNyjuJK+x6CYwyFkAz2ZagZ3BCumR64rm7G51LTFEkJlmhHVGBNatr4rtrsmOWLypOhB6VcZ3BqxeLgkYJ5q3CkmAVVDnqGqis0TyBsADtzxWhDcwMpRJVJPUbhmrk9BJFW5aNDtnhMQJ4cHK5+vag6fFNAHUkNjqBxVifBgIJBBHIqBLlIIQkRwO47CpTtsMzJLeSJyM59Klt0PmDfjjsamll83JIBJ7jiossOWHFW3KwtLlxghXBANQ+RH6D86jSQE8Ej8afuHr+lZ3aKsjyyZDEx3qVz61Qe6SMFVfJ9KmudReeMq6rn2FZoiXeWCk98ntXBTcpR95WZ6OI5KU7U5cyLC3E7ZCpwe9Qst6W+6xHtyBTZpxEuQTx0Ap9p59yd7FlHoOOKKlJ203Lo4qG0tCzb2t2zD97sJPPPWrcuntIAr3u0dwFzn9adbRqMgvj0yeTSmyuLucLAS+TxgHNcrpVlpF6+h1rFYWWkr2/rsWINJijjGLskEcnb/9erlpAtgWliKyHGASME/zrV0zwpM4V7yUqB0QHOPrWt/wjNsWCqzgnoM9a6I4bEtayX3GMq2Xx05X97/U4G7v9Ru7l1CsOeQAcVRbT7gOHmXBPOTXsdp4csLSPJQSORzuOa5vxHBE9+I4Y41VVAI4A+lbcipRuzy6nLKb5Njikv2hUIpzipkvGaPLMeTxg1avdOhSMu5RTnGQawDcLG5RQWUHgjPFODU17pDXK9TWNyisMAsvfPOKtRX0SjfCCjjqRk1hpJuGAT+NO8/yskYyeuTScBqSNe6vZJwQ8mB6gDn6+tZAyJwXlGz2GDUBu8gkuq+gAzVeW5aQLgYHqO9XCNlYhu7NyMWzHCynp34psmnxuwYsxxyMHpWTFIwwRk9jmtC3vChAJJHoTUuMlsGjJfMuLEh0HmqOCD1ApI9UubuXykypbqeuBVzekqDBIBHIrRtbC0S3DgKXP8IIzWVSpCC5pI0hGT0RVttJhlizLclXOQg9T6e3NY97E8UhU5UKSGBOa6YQWsoUCN4SDyxbIHvVmXwwuQxkDqwzkCso1op3krGzdTl5U9DgxO2DggAdzU1tfmCUsSCh4Jx/KupvPCsMMBlQliBkgjpWEtlCCRsBPqRzXRGdOeqMm5x0EudUilUJDG0jnjgVQe2llYeZEVOcYPataKNYyNqgYPQCpWtmnGA20EZJA5rRNbIhybCDUW0618mFEwAAQRyc+9SQXVy8m54iSeBwOPpVWaBFgCuS0gIwcdqu6bFK7qsavnkEkcAdqxlHR3LUjodPisLlNl3GhcjAA4Oar6ho/kMz23zxqASM8r9aelikZDSy4kAyCTg02USBQEmZVJJJ6lvqe9ZKol7o3G+pQhgE4UJ98kliTwK1BBFAqgsWYEEgdTWPJBcwSNJEyvg5wP8ACrlleJdKFlby2zgg8Zq27LQlFi9uYpoyqEkg9uorNe2QqgVmMpyVIPIqe+lQp5cTbUB5wep9TVCS4CFGUncoxnOaIp9AZVklv4LgwlFZ2GQ5HX/69SiKd0zJKuc5ximtbXF6RIJGXrhj3+lMNhdglWuMgevFa8unQi5F9h3yF5XDD06CnJpvmZ2MARzgdBTzp1xj5nznGeea0rG0e2XMhJyO3PFF2luCRSt9EvbmXyopQSQSeMjAq9D4N1ASq5nZcHIIXGDXUeGI1F7MwUkBOOOnIrqjkj7vHfiuikk1cmVzOtbR47OJGlMjqoDMx5JA5JqZDLCwGMj0z0qd1IjJVgp9SK5HVbvxDaTu0RM0IPBVAcD3AGa3c9NSUjrJHAAbGB3oS2tZ0JkiRifauPtfFc6xEXiL1wcDB/Kug03Vbe8UCOUAnkAmoXLJaFO6Yt14WsrgHaoUHqCMiix0KDTLVoogBuYscdM1qBnweSaYZVz8wzilGPK7oHqVNgChCMntUTQODwDj6VYmfJBXseKlWTIGRziteZpXJUSvFHggFCx9+Kr3Wp21tOYJSFcYJAPAzWgZAOv6VmanpMGokSbikwGA45B+orOU5W0RaiJ9oilwUkUj61bhvFTCkcHqQK4rVNO1KwjYxKZFA4aM5P5da5u38R6vaTldz4Bxhx0pRnzL3lYTVnoetSpHOCzKAOxBwa5bVPDTO7TWkxLk5Ic9/Y1l2fjuWPC3dtkdytdVp+s2upxBofrj0ocFIdzir201BN0LrOgPQqxANP8ADZh06/KTDJY4DtyRXoR8p1wVB+oqnNpVjcnmBQSc5Awf0qYqUXuDsyfYCoIdsEZGOlNW0dxlFZh6gcVpaZpBMYUsxjHQHk4rbNssEQCkADsK0ctASOPdHgba6FT2yKiaYAcmt7VI1uVEYXknr6Vz8+mTKcgkj3oi+4mrbEXmnJINL57VC9tOn8JP0qLE3ofyNaaC1POY7ZcguxY+gFalqkOwrtwO2Tj+VUjFcPOI0QsTwMDrXUaV4eZAsl0ck87Bzj614n1atV3loe7DF4akvdirlOG34yIVbHQlc1cggndgqW+SeOFroooIIwAqDj1qysqRjjC/pUvKVJ3lJmqzZLaJl2vhlLghrxFQemMn/wCtXQWuk2dnHi3QKTwT1J+pqqt2nOHBz7g043u3neAAOc16FDC+xVonFXxcK2tRfcWmBhJLDKnp9aiS6ETbyowPU1l3fiG0T5GmVyP4EOefc1l3WqPdKDscR54UAgVvOtGmve3PNnFSl7mx1TamxV3RATg4BOea861O8vFnkkeJlYsTnr3rp9LiubklY4SQOpJIAqbVfD0rWrypjeOSo5rCUvaK6WgWsefJFcXkxaZiVJ4BrctNKgSDzJQBkHGBWR+9gmaOUkEHBB7Voi5U24QHc54HPSsKsuWyiVBX1Ys8EAOI41B9ccVRuILcJlo1z3JAz+FWAXYhFByeARzk03UJ4iscACiQn5iTz71EZSukDSMg6Qkrh1wqk5IByTWnbabAi8ouAOMjmpIfKiGFIGOCcZz+JqVpYwCSwAHUkjFaSqPa5KgMSC3IIeIEDoQMVFJoLX7r9lQqQeSOg+tOjuw7ZAyoPpXUaVMiwErySM9c1lKpKBcYpmPb+F3ijImuFXA5wM1KuiNbqSk3mAdMcH8u9ak0jOCBEwU9+B+NQtBArAlicjOck4rnnXm9zVQSKDRy4UABtvpjP5Vo22u2qwhJg6SICCTyDTpUge3JVSZFHDDIrlppleZlZiTn8/rUxSqrlY5S5dUbNzrkVxKyIwVc4GQefyFZJs5C3ybJMk/cINSx6coiEpIAJ5AByKrNg3JMQOO+D3rppRjDSJErys5CFWRsEYIOMEVZtySSrHGelRsZCQQC2OSDzSLcAMN6YGfpQ69nZo6aeBlVjzU2maUGlPfybETcB1PYV0djpUGmRLmJiwPUg4rG07W0tYPKWMFj/FnBq6dWwC7qzBhwUbJFefisRKo+TZGsMurr7Bp3AM43BVAPBLqf0qgYlERJgDYP3wcAiqT6tdF8QphD0ZjkiopZr1ly0wKnqMcVw8klq2dcMrrvdJFe9mYsUiiwSTgg/wBfSobW0XeWlmJcnJAHH51b8t3UYcAEcgCojaTJyrKw+mDXo08VCnFJMHktWX2lcllsoJFxggkdQazhZCKUl/mGePStGNZTgHIPoRkVJJbB4jkkP7ciuiGNovaRwVsuxFN+9H7imzqVzgAAYAAqtJcIMkgAk4BH+FTzQugweR0qlOQkZJAroUlJaM43Fp6o1tAmt7mR1mAZgOMnvXQpEHjO6NBjgY5GK4GylaCZXXjnOBxmvStAS1mtIrqTLTHsTwD9O5peylN2QXSRZ0W1MCSTFSm/AUYxkDvWmZnUnByfSpZGRo8lh0yapO46Lk46Gu6nBQiooybuySQllJI6jOQelVFHzbScc1LvZxjcOO1RTRkgYY5Pcdvatk7EtDbnTLa8TbLFE4P95efzrMTw5aWk4lgJQjsGJH61Z82dHK8nFTK5I+bg/Wh6O9jSEVIliklVdpcEdsnpSsF25aQE+gFNEbOMjOPX1rK1DVYNOOJ0lOTj5FyP51LdzS1OL2uaoljU9yaesqHqK5238Q6bPJtMzRHr86kfyq6NT04Ebb6A57bgD+tQ0u5tGstkjXBQnkZpWijfgOyn35rLbVbKKMyNdRBR3Dg5qivjHTPM27pCM4zt4qH7vU1UY1N4mtLp8+7KurD0zzVabRoJ1xc2ysfUrz+dXLfUobmMPCwZT36VZW5UnDEVanK2pm8NTezsczJ4T0ndudSq+hbArStNMsLSLy7RFUdyDkmrOoWiX0ZVZNrEcEVz9to0+nXvmSp9pjJ4IPI98GlGfvaIzqYWUI810zaMTqeGwPWrljCZZRkZxjPvUIcPgKMA9iMYrWsAUYcDOe1at9TmRplhbRBRwcc1SmuiASxx6CpLl+STWJfXBCnH4VJSHyzkvuBJx2qOS5JGBgH35BrOFwR1P60PcgjHFIZO0shYgKuMdRTPMl/uLUHnE84NN88elAWRzOl6jplpajzZkEuOWbqPpU0/i7SrYEicyHphB/jWw3gLRzGVeOVs9SZCP5VTk8AeH41LNHIvPA8w4rojSlGJze0i2c/c+NJbglLOJIl/vE5J/wAKxbq+vZ8u08zuenJwK7qLwroysI4o2U9juB/mKZfeBpp4s2Ehk9VIAP4EcVjKMjVM4GGXVDjazKM9S5zV9ba4lQefdTH23EV0tn4NureQfa3Mfqq8n8TW5FoVoigNHux3bmly1BXiefx2wt5AUywJ7nJzXTaPp9zeMA8BEYxhzkYH9TXSppllHjbAmR0OM4q9FlCMAY9O1Q6KlrIalbYs2UAt4ljhUKAOfU+5qxMjAYYZz6VRe/igG53UY7E4rMn8U2yMQjAt0Bzx+FXawHPeOdIlCfbLRSNoxIB1x61wMAvXIVFfrknpXrM1359jNLL/AKsqRg98jgVxxRACQuKyrOMVsEU2ZsUN8VBacIB2zzQ2kLIfNkuGLeo7VorEcb2GBnHB5+tOUMkhjIwckEDmuXnaehpy9GYkulyqMxTs3s1Z8ouhKElY7cjjnFdfKAFJUcYxyMGsq7iEkZDDkcg960hU5tyZJojiBMa4AyOa2tMu/JOGHGOeKyLYM6hVGSeOKtygQbFJJYjLccD2rOpG5UHY7K2u4548xMrY4OewpzpESQoyxGcYrk7fUBACykqQMEA8Gkn8SyZwgHTGe9cLpTctDdSVrnQXLxRKQ05VcdAcGuQ1FFjZnjcEEZHNQ3WptIRySfrVYSvMCCd3GMHg/hXRSoyjqzOckyXTtRnknWAyNsY8nOQK6UyxJb7ViQ85JHX86wdNsVgBbGGY5I9BWotu5DFWUqoycnH4VvLlTtEUJa3kRMxfOxWAzVeWOUjknirolC7Sqhh0Ix/OovN82Qoq5PoB0rJ07npUsdCntEz/ADSjYzg9jmrEV4w4JI9weKfJpySDc7ZJPIzjFRTWAVQVYYHAxWFWjGXmdVLMm5di7DflWByCAeeetW5LtZ8NwB0wO1c5l0YAkEA9KvWu8ksTwRwM1zvDSSt0O6OMjN76l9bl0JAIOOmael0w+8xA9AKphlcHDc+tRGYDgnkda5nQT0ZusTY2kvgOvT3qYX0ZHJFc1JKSBhuB2BpY5l7kg+5rN4JN6aGkcRF7nSmeJ+CRj0qCW0tpwQUA9wcVkrOFAIbBPvS/bZA4G8Eeg7VUKFak7wloOUcPV+NFqXS40I2OQcdCM4rX8Ozz2dybZ2DRSHg5xg1Q0+2ur98wxlkB5fOAPxNb9n4fmWZZZp0Cqc4QEn869TDTxKkna6ODE4DA8rXNZ+RuLIyPh846VYRxGCflYHjB9KjlQSIAD0HBqKEq8gQnBJxXtKSaPma1F0mTGRQ25Ux680hmJzgAg+1SzpBEhBOWJxwelVAwXJ79qdkzAa4JJx1NLEihwZMke1RpMiT7nGVPapFIlLFGzjoO9DjYpTdrI0gyiAEEEdOKxdYsoL2Mo4AYjqO1aClmgIwRj9azbzcDknnHWpSTdmJnEX3hW+jdnt3WZT0AOCKy5NOv4wfNtZgR32E/qBXf+acjB61KJ+MZqZ0YsqE3HY5nw5psm7NxakJnILqRn8DXUvY2hIItoc/7gpPPyMUBmJ45qlTUVoUqsrliO3CLhAqD0AxSSIQM7waasrAYP86ZIzMeP50XKvK17ApdDgPwfelNwxG0n6Go2BBG4ilz0O3IHJGKNNxOU2uV7ElvMTJgnJFb9gRt3njAzWAskRIwoVvWtiNylmCD1obuRFE11MDnBrGu1MwIU4xSzTsWOCeOtV2uQDtOPc07klGaKaMkgmmRh2PznPpV15UYEZFVxw3Bqt0K+o/YQOc4puF96nIyuO9R+Wff86zsXc3GLHnjp0JxmqTpNOxzEpAPAyDVC716MPlQCB3JwKpyeKhECVljU+hINbyqpLVmcaWuiOktdOgj/e3MioCc7Sc1v2r2qxgQldvtxXls3jWN8Kyo5HYHP9P61ZtPGzSyCFYNnHGKhVFNaFSg4vU9Rlls2jIkVWGO4zXO3bweaSgAXsKzVu5Z4wxYgEZIPFQyzlULEkgDp61SiyHJFiW4ijBbIVQMkk8CuT1jxc65hsV3MeAx6/h6VX1FtW1VzHBBII88AAgfielWdL8JXZUtMFRj0ycn9M1EnbYaTZzMs2qXILuwBPqc1p6HoN3eTrJMSIxySPT0ruLPwMt4yq9wy464jIB/E119l4WsrKBYlZyAOTxyfXpUx3uwaZ5h4lvVtIIrGIYGAW/pWBFeEAAoWGc+9euav4R0+9mJKkOMYJAP51TXw5FYRkpa6dMq8/vI9p/PkfpU1KcZ6sqF1seayXsczYCsp6Aegqxbkp85U8dcjrXeLrunadIEn0wRY/ihCsP0wf0rRt/EWhXOALmNCe0iFSPxIxWPJQ2Ujd063xcp5bIC7EgEAngYxVG42pkkcHjHp/8AXr2uQ6ZKu5WgcHoQQQaqy6Vpl2hEkEDg9RtBpqlBbMyak90eL20mxs5AKnjPepri4eWTcq5J6Ada9Ku/A+jXAJhRoGP8UbEj8QeKqL4Je3UtatFMMcljyaicFe61Gk0cFFpV7eENsKD3H9KvxeGYdwM83ORkA9PyrfltZ7VTFKGTGTgdD7VZtba3MYbbu7nOa5J1pLRKxoqaerMM+FrCSMmJwzAcDPWuenso7O5yvIBwVJ7/AFrur2aK3idolVeDkAV5/qlyGIKrlhyeaKNWc3ZinBJXJnlyAVYqQeuasQ3kcUW0jcx55PA98ViR3M8gCrEyj1JyBVhbKWU5eUAEdBgV1OHcyTNGHVVRnhjwzMCDgYH50Ry7I8LjJJye9Z62wgPyZJz1xSySPGxBBIIzgUnC6shp6mxDPGV2Ekk85pj3AJYADAIA55rP+0lIyAMAjjjmmWspkutzZCgZye9SqTWpblpY2ItNEkfnOAdx4HpRJaPEjCOMDirlvOsrBIsqCAME8k1OyMpIcEAHGc5BNZyk3oaUnyu5z621wCuFIGe5zUVxBcibhQc/hW7JasoLDkDkAHNVnjZiWBwO9ZtJo7FipLoZPlyrgOhB9BzTthHOD+VWZZ1EhGAQOKz5dTfkRxqMHGTzS9i3sjqo42nFe+xzsc4IwPcU9ZCAV4we9UYlvNQnMe/AHJPQAVbWJIHADNNjuc4/KtvYWWpnUzGDdop2PTNIK/2XbLEPlCAceverxSZz8gYY7CuS8P6/lRZyEIP4cDANdRFK4PBzmvQhrFWPLnWbZO63MaZKHHtzVVZ2iJbox/MVqQ3DjKyY57Gori2QggjJPP0p6IidWU7XM4zksCTmrFvFJcktnbGOrHpUCWyiQg5Y54A6VLI8sTFckLnIHam5W2IjHmdi0La3c7cOx6Aiq82nXEBEkWSOo55qa01ARHDoDnvV2XUkkj2qB06kUlUZToyXQxnvpRgSKQwGM02S9iliCuMMO9W3RZQdwBz61C1ghBOAB7GqvAShN9DIkfDnHIPIxQC7dAT+Faf2RAcbQB6mlZVAwAPfilKa6I0hQf2mUY0YHLkAe9X4iCAFAx6kVVlTIwDg+wpyuyKBjkDrWbbZvGEY6ItOgOCDg54IFMZAQeSSBx2qJZSTyacHBPpSBgI8ZJP4cZpuT36e/NKX64Oc0zJYgDJJPamiHYliAklVVAJJA4FbN4Y4LcRKwLY5rMhVYBv43AdewqF52lYsTx2FUZWuxjIxYk8554qvMjJklTj1qy5Yj5SR70I5VcNlvXNGpTjBu2xkTEjkNgUQzNu6mtVkts5aAMD17YqvNYIQXgyB2AOcfhV82hg1Zgs+AM07zx6CqDtLESHQ49QKi+0r6mosx3Rzt9ewphQCxJx1JOKzVtGupyVUlSeOCSa9Ks/A2k2mGuZWuHHXJwM/QVoR6dY25xBAo+gqI02uo73PP7bwxdXG0xQkE93GBXX6L4GkEgluXRQB2HP51vQxiMgkBR6etXxeMAAMAD0rWFNibQsPh60QDdIze2cVdXSbJV2rEuR3IyfzNU1u2PfFSC4YsDuI9R61rZ9yNEPOkxhsqAPqatQ2EMeCxH0Aqus5J5P61Msp7nip5R3NJCiKAuAPSneYKzxPjvQbj3FRygSXYIBdck45AHNcRrMt3NKywpcH2IwK7E3I7kVm6m6mEyqBuXk47isqtL2kbNm1Gp7OXNa559No2o3TEsoQE87yKibw1coCxnjGOvJ/wro5L1mzg4FU5bkFSGYn2zXJHB0ovY7/AO0q1rKyMFo7+zjJibzIx1K84+oqsNTlRgxUhj1IJFbw1Dy0KoAvqax76a2Kl5SoJPGByTXNWwFN+9HRnRRzKa0mrj11d2G0ySDPUBiBUkFwY5PMiuJY39VYg1isVPzocg0izshwCcfWvKqUJxfuyZ6lPEQktUjrEvpJmBluNxHc4yan3Mw+V1IP4GuUjuyBljVyK+AwQ4H1rjnUxUX8Vx/VsPU2iifUrW8eNhFhs5OM8muPktJnumSZGQjqCMGu1XU1VRuIYfXmmTPb3nBVSPUiuvBZnUpu1SOnc5K+TqprTdvyOYigRBtAx2zUyRqD1HoK0LjT1QFomPHOOtUcEDBzx1r2YYmFVc0WeNiMHUoO01YFALAEDOfSpZArHaV9ugqIkKARk89alCEkHr3NWpmHKEkUJXBQZ6dKgFooy0ZIOCCKumPzAAMA9qctpIgyRwR1qvavYOTQow77fBOSQe3erwuhOgV2OOxPrVeWJlGQQfxqnLP5Q3HgA5NDipAm4m0soihYuMgcA9jWfNc71KqeDycU+G5+0wgJjB6lu9aFjp0CRl3IJHJJPSoUVH4i3K+xiJZzTqSFIB7mpo9Ej27Wyx6kniug32qNgvx6gUqXNqWI+XpzzzR7V/ZEorqYaaMIgSmQp6nPamTwQxKBGQSOoJ611U6RLFhT1HIxnrXIXw2XLKOOeAQR/Oic5pbHRhoU5TSkSW0EEjAqzLIOQCeM+1dhpOoJjyZ5BvUYDHgfSuDDlSCD09KsvPLKihGwynPHeijimpWkzrxWWNR56Wp6Yjr5gwSR6+tTyygqASR7GuT0XW1aMQyt+9Awc1rvcvLwFJ+gr1I2nqjxHpoyxNIYxlSMjpTFuROoVgAQevrVZllIyVYD6U1IjuzyMVbgrCi3fQssNhINIJSDjOKGZmGCc4qJ0JBHesGehTcrak/2j3p6zFu5rLEN1ES5O9OwA5P41atZQxyyMrD+EjpQmiKkmWrkyxQ71Tf6gGssa3aO5SRXjYcEEVrGfkAHrVO8srS5U+YgDH+IcGk+boY3XUjS8tpmwky59CakwTyoBHsa5+78NsSWtboA5yA/H6iq0EWvWThTG0iA8FWB4/Omm3o0Lmt1OnJYdRimGQiorWe5lAE0LKe5Iqy0QzzkZrRRRPtGReaasW7gEEA5PUntVcxANgHkVKhKkEfiKTVhxk2WLmQrCSO5xVAS89auTESR7fx5qv5KleODihWFK4jXOBjPWnJOMc4JPrWbMGRjzxnvSxz54OM9qroQavn/AC8gc+1RYcnKEgexqhJcFVyTg5xxU1veEkAnNHQRZkEsi7XIYe9Vvsp/uirZnDAdvek3j1NTcZofa0xjr9TS/bcDAIH0rBjnLkgkDHvUgnjBwXJPtXSo2M7s2ftuTwaX7WexrLMqjGMc+tIJXLEBRx3pXA2UuGJ64q0kp4y2axo2KDLNnI6CnfamToc57UhnQJOQOv608XA9awknlYDIH51IZmQZZgB9adhG19p96Q3I65rAa/YHg5HrTPtshOABS5R3N83I9eaydU1VUUwK2WP3iOwqubiby2bIBAJwK5WyimvLh5rh2YlicZx3rOS6FJmz564O0FiewOSaztUme0tjPIpUE4APBJrdt44baAuwVQBnmuZ1q2n1eZndysSj5VHQD/GsGu5aZjSatLKAV2qT05zVG4neRgzZP06VdXQC7FUkYEDPIqpPZzwEqwJA74rFrXQ0T01JrZhzgke3rUpJJxtz7iqK5BJPBHbNadrAk8YLThCAcDGSTXNOg5S0OiniPZq1io9yiHbvwfSmNcDIJY4qK80jUSd8UTDPUgioLbSLtpR56MBnJJ6U5YGNrsqOYSiXBO7sNoLD0AqZb2eDBKEEeoNalrZRQxgsAABz61BO8W4gAADuf5Vyyo0n7tjphmdaOpHHrPmcNEyEcHvmllnSfDLlc9aqNCXfdGDtJ7CpPs7quMZ79OlOGDhTfNEVfNJ16fs5JEjKCMg/j2p8TFMknPoPWqzBlI7jqacJSx4GMenFdFmkeenqXBcAdeCOgp4uZSpZyCvQDuaolwBljznPrUMlzgjDZJOAOtJJMdy29wufl49ic1n3HmyyBfJZkBySBWzp+lvOBLKMDrz0H+JrYSwtomQspYk857CtHWjDTqZuLZyX2gxkAqVC9ARgVJ/aZyvzEgHJO7r+FdZPZafNECAqk8YJ6Vj3GjWmSVKk+xrP29N/EHLJGRPqQEYJOMHjnHFVhqwjJICkngE1oXGiQEDDEgHOAajTRoQRgAg9BWkZ0n1E+Y6qG5F9pkMi4IdAePXHIrE1CzmlUsWBWPgJnnFbfh+JEsWt2XlGJX6HmpL6ySQEEYPqK7nCNWHu6EwlySTlqcaVIGCOlOjcxEMACPStDUNOkgO9FJWsouHJABBB6GvGq4SabTPpsNmdCMUloblhf2qSB3hUsOpIrtLDUbO5iARVU47V5d86Ddg4HfNW7LU3tJAQTjPPNLDqdKVm3YqtOhXjzJK56j+6JyGpwSAgkjmucsNVW5jBDAnHrWgtzkDk16qTa0Z5cpQT1RotbxH7rYqI2vPDCq32kjvT/tJ7GjlkXGrDsTCBxxkEU77MCOQQfY1ALojjqKcLsjqazkqnQq9KW8UDWYBzkg/Wq8li7EESYHoRVg3OTyaYZ8ng1KnUQewoS6FcWTA8tmpFt2AwcGn+bnniniZFGT19KftqiKWCoPZEPksDwTxTLgMMHGMVbW4U88UyR1kGOorWNd31MqmXRt7pQLAkYwD1oLgAEnmnSwYJZTx6VXIbOegrdSUjy6lOVN2ZMJdwxwPfNIX2chs/Q9KgJAySaiLE9M/SqUbmbl3FmO8EnnNUmVgeOlXMHHIOKUQbjyOKrYncqCIuPmYVKkexdwOea2rHTLWVR5u7JPAFT3Phxdpe2c5/uk1k5q9irGGrsfUCpNzehpstvPaNiVSB29KQSnA5FIDPeaMPtB+b0Hap4wQQcVg6VHNPdH5SecniulERUBSCD712xndGDWo8NwM8mpVlY4AGR2AHWnx23yBicg9hzVhY9oOVKg9KzbRaTGb2RQGXGffNRPJliQeB0qYW008mIo2b8OPzrStPDU8pDTuEHoOT+dCstwd9jPiMhTJJ56dsU+3s5rtyEGSOpJ4FdTBpFnAoDKHI9eavrHAgAVAB6AYpc9th8pyY0G5PG+P8z/hVmHw7OzAs6AeoBP8ASuoQwg8KM1Osq9MAUnUkPlRjweGIDHmWVjkc4GKqHw5Y2khWKEHJzliTXSGYHGCBUU4WVTyMjoahybHYxP7Oh2gGKL2BXP8AOj7DGFIEceO42jFTzb4zgg49e1QNcAdSAKXNYdiB9OQkk28JB6naAazb3RrKUlWhXJHUcGrtzrEMQK7wCeMnNZjXwfc3mAk9Dg1nJ32NIR7mBeeFbWSTajmNiOOMis19AksSfPDlF5DxjI/H0roWv41ctLKFx6c0y31+zuWYI5cKcElcCsZtpXNFTi3a5V05rEqFedeB3NX2FlOpWJkOOhrM19tKbTZJsCO5UZV04JPoR3rktP1GY3A8tyQD82elNVXJa7GUqfKzZ1QzQTmFBnPQgYGKqQ2Rdsvlj6DoK6WGW2v7PbKAHA4OOc1nHCKQoAA9Dx+dcddKnrBblRbe463t0VNrlVA7VHdMkSlkK46YOM1SuNRSLIJ3H0FUDNLeNhRgd/asoU5yd2U2kNu7xUlGMEHggetJ5vm/cBDY6YwavQWMSdFDN3JHNW0hRztkAAHQ4HFdDnGKsSk2zlbi/wDLYqVIYdetTaRLE83n3KsVBG0Dp+Nad9YQyMTgN7jqKoG0aAHy1JQ9e+KI1oNW2Z0ywdTl9pHWJ1lvrMIk2uoKcbcdMVrLeWrRggqDj16VwUUhZtoUgjg5q2olZDtBwR1Bpxi0jmZ0V/blI3liIwcEYPSsDzm5yTkdRWlpMz5dZ8kEYUHnOarXdhILgsuACcgZ6D3pWj1DUrSSrsBJIyOe1VlvcMAqg49ScYqzdaZMluJC6kHIA6Z+lY7t5YKsdpX25NKMFfQG2dHpeqYvgpIVSMYBrpJXDAEEHPOa8wW9MUqOuSQc8eld7pd2Ly0RieQK9LDqysYzdy4yiRSpGQexrHvtFjkUmIYc85FbYRsZGaCpxkjA9a1nBSEm0cJNFPbOUkBC564zmqrSR7iCSoHc13FzZxXAwwGcVyuraHIpLRDj0rjnhtbnRSxE6fwsZpesJbSBWYhc8Guxt71JYwyuMGvL5IZomIdGUD1FdF4au3l3RMSQoyM+la0ope6E68m7nbrcpjlhUiyhjwc1mRqSR6etXoioAGa1lFImNRt6ljeaUEkcVEXwOPzqWKQIpYnLdqixbq22ELEDpikMhp3mgk7gcmpESGQZY4Pbik4mkaytuVmkYdCaarkHJP61cW2U56E445qtPAYmBIGD2oUUw+tSWxGbhwcqAfanLczOMbQvvmgBTjAA96XYMkFvzpciFLGVHsyxC5Y4cbs+hqSaBFTdvAJ7HtVQXCxLhRk+pqCW5ZzljTUH0MJ1HN3kSSopIGce9TRQAIGC/Lnk1SjmDOMk1rJnyFKttXnPHenK6M1qUrhkXAVcE+9NjOAOeKW9Rhhm6k9QOtRL0AB+tO+gLc6PTolZQ6EKxHXFaKqEO6ZwwA4JAGKybSURQKoYA4BPNVLzU3M7IrHFc6bbNLE+svBLEVVssDkc9awfLHofzqaWQuSWOTUWatOxoqdzRtQsKAAAn1Iq15kWQXgRvcqKzftMSc7h+HNI9+uMYJ/Sui3Y5rrqdDaXmnoRvtUB9cZrRN3YOuFiRSfQCuHa8Ocqp/E0LfyhuQcDrg1XK9xcyO1F1BH9wAGg6hnoc/jXJLqJwMlvxqZL0sMhjRy9x8yOlN6T3xTluwTyxrnVuSf4jUq3HvSsHMdEt2OxqdLodSePrXOLdYGM0v20jvSsFzpRdAdx+dBuhjkj8K5r7f70hv8APBfH41Nh3Ohlu0IIJGPesPUi5UtC34VEJy/Qk/SmzSGKPe5Cj3PX8KThcalY56WUiYtMCSD0JqObVF27QQAB603WBLeQu1qAsgBIz3riHF3LKUmZsgkEZwBWFSEo7mkZpnRXOsWyAgsGPcDms86qWyIFEYJ6gZJqpb6a8xyAcDua1ItK2MMgAAdzgVzTku5V3cptCl6Mzu7EdieB+FVvIXTyXjBK55yelbTWqopIK4HUZyaybgAq2SevU9BWVOo27X0HKOlyRdVEagocZ75qKTVGMZjDFuc5HJNY0sDfagiE4PYGtuxsVgQEjJPc9a2cIxV2ZJtuxFDbyznc4KqexPJrXtYFiUAAAUscf8WOAM8Vbji3KCBgYzzXLVr9Eaxp9xQm4bUHGeTSyIwQoOSehqVGEYAHJ9KduUtu6nHT0rlcuY6IqxiNFKGI2t705SU5YEfUVsrOA/lhBkkAeprK1udImKLkEcnJ4rSNPmsnoehTzF0l8NyxbXVsRtnhU5/iAwaulIGjzCVAA4BrjU1EoQQOD1561YXVtwwdyis62FqwfNTkzalisHXd6sEmdDF5iHIxntg1M8i7TiH5sdd3U+tYMd05G4EkeoqzHftnkmuOc8VHqehHB4Gauo/i/wDMuPJNLtV0winIHUVT1LSJZ4hLCm8nqFGcVdivlOAxFWluo8gD9KdLMKlJaq5lWynD1PhujjP7NmRyrI2R2Iwa39DkaxYCXkE8DsK3hJDKvzYP1Gaiks7V+VUA+o4rso51GT99WPMqZJNfA7m5C0csYYc5HApssYPBPAGABWPA01q3yPuT0J5ArVinEqg4we9e3h8XTrK8GeXXwVaj8cSFoCBkHAohtBKwDLu56GrR5B7ADmpLPAlJzwOK63PQ5EtStd+HrK7X5YgGzg4HFRReHI7KMtEqqTwcDk10qhAMgAEjnFRzOoBByc8VgqjL5Tm/I2vswMk4AzSMpRiCMEcEelXL1U3BlYZJ7VBFA0rZYnk9fWtU9LkWIC53AYp4JHI5rSj0w7gQob3arq2KOoDKFI/u1DqxRSg2YG5ic4J/CnF2A7itz7DECcsVIHXtVd7VSpKkMPQ9aPaxY+RoyhMyDAJFOMrOpDHOfWpZ7XAypOfQ1TZyhIOQRVqz2Jeg9ZSoIJpjz5GAeKqlmJOOc0mGJ6YFVy9SbkpkJOBS7c9etMCnqc5qVfrQ5WGkJ5DZypFWYppYgVcEoevPSmqwAxUbyksFXv1qG+bRjtYW6uGcBVYlR0BqKK4KnDDB9cVKEUDJPNMkgBORRZbASNcMF3CQ+wFVknZpD1LHqTTXhYdyRUWCjbgTkUlFDuXmYA7SRkdcUzcarGUYySSaPtCetQ4m8a7SAE55zUigkDGc0kSbiM556CroiaNeCBj0611SlY4krkCREnrj61YWJUx0J9T0pik5yTTicj1qeZlJEc2fQflT4zhQc01+V5oGSoAzTvoJbj9zHPWlV2zgMRTDkYFLyRjFIoshwBy9MaYYwoYn1PAqMADtUg2gEkgCi4ELs5ByT+BqazCAlpCM9s1WZwWx27VOnA5HH0q72RO5ea/WIYiXc3TJGBVFzNcNvlYnngZ6VYKRFS24KR2PQ1YtZLYxEblL5xgnms5TS1KS6EEFoHjJAwc+mawtd0kq32iFSSeHAHPsa6ZLhvOKYChR2pZXj4LBWAGcHgmuapPmVmaRVtTkLYLHEF24AHX3ptyH2bWIB68mta6tkupcwYQHkgjrTJNLleAFmUketebKlO+mpvGSTOWmRwcgkVX80jKtgg9Qec1vXGiTyZAeMe2TVGTQryMHCq4Hoaz+r1Vsj28NXpuP7yxWt/sRlDzRnI7g1oGWyKgR4BzxmsZ4JY2IcMuOpI4ppilAyMkflWNXD1Hq5NGsMRhHKygn8jcSZFwQUI6CpxdgrtAXHTrXN73XAJ5HvUqStnJOD+hrF0Ki1UjojPBz05EbhLkErtB9c0kZnBydpHesxJ2BHJBqylyRgEj65rOftEdMaOFtpBGskBlYOTtcdDmqWpaAl2pJmbJ6lTSR3bZ4Jx7VOLtx1qI168dYsiWCw0vsnMTaDc2wPlkOo7EYNVGjZF2ujI3uOtdo0qyLyKo3UUbDGASe2K66OYyb5akTjqZLCetKVjM0icRs6sgdSp4PQmhpVLEBSpz0pZLbyyCgKnrwetZt1JJEfmByTwcV1uMKz0OGVLE4HV7GmkikcHFSCVkPDEism38xQJXbIPAUGtGC3lnUFQST0x2rGeCZtSzVX10L8V3kAE4NXI7vA+9+GaxxZXKttwCR1GcGlaC6QHdE2Pbn+VcrwF3qenHMKT6m6L1TwTz7VPDcmNgwJx3Ga5jz2QAbWB+hqYX7oQGVyemACfzqI4adJ81M6XicO4++zt1uFmgBTr1IFLazgSkMcYrndL1MrKEIIB6ZGK1ZAXYugIB5r6PCVHUh7258rmlClSqc1J3TN+O7QMSWBx1FMe6WQsFPHUHPWsISSKQSORR574wFxiuj2Z5fMXZHBlIA4+lX7GMuAQcDI5FZFsHllyxNb9lsQEISSOuemamporDhqy8igLgnkVEzlTkE9aRp9rL0OckkHp7VE8gGTkYJrlaOhD3cMCDgg1WaJgxKtjHI5qOafAO0jI6ikjuAQCTgnrz1NNXQOzHujPECeXH61QngWQEMAGA4q+LlQDggk9faqlxIr4YHBHJrWEmZTSMmSMwPhgcE9aVXXHYYqxLiXGcZ9artbMBlefrXQndGOw7cmOoo3oD2NV2jkXPymmbHPY0co7lmScEYXoKSMHOSeveofKbAORx1HSpgpwMcilawr3JVAB45Jp+ajBxzyOaX5jwBU3AGAIPUmoJIwc1c2hFBIOT1qGZVC8HrQmMz5FK5xUHFXXUkc8/Sq+PrVXAuoSBkVIGPUmoBJkgDgU8kKuSeTVkJEpcA+tOMilcAc+pNVSxznBNODgDpTsInPK5J4oiywwDyKrtLgf0otpGDEgZyabWgJ6lwLk804AAjBxULTEAsRg/SoHvQAQvXGMms0myrpFyR1QEA8n1qq05zjqKqPcknGT71LbL58gySFHJNaqNldkOV9idGBI9ferYIGMEYpqWTN8wG1c4GabIDEwBOR60m0xozNd1JrMIqKSpGSR2PpXOprrqxcFlIORXS6hbpexFGAGe9crd6Q8UjiPlQeMmsZRkUmdBYeI1kiMjn5x95SevoatpqL3LBiDg9PauHFpcxSBlUk56A9a7DTBNLbqXTBwOBzisPYvmNOfQ1baXZIC2CO5q9JIjjAOBjrWcEYD7pz34pxJAHP4VryWJUtSw4UEFfmPv2qFjkcHmhCScAnPpSuoQEnqfejYpyb3KciI/yyKCD6iub1i2FtJuThT710UpLkBeoPBrH18N9ljZgSA2DgdBiqqQTjchSaZzqDecsSBnir8DxSKEcYI4BHBxVB2AIAyc+1J9p8t84OCMZx0rgnT5jeFRxd0aUgSJjscMPUcUxZh3Zs/WseTUGRiEyRnkEZzWtp93bTqBIoDkYAxwTXLOhLdno0se4rXcnjnYMMN+tXhcFU5AJp5sLdYg7HEhwdo6YqpJG+4hckdh3rB4ePU9Ghj3PoON6znCjAHWneehPzkqcUiaTeOodFVgewYAioBBJJLsOCSduCehqlQWyR1LMYRb1HyMpGVYn2qJkjdSrDJPY1q2ehIk0gllxtIDbVJyT2BqC+s0tpCYicE8ZOeKap2dkzGebU3BqauULSyiSYsylgRgZOAD6+9bCupn3wwCMAAYzxkAAkfXrRFbWqaYkxnJuHYgRgZwB1J9BVaGdt0ihgFHQj9K7r6bnzTalJtKxobAxJJyx7dcU5lfBCMMkYJPFVraVklJZSBjAz3NXXdgoIXAJwSetQ7jTK0qFWDFckdx61GYt5JwB3J6GppA46BQxPHpin+WxiBPXvjsaEguU0UlgAASOgA6//Xra06Vp4yCCQB19D6VTh06YsHlBCHkH1rXt4YraELGcg9T6n1rqoqSMptAVByMdBimhVGTwO2KHwc5PANQucEAHgD1610ozLNuQsoAOM8CtQyogAz8x5O01j2x53HBx0BqYuQc7gQex7VnJXZpF2NAzb2xkEHpntVKacksjHgHII71G2MAqOo556GoQyleRnFJRG5EnnEKA/Q9Oeab5uRhWwB7dKruwBwece1N3HHrkcD0p8ouYvCVI4hjLMageU4PPJ/Sq6uFBLHJ+tIu5iT0pqNiZSLKEY5PX1qTJAwOlQoDxkVMAMcHPpTEML4IBHJ9qMYJ4/GhjnIpckDBPbqKAGsoz0BppHBA4pTkHIOe9AIJJJIoAbgjpz9aPMYHJOKVjk9OBTMkHJA/EUgHs7MQQSR1qJyScZoyxBwcA9hTcgHBJB9x0oAiYkHIpmakI65NM59P1oAY0ysQVyAKb55J6/T2qlGXJAAGKsxwliMgn2rp5UtzHm7EyzEkZJJ9BS7nboMVPDbAckAe1WBEOAFGMdc0nJIpJ2KQjcnBJNXYYig6YOMmpIosy4xkZqxKhgB4JJBGT0qJTvoVGJUYBwQRkVQuINmWXOPStIAYApjwLIhbcAB1yaUZWYON0ZCoSRnpW3ptoSASDzVDYvDDkZroNPeNUByOBVznoQkOvAVCRqpIA6gcVDNbLJCCQQ56D1q3NOJ5VQfdUHpTAQCCx4HAGeBWN7Gm5hywPG2Mc1Ve3LnkAVuzXUIdiQGOKowxi6uERRwTz9K1jO+5DjYj03REmzNMh8pcngck1prZiFDKsYjhU5ABJLegz2rZQxW8e1wqxx8AZ5Y1zet6k8l0Ioi2wAfKMYH1rzsVVk9EbU4pFyK7RFZoVjG7qrsM/kaxNaAiiFzEfLkJ5Qng/SrXkQSxo+4B0P3mGOaxL2B7qVmeX5jkgnkcdMVjTqSXUqSResnlaDzpWCggnC84A9T2qRbuKTC5znoCetYUU0jWvlD7vc+lOjKeeqHcenINbKvJPUXKrHSwpbsQQwyOuOcVFqGnLdW5BZACeD2qit/FbSFYIy5x0AzWfdXt555VlKnso4x6Dir9tKS0DkS3CTS4YVLyFSFOBgZzVee2t5bdgsSqw5yTU/wBumdQjRgEADJ4BrPvZSjEAryOQDkGsXzX0KtGxgzWwEp2gAZqSCPY+R1HapWIeUgdOw9aVo2AByAfQitr9yPQ1LG/2uFn3OgGAQeRWohWWTEOMkEjPWufhUbQQe3NX7O5S2cO7nBOCO/4VnOEW7o1hUklY2tPR1uNrgNg5z2BrRXTLdLgzqTuJyB1ANc63iIQOVjj3ZPBxj86ntvEzdJlA9MVPI0tEF77nXoqm2dGI3sDyQBk4xXH6iJImKSqAQcAg5BFbcet2rxAl1yRzz3rKv9Tgnj2rtJOcCosrj6FGCPLFs9R1FTpCFAKnHPTGc0tsQqqmM5GTipjEySBkGR/KqbZJIgSJRJK4BHAHamvI5lBXaUbHOajuIhKAGOBnPFCRD5FDHAHOfSkBP5oEgOSc8dK0LCAyuJXB8sHpnqfSstQJrhYwcDOBk9K6ZFWGLYPugYGP51rRhd3ZMmPklUrgAAehH6VW3FvlAwCeABUc0gPAJzn8KltdhZS5IGeT/wDXrstZXM9yeKyd13nAUZ696zLzCT8AAHoAeBWneXYYhUJ2DjAPWsiYM/I6A04XuKRPC+FGOpqym0A5wRWYkuGAOcD3qwZwByCcik0yk9CeWQbQqgYFRq2AeOD71AZcg80hkLHAFUoktj3OTwCTUeHY8kfhUqKcAkfXNTbCRnAAHXFPQRWEBJzmrEcWBk9B3FOVSBjv605SQSucA9vepbGGwgZB+hoUYHPXvilzgEEjNJnIwDk+lIY08nGMY96XcBwQDTsEAAjHcGo8ZPJJpAIELAngD1zTWOOlK6MM4qHJyPr0IpgPyTg5wKCSeFGB6etLuIAUDJ9c8UrB0jIYj/PvRdDUWyFnZDzxn86Y75xnBz3xUczvz91gOuDnFMR8jkHFFgsPZz0z+VN3n0H5VNDbGU8tgfSrX2CP+/SugszHtkBIOTmtCNOcknHoaqQBQQMYHf3q6SCQRgjPQda2k9TJIkAJOc04Ek4AJNQPIBgYIHvU9s8QBeUkAc9eTWdykXomitwAwO4jJOKZNeq52quR3yKab62cnEYwO55Jqq95EJWIjUjoBiktSiVnQrk5B9BVa4nUQ7Fzk9cinTXETAssZAxgc9DWfvLyAkkitIxJciRd3lkflU0F40CFSDk9wafGhJBIIUe1OmiTAOATVNrZkgl9IwCorEn0q0sV28YO0AY6E1HaKIxuI57VfW5IAAGePpisZvXRFxMqe1ulBYrx3Iq5pbfZl84rkjIx744qa4uwYyuQGxzVbTXD3IR2AQHcRnrTUm1qJqzLjEuwklU4Oeen1xRNZ22w3Ea5A6jPOO9ajz215ZEYC44UDt2zWSwMEjIWDKeDg8Guaa5lY6IJS9TIvrmH7OQSAhPyoOo9zWDPfBYpDvChRleM10OpaZHPG0gYqexA4/EVxepWN0JMFGMY6leQayjh3uTJ2dmP0u/eSRlkYYYkkccVoShrYkIMhuh9CfesSOIwlXAwTwfWrUt2ZYkUMSVGD6e1E4WYk9C3FctFFmJiJg3JHpmrUd094ypGSswBJJGQayLeZHcLIzZzk4q0mrpbXHmJEPlGPr9aVuhSZeSzlmkDTKwAPJ9ayNTZUu2hUDCHHHc9zUz67OyssKlQTkYOTmqEUUklwJJAST61pGL3FJixW29gcZNXFt0CAkAkc4PerKQBAAxG8nIAOcD3qSSP93wQMjANTJ6iSKn2f5MjHJzxQ9srqMrnFWooSEAzxjqakiRt4I5GeT2FRztMqxnx2gBJKjGOKglgLOcKBntW5IkWQinnGck1TkiKHGw5x6U+dhYyhaSY4P4A1btbfgEnJBx1yavRIAuWHXggjmrHlKcEKQCB26fjTcgSJLZGyVJAGMjHereCikDByOB6VEsgA24wSMDHWmPKwJC5yBWd7lbDEV94BBIB5PQCnugDEqT05pskxMYzwRzx61H52Dj880r66APgYR3Cvgkg8DPeugVywG08nqTXKPOElDZzk9PSugtLlXjVieB6V10NmZy3LflqCQxHr9agkdoiCpJBPTNTxp5zcE4PeriWlupHmAtjjk1vzJbkW7GSZ3YABBj60gDuNojJJ9K6OFLIKAsCsQcYIq0qRBiFjQDPYAYo9pHoh8rOPks5kbJRlHuKYIXPfFddeTxxSlGTcSMdO1Y9zFEjgoRgk8Y6U1U6WE4mSIiHwxz6mrCIpfapOPXFWmRCQrAc45A7UzCqShHUHpxmm5CsKAANoGABjIPWlWQglSAMfqKaAqHI6kc5NIz4HJ57YFSMCxAIJ60gOB1JNI7KxwQDnpjtR5RQkDkHtnpQA8HsQKfEAzH5gMDp61XBOMEj0OaZLdpAPmzkdAO9CVwJp93lsFyfTiqMc8wYANgZxyKifUZmztO0e3NNhimunAUEnOc+laqNl7wr3eh0EdsPIEk8yLkZHOP1pw+ymJjEUZx3HPNY8+nXYQZZmGM4LdKoRGWCcZDKQelYKHMrqRtzKP2TXedHnWJlQgfeI4xTNTh+z2haJmbdyDnOBWhDpiyIJgQpdfmXHWqN9aTRwqixF9uRnd0qFJcyszRp8uqObE7A5DY5rZtnR4AQwLHrisae3eN8MME9j1FXrAbYi3OPQ1vVty3RnQT5rGgJShwePxp/2kev61mSTtGWdwMHoAc1F9q9j+dc/I2dftEtGWsA5AJAqVX2A4Jx701onQElSQRwRVVnIOAcGunfQ8stNPvcBm4ps8oGNrfKB0rPaXLEE8g+tNMhPUk1agLmLhkI6HApxkAUAdc1SQsT3NS5PQ1SiK5YMpKbQTg9frUsKEHJAyPWq0aEnPer0SEgAetJtJDWpZSXCkYyTU0EJlYbs47VFFAxYAg+/FaWwQJkAkniueUjSKuLsVE7YA5qEzxjOAMVHLKBGS3U+hqiZSxIB4zUxi2U3YlnlXJIHBPFV40kaUFCRnrSO25woH1q/ZIDIF9e9arREbsnt02DD5AHbOKfMUA+TBPc1Z+xK/VmBPtxUEtlJFkgbh6isG2dEIRfUhDccjIPBB6VDLZI37yLOO6+lSYIPPWlDFGyDxUqTT0Ol0lNWkZF5pltcA7osMe68GsabQAM+XKwHTBFdp5CXIyDtb+dD6M4XcHBz7Vaq03pI53haq2RwP8AYF0CSsi49ehoXw5MRl8mu4bTJEG4hT+NAgZRgrVXpvYzdOot0cdHpnkAAr09qtxxIoA25roWtlkOCvPtxUX9mc5CnmkxKD7GYlujDBQAmpk0xZcAOQe3tWitiVxkZxU6wMOApHPWk1F7j5ZdjKOjMRtWbnPpSf2TMsZVGVgfwNbyxkYJ60/YMEEEe4/wrNqnc2VKdro5J7QxOfMBDKMVG7k7lcEkr8mD0PvXVSabFO5bCuSMHBwT+FM/sGJnyEIGMHJ/lWcoW1uJQk3axykSMqgNyRzn2qwwJAPOAMYFdGPDMR581/pTzpBh5WJWA7g5/nXFiK3Itm/Q7aGElJ6tI5+CORxgKw9DjpUclrcgkhGY56gV0EmyAHzBsA9eKYJYnA2ZJ6+oryFmLp7RuelLL4zWrOc+zXBJBjYHrzUckUqg5Qn6CujlODgggk1YitVZfmw3ocV20MZUqa8tkYPLaSesjhZ4pmJCxvkd8HmtXSnkMe1wVI45GK33tFV+OMGn2SRM8kTqCyn0r0aWInGSUo6epjPLYON4T1LNjIoAQgAEDHH51dlRJSGDBQBz9aoNbbWIRiARx7VE6XMKH+JRyT7V2KSb0ZwTwtSC1WhbVo42yrHOeTWjCdhDFgUY5BBrDhvYJ28piA4HA6E0SXLI2wSEop4ANVZnMbOqbdolH3gMcVgzSYcA85GT+NalrcrMoSU5U9MjpWRcnbdyAD5c4AJ6CqiJgJQTjnPpmldwWGRkHqR2qIoCeCBmngBVIJx3zmrsTclKhSM+mc+1RbwSAoxzx6UJKGjIJHy9QT1FCE8MBgDoegpAPwwYllAAPPtQzZB5IHUUpkDockZPXNVnRyvBBIOTz1oGhZnAYkYCgcnOKz51aVgRgA8Ko5Jp1xfwxoUwJJDxk8hfp6mrFpNbW0HnN80h6A9apNxVyuVPcW30giMyztsQDODWlpclskhVCCe59KpXV6bqAKBknsOgqRkS004hFG9hyazk3JalxSWxo3iQ3zBIrgAg8gVP9gh2ruUMy9GPWuW025EF1uckknoDW0+ro+5VPI9KxnCcXyo1hKLV2TrJNBcyu7gw44ANZl/qYlGR5ikZIweM+9VZ72WUMFOAMjIqmGUAhmBJ7Z6VpCnbVkSqdEQsHmkLk49aa87QgIn4k1MWQjCkHPWqsoIYkDJ7A1ta5lzW2CaXeuG5NQ72oOSck4NNx/nFPlE5XLZv5CAC5IFRvOX46n1z0pkkAEhGe/IqxBEg5PWtFypXRjqwgtywDE5B7mrDW6j7uPfIpwY4CqCfYdKswxE4L5BHQelS5sEiosTbsBc+tT+UMY2/nVsIqDOQTnk96d5O8bicDsO9S5lKJVhiLNjH14rYgtBhT0HekgaCOMbAM5P1NO+1KHAJxispTbNIwtuXlRY1AUD61Xny2AWIODx2qQzqsYZjwe4qrczo+ApO70Hesle5o7WKM0hyVBHHeqrOFU46DvT5ZOSMYOeeKqzONuAfrXVBGEmT2zhiTnmta1JVdwHU9e9YttwM+9a1qQyld2D1ApVEEGasM5AAJyOxq3G2TliSO1ZcZKDkgAetOe8CgjP0FY2NDQmghm5CYPqDisy4tGXJRgw/I1Uk1RySoYjHHHeqxvZWY5JIquVlxquOxegnMTAEY9q04LpGHJx/Kub+04J61NHc5Aw2COxrKpR5tTqpYq2jOjdQ4yMHn6VEYAOScCsyO8Zcc1OL0kcnNc3s5R0OxVosueXDjJwfrT08gg8nA68VQE4JxT/NJIw3FPlfUHO+xfCQEjqO/wCFLsgABLcGqiygAcinBwc5xip5WLmJgkL8q4PPelNsM8N9faqylByOh54NTLIDyGINKV1sxqXdD/si5B3AH8qcI5UPDgioy54O7604P0yxGKzblYpSjfYmBYDkg0jcg8jNNyHXOcj0zSbhgEAD61nYvmbIriBbiMxso2nrkZqvBp8FscAAntxirZOQckY9qYWBGBkY71WrXK9hpa3IpbaNwAygc0mY04BXaOOD0qK9lEMLSEk4GOtczJqflsShOD156VyVq/smoRV2dNKhKpq2dLIYjKBuUE+9ZzzLDqvyEFSAGNYcl67qXBIHqTzVGW9mmlVYmIYkDI5NaU6tSq0rWNZxp0U5bncyXCjGGB+lNe4QxktwoBySaxI3MKhASSOpNEsjSLgsQPSvYjQ2PHnmHutGdO5M7MpIBJIIqxDescK5Oemc9ainiIBYDjuPaqufX8K9BRTieM3qdPA/lYl3ghRnGarPI80jPjJY5NZEdyUwrElfY1p286OPkYD2zWLg4j3LQBIGQAR6UkgJBI61Io4GeM1LFC0hO0Zz68AVFxpXKKLzjjP1qTDKOcBR15q4+llFMrOAByQpzWLc3u9gka7QOCTyTTj72wOLjuJcXuzKx4B/vGqzxzvbGYs2D3PerK2UckBleQKccZFWLKaFbNo25I4GRmtHJRWgJXOdOcn9amSXYuSpY9Bk8VNPaMshZiADzjvTzBCsaMzAHHAPerc42IUXcuafdoIy0iglRwAKbc6iZwS2QOyDt9aiWLACgnB5JHAo8qJG3u2cdAK57R5rmybtYjgRuXK8noKlUMuWYhR1OepokuwBhQBVSSVnPzE1WsmS2kSzXecrGMDue9Vc9STn3ppOSSeKQHJx+VaxSSIbuWoTtUnApkhJOc8+tTrAwUE9x2oMRwcZ9+M1m5K47aGeQQ2TS5qWWAgZxx2zUHlvTumSSPIWkzjqelWYkkbBJwDRBZhF3SHJ9Kvp5axYwCfahzS0QctwhREAwST3PSphKoB459qijKjquT2FScHqB9MVncpKxG8pY5ByB2pftIAwSenIp7QqwyuQaqyRleo/KqSTFqi6kxCEA57/AEpnmklievvWeXYDAJzQtyynnmq9mHMbcVzvgEZyM/yqKeXymARgQB1PrWct4yD5eM0yScyE5xn2qPZu5TmrD5Z2JJJyTUAJY57UhDEjAJ9acqkAZFbxSSMmyzBkKc1ftyNwJJHbrVCPgYPerMBGQeOOlZzHE1WcRphmyT3PeqEspJJ5ODT55S6hTkY7+tVsFgTnArNI0bG8MCT1PSm9MgUuACMc08jaAx5PpVCISp6mgsAQewqRiSMgZ5qu6uCQAferSuTexdjnjkHBIPoalBYc1TtoMnJ4xV8JtQMeD2B61lKCTN41WkIspB71Ks3vUEhUkEYyeKmubdbZEYSq24ZIHas3FG0a5Osw60STErhT16mqKygjIIxUocY5NRKFzWNUtwybVxnmpxKDWcCNxOTUok461m6ZqqpdEoFPEo/GqAlx3pTKQSc1LplKoaAmwMDj0pHl3ggnA9BWf5/bNMM5HU4pKkV7UvtKFXAP5mq8t2I0JZwPc1UafJBJOPrVW9DT2zLGpJ603TsrlQqczsQ65eSG0UK5KseSD0rnRIxHPNJcG5hjYu21R27ZrOiuJSSWcn0GK4fZyrS5loeh9cpYePJJXNUMHwhcKCcda0bOwdZ4zDsbJGSTzjvXOxu8jYwBk9RWzpT3EN6CSSB+VUqFWMlysh4nC14vmTRuywyeYS64z6U0plQCuD3Jq0t3kgOAfwqUSwv1UV6aqSjujz/qFGfwTM10ABzjB4xms+7gEUmV5U8giuiaCGQcHBqtLYB1wCCO3Y1pDEJMynldRL3Wmc9k561PFEzEEHHvmrx0s54OD6EcGj7FMg4QEexrZ1k1ocv1SpF+9EdbwzIQ3mkgds1sW+oyxLgBeO5rH2SRjCkqfcGkkldRh3wO9YNc71L0grI1LvULm4BVXCj2rDlgcSHdyTyTUgus/LEpJPenrHI3zSN+Ga2guRHPUfMQFJWXZlsdgRxToYmiYbiQT6dKsEgDAJ496OWPTJ7U3K+hmEqL97CnA7nmsqeYvJu2AEdAa0ZQ+CBmq4hXcSVJPbNEbLcG3sVkllYguSVHbpmhpSSR0HpmnSBgSTxz6VAeO1VZE3Y9nGf8aUZlYKq8nsKhzx7Ve00D7QhOODyTSk7K4LV2IDazHJCkEcYxU9rYvuDOCADjHvXS/uIhIDHkMMh8ZBz6Vl3IWEGVXJU8AHtXO67asjRQ1uRXTJEoVRyO/rVHzSSQDnNFxIXIJOSafEIvLIwdw7+tNaLUHuMR+SrdMdKbtj9R+VIzAE4FJlvQUwNRkBgGFGT1NMWMgE4qVMtGAD07GrEaKFAK5J4qb2HYpBSD1qdUyMk/U1Y+zDORgYqRYhjB5p8wrFPIHT86UoWGQMj6VdMSFcFQPwoQqilVwfc9qXMFjIuLYqu/getVQm7rWjeyqFYA5xwc+tZqPknit4SbRnJagYumPWgpgnnmpDyM+lDZK9OvFXzEj7aeNDhwRz1FXzbwTrmNgG9R/hWfDbGTknAzV6OzVACM59Qayna90y1ruV5UeJwCDj17U6OQBsmrRhJGCx/E1TeB0YgdKSd9xNWLEkgccHjFQFiOM00RSucAGn/ZJSO4H0qkkF7gJABzwacjmV9v51XkglTqMj2qexAB5PJPNU0rXBN3NC3tVIJGSepJprwkOQRgYyavRBPLHOCetMmIZSARg9TWHNqXylJUZVLLwD096bJKwTBGT6+lSbx90A4HTFSiJXQA4z9KdwsZkkpJ4J4pGlkl2qSfQVYuLMhiVBP0qnKzAj5cAADA9q0VmQ7oum2aGAOTj61XMr55OCe2KkS986JY3IG3pnvUkNusqliw3Z45qXpuWn2EUvgE08O47GnRxAORIxB6ADnNOMSRHDMGJPOD0rN7m0Zoia42feyKZ9tQnG7JNPMSTsSo288ZNQTwRxfKeWz1pqKE6j6D5LoKuSDgnFRC5ZzgDFVZyNqgHkZzS27ZfBPbitFBWuT7WTZoRgk881diQEcjpVOHIIGKkuLkRJsU5Y+lYSTbsdkKnLG7MTX7Np5B5C5XOCB3NYo0mdCMqRk9hXcWlvvUFx15571PLYKoMgwMc0OkktDmlVc3dnGpYNBEWZGPOAa2dHsyGWWXKkjgY6in3dwjRMu0gdiRVi1m3qjEgDAFZQs2JtpG61hBLHygBIyCOCKyrvTpbcllyyeo6j61sQSgQjpjGMU4uG57eldOlhRqSi9DmllZeDU6T9s81PqUMYIZF2k9ccA1mEkGocEz0aOLklqaKygjB5+tTRyqRggYrJExB5qZJge9Yypno0sWpGoyRuMggVWuLCKYYZc+44qFZyCOanSfI61C54bM3cKNVWkioNOERyh/PrUbwOpzyfpWkXBHPBphwa1jWk9zlqZVSkrx0M1UJOCMfWrNvETxgE9qkkQMpHeqsUzW0wDZIzWylzHj4nCSoPyLMkYXOQcd+KqOUBPy59613CTW5dDk45FY8gIyAOCeR6U0crK00Ssu5e3UVnSDaTkVqum0euR2NUp4yQSOlaQfQiSKqknAPrmpkdoiCCQOoqFADwTgg1MCygqw3DOc05dhRNqx1NXjIf7w6e9Vb5zO4GeTyAO1Zu8IcgEHPFPiuWWQuQG+tYezs7o15u5I8BRACfn649KgBZWwOKna6MnOAD3wKiZgTkAk01cl2JFjJUngAdabvX0qNnlYYAP0FRbJf7p/OnZhdG/b8xDPXvVhHxgEc1n284DAE8GrwcEZ6+lQyrltWyMZpc/NjAAqsjY5ySaVpQoLE49aljRYYqRgkAVUuZ0ijIUjgdjVS51AAlV/Osqa4LsTk/nVwg2KUkiW4nDE4J/OmR5JGD3qGFGnlCKDk9/StgaUY4928EjqCa3bUFYx1kVyPmCgEgU8gHHsKAckjOSDikYYI6+tTe4F+1Q7QccVfUAjIIwO1VtOKvHye3Sr6RKhKqpIrCT1NVsQ+UMEmqskYYkjmtTymIyRxj16VVlUAEIBmmmBSAKnAB+tTo5UcjiowWBOc59MU5iQORj8Kq4WJWiSSMlQM+lZ06+Sd6cDPIqwLgocHBB4NUruUBSMjB6VcNxS2LNte4OGwR05NWpmLqojGR1JFc/HKQTnitS2nDRbN2DjiqnC2pMZXJSTuCqRn19KmjZIRgvuJ64qiTgnIOc1MCqxlhyc9MVLRSZpRyKwDDB9qrT2HmszKQM8gGoxPKVCiMjI4IHSlN2bZCZHBJ7HrUq99AdjNuLdomPGCBxUcUzg4zginySzXshKKSAPwFU3RwxDAgg966Iq61Mn5Gkt6w4JwR0OKY029ixJJPU+9UQWB6k+1WoInfkggUnBIaky1FIUBKnJP50jRSzHcxx70it5OcAAdzV6AiVQV+YdDjpWPMrmlnYzzarsJAJNRFAjAqMEVqyxbMgL1Haq5g3kDjNNSCxWN6UGApBPemw7pZNxJJJp1xAVBwOB6U+1HKtnGDyarS10DbbsbtuoRQDwAMVLIWKnkFcYxUQCGEEtkdeDT1JY8dMZ5qLgUp9OjniIxgkcmsxbaW1coclB0IrosgjAAqvcRZBI61LgmO5VtbokbCDx61dEhPAqhGQJNpGD61cDhRx170JWAlIWRcMAQPWqF1ChlCIgBI5I9asrOhbGRSEK7Bh25qgTaMaWJkDEjOOCah3459a1LwhyFXAA6msT5xKwB+XNNRuaQquL1LQnI69KeLrBHBP0qrgnAxTxExGQCCKhwR2QxrRcE5Pc4qQTHpk1n/PwoH0oLTIASowe+aj2Z2xzGKWppeYD1NV7p0KEd+1UmuyOACSO9RGVnOSTVQptO5z4rHwqQ5Yo19LnIk8tj8p7Zp15EIZSAOG5BqhZnM6kEg5q9cTM42yKCwPBq3ueSVCCTg4HoKilU4OR1/WpjuBBIwPWoLm5AUADkelC30EzNuEKtlTj8KiMzqTkZqaRzKQAM80n2d2OOhPrWultSNehErtMQMAD61bigAAOCaqohjl2nj6VqWq/Ke+aibsVHUi2cHAxikxkgAgVbcBQRgYzTDEuNwIrK5diIgjqB+VJj2FSMRjscUzcPQ0hleOQggqQR3q5DcMflJA71ixSmNueR6VM12SQRwB71o4kqRsNfhV+Uc9Kpz3rsOSD71Ra4yMg4NRtIZOOgpxgJyHtOSxIOSablmPWkVCTxzUyRjuK20Rk9TU0pFiYuSM46GrN7ebEKjGW7DvWOiOTlWIPsatQ228l2Ykjpn+tZSjd3bLUtLIdbq2dxBPc055sDIXBPGKnVCBhjjjoKglBdsDoBRe7BolsrlomGTx1raivkIBJwc81zzggZUAEUwTspySfxqZQ5hqVjrWu0EZIbJ7CoC+8bj8o7DFYMd2eCSc5q3bXpJIYg9/pWbg0WmmaD+XjJJyPSq80qBcZJH1qtc3ag5XvWfLdl+p4qoQbBySJpphyRkVSdzIcHmmNIWOSeKVAWPvXTCNkYSldkiJx+tSoWjI5IxT40YDBGakSAuQDihyQJE3nCRAAOaltnySpX5epNU5YjHyD0pYGd87icDjFZtKxaZbvdQ8oGOJsv3I7VQhtp7uQs5YL1JNaEMER+YoM55JqyDjAAqedRWhXK3uJFAsMYVBwOc1XurYSKXABYDn3q6ASOPypCpI5BJ6cVCk73KcVYxIkBkCkdDWqXQQBIwBjqaoSoYr3A6GrCA9zxWs3ciKsRY3Nz0Jq5bK9tICoO1uoqJUBcc8Z5rUQxBQCw3AYzismWiKZMyA5IOMHmoihQnjPoatXEY2hwxPH51QkmJXBGMHrUorQikIIYE4z2NV7clSRjODippkYZJpkGPMJOT3wK1jsZvc1VKskeCeOoHereCAMcH+dQRABQQAOKn3gkjP0pDHKADkjnHINRsQWwBxTfOAYgkk4pmcnIOTmgCF4wWyMAg9aUoSMA1KEBbJpQg38jgd/WgCk8LAE5OfaoQ80ZJBIHcGtQlQDgD8aoXRDEAAHB5oFqQtOhhK8AHketZ2AWJBzk9qkuSqEKBgng1LaxAkEjiqWiDcfDbbl3DO4c4qXhshhgjqKexCH5Tgjv605dsrbiCCeDUXuMzpQQ/Tv2qSKFpYXBzwMg1JNCTIQQcg/pUqBolKg4zwDRcZiyKVbI4PQjFMXrirmoQNE244weR71TVhkEkVqnoZ21L9oMOGPGKuvPE0hLAEDr71jfagAQtRNcnB54qeVsrmRoXl6r/Kg2gdKoBGmPTgdzTI/3hyTgenrU4bBA6AdhVW5UTe5LbRIjbQTuPfHWkmDLIQRkg8GjzFRgxxkHvUNzcKWPl9+p7VGrY3ZIqTErOCeauwXO1azJSxIY5NLHNxjP1qpRuhReppPdZ71GLsg4JqoSGGc80zBPXP1FRyFcxfWdTkE9aTzU9azyxTueelN81vWp5R8xI0YAJ7Y7mmNHgAg1b2BlAIpuwZAZR+FaKRLRCkBcjOSDVqK2B/h6U9MZx2qUkoMhsEnjjoKHJisHkIvyjGTyfapBbZAH9KjSQls4q35mQOOKV2PQjCCIADBJqQEBCcAAkc0zeCxOeB04ocZXLHvxikAryA8BiT04pYkeRgAOT1pIUEsgRQMk8k1qW8cUKFcEs3QHpUylyocVdjBbRLGM8seapzQocgLU0koDck5FRoDITg9fWpi3uXJLYzpoSgypyPQVGJSvOSCPetFowZAp71Su7baSVPTr71vFp7mUk1qiJ7kucUzkjPNNSIlsE9KuRxcc1ppEi7ZBHEWPJ71cgiHQjI7U+OFQM474qdUKgHAqZTBIciDuPYZqVVwDggY6Uipxn8aQqevY9s1m2WhkiDnLE+9RxgAkA55qRsk5HP1qJOpp9A6l2HJBA/OrCAheRyDUFqcZHarLv3HWsnuaoeFBUg8HGRURfBC9COBR5p2jAHIpmNxOaEDKd4QbhcYyODUuB5e45znHFQP894R3HU1Z5YKnYc1b2IRLAFA3kDIPA96kwXYEEHk96rMdiggnHQCo/NbjBwRU2uUXZJWMgUkhegqsQQ5BBNI7NuBOc8d6BI24HPSi1guExaQ7iOAMEVnSu0UgZM/SthJFdCp6kZ6Vl3ICyYxwTVwepMtrlm21UgqHOABg571fjuVdyd+c9AO1YBiyRjvV2ztTnezEAc4BqpJLUmLb0NaRgSCCM0gcA5zUSgAHAJ+pqKRjwRxWdzSxbLkkY4NIHPfI96o/a2UgMOnHFOluCNu3oaBFmaUCMsCScVmyXBjQsRgnpmm3MpgOSxYYyARVB3edstwM8AHpVxjfUluwySdpZtx7GtKzu1A2sOQMCqIts8nHNDRbSMHnFVKzRKbRotLknrjOamjfdhScHsRWZFcFGw4yKkW62NwOPSs3FlqSNOSTBAOc9AfWqz3IEm08Ed+uaj/ALSXymVkBGPSqMl2hAAUk+poUWwuizqFys6KoAJHcelZxjYgAEn2xVuKISIGz1NaMemPtBOMYzwapS5VYlq5g+Q5JGCPenfZjjLZNbn2NQfele0QjOMY9eaPaByGIImABGRTiCQSSSR7c1tpaJtz15qSPTl6tgD0xmlzj5Tm3LE4wfpUeOORXRXVpbxnBU9OorFuYxE2B0PNNS6CaZVkUbcj05qsy5PHBqyzcEEdqi6tmqvoIkggLYyTz2rRSEBQFXDdz61XtcBhkcZ5q9KuHAXPT1rCUtTRLQoXVuR8x/PAqj5KeprUnDGInPbJFZ276flTjJi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362" name="Picture 2" descr="http://img.kj-cy.cn/uploads/litimg/20160704/146762404910052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980728"/>
            <a:ext cx="7680853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 descr="下载 (1)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67544" y="260648"/>
            <a:ext cx="4265493" cy="2592288"/>
          </a:xfrm>
        </p:spPr>
      </p:pic>
      <p:sp>
        <p:nvSpPr>
          <p:cNvPr id="16386" name="AutoShape 2" descr="data:image/jpeg;base64,/9j/4AAQSkZJRgABAQAAAQABAAD/2wBDAAgGBgcGBQgHBwcJCQgKDBQNDAsLDBkSEw8UHRofHh0aHBwgJC4nICIsIxwcKDcpLDAxNDQ0Hyc5PTgyPC4zNDL/2wBDAQkJCQwLDBgNDRgyIRwhMjIyMjIyMjIyMjIyMjIyMjIyMjIyMjIyMjIyMjIyMjIyMjIyMjIyMjIyMjIyMjIyMjL/wAARCAEmAZA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6iovtVv/AM9o/wDvoUn2q3/57x/99CgLk9FNBDAEEEHoRThQAUGiigBorI8Qf8eK/WtnFY/iH/jxX/epx3FLY5nPNIOfeuS8T/EHSfDUs1pIzS3yIGWJR8pJ9T2rze5+J2uayrwJcR6fFj5mVcscngCrbsZqLZ7qVKnkYoNeBwXfjjw8ZZbO5e8SbhnjbzlGRn8Ditfwf8T5or6X/hJdRY24XCRpFk7vUntRdDcWj2UfrXWaH/yC4/qa860rxVomslVsr+NmbojHax/CvRdD/wCQXH7E1MnoEdzSFLSClqTQKKKKACiiigAooooAKKKKACiiigAooooAKKKKACiiigAooooAKy/ENy9n4fv7iP76QMV9jitSs3XAh0HUPMTcn2d8r0z8poA+NdE8QyaRrAvJIVuY2kYzxMcecD2J9K6O8PhnVVtdU1KVbSOZWT7Ja/M0bE8M1cG+PMfHALNgfjTMDPQZPegZ2LXmheG4WtLe3i1aeUFpZnOFQH7oX1461zMl/O8QiVtkSliir/CG6jNVcADgflSqpZgoDMT0Uck0AA68AnHPFe/fs6X6NaarYZO5Csntg1l/CL4afajF4h1ZFa3bdGls653Z4ya6fwFpieGrnXZLF0XzL1otu3O1QeBSTu7IT0V2eyDp1oNcidb1D/nov/fNH9t3+4DzF6j+Gq5WTzI6ie4itojLPIsca8lnIAFUtU1qx0fT/tl1KBG2Airy0hPQKO5Ncn4+jutbt4fD9nnzpovtLfNgMqn7vtmua1mx8TJpMV/PaxG9igKxoWyljEBhm/2m7g9RUtpFqLep6foOuWviHS1v7MSrEWZCsq7WVlOCCO1aorxr4ZardLfRm/1yL7C4K20G0K0zHqzeh/nXsopiFqrqP/HhN/u1aNVdQ/48Zv8AdoW4nscVgUmB6UvegVqZHbWH/HjD/uCrIqrYf8eEH+4KtCsjVbCE80uaQ0wsqKWYgKBkk8AUDH5rF8SSLDprSucLHlmPsKtWGtabqkssdleRTPC211VslTXP+OGkvYbHRbditxeygg9tq8sPyoTtqJq+h5joXwtHi661HXtckdEupD9jQHoufvH2xWtc/AbQJrqNo7mWO3SPaUB+Zm/vZru9L1m3W7/sea2ezuYTshhZeHQDhlPTHtWvJcW8UhSSeKNwM4dwvHrzWDlJu5soqx4bD8KPGGg3kx0TVNtor71TdgMPeuG1fXbC5gv9L1XTbdLmGTMM9qgVsjqG9a+qDe2WDm8tNp6/v1/xrz34ifDzQ9Z0G5vbW3itbyFTKs0C53+xx1qoza3E4X2PnS2W90qW11O3AV8l42Xnbg/xDtX1X8KfE1x4p8HR3lzEqTI5Ryp4YjvjtXyT580XmRLIwBJVh2OK9A+EPiDW9N8XQWli7S2UmfPgLfKF7tj1FamZ9Yil5rM/tyxB/wBdkfSj+3bDH+t/SnZi5kaWaXPNQwTpcQiSM5VuhqQVIx1FFFMAooooAKKKKACiiigAooooAKKKKACiiigAooooASsvXr+DTdDu7m4AMYQgg8gk8Afma0zXE+Mbhb7VrHSA/wC4jJuL1T08odP1FJsTdlc+VPEOn3Wm69d215AIZd5YKowu08jHtisuvYfHd3pni+Zkt9HvBPDlIL+NCVcDjDAdq46P4ca1LCrwtCcjJV2CEH05ov3Epaa6M4/vXpPgCDw++jXAnjE2qzBuW/5YqOhFcvc+C9XsbuC3vEhiEzBRIJVZRn1weK9w8HfDPSdN0QJNKt5dTMryXMDZx/sg9h61E5JI1pq+qPQ9ChSDR7GOMKFES8jucda4zRFaKbVonXawv3Ye49a7uPybG0DSFYbeFclm4VVFeYx+KtMS8vros7tPOy28cY3eavZsjpn3pUXq2FZK1jquc46n2rJvdftbeYW1qrXt2T8sMPIz6Fh0/GqotfEHiBdsyHR9Pb7yk5mdfVWHSuj0zSLHSIfKsoFj3fefGWc+rH1raVRLY5HJIwS3jLWPEI1Epb6K1vCYreOQCXcp65IrZt/F9ncaDcR6x/o98gMU8CoXOegbaOoPXFW7z/jynzMIRsP71mwFP1rJ+Hdpcalqup+ILvTliW4ZY45ZBlpdvG5fQcVlbm3NKVRts57wX4UvW8bR6oLdbnSMEh5E8sI3bCmvaxxQAAB0oqzQXNVtQ5sZuP4awL3VruO+ljR1CqxUfSqcupXcqFHlJU9RVqL3IclsVccc0g60pNFWQdtY/wDHjB/uCrNcrDr08MKRiFCFGM5qT/hI7j/nhH/31UcrNOZHSEmuB8aeJL22S+tIbYSWix+TLtyJAzDhl9hW1/wkdx3gjP41gahK+rardIsA81rJ9qL/ABMOn41Mk0rji03Y4eO1Ph7xbYXOmMYSqI1wQTtZT97PvXa+K/tGsa/t0+4lilsLM3KPD975hwB9affeF0utHuLwOftBtEKqvJDKvK/iap/DC8vdZS91nUEjE7BbbanRQnGPrWd9DRR1LPw3g8QSaALnxM3mXJctb+cB5qKf7xq941s9Li0a+1m/sVumt4MbXJAxn2pYPEegadqN3Fc62j3DSlTvBxH/ALA+ldBLFa6jZNHIqT20y8jIKsKzbd7miStZHmXgiz8PeI7eIX3huGKaaI3EO0sFZAcZ69c16I8cFvbiFEVIFUqF6gDBqaK0trKGNIIEjWJNqBR91fSs3Vt8un3SRhjI0ZChepOO1RKVyoRsfIms+X/bd/5P+r+0Pt/76rufg5ao/iae6O7dDGQuPu8+tUtT+HF9Ba3t4NRs5biEtLLaoxLqvXJrpfhBcWGnWVx9ouljub1gqI/Gcehrrg09jmqJpanrIxjjFBxtPFFHY1qYnX6N/wAgyL6VoCs/Rv8AkGRfStAVk9zVbBRRRQMKKM0UAFFFFABRRRQAUUUUAFFFFABRRRQAUUlJuHXI/OgCrfX8Gn2M13cOFiiUsxPHTt9a8T1S+vvE19e3zubS3u0ESBOJPLB4BrsPiTfNdz2miIwMLHzblQedo+7+tctxkdB2GK3pU01dnRSpJq7M600250+F4rLWr2FWbcwXaQT61LK2ohcPBZX6fxNc5DMPw71c5zRWrpxe6NHRg90VUuPDkalLrwrLAzja8yMSvPpmqFze2OjvHB4O1m6Qs2ZIMnYpP8ODzk1snoc8j35rnp3SPxbbXiRKHsZo1ZQoAYN6+prGdCKV1r5GMqChqn8jsbTw9reuaSIvEWtXDQSncbeJsZH91q6PStC0vRIvL02xigXGCQMk+/NVvDMnm6dcv8w3XjkbuoGa2ffgepPFcjZ58pSb1AfnVe9vLbT7V7m7lWKJBks3f2A7msfUPFlnbzNa6ejahej5fLgGQh9WPpVKDSLrUbqO/wBekWWVWDR2qH91Gc9fc/WmoNijFvc2tO0S68Vst5q8TQ6T1hs24aX0Z67uCCO3hSGFAkSKFVV4CgdqWLiFOg+UfyqQVdrHTFJKyDFHej8qKCjitQ/5CVx/vmqvereo/wDISuP9+qhYKrMeiqWP4c1stjFi/WjpXnX9o+IbFre8n1Nbja6xvDsABUnrn1r0NHV0DryrAEUJ3JTT1Q7qppD2pfeq99ewafZyXVwxWJBk45JPoBQ3YomLBVLEgBRlieABWboGuWV54+gt7aYuptXPmAfKxB/hPeqdtpeo+Jttxqpaz0sndHaIcNKOzM3b6VevWtPDWu6Tqhtki06CFrZyigCMt0Y+3vXBPGQc+RamsI2d2dDoUb2viDVrJSxtUZXiVjnDMPmrnfBt5bW17rmhRMUMs8slu7/KJWb7wX1xUer+OXvba6fw6Yo4VGxr+Thmbsqr/Fn1qrZeBbSbTre5e4uU1VsTJcByPKkPJIX69fWoniIQ3NW+x1/haLSNQ0maya1geeB2juEkjG7d6nPPPrVNdPTwj4ktYLORhpuosUFszFgknXcCegx2rgj4ga91Vo7/AE+5GqwyNbrf2TFfPK/xMoplv4+0fTdWa51AahfXkA2hmQ7YfqOx963ck1bqKKbeh7BPLtyPQ4rl/EOuWVlDLYSX6Wt3PGRG7HiM/wB5vSsqXxRreq6e97p9rbW1gELNftJuKf8AAe9O8JaGq6TLdaqi3l3fuXladdxA7bQegI5riqVow1eps6iSsjiTfRWGiJoNo8F1fX8vkPc253xxqx+YljySeuK0L/4UXbWMVtBrBnEK7UjdAgBHQ7hzVC9jSw1OVY4o4Vtb1JZFRQoVQeuPpXriSpcIsyHKSqHX0INXiq06Ki6b3V2YX5m0+hw2napf+HrWHT/EVpKrRjaLuEbogB3Zu1dLb3MF5AJ7WdJ4iOHRsg1rSIksRikRZI26o4yp/Cuau/BVm0zXOl3EunXZ/iViYx/wHpU0cyW1RfNGbp9j0PRv+QZF9Kv9685s9d8U6BAsV5ZRanaJ965jba5Hsveuj0jxtourgKJ2tZyceTdL5bE+wPWu2FaFTVMpKx0vak75qN5kij3vIFX+8xAFc/qvjbRtOXZHcC8uSdqwWv7xifcDoPetQOkzS1zfh7xSus3U9lcWklnfQgM0T9GU9CD3rpBQAUUUGgAoozRmgAopAaCaAFoozSZoAWikzVe6vbaxi8y5njhjzjdIwAoAS+yLKYgkHYelcYk0uFHmv/31XYXEiT6dI8TB1ZCVZTkHjtXGocbSRwvJ9hVxM5bnnmrak8Piy8uZ4p5YXRYldBu2lT39BU8Go2Ny22C7ikbuqtyPasue41WS91CW2lVLPz2XIXcxP0pmnW0eotKtzaMoVeJ1TymY/QV0QlbRI76TaikTTXE6w3d0b27jnhYCKy8oFJRn+9WyjFkRiMEqCR6Eisn/AIR6GN99tcTRsBwXYtj35quZb9Syx67E+P70YCn8aIpwbcne5autzoB8zY9aw9O2alqUTL9+e7UjPcRmmXGoaxaWsbNBBKZnESSq/Rj3xW54T01E8TWygAmxjYy+m5u9FSVotmdeVoNnUaxqkXhqErbWUs0txLlFVfk3N/ePYVny6Xqur/8AIavfKt2+9ZW7fL/311q1rDvc+JtMtVYmKEM869jkfLmtKuSnFNXZ5sVpcr2VhaadCsVpAsSgYBA+Y/VupqzR9aU+1alFkajdqMCZsDikOpXeP9e1Vu2KB0osguWv7RvP+e7UDUrz/nu2arfhSd80WQCu7O7Ox3MxyT60xl3Iyf3lZfzGKd/KsfWdcTTGjt4IWub+b/VwL6f3m9F96G0ldgld2RzF7bm6s3hD7WPKt6EdDWx4W1i5uZZdKvkX7Taxq3mL0dT0qgOvtWbp97e6Drtxqd6qS2lyVgbYMNGuflPvUJ6mFOVnY9I61h68BJqGgQMfkmvdrKRkMMdK3B0yOeMis7WdL/tS1jEcxhuoG8y3m7I3qfalUi5QaW7OiLs7s6I8MwHYlfyrA1zW4InOlW9l/aV7Mu022PlCn+83b6Gs9PEeu6aoTVdGa6VRg3duwCt/wHrSJ4nufOkfTPCU8ssxBklDhSx7Zz1rwVhK0ZbXN+ZdyPRPAcNvfDUNTk82cENHax8RQ+23uR612E13bWRV7u4it1zn9423I9q5NpPF+pDBntNOgP3kZdz49Aw70638K2KtvvpJ9QkPJ+1PuVT7DtXRHA1ajvN2Jc0tjjrBn1LxWttDeNbLPfysXUYZkxxj0z61N4h062t/FsVrbM39mqii6VuWlbP8R9a1fFGm/wBm6jYeIbGIKLZ1juFUdEzxgVhancCcazdo+5WvFZGXn5SR0roxEZRmn5WOrBQ9o3bomzvp/B9hNcRyQvLDbkK0lqrYjcY6ba6IKqgKPlVQAo9AKbE26GJuxjX+VPPWvFnKT0ZiedeNtMNjqkmplGbT75RFdlf4G6Kfp71p+B9cEtq2kXcqi5tf9UxbiSM/d2+uBXXTwxXELwzRrJG42sjDIYelec6/8N7zcs2g33lBG3LE3319VVuwrvhXhWpKlUdmtn+hHLaV0elbW252nb69qTNeNz3niHRtTe3BvrN40Vit1N5isT1YY6D2rs7fU/FtvAk00NrqsTKGC26+W2Pqah4Co4qUdUx8yvY7HoQRwa5rxSqXdxBpttaRS6rcrlZyvzQp3fPt6U+38ZWBkWDUYJtOuGOBG6lhn/e6Cm29zA3xCX9/FI0tixiZHDALn7vHepo0pxmlJNFRs3YNM8GRWFiRqWq6jqEiqWYmU7T9FosPFPhLSLkQ2mmXMV82Qp+xkO+P9rvR4m8aWmhwzWyTNFeK6xs7RkrGp/jz3A9Ko6zr6+IdKi/sW+YyWCfaJNVaMxqrLztXI+YN6CvUhd6sudlojrPD9tqOqeI5tevrM2cAjEdvGzZZh3ZvSu1FY3hrVhrfh6y1DcrNLGC5Xgbsc8dua2a6ErGAUUUGmAlJUVxMlvBJNIcIikn6V4te69reuXE9zJqE9pEzMkcMDbQFHc+pNBMpqKuzvNV+I+haXeval5p3iOJWiQlV/Hufatmx8UaLqMEMkGpW584DarOFbJ7EHofavIYIVtoRHHwMkk9SzHqT71Ul0ewdpHW3RJ35Eo4Kt2Ye9OxgsRrqj6CqOWRYYmdjhVUsT7AVxPhDxhbPoMsOq3Hl3enLtlaQ8yKOjD1zWH4g+JKaxZTWHh2B5GZdsszjAT1XHrSN+aNr3LA+LHkzTS3eluti24W0qHLOwONpHb61yt5Jd63dNfatO8rvysG792q9vl9cUscapEilB8ozj0PepAKZyyqyasZtvJqsrXWlDUbqHSYiPLVXIYk+jeg9KhGr65dWk8D3DQCwVtshXmZR0rY7VR1RytrEgODLOkZ7cMeRTvYUakm7EFib/SdNt5tUtpGS7HnJPAm4HPYgdK00vbaZgFuYix/g3DcPwr0SG3S2tktRjy40CAdRisu58K6JdMznT4opW6yxDa31pxxDSs0dtPFtKzRy21sfdOKyJfDmnSSNIUdS2flDfKPwrqJfAFssxktNTvlJ/hlfctRf8IfrysRHrdkE7B4STWrr05bo2+tU3ucs2mwW02n2EbOyq5kUMcnOa7HwRbrNNqeqLyLp1jX2K8GqFz4B1O9aM3etQqVP3oEKtj0Fdnp9nFpdlHbW0YCRDIA6s3cn3NY1asWrIwr14yjyxMGzYXfiXVL8cxsqwr7MvWtfqK4vwvr7jUrjTLmAr593K0MvY4PzA+mK7Bp4khaUyxiNRy+8bR+NOGkTFbBLPFAm+aVIk7s7bRTILy2usm2uYZsdRG4bFcZrd/aa9rK20Tmexgj3spUhWf0PqKomwksJ47rRfLtLhW+ZQPldfQim5EuaTsz0Q3EImEJmjEp6RlvmP4VJ3+leX3tm1vbtfy3EragreYJ9x656ewr0eC7ibTYrmSaLYYlZ5Nw25xzz60J3Gmnqizmg5rKi8R6PNbT3Ed8pig/1hbgj6DvUmk65p2txNJp87SqpwwZSrD8DTKNAk7SQMsASB6nsK4rRtQsIb7U5tVuPI1F5Cjmb5dqf3VJ6j6V2o5baPvf3e9edeNTp2s69b2EiLK0CbnwvQ/3SayrRU42uXCooO9jQNUdVgluNOdIADIGVgG74OaswTxXMIlhcMjdCKkxzVHCtGa2heJ49SuPsE9nNZXKICqzMD5g9RXQn5TyMGvPr2xW9aF/OkhlhYsskf3gadbeKr3RpG0u58zULpl3W0hHJH+1TUu50Rmnud/75o+p/LiuE/wCE11eOX7DNpsTag3zqY8+Xs7596tn4hWS2KTQ2NzdThW86KEZMRHHzVV0UmmbWp+JNK0edYby6CysMhFXcQPXjpV6yvbbUbZbi0lEsTdGWuA0uMyxPfTruuLly7NIAWCn7q89MUq2d9b3Ey6bfvZwXGN4Tqp9V+tTzEe0V7HoF2iSWdwki5RomDA+mK8sgto4fC8kMJPl7wVJ643V23hfUbnUdIu7e7cvcwM0W49XXHDH3Nck526TdQn70MoQj0+asMTsj2sptefoz1fTnZ9MtnPUxrnH0q0KqaYCul2oPBCD+VWx0r5yW7ON7hxSHpS9/akwMVIjzfx/fQWuvCKYkNcQbY8DJLdq6jQ0kTQdPSYMsqwjcD1Bqv4vtYLf7HrjRK0trKsZZhnhjitg/Kxx6Dp9K+jwNTnopdtDGasyOaCK4hMU8ayRt95WHWuavvCsdjfWmq6FCIrm2fc1uD8sq9wPeupFJ9K6pRTVmSm07oyBea34iWW0PhVVLAqWusMmD61i23g/xFZf8Sqe0vbx95aOUMos48nj5euBXpnh7P2mTJJ+X1rpMVlyRWiNudy1Zj+HNHXQtFhsg4ZwS8hXoWP3se2a2RSGkpiFoJ4qteXkNjaSXNw6pFEpZmY4GK82ufiyLi3nt9P0i8S+YHyDKny4z94n0oE5Jbmp468VXNnKujaUkTXUqFpZZeVjX0+prhYkMcSoTk9Se2aajXs93dXt/IJJ7llLFegwOlTY46H8qpI46s+aWmwntSmkAPpQceoH1NBkVL3T4r14nd2UowJ2nG4DsfUUtpYx2c1zIjMzTv5jZ7H0HtVrjP3lH/AhQcHnev/fQoY7u1gFKKT2yp+hFLyB0zSEJVa/ginsZVm4VV3hh1Ujow9xVrBPY/lWdq8rrapbxgtNOwQL3Kk/MaZdOLlJJGvo/ivXotLgM+mm8QLhJEIDOvYn3q1P8Q5LKEzXnhjUEjHVgwNEaxafZRoz7YoUChucYqVZEljDK6upGRlgQfwodOJ7v1Ck11uVbT4pWN64SHQ78ljj5mC4/Out07U0v4DI6LbHPCSSqWP61y09jbXIxNArD/Z4/lVF/DWkM29bVkfsyyNn+dS6fYxllz6M9FBDdGVvoc0jyJCu+R1jVeSzMAB+dedjRp42zbazeW/bCnPH40yXw895C0GoaveXsbAgLKdoBPfip9kzL+zqt90ZN7ZrqfiSW6sZ5LexidirLwZGP3sexpw02f7Q1qZ2bSeH8gt95/f2qXRpXNq9tIu17Z2iA77R0P41o/wAq020PPm5Rk0+mgxI0iXbGiqB2Wn0mOaKRkI6JIpSRQysMFT0IrJt9LuRD9gnnU6TG5eK3UnJJOfmrYA+g/Gk/L86ZSbWxRn0ywLi5kiVRGASBwpA6Z9cVz174muLDUL290a5jxcRrFyhyzD+76Vr+KGlXQZPs5j8wuo+ZuAM859qS3RDaQgiFsIOUAK59RUylYuDtqyvBFqMsEdxNqt5Fduu52VuVJ7D2qWyskskkAkkleRtzyScsxqxnjnrQMelQ5Ng5NlrUbaLTPFkcNkw8u6UtPADlYmHQ+2atjp6VSsdKtNOLm2R9zfeaRtzH8TVwkGqhFpJN3CrNTk3FWA9aj+zxG6FyUBlC7A3fHpUo5NLtbspNUZDeAcgDOMZ71XtbK2svNNvGEMp3OR/EatbGxyuKjZ0T77qv1NMY4YA44FHvUD39kn37uJfq1R/2pp/QX0DH0Dc0BytjEvX0HX7bUkjuJLWUlbqOFdxIHQ4+tZltOviLxDeaVp0E6i6uBNI0i4MSjnJ9q1zqMH/LNZZR3Eak5pmieILTQPEFzfapZXVvbTwiNLpotoyD90/41z4mT9m+XVndhKtSnLTqrHqaKEjRAMBVC/kMU7vXIRfErw7cTrb2Ru7ydvuxwR7mNZGt/Fu00i6a1Ok3QuFxmOdSprw1h6z6G56LnApe1eYWHxi0yaXfqUUtqgH+riXdk/WtgfFrwlgE3NyAfWOiWGqp2swOl1+1S90G8iYZCoZQPdRkVR0S6N7oVlct96SIMfY+lZieP9P1uGW20C1ub64ZCuHTai5GMsewqXTfDGsWtikba8YGb5mhWIMqE/wg9xXoYCUqKamrXIlFy2N0flQAc+ufesz/AIR/VCcP4idh6eSBml/4RfzD/pOpTy5/u/LXofWIkeyZ1fh/5bmVjgDb3YVr3OrafZrm5vYYh/tOK4BPB+kIQxF4W9VuGGatQ6BpsByIGf8A66vu/nWcsQm7pGkabSsdHJ408PJkDVrZ2H8KNljWfL4/tFfEGmalcDs0cOVP41XWwsUwUsLVT/eEQBqwhKDCfKvovAqHiH0RXIZGv6hrfifRrjT4NKgiguF2lp3KsvviuXs/BniFIwt3qkRk4XenUL6V3xJPXn60gA9Kh1pMHTi90caPBN8xJfXpk9AqA0HwNdnGPEtyvPJEQ6V2f0o79KXtZ9xeyh2ORXwK+T5niK7cEjgxgVOngXTcgzzzzY9SRmuno9KTqSfUapxWyObTwH4dGd9nI7E53GVhSv4D8OsOLKRTn7wlY10ff1pT160ueXcfJHscu/gTTQxME88J/wBli1QP4FcqBH4hu4+c8Rg1146ZpOtP2kl1E6cX0OPfwJdMAsfie7DE8HylrA0jTX/t25uZNRl1CC1Jit5ZFCkN/EK7bxNqL2GlFITm6uT5UYHVQf4h9KxLOBLOFLRWUyou5wOrMerfjXTh3KV23odOGoR5ua2xOVVlKlQykYIPINZMnhrT3YvCssMjHllcn9K1xVe/u0srOS4bJ2gKoHJ3HgV1M9CSVrs55NB1XUNWksdI1iVXhj3vI6/KW/uH3qLTbiaXUJdO1DUp7a/hba6MoCsf9k969C8NaW+l6WDMAbu5bzrhv9rt+lc14z0i3TV7e8lTFtdnynZfvLN/C2ewrljWvO3Q4VUbnfoyzbWz26sGnaVj3btVgc9KzdOlvIZGsb4eY6D93OvSRR6+hrS7V1HfG1jn5dHW68YxRfb5bNL+PapjXIJX19K3D4BB/wCZgvP++BWfrbNbw2t9H/rYJ1VT6Kx+b9K9ADo4V0OVYAqRXHiJSjLRnmYilFTba3ORXwIixlTrd0xPRig4qQeB4goB1a5Y+pUc11ZpP51h7SXcw9nDscm/gK3c5bVLk49FxTf+EAtcf8hO6/KuvGSKTij2ku4ezj2OTPw58PvHtuI5ZifvMzkbvwrOvfhzDY2rS+H5GS4U5SCViUYdxmu9HSj60lUle9xuEWrWPJ57HXbWJpZ9JkZF+8IRlgPX6VSGrWkuEtna5m/54QqS/vxXscs6QRPLLII41XLsxwAK4fVfF2hRW00emWqw30x8uG4MAVWY8HDVoqrfQxeHi3oQp4e8Tzkb4ILQf74bFWF8F644Bk8QxRj+6LfNdwR0peh4pOtN9S1QprocYvgW5Yfv9aaQn+6m2pR8PtOYHzru7bnPyyFa67tSVLqyfUpUorocuPh9oIbeWvySMEfaDirEXgnQ4QMRXDYGBul3cV0A/Silzy7jUIroZUXhnRYsYsImxx86hqsLo2lJwNLsxjv5QzV0UUuZvqPlRClpbRf6u2iT/dXFcx4yeK8udP04hZPLczSRMMjaR3rodV1O30fTpL25bCrwqjks3YAd64a2W5uZptQvsC6uOqj/AJZqei0m7K7NqMOaXkjGvtGs9LvrC701WtLp7jaskTY2jFNXw7Z69JJqGrvPdXbsQ8hfGcHAqPWdN1W1iimsGN3DbyeckLH5lOPXuPan6JrVzdachtNMkkkZm3lm2hGzz160+aXKrM35Y8+qHjwF4fDFhbzn/gZqzb+EdEtmDR2e4j/nod1WFsb+4YNfXuEHKpANpX6nvWmq7VAyTgY5qJTl3NVCO9g8N7NO8XtDAixR3sIQqgwvy13Veewzra+MNClfhC0isc9MjivQu5qk7pM46qSmwpe1Jmg8jii5kFHYUUCgANA696XvSDrRcBe1JR9aKAA0UGl7UAHak5IzRmjNAAaOnPaigikAVHPPFawSXE7hIolLMx7CpBXI+J7ttS1CLRIXxChEt2w6cdEP1q4RcpJIqMXJ2RTt7mfWb5tVuU2oCVtYv7q+vvnrWXfeG7ie8WeDUZIlD7in8R/4F6e1dCFVVCqNqqAFUdh6UpxmvTjFJJI9KNNRikNjUrGqFtxAwW9aj063Gsa8p+9aWJ3M3UPJ/dP0qrqVxMWisLIbr66O1AP4V/iY+ldfpGlwaNpsVnAd20bnc9XY9WPvWGIqWVluzDEVbLkRd5rP13Tf7W0W5sxgSMmY2/usOc1oUo6n6H+VcK0d0cRwmkXX23S4ZCMMuYmB65XjP6VeBrDtnu4rjUYLaBRPHPhoT0jBPX3z1p9pqkpv2trm4Ekg4MawlQv/AALvXqxd4pnp053imy9qqCTSboH+GNnH1ArpfD0zT+GdMlY5ZoFLVz18u7TrteuYGH6Vt+E2U+FdPVeixBTn1rmxS0TOfFrVM2M80UHpQOlcZyAf0ooNL1oAT60d/alNJ296EBieMYXn8JX0cWdxKnj+6Gyf0quLPT9S0mKNoIpLZ4xtwowpxjK+hzXROqyRsjqGVlKsPUHrXFtb6p4Ulkhhsm1DSWJaFkbDQZ/hI70mm1puVBpPU7U9aMUvak7cU2SL3pKD7UfWkAUd+KKB0oAOPxpHkSKJ5JXCxopZ2PRQO9KPT1rj/EupPqd1/ZVsxW1jIa5lX+I/3V/rTKjFydkZ13eP4h1Nb2RSthbkraxn+I/3z7Gp8c80iKqKFVQqqMBR2FO/GspSu7nowgoxsgP/ANasnSm8nUdTtT8qLIrQrj+E9f1q9eXkVlavcTH5VHAHVj2ArMisbyw8Q2dzfMVkv7VpWj/hjOflA+oqoq8WyZySkl1NsdKDR0Az1oJ4FQaFKRlg8RaPduqskbspVunzcA16ORg15nrmVsY5UGXS4jx9CwzXpe4Phh0ZQQfwrWL0Rw4hWmL2pOtA6e1FNmAYooHJ70UgAdKXHBpKD1oAXtSe9L3pKAA+tHb60o5+lJTQBjFFHNBxihgB60UDpijkmkBR1fU4tI06S5k5bG2OMdXY9hXKaZbPBC8s7b7mdt8r92z0H4DiqfjPxDHa+KrW1uLZ5LeCPzC6dQ/v7VkDxzCkxaeSARE/Kqqd2Peu7DwSjd9Tqw/LHVnYVBd3UdlavcS8hei92bso+tFldJfWsc8JyrjK85P41T0iSx17xGyz3MYt7FsJAzY8x/U/St5yUY3OmrVUY3NzwtpEkCyarfL/AKddjIB/5ZR/wr9a6PjPtSnO7J/PtR3rzZScndnmttu7E+lHcfWiioEcTKpi8Y62CuBMyMp9cCree3H5CodVUJ4xPrLCW+uKlHSvTpO8EelQ1giO4UtazAckowH5Vq+EnD+HYAOqkqfrWY/MLgDJKkYq94MdH0KQK2Ss7K3sfSssT8KMsXsjoO/Sl7UlB5rhOIUcUh60e1BNAAetHWisDX/EqaY8thbWs95qDRkhIOsWfus3tTE5KKuy7ret2+g2sctwjyNM22NFHLH0rDl+ImmIVW2t555NpMyhceTx/Fnrz6VkWuh3VzHZ3OpapeS3CfvGifBVWPatiWG2Exl2wrMV2kkqCR6EVk6iT01OOeLs/dR1w70ZpB70VododRzQKKMcUAL2oHSkHWigCtqV4NP0y5utwDRRlkz3bsK4TTkP2NZWzvnJlcHszdq2PG9wZEsdIRsSXMnm5H91eoqlgdhgDoKU3ZWOvDR3kQ3FxFbIrzPtQkLuPQVIWXaW3DaBknPamzwJcQPFMoZGGCD6+tYdholy2onSLV2bzAJJmZ+iZ6/Xtipik9DecuVXexv+HtL/ALf1FdUuU/4l9s3+jIw4kcfx+4q748iKQ6bfp95LlY3P91D1/Cuqghjt4I4YUVI0UKqqMAcVDf2FtqdjLZ3ab4JVIYdCPp6GtU+nQ4HJuXMzj8qWJU5BOQfUU2Tf5beWAXwduemao3Nvd+F7lbW+dptPY7YLvH3R2VvSr4YMOCCMZyOcj1rGUWmd8Jqa0MzytXuI3gu4bMRsuAyOSwbsa6zwbqL3ujG3mmMl1aOYn38MQO+PSsbvxiqM5udLvl1jTxumQYnh6LMnp9RVRlfRmVem5K66HpFFVNM1K21awivbVy0Ui5weqnuD6GrfuKtnEKOeKQfnR9KKQAaXvSUY/OgAPSgUHpRQAHtR36UGigANAHWl7UlABSg8j6ikPX3ooA8q8V+HtUbxHf30cN5OJ2BhWJN0YXH8R7Gual0/U4Bm6isYR/tjn+Ve9hmwQGIB7Z4qN7eB/wDWW0Ln/aQGumOIaVilKS0TPAILm70udpNNvwjk/PHBllY/j0qEWlxNDI02IZ2ZpBLOSu5j2XHevf302xfrZWwz/djUGmR6Rp8b7xaRMevzruAPtnpVPEeQnKTM/wAIRX8Phe0XUpWlnK7gzdQvYVuDrigYAx2Hb0oPTiuZu7uIKKXvSGpA4/xJNDbeLtPeR1RDaOzuegxWW3iCOQhLK0uLrd0ljX5PxNS/EH7RpNzaa5aQC6kb/R2tnGQ27vXJtqfi25HlW2m3lmp42W8AOfavQoSXIjqpVYxjZs6+XVk06zWfVZILdycqqtnd6D61xel+Itb067u7mwnxFNMWW3lGFI9asQeCfEdyDdz20MG7kvqcu38QvapT4bjRR9r10OehTS1Exz6VpLkatIVStCejO08L+ORrd19gv7VbW+K5XYcxv7L711/rXn/hLwZ9m1pdYlieJIlxAXb5pD/eZf4TXoHUk1wVFFS93Y5tHsHpRS9qSswK9+86abdPbLunWJmiUdS2OK4Tw3GJVk1OS5llv7hQlzv4KsP4fwr0CdZGglWF9szIQjf3W7GvMdM0bWjqN3otzKkO1zPd3UTZLhj0Huf0o9lKouVbnPiISkkkbvnXerXzabooV5l4nuW+5CPr/ercT4f6Ctri8SW8ujy107lWLeuBxWhpUVlo9itrZQCKJevdmPqT3pb3U0ht5JpXCxRqWZjxXfRwsacbbvuRTpRgvMn6UUUe4rzzrDv9KD60d80UAFISAMkhQOST0FOPCljwAOWPQVynjPxPbaTorpbXUMk8zCI7GDGNT1YgelNJt6AY894ureJb29Rg9vCBFAw6Aj72Ksj9K5iDX7Sygjt7KJJ4wMtMXCAsepwatWur30ys4szcxA8yD5Qo9v71TKLbuehSajFI3eScevFTeE1+0eJb+9TmKOAW7H0cHpWdd3Qh057gZBK7V7EFuAfzrr/DWmjS9Bt4mUCeQeZO395j3/KiCtdmeJlokatFH9KXtTOMiubaC8tpLa5jWWBxhlYZB9/rXj97pV94e8SS2UlxL5Mh3Wk452g/w7e4HrXsnP1rE8T6P/a2ks0R23dsDLC3fjqufQ1SfQqErSTOKj1Sa1mS31OMRljhJ15Vvc+ma1v1rLmm+36Az/ZvMZsI8QGQr+3061ftIXt7SGGRi7ogVmPUmsnY9GLYaNdf2BroXONOv2w6n7scn972Fd+fr+PrXnt9BDdWcttK6ruXjLYORyP1rpvCWpvqegQtM4a6h/dzAdVI6Z/CrTurs468OWV11Nzn1pVVmzhScdcVU1HUbfS7J7q5bCrwqjlmbsoHc1lR6DqfiFFvNWu5tPjI3W1rA21kHZnPfPpWsKUpvQ520jfHLY7+lYt5rM9xeNpuiQLdXi8SSE4jh/4F3I9KzDPrtzqE3hwzJmBVa41JOB5Z6KB/eI710dnFa6VZi1sohHGOSerOf7zHua3pYZt3lsS5djPbw/4iYBm8WopxyBbDrVO4svE+mjzoNbi1IrybVoQm8em7tW49w7HrUZYtyTmupYeO1ieZkWja5ba1CwjBiuo+Jbd+GQ/TuPetTtXIazBHFrWlX0IMd09ysUjrwXQ9m9a0tS8U2unau1k8JaNXCSTBuI2b7oxXn1aXJKyNIyutTcHIpe5poIZARyCMg0o6e9ZDFPSkPTiig+1AAOetHcUDp7UUABoopQDngZNAAOvvR9KToemD3oLqoAZ1XccDccZ+lABR1oxijrigCtf2FtqVqba7QtETn5Tgg+oPasT/AIQfSVYNHcanG3YrdMDXS496TFNSktmFkzDh8I6VE4aR7y5Ppczs6/ka1baxsrI5tbOCAjvEgU1OetL3ocm9wtYCcnJ5NJRRSABQc0AjBozQAoOCCB0rkruR/D2tSz3Ks2n3hAWdRkxt6N6Cus3CmTQxXELwzIskbjDIwyDV06jhK6E1dFOP96qvH86kZDLyD71R1vT7m/0a5toUJldQVB6HBziq7+BNLY5jutViXssVwQo+g9KB4DtDx/aGrlT2Fwc12/W4tbEcjOlo7cVkaFrf9rieGa3a2u7cjzYmPOD0YexrYxXnlppq6Cko5qG8vLewtnubuVYoUGWZv8O9CGeefFDUri1vtPtBezW1vNGWby2xub0PtXDJHbqxljjYsfvPtJJr1S5v/DPi6ZNPu4yZG/1DuuC3+7TG+G+mYZUv76LPZSOKtcttWVCqlsrnlM32MjMls7D2iYj9KsWGu3umZS0m+0wDnyJuGX2XPavWLXwRbWfEWq34GMFTtIarqeEtEVg81jHcSLyHcc/pTTivMp1ZPZWPOLLVtQ8Txmws9EuFlLKzu5wqAHr7169ChigjjLbiqhS3qcUkMEVvEEgjWJB0VRipe1Q7dFZEym5asT+tFHSlH86kkTPNY/im8trPw7eG4vfspeJlRh94tjgAd62DXmHj+1v9S8UwQW1k90tvHuRdwVRkcnnrVRV2NWvZnMLrMbWVsqQ3ysiAMIH2h2/vH61fXxawhEUmk3KgLjf5gLf/AK6zxaX5fYLFjJnG3evWrEujalBGr3xi01W+6JmEhk9ht6Gr5G+h0upFLcYNf0i1KzzQXTspBAlbJzmu4+Hsj3txqd+lsbaBnVWQtnc2OGz9KxPD/wANDqN0uo6w86W6ndFbtjcT6n2r06ysbXTbZbazt1hhXoq9KUuVaLcwlUctOhhztFN40iF86+VbRloI3bCs39456kVty6xbnreWwJ6/vV61U1Pw/p+rzRTXcRaSJSqspIO09qrL4L8NqDnSYmJ7lmya6KWIjCKVjFxbZhanrMOi+KReRyfabe/ULcLB83lbejcdK0x4n0ZgCLw4PT5CK17DQ9K0sSfYLCKDzBh9vO786kOlaezbjZQ7vXbT+t26aC5Dn5fF+iQsFNzKzt0VYWOaYNc1OdgbLw5c3EZ6S7wo+uDXUxW1tb5ENvEmeuEBqYHA64+nFJ4yT2Q1A5eysNW1HV4bzU7dbS2txlICcsW7Nn0rRuPDWm3WpvqEyM0rsGdc/KzDoSPWtftnP1JqjqGrafpUPnX95FDGeMk7j+QrnlOU5XZSSRdGFAwMDoAKCQBkkAe/SuLu/iAjzbdKsJbqFes54VvYD1rO1nxbNrmnDT7ewvLCR2BknZhhQP8AGkoSHc7yTUbOK8FpJcxRzlQwVmC5HrUzzRRQmZ5FES8s+4bQPrXjzaQk941xezy3rbAiNKxyqjoBU8llNLbPaNqN0bOTAe3LfKw9Kr2a7i1PS77xBpGmwia6v4lRunltvP5CsS5+IWlgEadDNqEmM7VUpj865G20uytWD29sqHGM5J4/GrRXHIUD6ACmoIdmbq/EJsDf4eu1J7bwcVVv/GtzqKRWUWnT6cZ51iN27ghQT6eprGt7NdT8RWlhcX8llBNG2yZTgGX+FW9jUd3bXdvJcaXqEZi1G2O9FPAkK/dZfXNUoJa2JbOnvfFOp+G9Rm0S80uW+uIQGjuEcKGjPQn1NGlyP401jUftcNzZRWtmJIUV+Q453U7XlfxB4N07xDAGe+sCEuUXq56MD9OtTeAnSXUNYaN1dGsiVKnPaqUUnewr6GfpfxAuH06IXGh3MkigqZRIMPgkZ/SrZ8fkf8wC5/7+CuQtpVs9LtkkDNKzMqRryzHceBVi3ukuGdNrJLGcPE4wymocV2KR11t8QNGfC3vm2UhPCspb9RVz/hNfD2xm+3tgcH90a4sqOMhT9VBo2gdFX/vkUuRDszrZfHWjAf6K8ty3ZVQrn86z5fHdyx/c6JKo/wBpwc1hcf3V/AAUo5IHNCjELXNg+OtSBGNGZge4YcUx/GussT5WnJGMcb+eappCWHFDwFQadl2ETP4v8Sso8v7Erf7SZoHivxP/AM9dP/79mqBGDQOvIosuw7Gh/wAJV4nz/rNP/wC/dMk8U+KXVkE+nqT0byzVI49KKLLsFh76v4hlH7zUI15ydikVC8+qykmTWLxST0R8AU7vQc0LyCxrapp4RrnVbeeaK7CBv3f8RUcA1taF4qs9RhtYLlnt71otzLNxuYdcUw8jpke9Z+p6RbassSTjasTbhs+Vj7ZHSuCnVsrPY8ujiHDR6o09d12ZZotO0d45LqYbnlJysKf3qxUstRv74S63OlzFBxboh4J/vMPWrFjpFlp0809tGytKNr7mLZH41fAonWb0WwVcRKW2xl61a3M0Fq9jFE1zbziVAw2rkeuO1X9H8Qan/bSadrgs0a4QyQvA3HH8LZ71MetYesaDDeJdXcUW/UGjKwMzlQpopVLaPYVGs4Oz2PQBQfrXJaF4luYZoNM19LSzkESrDIr5EhA5z71rXvifSbC4NvLcq0gGWVPmKj3rp9D04zi1dbGvR1/CqEeuaVLZLeDULcW7Nt3luA3p9atW13bXkfm2txHNHnG5GyKLMq5Njikpe/NIBzSABWfqeh6bq/lm/thK0f3GDFSPy61oUvWmm1qg0OYPgLw/5hf7M+Cc7d7YrTsPDejaY++0sFV/7zsX/wDQs4rUoFNyk92KyE570Hr15qC/vYNOsZby5bbDEu5sEZrlJfiRppyttYahI2eGMeFP40JN7ILnZd/Wkd1jjeSRgqKNzM3RQO9ed3PivX74k2/l6fEfulfmbHuDVCWTWrxGS61yaaN12suwKGU9qr2b6hc9DtfEGjXqs1tqcEoX72DjFRP4p8PoxR9Ztgw7c5rz86RauiIYdoRQBtO388dad9jt4ukEXpkoCafs0Gp0Gp+P4YdUS00cQaguzdI65wp9KoHxj4nM7PHZaYIj91XY5A9/es5UjRiUjRCe6qBmnHrVJR7DsTX+s6/q7Bbm4isoFH3bQ53n/azVBLCFJhNIGlm6b3Yn9DVxQNtNI5p2tsFgAAGAAo9F4FA6deKOlGOKBiqPmqxHBvqun3q07UDaM80ITGpagCop4NvatQKPSopUBXpTEclczx3MLERTiFWyl2qkqrjuD6iu10GbTviToxtL92XVtNwovIlIbHZgT1J7isfStZ1fwvA1laWlpf6eXZ1inwChJycetdh4U8b6dq2oNpz6eunXzDcqqgVZcdcHvVbLQW71Njw14Zg8OaJJpYuZb1JXaR3mA3Nu6ikstD0TwtYXr2kUdpE6MZGZumQeOa2mcbgOeTiuNjsk8R61dXmplnt7KYw29sGIUMP4j659DUKXdl8ulkY/ww0uO8+069cxgiJmht9y8FAc7hnvXO6leprPinUNUjVVgD+VAVGNyjgk++a9H8V6mNH8IXslqqRSBNkCooUEnjAA9q8ws4FtrWKMcfLuP+83J/Wne6JtZ2LBHH0pope1J6UMpi0qdaShTzSEadt90U65xtNR2zcCi5bg0xGe5O6kFBOWpO1AwOc9aB1oHWlpAFOjQufWmjmrltFlgaLAdAabvAFONU7mTYOK8g8IsmVQeTURuEU9ayJbpueelQG4bPWmBvrcKe9KbhQetYAuGHenfaGx1oGa09laagoFxCshClVYjlc+h7Giy0mxsIBFDbqw7tJ8zH6k9ap294VIzV9LpWHWnzO1r6BzO1rlVfD+mJdPci2+Z+Smf3efXb0zVe4MXhe/g1a2LxWxbbdxLyrL2wvY1tI4YUksUc6lJEV1P8LDIqo1JJptlwqyi07l7TvFmiao4SC8CO3RJvlYH+6fetuuCvdGsEsbl47FZZiDIAp2szAdm7VueCLma68H2Mlyxab5g25ssMHoa6oyjJNo9KjXVS+h0GPWh3RELuwVQOSTgCmPcQRNiSeKM+jMBXKeMdZ0+fQpbKC/jadpkUiN+ozyAatK7sbm3rOt22kaNLqJKzqpCqqHO5j0rlW8d62p3f8ACP2xXGR+/wCfasE6ZDHMG8y4YKeI2fK/lVnHPvWihFeYincwTa3NJeaq8pklORAkhCIv93Hergyiqo4AGABRmg8dOasdrCquWq9bw7hnFU0+8MVq2y/KKAFMQVelZ9wMNwK1ZfunmsidvmNAiGkxQOTzSnilYY5eKaT81AOOtB60AIelKaM/SgnigaFHWtOz+7WYv3hWnadKEJl4U1lyKUdKU/rTEZ11FxnFY97BI4SWFytzA4khYHBBH8OfQ10NzGQhZhhR/EeAK5u/lubm4i0/SHt576cnaplA2gdfxppXYHovh3xzYeIBHZl2i1ZVAmgZcZYdSvqKvXt/p2hxyPcSLE0jFzGDlnP+yO5ri9N8F6tbyWlxHeQ2E0G4szJ5jtu6/N6V0un+G7CyczOJLu4J3ebcNv2t/s5+7TdK78jphTlazOO13V7rxDq0EE0clrp8SfaLeB1w0vbc3p9KrlWLcLmuh8ZadJcalpNxBcLbyzS/Z5JWXcFXrUi/D6ykY/bb64mPrExQVTp9jnqtQlZnMt8i5b5frUDXtqh+e5iX6tXaxeANAgOVW8Y+jzFhV2LwrokQ40+Jv99d1HsvMydZdjzr+0bDGTewen36BqFruwJ1Y/7HNenjQ9HUYGk2PXPMQoksdIs13yWdhbqf4nUKD+NP2XmL2vkedQanAqkhZWA7qhNNn1RGXcLW8ZfaI13R1jwzFuVbvTlC9drLjNNXxV4caUQjUrUN/vAD86fsl3F7V9jz03r43f2ZqOOvEB5p63UjqGGl6lg9MwGvWoJ1uYhJbyrLHjho2DL+Yp5kcdGbPpT9nEXtZdjyT7RKP+YXqP8A34NIbmTH/IM1H/vwa9bMsn99qBI+fvtR7KIe2fY8iS/wNzadqKrnq0B4rQj1e1hADw3Kt1wYyK9LLM2QTuB6g9KhMELNloY2PqVBo9ku4e2fY5t51CnBrLu592aqm6Yjk1A7lj1rwDyhrNuNJikB5pe1MA4oNGOKWgADlTU8c7KetQUn6UAa0V6VAyamN6PWsQMRSmQ884A5NAzQu9WhtoHmmkCRKCWJ9P61n+HPFd7p8F0LbQ57m2ncPA+8KAO/B6VhyzW2s6tAkJaeKE5lyML/APXNdZbIMAdAOABxxXdQpJRu92ehhaXKuZ9SlJHca5qt3f39tLbCXaI4GfdtAHP51INIsIEULZxDadw+XofX61rKgA4qG5+7iuk6zKlPzHv70wcmnScsaRRSuMTvSGnEU3tSAki+8K1rf7grJh+8BWvB9wVQMJ2wlZMxyxrSuW+Xjn6VlSsFY7mVf944oYJCDmldage9toOZJQB/sjd/KnJcPeECwtJ7o+ioV/nRZibSJKQcmrEOh+I7k4GkSWuejTMCK0IfAuvSqDdajZIp/hjUhhQosTnEyCpHO0gfSo2uIE+9PEp9GcA11UPw3sx81zqt+7Hqqt8tacHgbw7CB5mnpckfxTcmqUSfaJHnjanaREku7Y7xoW/lV+z1Xz1H2SzuZyegMZX+dek22k6fZAC1sYYgOm1c4q4Tx0UfRQKrlQvaM87RPEdwcReHZEU9JGlGPyq1H4b8UXODJqFnaoeqGPLfnXdUCmoohzkzj4fAFozB77Ub6eTqVWTCH8Kfq/hPS7XRpZrCyihubYicTqPn2ryRn3rqz+NIUSVTHIMowww9QapCUmncpafdi/063vAMCaMPj09qsVh+Gy0Md5YSHDQzsUX0jJ+WtztQexTlzRTMjxPbvc+HbtYhmZVDRnupB6/lWjp9yl5ptvcRncrRqM+4GD+tSyKHR0PIZWXH1BrE8HsY9HawP37OVlb8STTRx42O0jfPSkH1rO1nWU0i3Dm3e5lPIhRsMV7tz2q5bXCXFrFcRghXUNtPbPaqOCxznjXxraeENO3viW9kBEEI6k+p9q+edc8Vax4huXlv7x2VjnyVbCqPYV6N428H3Xib4jx6dYzyy3LoHnZzlYU7fSpfGHwgbTbLTLPQbeW6nZma6unIwgA6/QVLkk7GkY6XPKLaTS1sZI57S4ku2OI3V8KD7jvWhf8AhHULCxjujAzI0XmSjaR5Xt7/AFrsfEfwztPDPgGPWzf/AGy7lYFXi/1YX2965bTvGF216o1u4ubywaMRSxKQDt9BQncdrFDT/EWt6REiWeoXUEPVUDEKfp616H4V+MlxHNHa6+iyQEhRPGMFfdvWsGPxPoOoo0l9YpA+nndp0Kr8jKP4X9Sawr7UdH1Ka4mFktm8yFiqD5UYdFX0BqkJpM+n7S9ttQtY7m0mWWBxlHU5FTnpXzZ4C8c3XhW/SKZ2k06VgJIychP9oV9DPqUB0dtSt3EsPkmWMryG4yKaZm42ZdwQM4OD3pOxrlbW4v0vtDu5tSWd9TZhLbRHKRJjIOOx7V1R6ke9PcTVjy45paKK+dPPEAOaWiigAooooAKKTFUNXvLiyshLbojuWVdrHA5pxi5OyHFOTsi8WVRlmVR7tismXUrq7lkg0uKORVBV5pM7QT1A96cNEW5cy6ozXE3VVVtqp7DHWtKCCO3iEcSBEHQCuunh1HV6nfSwqWsiHTrQWVlHb7gzKDuYDliTWxbSDIGaoGpYn2sK6jtsbasCtVbo/LT4X3LUF03FAjPY/MadGuWphHzVNEOaQxj8E1GelLeTxW4DSuF3HCjqWPpV3TPDeta0wcRmwtD96SUYk+qjuKaTE5JIpGeKAb5nVFHUnk/lV+0up7tQNPsLm8U8eZGuFX65rrdK8FaRpsizSI15dj/lvL3/AOA9K6FFWMbY0WMeiKFH6UKxDn2OEi8J67fn/TLm2tYG6eRnzF+uav23w90mPBvJ7nUB3Wfj+VdafejtVInmbMyy0DSNOINpp8UWOnG7+daIAHREX/dUD+VLRTIEOfUn8aTinGm0AIaD70vakPSqEHfmj1ooFCACeKPSqk16kMpQr0OMk4FNOow4GGUjHckH+VF0Wqc2rpFse9B/nVMalET/AAj/AIEf8Kd9uj2kll47Bv8A61F0N0p9jKkItfGLPgkXkCoMdAVrYB4rnfEl4kE2naom1haS7WAbk7jiui4xx0wD+dVe56GFuoWfQU+vpzXLqL7SPF8iW5ie01NxLKr/AHkIGPlrT1nxBa6I9qt0kpW4cIHUZVfdvaqniZmt4rDVI13R206vMy8kRetCHiEpwaW6NPVtGtdXRUudw25UMpwSvdfpVyCKK2hjjUBIYlA/3VFPjlSeJZ4iGjkUMpBHQ8isfxLeG20loIwWnvGFtGq/eG7jd+FWeRZvQf4Fs1ln1PXpR+/up2hDN/cU/KRV+1ut2rapoOoShtymVGZtuY242iqus+H7y48CrpejXpivbVFKunRpF5IP1NQ6XpcfjTw5ZzeIbKSLVLYmNnVirBx346jvXPvqdKVkkaupeFdO1Lwg/h4JttDEY4sclT1BH414Xp/wtvLrwzr9vJbsmp6bcZiOP9coHQeor6HWKXTtJ2IWuZYEwpbq5/xrDtfGmkI08Gq3Nvp15E22SKXgtx19+KE5JaDaTPkJlZGKMpVlOGB6gjtSH8K9C+Ieg6dN4tvLrRLy3mtZoWuiIzwuOo+pNeenIGCCD6Gtk7kNWAV7F8HPFDSmXw5ePvUqWtw3Of7y/SvHe1dp8NtP1B/FVjf2iboo5SjFWGRkZ6dcc1S3Ikro9/0/QdK0ueWexslhkk4ZgxJPsM9PwrSpzxPHjK7QabVmJ5bnmjPNQz3EcEbPI6qFHryT6fWrmn+Hte1tY3eNdNsnAYTsdzMP93tXz0YSlsclOlKbskQk4prypEm+R1Rc43McDNbdz8PGh2vo+rPbSEYl85fMDn1HpVnTfAMEUpn1i9OoygYQKu1V/wCA9619jrubrCSvZvQ51GEihoyGU9weKry39rAwSSdBIeAmfmJ9BXV6j4G8KwxPeXf2uCJeWKTlVH4VyOsJoj6tbaXoDhokiL3E7LvIb+EK30q44dN7lLCNPVlQ+IbTcQIbpsHBKx5GR2pIll1e5juJY3is4jlEcYaRv9odsVesrJLKIohZix3MW5yatEknk5reNGMHdHRTw0YO/UTnNJ3pR1o7VodA7HHWkGRThyMU08GncC7bSYGKS5bIqvExDYHWkEk9/cC00y3a7uGOBt4Rf95u1Am7EUjpEheRwqDqzcAVb0rT9U1ttun25jg/jupvlAHqv96ul0bwHDDIl3rUpu7leVhXiNP9kj+L612CIkaKkaKqLwqqMKB9KNES5djA0fwhp2kt58g+2XjD5p5hkH6L2roSTgZ6Dge1FFBm2Npe/SjHNJ3oADRRRVITEoozS96YhKb606kIoEIRxSU7tTTVDYCgdaBQOtAjG1Hll/3m/nU5luSgJv7YAjpx/wDE1FdsizRmRCyAtlQcZ+Y96YXtVQP9gcI3AYyHGfyqOp6MVeK0G3LyiBEa5iljzwq9R+gpsGq2NtMljJcIk7ABVPI3Hpz68dO1BltShAtmDY4PmcfypiaTYXpillTdKqszHaTkjp7ccULcqSXLZ6BqNkl+l9bFQxeMlVwchwRjP41l+G9c1LV4E0zTrMT31i3lXrzNtCsPQ9wajttU18andxx6ULkwkANJJs+XIwRnqe2KzZbLxLba7c67Y6V9hLLklJ9w3d2Zf4vpWkTGpNwdkztLqDVLh4Le+8Pxbg+VZHEi+mSSOKr6agt7jUNEmxKls2FzyGVhkg/TPFWfDvxFtdRkSw1KKa2uypPmNGVR8d/9kn0Nc9c2GuWmvSR6derHY6krSxyzR5ZSDyCTVkQqtO8jAsjqem+MP7KWGcww3SsLlWJSGE8srdue1emG1TWNcuZVMZeyjxbMedrMDyf89qbpmkDTdHkhuZZLlphh2f8AiPqPSo/CdnFo91qOmCWSWfKys8hyWDE4APt6f41MnZGKacro1dC0+40vSlt7qUS3G4szL3Jqa11G1udRnsrd98sIDSFR8oJ7Z9anu7qGwspru4YrFEu4n6envXK2XjK2R1uG0aW2tLlwqTImWck4yygcD1JrG19TbXodk/C8dsnivOte1q/OpmJPA8WoIzbfOdRuI9cmvQILiO6iE0TrJGRwVPpTZZjGQVfPtSvZ3C10efavpuh6z4e1RY9K+xzwwYYmPZtY+mOorxnxZp1hBoVreTbnvJkRIJ1BCzbQNzEHtg9evSvofW9RSyspbiaLz9x2iLGfMJ/hrh/il4VXxDa6LFY+TbeQhKsSFiRWxkMeg4HH0qqctwnG1u58921rPeTrBbxNJIxwqqOa9t+F0DQakILu4tpZLJAXSBf9WMfxN0J/L8awbbwnc+FI5YIpIbu+v1P2KaP5lkwPu56DB5Pr+Fel/D/wrJ4c8Oyw3YVr66Ja4lZhwzdie9bxd9Uc8nbQ6uLUba/Z0hdJPLOW+Y/L9aZIyl2KDC54FYulaJdaffS3WoXKXF00fkq0abFEecjI7n3rYFWjJ7nN2ngbRrVoXkSW4kjwxMjZVmHfFdGAoHGAAMY9KGbYjOQTtBJH0rhJfH93NLKljo7qqOU3uwIJHf2rzEm9jsSUdEdBrfirTtBnS2uWdp3XcqKuePWuZ1Hxvq2oTpFoiJZoq7nlnTcGP90CszUb3V9cv7S5vfssUduxJEaYZh/dJ9Kf3NaRil6hqyDU7nxDq9rLDd6lbMsg2lRFhcfT1p1tbRWkKxwxJGAoDbRgEjvUo/Kg9c1fSw0khe/pSZpaKkBPWlpPSkZlRSzsFA7k4FMB6nBqO5njgZQSzO3Coo3MfwqzpWmanr7406LyrfOGu5lIUewHr713+h+FNO0TEiKbi7xzcS8sPZfamS5W2OT0jwXf6rtn1RmsrQ4IgVv3jjsd3b6V31hp1npdsLext0hjAwdo5b3b1NW6QdKVyG7idvSg0tIaZICg0Cg9KAENBopfpQAgpPWlPWkJzTQCGiijFUSHakNL3pDQIKaaWkHBpgBoHWg0UwMe/wBpnTJbbznA5+8c4pyXFulpMscbMuV2iZs7mz6DgcUtx5b3IWQgqhbcu8KTknGCaYzOWjMZhijjO5FMgOTnqT3qOp6MWnFJkN4IwsWFRZdpLqh+Uen4+tTQQvsUiSKJmQnBUZI7c+9O8u0YFimGOflWddv+NEDeVEylkdiP4nUgeh/Ci2o3LSy/EIYyLwiTbt2AhlQKGG4Y4+v8q1o3MbZABHfNZUO1bpmMqtuKhRuDHOc9u3WtVFDNtJwccfWrjscld3aCZbO4VkmtUcNycgVnnSbP7ZFcq9wxhVgiO2VXI7CtF0RUJ37j0GPXvSiFCQQ4AOCM9cd6s59Tz1tcvG1y2DT3Q1Rrjyp7IqWhWInhlPTOOprrNYm1CxlTU9NiSeW2yHhbIMid+fXFaiojg8hdp6kDO2klgV18pWyWUgkHHHb8aYXad0U5NXtfFvhqR7AGWRSGe1ztcMvJUg+/esi18WacxX7Ss9tIhCyQyQkbcdVHqKfp/gnTrO/nvYbm8juJsh5VfHHpnPH4Usfg+yncm51C8uZA+S85DDb/AHRnp9evvWbpnRTr8vQueB7gTwa1cRLKto14xg8xSo27RnaD2zWhfavYQBjNfWy7eoMgyPwrCTwhCzNHDrerRxg/JCsuFC+mKg1TwPp9/bCG0iRZQ+55pjlnA6AnnHPtSlSb6gqyWyNrVbC01jSTbXTMsBIkZlYjK9eo5Fc54uubC+s7Oyt0iubYrtQ+eqqrr91mJOcD071ffQ9ZvbGWyutViWFdqr5ChWCjHBPfjg0W3gXQkWJJrFJFK5Kscgnv370RpNLVhKqr6GBbXVhHqdlPGq/YdJjKySIvyySv1VPxrq7mylutGfVLtpLCKNQ6QSuBkDn5sdSccU270BCtpHpyRW62reYlu6goW7Z/nRPos+qXpuNdvmuY4wGS1iIEQb/aHcj8K1irKyMZNN3ZoRX0Oo2EF1GjKZUDAEEED3zSCpZIURTtb7uBjjB+lRDpVozZBqNy9npl3dqA0kEJkAPQsB/KvJLKa6vLubU5kt4Y7ld3kQAhVbPLc9zRRXBT2Z2dTQ9KXPNFFUMQ9aU8iiihAJ1HNA60UUhle+u1srYzMhbkDAOK7Hw74Fiu1S+1iYXTH7tumViHue+aKKroZzO5RFjRY0RVRRhVUYApxooqCBvelPSiiqBjaD1oooEB6UUUUwE7mgcCiigAPU00UUU0Ji9qDRRVCQh6mg9KKKAG96TFFFMQUveiimA0opOCq5PU4qNlibG5AeO6g0UUx3YnkwHjykx7qKQxRMcmNCfdRRRSDmYu2KM5CAH2UCnmiiqQSDtSUUU0SFJRRTEwNIKKKYhQcHIJB9qSiimMD1pvU0UUCFpKKKYCUUUUdA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388" name="AutoShape 4" descr="data:image/jpeg;base64,/9j/4AAQSkZJRgABAQAAAQABAAD/2wBDAAgGBgcGBQgHBwcJCQgKDBQNDAsLDBkSEw8UHRofHh0aHBwgJC4nICIsIxwcKDcpLDAxNDQ0Hyc5PTgyPC4zNDL/2wBDAQkJCQwLDBgNDRgyIRwhMjIyMjIyMjIyMjIyMjIyMjIyMjIyMjIyMjIyMjIyMjIyMjIyMjIyMjIyMjIyMjIyMjL/wAARCAEmAZA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6iovtVv/AM9o/wDvoUn2q3/57x/99CgLk9FNBDAEEEHoRThQAUGiigBorI8Qf8eK/WtnFY/iH/jxX/epx3FLY5nPNIOfeuS8T/EHSfDUs1pIzS3yIGWJR8pJ9T2rze5+J2uayrwJcR6fFj5mVcscngCrbsZqLZ7qVKnkYoNeBwXfjjw8ZZbO5e8SbhnjbzlGRn8Ditfwf8T5or6X/hJdRY24XCRpFk7vUntRdDcWj2UfrXWaH/yC4/qa860rxVomslVsr+NmbojHax/CvRdD/wCQXH7E1MnoEdzSFLSClqTQKKKKACiiigAooooAKKKKACiiigAooooAKKKKACiiigAooooAKy/ENy9n4fv7iP76QMV9jitSs3XAh0HUPMTcn2d8r0z8poA+NdE8QyaRrAvJIVuY2kYzxMcecD2J9K6O8PhnVVtdU1KVbSOZWT7Ja/M0bE8M1cG+PMfHALNgfjTMDPQZPegZ2LXmheG4WtLe3i1aeUFpZnOFQH7oX1461zMl/O8QiVtkSliir/CG6jNVcADgflSqpZgoDMT0Uck0AA68AnHPFe/fs6X6NaarYZO5Csntg1l/CL4afajF4h1ZFa3bdGls653Z4ya6fwFpieGrnXZLF0XzL1otu3O1QeBSTu7IT0V2eyDp1oNcidb1D/nov/fNH9t3+4DzF6j+Gq5WTzI6ie4itojLPIsca8lnIAFUtU1qx0fT/tl1KBG2Airy0hPQKO5Ncn4+jutbt4fD9nnzpovtLfNgMqn7vtmua1mx8TJpMV/PaxG9igKxoWyljEBhm/2m7g9RUtpFqLep6foOuWviHS1v7MSrEWZCsq7WVlOCCO1aorxr4ZardLfRm/1yL7C4K20G0K0zHqzeh/nXsopiFqrqP/HhN/u1aNVdQ/48Zv8AdoW4nscVgUmB6UvegVqZHbWH/HjD/uCrIqrYf8eEH+4KtCsjVbCE80uaQ0wsqKWYgKBkk8AUDH5rF8SSLDprSucLHlmPsKtWGtabqkssdleRTPC211VslTXP+OGkvYbHRbditxeygg9tq8sPyoTtqJq+h5joXwtHi661HXtckdEupD9jQHoufvH2xWtc/AbQJrqNo7mWO3SPaUB+Zm/vZru9L1m3W7/sea2ezuYTshhZeHQDhlPTHtWvJcW8UhSSeKNwM4dwvHrzWDlJu5soqx4bD8KPGGg3kx0TVNtor71TdgMPeuG1fXbC5gv9L1XTbdLmGTMM9qgVsjqG9a+qDe2WDm8tNp6/v1/xrz34ifDzQ9Z0G5vbW3itbyFTKs0C53+xx1qoza3E4X2PnS2W90qW11O3AV8l42Xnbg/xDtX1X8KfE1x4p8HR3lzEqTI5Ryp4YjvjtXyT580XmRLIwBJVh2OK9A+EPiDW9N8XQWli7S2UmfPgLfKF7tj1FamZ9Yil5rM/tyxB/wBdkfSj+3bDH+t/SnZi5kaWaXPNQwTpcQiSM5VuhqQVIx1FFFMAooooAKKKKACiiigAooooAKKKKACiiigAooooASsvXr+DTdDu7m4AMYQgg8gk8Afma0zXE+Mbhb7VrHSA/wC4jJuL1T08odP1FJsTdlc+VPEOn3Wm69d215AIZd5YKowu08jHtisuvYfHd3pni+Zkt9HvBPDlIL+NCVcDjDAdq46P4ca1LCrwtCcjJV2CEH05ov3Epaa6M4/vXpPgCDw++jXAnjE2qzBuW/5YqOhFcvc+C9XsbuC3vEhiEzBRIJVZRn1weK9w8HfDPSdN0QJNKt5dTMryXMDZx/sg9h61E5JI1pq+qPQ9ChSDR7GOMKFES8jucda4zRFaKbVonXawv3Ye49a7uPybG0DSFYbeFclm4VVFeYx+KtMS8vros7tPOy28cY3eavZsjpn3pUXq2FZK1jquc46n2rJvdftbeYW1qrXt2T8sMPIz6Fh0/GqotfEHiBdsyHR9Pb7yk5mdfVWHSuj0zSLHSIfKsoFj3fefGWc+rH1raVRLY5HJIwS3jLWPEI1Epb6K1vCYreOQCXcp65IrZt/F9ncaDcR6x/o98gMU8CoXOegbaOoPXFW7z/jynzMIRsP71mwFP1rJ+Hdpcalqup+ILvTliW4ZY45ZBlpdvG5fQcVlbm3NKVRts57wX4UvW8bR6oLdbnSMEh5E8sI3bCmvaxxQAAB0oqzQXNVtQ5sZuP4awL3VruO+ljR1CqxUfSqcupXcqFHlJU9RVqL3IclsVccc0g60pNFWQdtY/wDHjB/uCrNcrDr08MKRiFCFGM5qT/hI7j/nhH/31UcrNOZHSEmuB8aeJL22S+tIbYSWix+TLtyJAzDhl9hW1/wkdx3gjP41gahK+rardIsA81rJ9qL/ABMOn41Mk0rji03Y4eO1Ph7xbYXOmMYSqI1wQTtZT97PvXa+K/tGsa/t0+4lilsLM3KPD975hwB9affeF0utHuLwOftBtEKqvJDKvK/iap/DC8vdZS91nUEjE7BbbanRQnGPrWd9DRR1LPw3g8QSaALnxM3mXJctb+cB5qKf7xq941s9Li0a+1m/sVumt4MbXJAxn2pYPEegadqN3Fc62j3DSlTvBxH/ALA+ldBLFa6jZNHIqT20y8jIKsKzbd7miStZHmXgiz8PeI7eIX3huGKaaI3EO0sFZAcZ69c16I8cFvbiFEVIFUqF6gDBqaK0trKGNIIEjWJNqBR91fSs3Vt8un3SRhjI0ZChepOO1RKVyoRsfIms+X/bd/5P+r+0Pt/76rufg5ao/iae6O7dDGQuPu8+tUtT+HF9Ba3t4NRs5biEtLLaoxLqvXJrpfhBcWGnWVx9ouljub1gqI/Gcehrrg09jmqJpanrIxjjFBxtPFFHY1qYnX6N/wAgyL6VoCs/Rv8AkGRfStAVk9zVbBRRRQMKKM0UAFFFFABRRRQAUUUUAFFFFABRRRQAUUlJuHXI/OgCrfX8Gn2M13cOFiiUsxPHTt9a8T1S+vvE19e3zubS3u0ESBOJPLB4BrsPiTfNdz2miIwMLHzblQedo+7+tctxkdB2GK3pU01dnRSpJq7M600250+F4rLWr2FWbcwXaQT61LK2ohcPBZX6fxNc5DMPw71c5zRWrpxe6NHRg90VUuPDkalLrwrLAzja8yMSvPpmqFze2OjvHB4O1m6Qs2ZIMnYpP8ODzk1snoc8j35rnp3SPxbbXiRKHsZo1ZQoAYN6+prGdCKV1r5GMqChqn8jsbTw9reuaSIvEWtXDQSncbeJsZH91q6PStC0vRIvL02xigXGCQMk+/NVvDMnm6dcv8w3XjkbuoGa2ffgepPFcjZ58pSb1AfnVe9vLbT7V7m7lWKJBks3f2A7msfUPFlnbzNa6ejahej5fLgGQh9WPpVKDSLrUbqO/wBekWWVWDR2qH91Gc9fc/WmoNijFvc2tO0S68Vst5q8TQ6T1hs24aX0Z67uCCO3hSGFAkSKFVV4CgdqWLiFOg+UfyqQVdrHTFJKyDFHej8qKCjitQ/5CVx/vmqvereo/wDISuP9+qhYKrMeiqWP4c1stjFi/WjpXnX9o+IbFre8n1Nbja6xvDsABUnrn1r0NHV0DryrAEUJ3JTT1Q7qppD2pfeq99ewafZyXVwxWJBk45JPoBQ3YomLBVLEgBRlieABWboGuWV54+gt7aYuptXPmAfKxB/hPeqdtpeo+Jttxqpaz0sndHaIcNKOzM3b6VevWtPDWu6Tqhtki06CFrZyigCMt0Y+3vXBPGQc+RamsI2d2dDoUb2viDVrJSxtUZXiVjnDMPmrnfBt5bW17rmhRMUMs8slu7/KJWb7wX1xUer+OXvba6fw6Yo4VGxr+Thmbsqr/Fn1qrZeBbSbTre5e4uU1VsTJcByPKkPJIX69fWoniIQ3NW+x1/haLSNQ0maya1geeB2juEkjG7d6nPPPrVNdPTwj4ktYLORhpuosUFszFgknXcCegx2rgj4ga91Vo7/AE+5GqwyNbrf2TFfPK/xMoplv4+0fTdWa51AahfXkA2hmQ7YfqOx963ck1bqKKbeh7BPLtyPQ4rl/EOuWVlDLYSX6Wt3PGRG7HiM/wB5vSsqXxRreq6e97p9rbW1gELNftJuKf8AAe9O8JaGq6TLdaqi3l3fuXladdxA7bQegI5riqVow1eps6iSsjiTfRWGiJoNo8F1fX8vkPc253xxqx+YljySeuK0L/4UXbWMVtBrBnEK7UjdAgBHQ7hzVC9jSw1OVY4o4Vtb1JZFRQoVQeuPpXriSpcIsyHKSqHX0INXiq06Ki6b3V2YX5m0+hw2napf+HrWHT/EVpKrRjaLuEbogB3Zu1dLb3MF5AJ7WdJ4iOHRsg1rSIksRikRZI26o4yp/Cuau/BVm0zXOl3EunXZ/iViYx/wHpU0cyW1RfNGbp9j0PRv+QZF9Kv9685s9d8U6BAsV5ZRanaJ965jba5Hsveuj0jxtourgKJ2tZyceTdL5bE+wPWu2FaFTVMpKx0vak75qN5kij3vIFX+8xAFc/qvjbRtOXZHcC8uSdqwWv7xifcDoPetQOkzS1zfh7xSus3U9lcWklnfQgM0T9GU9CD3rpBQAUUUGgAoozRmgAopAaCaAFoozSZoAWikzVe6vbaxi8y5njhjzjdIwAoAS+yLKYgkHYelcYk0uFHmv/31XYXEiT6dI8TB1ZCVZTkHjtXGocbSRwvJ9hVxM5bnnmrak8Piy8uZ4p5YXRYldBu2lT39BU8Go2Ny22C7ikbuqtyPasue41WS91CW2lVLPz2XIXcxP0pmnW0eotKtzaMoVeJ1TymY/QV0QlbRI76TaikTTXE6w3d0b27jnhYCKy8oFJRn+9WyjFkRiMEqCR6Eisn/AIR6GN99tcTRsBwXYtj35quZb9Syx67E+P70YCn8aIpwbcne5autzoB8zY9aw9O2alqUTL9+e7UjPcRmmXGoaxaWsbNBBKZnESSq/Rj3xW54T01E8TWygAmxjYy+m5u9FSVotmdeVoNnUaxqkXhqErbWUs0txLlFVfk3N/ePYVny6Xqur/8AIavfKt2+9ZW7fL/311q1rDvc+JtMtVYmKEM869jkfLmtKuSnFNXZ5sVpcr2VhaadCsVpAsSgYBA+Y/VupqzR9aU+1alFkajdqMCZsDikOpXeP9e1Vu2KB0osguWv7RvP+e7UDUrz/nu2arfhSd80WQCu7O7Ox3MxyT60xl3Iyf3lZfzGKd/KsfWdcTTGjt4IWub+b/VwL6f3m9F96G0ldgld2RzF7bm6s3hD7WPKt6EdDWx4W1i5uZZdKvkX7Taxq3mL0dT0qgOvtWbp97e6Drtxqd6qS2lyVgbYMNGuflPvUJ6mFOVnY9I61h68BJqGgQMfkmvdrKRkMMdK3B0yOeMis7WdL/tS1jEcxhuoG8y3m7I3qfalUi5QaW7OiLs7s6I8MwHYlfyrA1zW4InOlW9l/aV7Mu022PlCn+83b6Gs9PEeu6aoTVdGa6VRg3duwCt/wHrSJ4nufOkfTPCU8ssxBklDhSx7Zz1rwVhK0ZbXN+ZdyPRPAcNvfDUNTk82cENHax8RQ+23uR612E13bWRV7u4it1zn9423I9q5NpPF+pDBntNOgP3kZdz49Aw70638K2KtvvpJ9QkPJ+1PuVT7DtXRHA1ajvN2Jc0tjjrBn1LxWttDeNbLPfysXUYZkxxj0z61N4h062t/FsVrbM39mqii6VuWlbP8R9a1fFGm/wBm6jYeIbGIKLZ1juFUdEzxgVhancCcazdo+5WvFZGXn5SR0roxEZRmn5WOrBQ9o3bomzvp/B9hNcRyQvLDbkK0lqrYjcY6ba6IKqgKPlVQAo9AKbE26GJuxjX+VPPWvFnKT0ZiedeNtMNjqkmplGbT75RFdlf4G6Kfp71p+B9cEtq2kXcqi5tf9UxbiSM/d2+uBXXTwxXELwzRrJG42sjDIYelec6/8N7zcs2g33lBG3LE3319VVuwrvhXhWpKlUdmtn+hHLaV0elbW252nb69qTNeNz3niHRtTe3BvrN40Vit1N5isT1YY6D2rs7fU/FtvAk00NrqsTKGC26+W2Pqah4Co4qUdUx8yvY7HoQRwa5rxSqXdxBpttaRS6rcrlZyvzQp3fPt6U+38ZWBkWDUYJtOuGOBG6lhn/e6Cm29zA3xCX9/FI0tixiZHDALn7vHepo0pxmlJNFRs3YNM8GRWFiRqWq6jqEiqWYmU7T9FosPFPhLSLkQ2mmXMV82Qp+xkO+P9rvR4m8aWmhwzWyTNFeK6xs7RkrGp/jz3A9Ko6zr6+IdKi/sW+YyWCfaJNVaMxqrLztXI+YN6CvUhd6sudlojrPD9tqOqeI5tevrM2cAjEdvGzZZh3ZvSu1FY3hrVhrfh6y1DcrNLGC5Xgbsc8dua2a6ErGAUUUGmAlJUVxMlvBJNIcIikn6V4te69reuXE9zJqE9pEzMkcMDbQFHc+pNBMpqKuzvNV+I+haXeval5p3iOJWiQlV/Hufatmx8UaLqMEMkGpW584DarOFbJ7EHofavIYIVtoRHHwMkk9SzHqT71Ul0ewdpHW3RJ35Eo4Kt2Ye9OxgsRrqj6CqOWRYYmdjhVUsT7AVxPhDxhbPoMsOq3Hl3enLtlaQ8yKOjD1zWH4g+JKaxZTWHh2B5GZdsszjAT1XHrSN+aNr3LA+LHkzTS3eluti24W0qHLOwONpHb61yt5Jd63dNfatO8rvysG792q9vl9cUscapEilB8ozj0PepAKZyyqyasZtvJqsrXWlDUbqHSYiPLVXIYk+jeg9KhGr65dWk8D3DQCwVtshXmZR0rY7VR1RytrEgODLOkZ7cMeRTvYUakm7EFib/SdNt5tUtpGS7HnJPAm4HPYgdK00vbaZgFuYix/g3DcPwr0SG3S2tktRjy40CAdRisu58K6JdMznT4opW6yxDa31pxxDSs0dtPFtKzRy21sfdOKyJfDmnSSNIUdS2flDfKPwrqJfAFssxktNTvlJ/hlfctRf8IfrysRHrdkE7B4STWrr05bo2+tU3ucs2mwW02n2EbOyq5kUMcnOa7HwRbrNNqeqLyLp1jX2K8GqFz4B1O9aM3etQqVP3oEKtj0Fdnp9nFpdlHbW0YCRDIA6s3cn3NY1asWrIwr14yjyxMGzYXfiXVL8cxsqwr7MvWtfqK4vwvr7jUrjTLmAr593K0MvY4PzA+mK7Bp4khaUyxiNRy+8bR+NOGkTFbBLPFAm+aVIk7s7bRTILy2usm2uYZsdRG4bFcZrd/aa9rK20Tmexgj3spUhWf0PqKomwksJ47rRfLtLhW+ZQPldfQim5EuaTsz0Q3EImEJmjEp6RlvmP4VJ3+leX3tm1vbtfy3EragreYJ9x656ewr0eC7ibTYrmSaLYYlZ5Nw25xzz60J3Gmnqizmg5rKi8R6PNbT3Ed8pig/1hbgj6DvUmk65p2txNJp87SqpwwZSrD8DTKNAk7SQMsASB6nsK4rRtQsIb7U5tVuPI1F5Cjmb5dqf3VJ6j6V2o5baPvf3e9edeNTp2s69b2EiLK0CbnwvQ/3SayrRU42uXCooO9jQNUdVgluNOdIADIGVgG74OaswTxXMIlhcMjdCKkxzVHCtGa2heJ49SuPsE9nNZXKICqzMD5g9RXQn5TyMGvPr2xW9aF/OkhlhYsskf3gadbeKr3RpG0u58zULpl3W0hHJH+1TUu50Rmnud/75o+p/LiuE/wCE11eOX7DNpsTag3zqY8+Xs7596tn4hWS2KTQ2NzdThW86KEZMRHHzVV0UmmbWp+JNK0edYby6CysMhFXcQPXjpV6yvbbUbZbi0lEsTdGWuA0uMyxPfTruuLly7NIAWCn7q89MUq2d9b3Ey6bfvZwXGN4Tqp9V+tTzEe0V7HoF2iSWdwki5RomDA+mK8sgto4fC8kMJPl7wVJ643V23hfUbnUdIu7e7cvcwM0W49XXHDH3Nck526TdQn70MoQj0+asMTsj2sptefoz1fTnZ9MtnPUxrnH0q0KqaYCul2oPBCD+VWx0r5yW7ON7hxSHpS9/akwMVIjzfx/fQWuvCKYkNcQbY8DJLdq6jQ0kTQdPSYMsqwjcD1Bqv4vtYLf7HrjRK0trKsZZhnhjitg/Kxx6Dp9K+jwNTnopdtDGasyOaCK4hMU8ayRt95WHWuavvCsdjfWmq6FCIrm2fc1uD8sq9wPeupFJ9K6pRTVmSm07oyBea34iWW0PhVVLAqWusMmD61i23g/xFZf8Sqe0vbx95aOUMos48nj5euBXpnh7P2mTJJ+X1rpMVlyRWiNudy1Zj+HNHXQtFhsg4ZwS8hXoWP3se2a2RSGkpiFoJ4qteXkNjaSXNw6pFEpZmY4GK82ufiyLi3nt9P0i8S+YHyDKny4z94n0oE5Jbmp468VXNnKujaUkTXUqFpZZeVjX0+prhYkMcSoTk9Se2aajXs93dXt/IJJ7llLFegwOlTY46H8qpI46s+aWmwntSmkAPpQceoH1NBkVL3T4r14nd2UowJ2nG4DsfUUtpYx2c1zIjMzTv5jZ7H0HtVrjP3lH/AhQcHnev/fQoY7u1gFKKT2yp+hFLyB0zSEJVa/ginsZVm4VV3hh1Ujow9xVrBPY/lWdq8rrapbxgtNOwQL3Kk/MaZdOLlJJGvo/ivXotLgM+mm8QLhJEIDOvYn3q1P8Q5LKEzXnhjUEjHVgwNEaxafZRoz7YoUChucYqVZEljDK6upGRlgQfwodOJ7v1Ck11uVbT4pWN64SHQ78ljj5mC4/Out07U0v4DI6LbHPCSSqWP61y09jbXIxNArD/Z4/lVF/DWkM29bVkfsyyNn+dS6fYxllz6M9FBDdGVvoc0jyJCu+R1jVeSzMAB+dedjRp42zbazeW/bCnPH40yXw895C0GoaveXsbAgLKdoBPfip9kzL+zqt90ZN7ZrqfiSW6sZ5LexidirLwZGP3sexpw02f7Q1qZ2bSeH8gt95/f2qXRpXNq9tIu17Z2iA77R0P41o/wAq020PPm5Rk0+mgxI0iXbGiqB2Wn0mOaKRkI6JIpSRQysMFT0IrJt9LuRD9gnnU6TG5eK3UnJJOfmrYA+g/Gk/L86ZSbWxRn0ywLi5kiVRGASBwpA6Z9cVz174muLDUL290a5jxcRrFyhyzD+76Vr+KGlXQZPs5j8wuo+ZuAM859qS3RDaQgiFsIOUAK59RUylYuDtqyvBFqMsEdxNqt5Fduu52VuVJ7D2qWyskskkAkkleRtzyScsxqxnjnrQMelQ5Ng5NlrUbaLTPFkcNkw8u6UtPADlYmHQ+2atjp6VSsdKtNOLm2R9zfeaRtzH8TVwkGqhFpJN3CrNTk3FWA9aj+zxG6FyUBlC7A3fHpUo5NLtbspNUZDeAcgDOMZ71XtbK2svNNvGEMp3OR/EatbGxyuKjZ0T77qv1NMY4YA44FHvUD39kn37uJfq1R/2pp/QX0DH0Dc0BytjEvX0HX7bUkjuJLWUlbqOFdxIHQ4+tZltOviLxDeaVp0E6i6uBNI0i4MSjnJ9q1zqMH/LNZZR3Eak5pmieILTQPEFzfapZXVvbTwiNLpotoyD90/41z4mT9m+XVndhKtSnLTqrHqaKEjRAMBVC/kMU7vXIRfErw7cTrb2Ru7ydvuxwR7mNZGt/Fu00i6a1Ok3QuFxmOdSprw1h6z6G56LnApe1eYWHxi0yaXfqUUtqgH+riXdk/WtgfFrwlgE3NyAfWOiWGqp2swOl1+1S90G8iYZCoZQPdRkVR0S6N7oVlct96SIMfY+lZieP9P1uGW20C1ub64ZCuHTai5GMsewqXTfDGsWtikba8YGb5mhWIMqE/wg9xXoYCUqKamrXIlFy2N0flQAc+ufesz/AIR/VCcP4idh6eSBml/4RfzD/pOpTy5/u/LXofWIkeyZ1fh/5bmVjgDb3YVr3OrafZrm5vYYh/tOK4BPB+kIQxF4W9VuGGatQ6BpsByIGf8A66vu/nWcsQm7pGkabSsdHJ408PJkDVrZ2H8KNljWfL4/tFfEGmalcDs0cOVP41XWwsUwUsLVT/eEQBqwhKDCfKvovAqHiH0RXIZGv6hrfifRrjT4NKgiguF2lp3KsvviuXs/BniFIwt3qkRk4XenUL6V3xJPXn60gA9Kh1pMHTi90caPBN8xJfXpk9AqA0HwNdnGPEtyvPJEQ6V2f0o79KXtZ9xeyh2ORXwK+T5niK7cEjgxgVOngXTcgzzzzY9SRmuno9KTqSfUapxWyObTwH4dGd9nI7E53GVhSv4D8OsOLKRTn7wlY10ff1pT160ueXcfJHscu/gTTQxME88J/wBli1QP4FcqBH4hu4+c8Rg1146ZpOtP2kl1E6cX0OPfwJdMAsfie7DE8HylrA0jTX/t25uZNRl1CC1Jit5ZFCkN/EK7bxNqL2GlFITm6uT5UYHVQf4h9KxLOBLOFLRWUyou5wOrMerfjXTh3KV23odOGoR5ua2xOVVlKlQykYIPINZMnhrT3YvCssMjHllcn9K1xVe/u0srOS4bJ2gKoHJ3HgV1M9CSVrs55NB1XUNWksdI1iVXhj3vI6/KW/uH3qLTbiaXUJdO1DUp7a/hba6MoCsf9k969C8NaW+l6WDMAbu5bzrhv9rt+lc14z0i3TV7e8lTFtdnynZfvLN/C2ewrljWvO3Q4VUbnfoyzbWz26sGnaVj3btVgc9KzdOlvIZGsb4eY6D93OvSRR6+hrS7V1HfG1jn5dHW68YxRfb5bNL+PapjXIJX19K3D4BB/wCZgvP++BWfrbNbw2t9H/rYJ1VT6Kx+b9K9ADo4V0OVYAqRXHiJSjLRnmYilFTba3ORXwIixlTrd0xPRig4qQeB4goB1a5Y+pUc11ZpP51h7SXcw9nDscm/gK3c5bVLk49FxTf+EAtcf8hO6/KuvGSKTij2ku4ezj2OTPw58PvHtuI5ZifvMzkbvwrOvfhzDY2rS+H5GS4U5SCViUYdxmu9HSj60lUle9xuEWrWPJ57HXbWJpZ9JkZF+8IRlgPX6VSGrWkuEtna5m/54QqS/vxXscs6QRPLLII41XLsxwAK4fVfF2hRW00emWqw30x8uG4MAVWY8HDVoqrfQxeHi3oQp4e8Tzkb4ILQf74bFWF8F644Bk8QxRj+6LfNdwR0peh4pOtN9S1QprocYvgW5Yfv9aaQn+6m2pR8PtOYHzru7bnPyyFa67tSVLqyfUpUorocuPh9oIbeWvySMEfaDirEXgnQ4QMRXDYGBul3cV0A/Silzy7jUIroZUXhnRYsYsImxx86hqsLo2lJwNLsxjv5QzV0UUuZvqPlRClpbRf6u2iT/dXFcx4yeK8udP04hZPLczSRMMjaR3rodV1O30fTpL25bCrwqjks3YAd64a2W5uZptQvsC6uOqj/AJZqei0m7K7NqMOaXkjGvtGs9LvrC701WtLp7jaskTY2jFNXw7Z69JJqGrvPdXbsQ8hfGcHAqPWdN1W1iimsGN3DbyeckLH5lOPXuPan6JrVzdachtNMkkkZm3lm2hGzz160+aXKrM35Y8+qHjwF4fDFhbzn/gZqzb+EdEtmDR2e4j/nod1WFsb+4YNfXuEHKpANpX6nvWmq7VAyTgY5qJTl3NVCO9g8N7NO8XtDAixR3sIQqgwvy13Veewzra+MNClfhC0isc9MjivQu5qk7pM46qSmwpe1Jmg8jii5kFHYUUCgANA696XvSDrRcBe1JR9aKAA0UGl7UAHak5IzRmjNAAaOnPaigikAVHPPFawSXE7hIolLMx7CpBXI+J7ttS1CLRIXxChEt2w6cdEP1q4RcpJIqMXJ2RTt7mfWb5tVuU2oCVtYv7q+vvnrWXfeG7ie8WeDUZIlD7in8R/4F6e1dCFVVCqNqqAFUdh6UpxmvTjFJJI9KNNRikNjUrGqFtxAwW9aj063Gsa8p+9aWJ3M3UPJ/dP0qrqVxMWisLIbr66O1AP4V/iY+ldfpGlwaNpsVnAd20bnc9XY9WPvWGIqWVluzDEVbLkRd5rP13Tf7W0W5sxgSMmY2/usOc1oUo6n6H+VcK0d0cRwmkXX23S4ZCMMuYmB65XjP6VeBrDtnu4rjUYLaBRPHPhoT0jBPX3z1p9pqkpv2trm4Ekg4MawlQv/AALvXqxd4pnp053imy9qqCTSboH+GNnH1ArpfD0zT+GdMlY5ZoFLVz18u7TrteuYGH6Vt+E2U+FdPVeixBTn1rmxS0TOfFrVM2M80UHpQOlcZyAf0ooNL1oAT60d/alNJ296EBieMYXn8JX0cWdxKnj+6Gyf0quLPT9S0mKNoIpLZ4xtwowpxjK+hzXROqyRsjqGVlKsPUHrXFtb6p4Ulkhhsm1DSWJaFkbDQZ/hI70mm1puVBpPU7U9aMUvak7cU2SL3pKD7UfWkAUd+KKB0oAOPxpHkSKJ5JXCxopZ2PRQO9KPT1rj/EupPqd1/ZVsxW1jIa5lX+I/3V/rTKjFydkZ13eP4h1Nb2RSthbkraxn+I/3z7Gp8c80iKqKFVQqqMBR2FO/GspSu7nowgoxsgP/ANasnSm8nUdTtT8qLIrQrj+E9f1q9eXkVlavcTH5VHAHVj2ArMisbyw8Q2dzfMVkv7VpWj/hjOflA+oqoq8WyZySkl1NsdKDR0Az1oJ4FQaFKRlg8RaPduqskbspVunzcA16ORg15nrmVsY5UGXS4jx9CwzXpe4Phh0ZQQfwrWL0Rw4hWmL2pOtA6e1FNmAYooHJ70UgAdKXHBpKD1oAXtSe9L3pKAA+tHb60o5+lJTQBjFFHNBxihgB60UDpijkmkBR1fU4tI06S5k5bG2OMdXY9hXKaZbPBC8s7b7mdt8r92z0H4DiqfjPxDHa+KrW1uLZ5LeCPzC6dQ/v7VkDxzCkxaeSARE/Kqqd2Peu7DwSjd9Tqw/LHVnYVBd3UdlavcS8hei92bso+tFldJfWsc8JyrjK85P41T0iSx17xGyz3MYt7FsJAzY8x/U/St5yUY3OmrVUY3NzwtpEkCyarfL/AKddjIB/5ZR/wr9a6PjPtSnO7J/PtR3rzZScndnmttu7E+lHcfWiioEcTKpi8Y62CuBMyMp9cCree3H5CodVUJ4xPrLCW+uKlHSvTpO8EelQ1giO4UtazAckowH5Vq+EnD+HYAOqkqfrWY/MLgDJKkYq94MdH0KQK2Ss7K3sfSssT8KMsXsjoO/Sl7UlB5rhOIUcUh60e1BNAAetHWisDX/EqaY8thbWs95qDRkhIOsWfus3tTE5KKuy7ret2+g2sctwjyNM22NFHLH0rDl+ImmIVW2t555NpMyhceTx/Fnrz6VkWuh3VzHZ3OpapeS3CfvGifBVWPatiWG2Exl2wrMV2kkqCR6EVk6iT01OOeLs/dR1w70ZpB70VododRzQKKMcUAL2oHSkHWigCtqV4NP0y5utwDRRlkz3bsK4TTkP2NZWzvnJlcHszdq2PG9wZEsdIRsSXMnm5H91eoqlgdhgDoKU3ZWOvDR3kQ3FxFbIrzPtQkLuPQVIWXaW3DaBknPamzwJcQPFMoZGGCD6+tYdholy2onSLV2bzAJJmZ+iZ6/Xtipik9DecuVXexv+HtL/ALf1FdUuU/4l9s3+jIw4kcfx+4q748iKQ6bfp95LlY3P91D1/Cuqghjt4I4YUVI0UKqqMAcVDf2FtqdjLZ3ab4JVIYdCPp6GtU+nQ4HJuXMzj8qWJU5BOQfUU2Tf5beWAXwduemao3Nvd+F7lbW+dptPY7YLvH3R2VvSr4YMOCCMZyOcj1rGUWmd8Jqa0MzytXuI3gu4bMRsuAyOSwbsa6zwbqL3ujG3mmMl1aOYn38MQO+PSsbvxiqM5udLvl1jTxumQYnh6LMnp9RVRlfRmVem5K66HpFFVNM1K21awivbVy0Ui5weqnuD6GrfuKtnEKOeKQfnR9KKQAaXvSUY/OgAPSgUHpRQAHtR36UGigANAHWl7UlABSg8j6ikPX3ooA8q8V+HtUbxHf30cN5OJ2BhWJN0YXH8R7Gual0/U4Bm6isYR/tjn+Ve9hmwQGIB7Z4qN7eB/wDWW0Ln/aQGumOIaVilKS0TPAILm70udpNNvwjk/PHBllY/j0qEWlxNDI02IZ2ZpBLOSu5j2XHevf302xfrZWwz/djUGmR6Rp8b7xaRMevzruAPtnpVPEeQnKTM/wAIRX8Phe0XUpWlnK7gzdQvYVuDrigYAx2Hb0oPTiuZu7uIKKXvSGpA4/xJNDbeLtPeR1RDaOzuegxWW3iCOQhLK0uLrd0ljX5PxNS/EH7RpNzaa5aQC6kb/R2tnGQ27vXJtqfi25HlW2m3lmp42W8AOfavQoSXIjqpVYxjZs6+XVk06zWfVZILdycqqtnd6D61xel+Itb067u7mwnxFNMWW3lGFI9asQeCfEdyDdz20MG7kvqcu38QvapT4bjRR9r10OehTS1Exz6VpLkatIVStCejO08L+ORrd19gv7VbW+K5XYcxv7L711/rXn/hLwZ9m1pdYlieJIlxAXb5pD/eZf4TXoHUk1wVFFS93Y5tHsHpRS9qSswK9+86abdPbLunWJmiUdS2OK4Tw3GJVk1OS5llv7hQlzv4KsP4fwr0CdZGglWF9szIQjf3W7GvMdM0bWjqN3otzKkO1zPd3UTZLhj0Huf0o9lKouVbnPiISkkkbvnXerXzabooV5l4nuW+5CPr/ercT4f6Ctri8SW8ujy107lWLeuBxWhpUVlo9itrZQCKJevdmPqT3pb3U0ht5JpXCxRqWZjxXfRwsacbbvuRTpRgvMn6UUUe4rzzrDv9KD60d80UAFISAMkhQOST0FOPCljwAOWPQVynjPxPbaTorpbXUMk8zCI7GDGNT1YgelNJt6AY894ureJb29Rg9vCBFAw6Aj72Ksj9K5iDX7Sygjt7KJJ4wMtMXCAsepwatWur30ys4szcxA8yD5Qo9v71TKLbuehSajFI3eScevFTeE1+0eJb+9TmKOAW7H0cHpWdd3Qh057gZBK7V7EFuAfzrr/DWmjS9Bt4mUCeQeZO395j3/KiCtdmeJlokatFH9KXtTOMiubaC8tpLa5jWWBxhlYZB9/rXj97pV94e8SS2UlxL5Mh3Wk452g/w7e4HrXsnP1rE8T6P/a2ks0R23dsDLC3fjqufQ1SfQqErSTOKj1Sa1mS31OMRljhJ15Vvc+ma1v1rLmm+36Az/ZvMZsI8QGQr+3061ftIXt7SGGRi7ogVmPUmsnY9GLYaNdf2BroXONOv2w6n7scn972Fd+fr+PrXnt9BDdWcttK6ruXjLYORyP1rpvCWpvqegQtM4a6h/dzAdVI6Z/CrTurs468OWV11Nzn1pVVmzhScdcVU1HUbfS7J7q5bCrwqjlmbsoHc1lR6DqfiFFvNWu5tPjI3W1rA21kHZnPfPpWsKUpvQ520jfHLY7+lYt5rM9xeNpuiQLdXi8SSE4jh/4F3I9KzDPrtzqE3hwzJmBVa41JOB5Z6KB/eI710dnFa6VZi1sohHGOSerOf7zHua3pYZt3lsS5djPbw/4iYBm8WopxyBbDrVO4svE+mjzoNbi1IrybVoQm8em7tW49w7HrUZYtyTmupYeO1ieZkWja5ba1CwjBiuo+Jbd+GQ/TuPetTtXIazBHFrWlX0IMd09ysUjrwXQ9m9a0tS8U2unau1k8JaNXCSTBuI2b7oxXn1aXJKyNIyutTcHIpe5poIZARyCMg0o6e9ZDFPSkPTiig+1AAOetHcUDp7UUABoopQDngZNAAOvvR9KToemD3oLqoAZ1XccDccZ+lABR1oxijrigCtf2FtqVqba7QtETn5Tgg+oPasT/AIQfSVYNHcanG3YrdMDXS496TFNSktmFkzDh8I6VE4aR7y5Ppczs6/ka1baxsrI5tbOCAjvEgU1OetL3ocm9wtYCcnJ5NJRRSABQc0AjBozQAoOCCB0rkruR/D2tSz3Ks2n3hAWdRkxt6N6Cus3CmTQxXELwzIskbjDIwyDV06jhK6E1dFOP96qvH86kZDLyD71R1vT7m/0a5toUJldQVB6HBziq7+BNLY5jutViXssVwQo+g9KB4DtDx/aGrlT2Fwc12/W4tbEcjOlo7cVkaFrf9rieGa3a2u7cjzYmPOD0YexrYxXnlppq6Cko5qG8vLewtnubuVYoUGWZv8O9CGeefFDUri1vtPtBezW1vNGWby2xub0PtXDJHbqxljjYsfvPtJJr1S5v/DPi6ZNPu4yZG/1DuuC3+7TG+G+mYZUv76LPZSOKtcttWVCqlsrnlM32MjMls7D2iYj9KsWGu3umZS0m+0wDnyJuGX2XPavWLXwRbWfEWq34GMFTtIarqeEtEVg81jHcSLyHcc/pTTivMp1ZPZWPOLLVtQ8Txmws9EuFlLKzu5wqAHr7169ChigjjLbiqhS3qcUkMEVvEEgjWJB0VRipe1Q7dFZEym5asT+tFHSlH86kkTPNY/im8trPw7eG4vfspeJlRh94tjgAd62DXmHj+1v9S8UwQW1k90tvHuRdwVRkcnnrVRV2NWvZnMLrMbWVsqQ3ysiAMIH2h2/vH61fXxawhEUmk3KgLjf5gLf/AK6zxaX5fYLFjJnG3evWrEujalBGr3xi01W+6JmEhk9ht6Gr5G+h0upFLcYNf0i1KzzQXTspBAlbJzmu4+Hsj3txqd+lsbaBnVWQtnc2OGz9KxPD/wANDqN0uo6w86W6ndFbtjcT6n2r06ysbXTbZbazt1hhXoq9KUuVaLcwlUctOhhztFN40iF86+VbRloI3bCs39456kVty6xbnreWwJ6/vV61U1Pw/p+rzRTXcRaSJSqspIO09qrL4L8NqDnSYmJ7lmya6KWIjCKVjFxbZhanrMOi+KReRyfabe/ULcLB83lbejcdK0x4n0ZgCLw4PT5CK17DQ9K0sSfYLCKDzBh9vO786kOlaezbjZQ7vXbT+t26aC5Dn5fF+iQsFNzKzt0VYWOaYNc1OdgbLw5c3EZ6S7wo+uDXUxW1tb5ENvEmeuEBqYHA64+nFJ4yT2Q1A5eysNW1HV4bzU7dbS2txlICcsW7Nn0rRuPDWm3WpvqEyM0rsGdc/KzDoSPWtftnP1JqjqGrafpUPnX95FDGeMk7j+QrnlOU5XZSSRdGFAwMDoAKCQBkkAe/SuLu/iAjzbdKsJbqFes54VvYD1rO1nxbNrmnDT7ewvLCR2BknZhhQP8AGkoSHc7yTUbOK8FpJcxRzlQwVmC5HrUzzRRQmZ5FES8s+4bQPrXjzaQk941xezy3rbAiNKxyqjoBU8llNLbPaNqN0bOTAe3LfKw9Kr2a7i1PS77xBpGmwia6v4lRunltvP5CsS5+IWlgEadDNqEmM7VUpj865G20uytWD29sqHGM5J4/GrRXHIUD6ACmoIdmbq/EJsDf4eu1J7bwcVVv/GtzqKRWUWnT6cZ51iN27ghQT6eprGt7NdT8RWlhcX8llBNG2yZTgGX+FW9jUd3bXdvJcaXqEZi1G2O9FPAkK/dZfXNUoJa2JbOnvfFOp+G9Rm0S80uW+uIQGjuEcKGjPQn1NGlyP401jUftcNzZRWtmJIUV+Q453U7XlfxB4N07xDAGe+sCEuUXq56MD9OtTeAnSXUNYaN1dGsiVKnPaqUUnewr6GfpfxAuH06IXGh3MkigqZRIMPgkZ/SrZ8fkf8wC5/7+CuQtpVs9LtkkDNKzMqRryzHceBVi3ukuGdNrJLGcPE4wymocV2KR11t8QNGfC3vm2UhPCspb9RVz/hNfD2xm+3tgcH90a4sqOMhT9VBo2gdFX/vkUuRDszrZfHWjAf6K8ty3ZVQrn86z5fHdyx/c6JKo/wBpwc1hcf3V/AAUo5IHNCjELXNg+OtSBGNGZge4YcUx/GussT5WnJGMcb+eappCWHFDwFQadl2ETP4v8Sso8v7Erf7SZoHivxP/AM9dP/79mqBGDQOvIosuw7Gh/wAJV4nz/rNP/wC/dMk8U+KXVkE+nqT0byzVI49KKLLsFh76v4hlH7zUI15ydikVC8+qykmTWLxST0R8AU7vQc0LyCxrapp4RrnVbeeaK7CBv3f8RUcA1taF4qs9RhtYLlnt71otzLNxuYdcUw8jpke9Z+p6RbassSTjasTbhs+Vj7ZHSuCnVsrPY8ujiHDR6o09d12ZZotO0d45LqYbnlJysKf3qxUstRv74S63OlzFBxboh4J/vMPWrFjpFlp0809tGytKNr7mLZH41fAonWb0WwVcRKW2xl61a3M0Fq9jFE1zbziVAw2rkeuO1X9H8Qan/bSadrgs0a4QyQvA3HH8LZ71MetYesaDDeJdXcUW/UGjKwMzlQpopVLaPYVGs4Oz2PQBQfrXJaF4luYZoNM19LSzkESrDIr5EhA5z71rXvifSbC4NvLcq0gGWVPmKj3rp9D04zi1dbGvR1/CqEeuaVLZLeDULcW7Nt3luA3p9atW13bXkfm2txHNHnG5GyKLMq5Njikpe/NIBzSABWfqeh6bq/lm/thK0f3GDFSPy61oUvWmm1qg0OYPgLw/5hf7M+Cc7d7YrTsPDejaY++0sFV/7zsX/wDQs4rUoFNyk92KyE570Hr15qC/vYNOsZby5bbDEu5sEZrlJfiRppyttYahI2eGMeFP40JN7ILnZd/Wkd1jjeSRgqKNzM3RQO9ed3PivX74k2/l6fEfulfmbHuDVCWTWrxGS61yaaN12suwKGU9qr2b6hc9DtfEGjXqs1tqcEoX72DjFRP4p8PoxR9Ztgw7c5rz86RauiIYdoRQBtO388dad9jt4ukEXpkoCafs0Gp0Gp+P4YdUS00cQaguzdI65wp9KoHxj4nM7PHZaYIj91XY5A9/es5UjRiUjRCe6qBmnHrVJR7DsTX+s6/q7Bbm4isoFH3bQ53n/azVBLCFJhNIGlm6b3Yn9DVxQNtNI5p2tsFgAAGAAo9F4FA6deKOlGOKBiqPmqxHBvqun3q07UDaM80ITGpagCop4NvatQKPSopUBXpTEclczx3MLERTiFWyl2qkqrjuD6iu10GbTviToxtL92XVtNwovIlIbHZgT1J7isfStZ1fwvA1laWlpf6eXZ1inwChJycetdh4U8b6dq2oNpz6eunXzDcqqgVZcdcHvVbLQW71Njw14Zg8OaJJpYuZb1JXaR3mA3Nu6ikstD0TwtYXr2kUdpE6MZGZumQeOa2mcbgOeTiuNjsk8R61dXmplnt7KYw29sGIUMP4j659DUKXdl8ulkY/ww0uO8+069cxgiJmht9y8FAc7hnvXO6leprPinUNUjVVgD+VAVGNyjgk++a9H8V6mNH8IXslqqRSBNkCooUEnjAA9q8ws4FtrWKMcfLuP+83J/Wne6JtZ2LBHH0pope1J6UMpi0qdaShTzSEadt90U65xtNR2zcCi5bg0xGe5O6kFBOWpO1AwOc9aB1oHWlpAFOjQufWmjmrltFlgaLAdAabvAFONU7mTYOK8g8IsmVQeTURuEU9ayJbpueelQG4bPWmBvrcKe9KbhQetYAuGHenfaGx1oGa09laagoFxCshClVYjlc+h7Giy0mxsIBFDbqw7tJ8zH6k9ap294VIzV9LpWHWnzO1r6BzO1rlVfD+mJdPci2+Z+Smf3efXb0zVe4MXhe/g1a2LxWxbbdxLyrL2wvY1tI4YUksUc6lJEV1P8LDIqo1JJptlwqyi07l7TvFmiao4SC8CO3RJvlYH+6fetuuCvdGsEsbl47FZZiDIAp2szAdm7VueCLma68H2Mlyxab5g25ssMHoa6oyjJNo9KjXVS+h0GPWh3RELuwVQOSTgCmPcQRNiSeKM+jMBXKeMdZ0+fQpbKC/jadpkUiN+ozyAatK7sbm3rOt22kaNLqJKzqpCqqHO5j0rlW8d62p3f8ACP2xXGR+/wCfasE6ZDHMG8y4YKeI2fK/lVnHPvWihFeYincwTa3NJeaq8pklORAkhCIv93Hergyiqo4AGABRmg8dOasdrCquWq9bw7hnFU0+8MVq2y/KKAFMQVelZ9wMNwK1ZfunmsidvmNAiGkxQOTzSnilYY5eKaT81AOOtB60AIelKaM/SgnigaFHWtOz+7WYv3hWnadKEJl4U1lyKUdKU/rTEZ11FxnFY97BI4SWFytzA4khYHBBH8OfQ10NzGQhZhhR/EeAK5u/lubm4i0/SHt576cnaplA2gdfxppXYHovh3xzYeIBHZl2i1ZVAmgZcZYdSvqKvXt/p2hxyPcSLE0jFzGDlnP+yO5ri9N8F6tbyWlxHeQ2E0G4szJ5jtu6/N6V0un+G7CyczOJLu4J3ebcNv2t/s5+7TdK78jphTlazOO13V7rxDq0EE0clrp8SfaLeB1w0vbc3p9KrlWLcLmuh8ZadJcalpNxBcLbyzS/Z5JWXcFXrUi/D6ykY/bb64mPrExQVTp9jnqtQlZnMt8i5b5frUDXtqh+e5iX6tXaxeANAgOVW8Y+jzFhV2LwrokQ40+Jv99d1HsvMydZdjzr+0bDGTewen36BqFruwJ1Y/7HNenjQ9HUYGk2PXPMQoksdIs13yWdhbqf4nUKD+NP2XmL2vkedQanAqkhZWA7qhNNn1RGXcLW8ZfaI13R1jwzFuVbvTlC9drLjNNXxV4caUQjUrUN/vAD86fsl3F7V9jz03r43f2ZqOOvEB5p63UjqGGl6lg9MwGvWoJ1uYhJbyrLHjho2DL+Yp5kcdGbPpT9nEXtZdjyT7RKP+YXqP8A34NIbmTH/IM1H/vwa9bMsn99qBI+fvtR7KIe2fY8iS/wNzadqKrnq0B4rQj1e1hADw3Kt1wYyK9LLM2QTuB6g9KhMELNloY2PqVBo9ku4e2fY5t51CnBrLu592aqm6Yjk1A7lj1rwDyhrNuNJikB5pe1MA4oNGOKWgADlTU8c7KetQUn6UAa0V6VAyamN6PWsQMRSmQ884A5NAzQu9WhtoHmmkCRKCWJ9P61n+HPFd7p8F0LbQ57m2ncPA+8KAO/B6VhyzW2s6tAkJaeKE5lyML/APXNdZbIMAdAOABxxXdQpJRu92ehhaXKuZ9SlJHca5qt3f39tLbCXaI4GfdtAHP51INIsIEULZxDadw+XofX61rKgA4qG5+7iuk6zKlPzHv70wcmnScsaRRSuMTvSGnEU3tSAki+8K1rf7grJh+8BWvB9wVQMJ2wlZMxyxrSuW+Xjn6VlSsFY7mVf944oYJCDmldage9toOZJQB/sjd/KnJcPeECwtJ7o+ioV/nRZibSJKQcmrEOh+I7k4GkSWuejTMCK0IfAuvSqDdajZIp/hjUhhQosTnEyCpHO0gfSo2uIE+9PEp9GcA11UPw3sx81zqt+7Hqqt8tacHgbw7CB5mnpckfxTcmqUSfaJHnjanaREku7Y7xoW/lV+z1Xz1H2SzuZyegMZX+dek22k6fZAC1sYYgOm1c4q4Tx0UfRQKrlQvaM87RPEdwcReHZEU9JGlGPyq1H4b8UXODJqFnaoeqGPLfnXdUCmoohzkzj4fAFozB77Ub6eTqVWTCH8Kfq/hPS7XRpZrCyihubYicTqPn2ryRn3rqz+NIUSVTHIMowww9QapCUmncpafdi/063vAMCaMPj09qsVh+Gy0Md5YSHDQzsUX0jJ+WtztQexTlzRTMjxPbvc+HbtYhmZVDRnupB6/lWjp9yl5ptvcRncrRqM+4GD+tSyKHR0PIZWXH1BrE8HsY9HawP37OVlb8STTRx42O0jfPSkH1rO1nWU0i3Dm3e5lPIhRsMV7tz2q5bXCXFrFcRghXUNtPbPaqOCxznjXxraeENO3viW9kBEEI6k+p9q+edc8Vax4huXlv7x2VjnyVbCqPYV6N428H3Xib4jx6dYzyy3LoHnZzlYU7fSpfGHwgbTbLTLPQbeW6nZma6unIwgA6/QVLkk7GkY6XPKLaTS1sZI57S4ku2OI3V8KD7jvWhf8AhHULCxjujAzI0XmSjaR5Xt7/AFrsfEfwztPDPgGPWzf/AGy7lYFXi/1YX2965bTvGF216o1u4ubywaMRSxKQDt9BQncdrFDT/EWt6REiWeoXUEPVUDEKfp616H4V+MlxHNHa6+iyQEhRPGMFfdvWsGPxPoOoo0l9YpA+nndp0Kr8jKP4X9Sawr7UdH1Ka4mFktm8yFiqD5UYdFX0BqkJpM+n7S9ttQtY7m0mWWBxlHU5FTnpXzZ4C8c3XhW/SKZ2k06VgJIychP9oV9DPqUB0dtSt3EsPkmWMryG4yKaZm42ZdwQM4OD3pOxrlbW4v0vtDu5tSWd9TZhLbRHKRJjIOOx7V1R6ke9PcTVjy45paKK+dPPEAOaWiigAooooAKKTFUNXvLiyshLbojuWVdrHA5pxi5OyHFOTsi8WVRlmVR7tismXUrq7lkg0uKORVBV5pM7QT1A96cNEW5cy6ozXE3VVVtqp7DHWtKCCO3iEcSBEHQCuunh1HV6nfSwqWsiHTrQWVlHb7gzKDuYDliTWxbSDIGaoGpYn2sK6jtsbasCtVbo/LT4X3LUF03FAjPY/MadGuWphHzVNEOaQxj8E1GelLeTxW4DSuF3HCjqWPpV3TPDeta0wcRmwtD96SUYk+qjuKaTE5JIpGeKAb5nVFHUnk/lV+0up7tQNPsLm8U8eZGuFX65rrdK8FaRpsizSI15dj/lvL3/AOA9K6FFWMbY0WMeiKFH6UKxDn2OEi8J67fn/TLm2tYG6eRnzF+uav23w90mPBvJ7nUB3Wfj+VdafejtVInmbMyy0DSNOINpp8UWOnG7+daIAHREX/dUD+VLRTIEOfUn8aTinGm0AIaD70vakPSqEHfmj1ooFCACeKPSqk16kMpQr0OMk4FNOow4GGUjHckH+VF0Wqc2rpFse9B/nVMalET/AAj/AIEf8Kd9uj2kll47Bv8A61F0N0p9jKkItfGLPgkXkCoMdAVrYB4rnfEl4kE2naom1haS7WAbk7jiui4xx0wD+dVe56GFuoWfQU+vpzXLqL7SPF8iW5ie01NxLKr/AHkIGPlrT1nxBa6I9qt0kpW4cIHUZVfdvaqniZmt4rDVI13R206vMy8kRetCHiEpwaW6NPVtGtdXRUudw25UMpwSvdfpVyCKK2hjjUBIYlA/3VFPjlSeJZ4iGjkUMpBHQ8isfxLeG20loIwWnvGFtGq/eG7jd+FWeRZvQf4Fs1ln1PXpR+/up2hDN/cU/KRV+1ut2rapoOoShtymVGZtuY242iqus+H7y48CrpejXpivbVFKunRpF5IP1NQ6XpcfjTw5ZzeIbKSLVLYmNnVirBx346jvXPvqdKVkkaupeFdO1Lwg/h4JttDEY4sclT1BH414Xp/wtvLrwzr9vJbsmp6bcZiOP9coHQeor6HWKXTtJ2IWuZYEwpbq5/xrDtfGmkI08Gq3Nvp15E22SKXgtx19+KE5JaDaTPkJlZGKMpVlOGB6gjtSH8K9C+Ieg6dN4tvLrRLy3mtZoWuiIzwuOo+pNeenIGCCD6Gtk7kNWAV7F8HPFDSmXw5ePvUqWtw3Of7y/SvHe1dp8NtP1B/FVjf2iboo5SjFWGRkZ6dcc1S3Ikro9/0/QdK0ueWexslhkk4ZgxJPsM9PwrSpzxPHjK7QabVmJ5bnmjPNQz3EcEbPI6qFHryT6fWrmn+Hte1tY3eNdNsnAYTsdzMP93tXz0YSlsclOlKbskQk4prypEm+R1Rc43McDNbdz8PGh2vo+rPbSEYl85fMDn1HpVnTfAMEUpn1i9OoygYQKu1V/wCA9619jrubrCSvZvQ51GEihoyGU9weKry39rAwSSdBIeAmfmJ9BXV6j4G8KwxPeXf2uCJeWKTlVH4VyOsJoj6tbaXoDhokiL3E7LvIb+EK30q44dN7lLCNPVlQ+IbTcQIbpsHBKx5GR2pIll1e5juJY3is4jlEcYaRv9odsVesrJLKIohZix3MW5yatEknk5reNGMHdHRTw0YO/UTnNJ3pR1o7VodA7HHWkGRThyMU08GncC7bSYGKS5bIqvExDYHWkEk9/cC00y3a7uGOBt4Rf95u1Am7EUjpEheRwqDqzcAVb0rT9U1ttun25jg/jupvlAHqv96ul0bwHDDIl3rUpu7leVhXiNP9kj+L612CIkaKkaKqLwqqMKB9KNES5djA0fwhp2kt58g+2XjD5p5hkH6L2roSTgZ6Dge1FFBm2Npe/SjHNJ3oADRRRVITEoozS96YhKb606kIoEIRxSU7tTTVDYCgdaBQOtAjG1Hll/3m/nU5luSgJv7YAjpx/wDE1FdsizRmRCyAtlQcZ+Y96YXtVQP9gcI3AYyHGfyqOp6MVeK0G3LyiBEa5iljzwq9R+gpsGq2NtMljJcIk7ABVPI3Hpz68dO1BltShAtmDY4PmcfypiaTYXpillTdKqszHaTkjp7ccULcqSXLZ6BqNkl+l9bFQxeMlVwchwRjP41l+G9c1LV4E0zTrMT31i3lXrzNtCsPQ9wajttU18andxx6ULkwkANJJs+XIwRnqe2KzZbLxLba7c67Y6V9hLLklJ9w3d2Zf4vpWkTGpNwdkztLqDVLh4Le+8Pxbg+VZHEi+mSSOKr6agt7jUNEmxKls2FzyGVhkg/TPFWfDvxFtdRkSw1KKa2uypPmNGVR8d/9kn0Nc9c2GuWmvSR6derHY6krSxyzR5ZSDyCTVkQqtO8jAsjqem+MP7KWGcww3SsLlWJSGE8srdue1emG1TWNcuZVMZeyjxbMedrMDyf89qbpmkDTdHkhuZZLlphh2f8AiPqPSo/CdnFo91qOmCWSWfKys8hyWDE4APt6f41MnZGKacro1dC0+40vSlt7qUS3G4szL3Jqa11G1udRnsrd98sIDSFR8oJ7Z9anu7qGwspru4YrFEu4n6envXK2XjK2R1uG0aW2tLlwqTImWck4yygcD1JrG19TbXodk/C8dsnivOte1q/OpmJPA8WoIzbfOdRuI9cmvQILiO6iE0TrJGRwVPpTZZjGQVfPtSvZ3C10efavpuh6z4e1RY9K+xzwwYYmPZtY+mOorxnxZp1hBoVreTbnvJkRIJ1BCzbQNzEHtg9evSvofW9RSyspbiaLz9x2iLGfMJ/hrh/il4VXxDa6LFY+TbeQhKsSFiRWxkMeg4HH0qqctwnG1u58921rPeTrBbxNJIxwqqOa9t+F0DQakILu4tpZLJAXSBf9WMfxN0J/L8awbbwnc+FI5YIpIbu+v1P2KaP5lkwPu56DB5Pr+Fel/D/wrJ4c8Oyw3YVr66Ja4lZhwzdie9bxd9Uc8nbQ6uLUba/Z0hdJPLOW+Y/L9aZIyl2KDC54FYulaJdaffS3WoXKXF00fkq0abFEecjI7n3rYFWjJ7nN2ngbRrVoXkSW4kjwxMjZVmHfFdGAoHGAAMY9KGbYjOQTtBJH0rhJfH93NLKljo7qqOU3uwIJHf2rzEm9jsSUdEdBrfirTtBnS2uWdp3XcqKuePWuZ1Hxvq2oTpFoiJZoq7nlnTcGP90CszUb3V9cv7S5vfssUduxJEaYZh/dJ9Kf3NaRil6hqyDU7nxDq9rLDd6lbMsg2lRFhcfT1p1tbRWkKxwxJGAoDbRgEjvUo/Kg9c1fSw0khe/pSZpaKkBPWlpPSkZlRSzsFA7k4FMB6nBqO5njgZQSzO3Coo3MfwqzpWmanr7406LyrfOGu5lIUewHr713+h+FNO0TEiKbi7xzcS8sPZfamS5W2OT0jwXf6rtn1RmsrQ4IgVv3jjsd3b6V31hp1npdsLext0hjAwdo5b3b1NW6QdKVyG7idvSg0tIaZICg0Cg9KAENBopfpQAgpPWlPWkJzTQCGiijFUSHakNL3pDQIKaaWkHBpgBoHWg0UwMe/wBpnTJbbznA5+8c4pyXFulpMscbMuV2iZs7mz6DgcUtx5b3IWQgqhbcu8KTknGCaYzOWjMZhijjO5FMgOTnqT3qOp6MWnFJkN4IwsWFRZdpLqh+Uen4+tTQQvsUiSKJmQnBUZI7c+9O8u0YFimGOflWddv+NEDeVEylkdiP4nUgeh/Ci2o3LSy/EIYyLwiTbt2AhlQKGG4Y4+v8q1o3MbZABHfNZUO1bpmMqtuKhRuDHOc9u3WtVFDNtJwccfWrjscld3aCZbO4VkmtUcNycgVnnSbP7ZFcq9wxhVgiO2VXI7CtF0RUJ37j0GPXvSiFCQQ4AOCM9cd6s59Tz1tcvG1y2DT3Q1Rrjyp7IqWhWInhlPTOOprrNYm1CxlTU9NiSeW2yHhbIMid+fXFaiojg8hdp6kDO2klgV18pWyWUgkHHHb8aYXad0U5NXtfFvhqR7AGWRSGe1ztcMvJUg+/esi18WacxX7Ss9tIhCyQyQkbcdVHqKfp/gnTrO/nvYbm8juJsh5VfHHpnPH4Usfg+yncm51C8uZA+S85DDb/AHRnp9evvWbpnRTr8vQueB7gTwa1cRLKto14xg8xSo27RnaD2zWhfavYQBjNfWy7eoMgyPwrCTwhCzNHDrerRxg/JCsuFC+mKg1TwPp9/bCG0iRZQ+55pjlnA6AnnHPtSlSb6gqyWyNrVbC01jSTbXTMsBIkZlYjK9eo5Fc54uubC+s7Oyt0iubYrtQ+eqqrr91mJOcD071ffQ9ZvbGWyutViWFdqr5ChWCjHBPfjg0W3gXQkWJJrFJFK5Kscgnv370RpNLVhKqr6GBbXVhHqdlPGq/YdJjKySIvyySv1VPxrq7mylutGfVLtpLCKNQ6QSuBkDn5sdSccU270BCtpHpyRW62reYlu6goW7Z/nRPos+qXpuNdvmuY4wGS1iIEQb/aHcj8K1irKyMZNN3ZoRX0Oo2EF1GjKZUDAEEED3zSCpZIURTtb7uBjjB+lRDpVozZBqNy9npl3dqA0kEJkAPQsB/KvJLKa6vLubU5kt4Y7ld3kQAhVbPLc9zRRXBT2Z2dTQ9KXPNFFUMQ9aU8iiihAJ1HNA60UUhle+u1srYzMhbkDAOK7Hw74Fiu1S+1iYXTH7tumViHue+aKKroZzO5RFjRY0RVRRhVUYApxooqCBvelPSiiqBjaD1oooEB6UUUUwE7mgcCiigAPU00UUU0Ji9qDRRVCQh6mg9KKKAG96TFFFMQUveiimA0opOCq5PU4qNlibG5AeO6g0UUx3YnkwHjykx7qKQxRMcmNCfdRRRSDmYu2KM5CAH2UCnmiiqQSDtSUUU0SFJRRTEwNIKKKYhQcHIJB9qSiimMD1pvU0UUCFpKKKYCUUUUdA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7" name="图片 6" descr="下载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32656"/>
            <a:ext cx="3810000" cy="2664296"/>
          </a:xfrm>
          <a:prstGeom prst="rect">
            <a:avLst/>
          </a:prstGeom>
        </p:spPr>
      </p:pic>
      <p:sp>
        <p:nvSpPr>
          <p:cNvPr id="16390" name="AutoShape 6" descr="data:image/jpeg;base64,/9j/4AAQSkZJRgABAQAAAQABAAD/2wBDAAgGBgcGBQgHBwcJCQgKDBQNDAsLDBkSEw8UHRofHh0aHBwgJC4nICIsIxwcKDcpLDAxNDQ0Hyc5PTgyPC4zNDL/2wBDAQkJCQwLDBgNDRgyIRwhMjIyMjIyMjIyMjIyMjIyMjIyMjIyMjIyMjIyMjIyMjIyMjIyMjIyMjIyMjIyMjIyMjL/wAARCAEmAZA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6iovtVv/AM9o/wDvoUn2q3/57x/99CgLk9FNBDAEEEHoRThQAUGiigBorI8Qf8eK/WtnFY/iH/jxX/epx3FLY5nPNIOfeuS8T/EHSfDUs1pIzS3yIGWJR8pJ9T2rze5+J2uayrwJcR6fFj5mVcscngCrbsZqLZ7qVKnkYoNeBwXfjjw8ZZbO5e8SbhnjbzlGRn8Ditfwf8T5or6X/hJdRY24XCRpFk7vUntRdDcWj2UfrXWaH/yC4/qa860rxVomslVsr+NmbojHax/CvRdD/wCQXH7E1MnoEdzSFLSClqTQKKKKACiiigAooooAKKKKACiiigAooooAKKKKACiiigAooooAKy/ENy9n4fv7iP76QMV9jitSs3XAh0HUPMTcn2d8r0z8poA+NdE8QyaRrAvJIVuY2kYzxMcecD2J9K6O8PhnVVtdU1KVbSOZWT7Ja/M0bE8M1cG+PMfHALNgfjTMDPQZPegZ2LXmheG4WtLe3i1aeUFpZnOFQH7oX1461zMl/O8QiVtkSliir/CG6jNVcADgflSqpZgoDMT0Uck0AA68AnHPFe/fs6X6NaarYZO5Csntg1l/CL4afajF4h1ZFa3bdGls653Z4ya6fwFpieGrnXZLF0XzL1otu3O1QeBSTu7IT0V2eyDp1oNcidb1D/nov/fNH9t3+4DzF6j+Gq5WTzI6ie4itojLPIsca8lnIAFUtU1qx0fT/tl1KBG2Airy0hPQKO5Ncn4+jutbt4fD9nnzpovtLfNgMqn7vtmua1mx8TJpMV/PaxG9igKxoWyljEBhm/2m7g9RUtpFqLep6foOuWviHS1v7MSrEWZCsq7WVlOCCO1aorxr4ZardLfRm/1yL7C4K20G0K0zHqzeh/nXsopiFqrqP/HhN/u1aNVdQ/48Zv8AdoW4nscVgUmB6UvegVqZHbWH/HjD/uCrIqrYf8eEH+4KtCsjVbCE80uaQ0wsqKWYgKBkk8AUDH5rF8SSLDprSucLHlmPsKtWGtabqkssdleRTPC211VslTXP+OGkvYbHRbditxeygg9tq8sPyoTtqJq+h5joXwtHi661HXtckdEupD9jQHoufvH2xWtc/AbQJrqNo7mWO3SPaUB+Zm/vZru9L1m3W7/sea2ezuYTshhZeHQDhlPTHtWvJcW8UhSSeKNwM4dwvHrzWDlJu5soqx4bD8KPGGg3kx0TVNtor71TdgMPeuG1fXbC5gv9L1XTbdLmGTMM9qgVsjqG9a+qDe2WDm8tNp6/v1/xrz34ifDzQ9Z0G5vbW3itbyFTKs0C53+xx1qoza3E4X2PnS2W90qW11O3AV8l42Xnbg/xDtX1X8KfE1x4p8HR3lzEqTI5Ryp4YjvjtXyT580XmRLIwBJVh2OK9A+EPiDW9N8XQWli7S2UmfPgLfKF7tj1FamZ9Yil5rM/tyxB/wBdkfSj+3bDH+t/SnZi5kaWaXPNQwTpcQiSM5VuhqQVIx1FFFMAooooAKKKKACiiigAooooAKKKKACiiigAooooASsvXr+DTdDu7m4AMYQgg8gk8Afma0zXE+Mbhb7VrHSA/wC4jJuL1T08odP1FJsTdlc+VPEOn3Wm69d215AIZd5YKowu08jHtisuvYfHd3pni+Zkt9HvBPDlIL+NCVcDjDAdq46P4ca1LCrwtCcjJV2CEH05ov3Epaa6M4/vXpPgCDw++jXAnjE2qzBuW/5YqOhFcvc+C9XsbuC3vEhiEzBRIJVZRn1weK9w8HfDPSdN0QJNKt5dTMryXMDZx/sg9h61E5JI1pq+qPQ9ChSDR7GOMKFES8jucda4zRFaKbVonXawv3Ye49a7uPybG0DSFYbeFclm4VVFeYx+KtMS8vros7tPOy28cY3eavZsjpn3pUXq2FZK1jquc46n2rJvdftbeYW1qrXt2T8sMPIz6Fh0/GqotfEHiBdsyHR9Pb7yk5mdfVWHSuj0zSLHSIfKsoFj3fefGWc+rH1raVRLY5HJIwS3jLWPEI1Epb6K1vCYreOQCXcp65IrZt/F9ncaDcR6x/o98gMU8CoXOegbaOoPXFW7z/jynzMIRsP71mwFP1rJ+Hdpcalqup+ILvTliW4ZY45ZBlpdvG5fQcVlbm3NKVRts57wX4UvW8bR6oLdbnSMEh5E8sI3bCmvaxxQAAB0oqzQXNVtQ5sZuP4awL3VruO+ljR1CqxUfSqcupXcqFHlJU9RVqL3IclsVccc0g60pNFWQdtY/wDHjB/uCrNcrDr08MKRiFCFGM5qT/hI7j/nhH/31UcrNOZHSEmuB8aeJL22S+tIbYSWix+TLtyJAzDhl9hW1/wkdx3gjP41gahK+rardIsA81rJ9qL/ABMOn41Mk0rji03Y4eO1Ph7xbYXOmMYSqI1wQTtZT97PvXa+K/tGsa/t0+4lilsLM3KPD975hwB9affeF0utHuLwOftBtEKqvJDKvK/iap/DC8vdZS91nUEjE7BbbanRQnGPrWd9DRR1LPw3g8QSaALnxM3mXJctb+cB5qKf7xq941s9Li0a+1m/sVumt4MbXJAxn2pYPEegadqN3Fc62j3DSlTvBxH/ALA+ldBLFa6jZNHIqT20y8jIKsKzbd7miStZHmXgiz8PeI7eIX3huGKaaI3EO0sFZAcZ69c16I8cFvbiFEVIFUqF6gDBqaK0trKGNIIEjWJNqBR91fSs3Vt8un3SRhjI0ZChepOO1RKVyoRsfIms+X/bd/5P+r+0Pt/76rufg5ao/iae6O7dDGQuPu8+tUtT+HF9Ba3t4NRs5biEtLLaoxLqvXJrpfhBcWGnWVx9ouljub1gqI/Gcehrrg09jmqJpanrIxjjFBxtPFFHY1qYnX6N/wAgyL6VoCs/Rv8AkGRfStAVk9zVbBRRRQMKKM0UAFFFFABRRRQAUUUUAFFFFABRRRQAUUlJuHXI/OgCrfX8Gn2M13cOFiiUsxPHTt9a8T1S+vvE19e3zubS3u0ESBOJPLB4BrsPiTfNdz2miIwMLHzblQedo+7+tctxkdB2GK3pU01dnRSpJq7M600250+F4rLWr2FWbcwXaQT61LK2ohcPBZX6fxNc5DMPw71c5zRWrpxe6NHRg90VUuPDkalLrwrLAzja8yMSvPpmqFze2OjvHB4O1m6Qs2ZIMnYpP8ODzk1snoc8j35rnp3SPxbbXiRKHsZo1ZQoAYN6+prGdCKV1r5GMqChqn8jsbTw9reuaSIvEWtXDQSncbeJsZH91q6PStC0vRIvL02xigXGCQMk+/NVvDMnm6dcv8w3XjkbuoGa2ffgepPFcjZ58pSb1AfnVe9vLbT7V7m7lWKJBks3f2A7msfUPFlnbzNa6ejahej5fLgGQh9WPpVKDSLrUbqO/wBekWWVWDR2qH91Gc9fc/WmoNijFvc2tO0S68Vst5q8TQ6T1hs24aX0Z67uCCO3hSGFAkSKFVV4CgdqWLiFOg+UfyqQVdrHTFJKyDFHej8qKCjitQ/5CVx/vmqvereo/wDISuP9+qhYKrMeiqWP4c1stjFi/WjpXnX9o+IbFre8n1Nbja6xvDsABUnrn1r0NHV0DryrAEUJ3JTT1Q7qppD2pfeq99ewafZyXVwxWJBk45JPoBQ3YomLBVLEgBRlieABWboGuWV54+gt7aYuptXPmAfKxB/hPeqdtpeo+Jttxqpaz0sndHaIcNKOzM3b6VevWtPDWu6Tqhtki06CFrZyigCMt0Y+3vXBPGQc+RamsI2d2dDoUb2viDVrJSxtUZXiVjnDMPmrnfBt5bW17rmhRMUMs8slu7/KJWb7wX1xUer+OXvba6fw6Yo4VGxr+Thmbsqr/Fn1qrZeBbSbTre5e4uU1VsTJcByPKkPJIX69fWoniIQ3NW+x1/haLSNQ0maya1geeB2juEkjG7d6nPPPrVNdPTwj4ktYLORhpuosUFszFgknXcCegx2rgj4ga91Vo7/AE+5GqwyNbrf2TFfPK/xMoplv4+0fTdWa51AahfXkA2hmQ7YfqOx963ck1bqKKbeh7BPLtyPQ4rl/EOuWVlDLYSX6Wt3PGRG7HiM/wB5vSsqXxRreq6e97p9rbW1gELNftJuKf8AAe9O8JaGq6TLdaqi3l3fuXladdxA7bQegI5riqVow1eps6iSsjiTfRWGiJoNo8F1fX8vkPc253xxqx+YljySeuK0L/4UXbWMVtBrBnEK7UjdAgBHQ7hzVC9jSw1OVY4o4Vtb1JZFRQoVQeuPpXriSpcIsyHKSqHX0INXiq06Ki6b3V2YX5m0+hw2napf+HrWHT/EVpKrRjaLuEbogB3Zu1dLb3MF5AJ7WdJ4iOHRsg1rSIksRikRZI26o4yp/Cuau/BVm0zXOl3EunXZ/iViYx/wHpU0cyW1RfNGbp9j0PRv+QZF9Kv9685s9d8U6BAsV5ZRanaJ965jba5Hsveuj0jxtourgKJ2tZyceTdL5bE+wPWu2FaFTVMpKx0vak75qN5kij3vIFX+8xAFc/qvjbRtOXZHcC8uSdqwWv7xifcDoPetQOkzS1zfh7xSus3U9lcWklnfQgM0T9GU9CD3rpBQAUUUGgAoozRmgAopAaCaAFoozSZoAWikzVe6vbaxi8y5njhjzjdIwAoAS+yLKYgkHYelcYk0uFHmv/31XYXEiT6dI8TB1ZCVZTkHjtXGocbSRwvJ9hVxM5bnnmrak8Piy8uZ4p5YXRYldBu2lT39BU8Go2Ny22C7ikbuqtyPasue41WS91CW2lVLPz2XIXcxP0pmnW0eotKtzaMoVeJ1TymY/QV0QlbRI76TaikTTXE6w3d0b27jnhYCKy8oFJRn+9WyjFkRiMEqCR6Eisn/AIR6GN99tcTRsBwXYtj35quZb9Syx67E+P70YCn8aIpwbcne5autzoB8zY9aw9O2alqUTL9+e7UjPcRmmXGoaxaWsbNBBKZnESSq/Rj3xW54T01E8TWygAmxjYy+m5u9FSVotmdeVoNnUaxqkXhqErbWUs0txLlFVfk3N/ePYVny6Xqur/8AIavfKt2+9ZW7fL/311q1rDvc+JtMtVYmKEM869jkfLmtKuSnFNXZ5sVpcr2VhaadCsVpAsSgYBA+Y/VupqzR9aU+1alFkajdqMCZsDikOpXeP9e1Vu2KB0osguWv7RvP+e7UDUrz/nu2arfhSd80WQCu7O7Ox3MxyT60xl3Iyf3lZfzGKd/KsfWdcTTGjt4IWub+b/VwL6f3m9F96G0ldgld2RzF7bm6s3hD7WPKt6EdDWx4W1i5uZZdKvkX7Taxq3mL0dT0qgOvtWbp97e6Drtxqd6qS2lyVgbYMNGuflPvUJ6mFOVnY9I61h68BJqGgQMfkmvdrKRkMMdK3B0yOeMis7WdL/tS1jEcxhuoG8y3m7I3qfalUi5QaW7OiLs7s6I8MwHYlfyrA1zW4InOlW9l/aV7Mu022PlCn+83b6Gs9PEeu6aoTVdGa6VRg3duwCt/wHrSJ4nufOkfTPCU8ssxBklDhSx7Zz1rwVhK0ZbXN+ZdyPRPAcNvfDUNTk82cENHax8RQ+23uR612E13bWRV7u4it1zn9423I9q5NpPF+pDBntNOgP3kZdz49Aw70638K2KtvvpJ9QkPJ+1PuVT7DtXRHA1ajvN2Jc0tjjrBn1LxWttDeNbLPfysXUYZkxxj0z61N4h062t/FsVrbM39mqii6VuWlbP8R9a1fFGm/wBm6jYeIbGIKLZ1juFUdEzxgVhancCcazdo+5WvFZGXn5SR0roxEZRmn5WOrBQ9o3bomzvp/B9hNcRyQvLDbkK0lqrYjcY6ba6IKqgKPlVQAo9AKbE26GJuxjX+VPPWvFnKT0ZiedeNtMNjqkmplGbT75RFdlf4G6Kfp71p+B9cEtq2kXcqi5tf9UxbiSM/d2+uBXXTwxXELwzRrJG42sjDIYelec6/8N7zcs2g33lBG3LE3319VVuwrvhXhWpKlUdmtn+hHLaV0elbW252nb69qTNeNz3niHRtTe3BvrN40Vit1N5isT1YY6D2rs7fU/FtvAk00NrqsTKGC26+W2Pqah4Co4qUdUx8yvY7HoQRwa5rxSqXdxBpttaRS6rcrlZyvzQp3fPt6U+38ZWBkWDUYJtOuGOBG6lhn/e6Cm29zA3xCX9/FI0tixiZHDALn7vHepo0pxmlJNFRs3YNM8GRWFiRqWq6jqEiqWYmU7T9FosPFPhLSLkQ2mmXMV82Qp+xkO+P9rvR4m8aWmhwzWyTNFeK6xs7RkrGp/jz3A9Ko6zr6+IdKi/sW+YyWCfaJNVaMxqrLztXI+YN6CvUhd6sudlojrPD9tqOqeI5tevrM2cAjEdvGzZZh3ZvSu1FY3hrVhrfh6y1DcrNLGC5Xgbsc8dua2a6ErGAUUUGmAlJUVxMlvBJNIcIikn6V4te69reuXE9zJqE9pEzMkcMDbQFHc+pNBMpqKuzvNV+I+haXeval5p3iOJWiQlV/Hufatmx8UaLqMEMkGpW584DarOFbJ7EHofavIYIVtoRHHwMkk9SzHqT71Ul0ewdpHW3RJ35Eo4Kt2Ye9OxgsRrqj6CqOWRYYmdjhVUsT7AVxPhDxhbPoMsOq3Hl3enLtlaQ8yKOjD1zWH4g+JKaxZTWHh2B5GZdsszjAT1XHrSN+aNr3LA+LHkzTS3eluti24W0qHLOwONpHb61yt5Jd63dNfatO8rvysG792q9vl9cUscapEilB8ozj0PepAKZyyqyasZtvJqsrXWlDUbqHSYiPLVXIYk+jeg9KhGr65dWk8D3DQCwVtshXmZR0rY7VR1RytrEgODLOkZ7cMeRTvYUakm7EFib/SdNt5tUtpGS7HnJPAm4HPYgdK00vbaZgFuYix/g3DcPwr0SG3S2tktRjy40CAdRisu58K6JdMznT4opW6yxDa31pxxDSs0dtPFtKzRy21sfdOKyJfDmnSSNIUdS2flDfKPwrqJfAFssxktNTvlJ/hlfctRf8IfrysRHrdkE7B4STWrr05bo2+tU3ucs2mwW02n2EbOyq5kUMcnOa7HwRbrNNqeqLyLp1jX2K8GqFz4B1O9aM3etQqVP3oEKtj0Fdnp9nFpdlHbW0YCRDIA6s3cn3NY1asWrIwr14yjyxMGzYXfiXVL8cxsqwr7MvWtfqK4vwvr7jUrjTLmAr593K0MvY4PzA+mK7Bp4khaUyxiNRy+8bR+NOGkTFbBLPFAm+aVIk7s7bRTILy2usm2uYZsdRG4bFcZrd/aa9rK20Tmexgj3spUhWf0PqKomwksJ47rRfLtLhW+ZQPldfQim5EuaTsz0Q3EImEJmjEp6RlvmP4VJ3+leX3tm1vbtfy3EragreYJ9x656ewr0eC7ibTYrmSaLYYlZ5Nw25xzz60J3Gmnqizmg5rKi8R6PNbT3Ed8pig/1hbgj6DvUmk65p2txNJp87SqpwwZSrD8DTKNAk7SQMsASB6nsK4rRtQsIb7U5tVuPI1F5Cjmb5dqf3VJ6j6V2o5baPvf3e9edeNTp2s69b2EiLK0CbnwvQ/3SayrRU42uXCooO9jQNUdVgluNOdIADIGVgG74OaswTxXMIlhcMjdCKkxzVHCtGa2heJ49SuPsE9nNZXKICqzMD5g9RXQn5TyMGvPr2xW9aF/OkhlhYsskf3gadbeKr3RpG0u58zULpl3W0hHJH+1TUu50Rmnud/75o+p/LiuE/wCE11eOX7DNpsTag3zqY8+Xs7596tn4hWS2KTQ2NzdThW86KEZMRHHzVV0UmmbWp+JNK0edYby6CysMhFXcQPXjpV6yvbbUbZbi0lEsTdGWuA0uMyxPfTruuLly7NIAWCn7q89MUq2d9b3Ey6bfvZwXGN4Tqp9V+tTzEe0V7HoF2iSWdwki5RomDA+mK8sgto4fC8kMJPl7wVJ643V23hfUbnUdIu7e7cvcwM0W49XXHDH3Nck526TdQn70MoQj0+asMTsj2sptefoz1fTnZ9MtnPUxrnH0q0KqaYCul2oPBCD+VWx0r5yW7ON7hxSHpS9/akwMVIjzfx/fQWuvCKYkNcQbY8DJLdq6jQ0kTQdPSYMsqwjcD1Bqv4vtYLf7HrjRK0trKsZZhnhjitg/Kxx6Dp9K+jwNTnopdtDGasyOaCK4hMU8ayRt95WHWuavvCsdjfWmq6FCIrm2fc1uD8sq9wPeupFJ9K6pRTVmSm07oyBea34iWW0PhVVLAqWusMmD61i23g/xFZf8Sqe0vbx95aOUMos48nj5euBXpnh7P2mTJJ+X1rpMVlyRWiNudy1Zj+HNHXQtFhsg4ZwS8hXoWP3se2a2RSGkpiFoJ4qteXkNjaSXNw6pFEpZmY4GK82ufiyLi3nt9P0i8S+YHyDKny4z94n0oE5Jbmp468VXNnKujaUkTXUqFpZZeVjX0+prhYkMcSoTk9Se2aajXs93dXt/IJJ7llLFegwOlTY46H8qpI46s+aWmwntSmkAPpQceoH1NBkVL3T4r14nd2UowJ2nG4DsfUUtpYx2c1zIjMzTv5jZ7H0HtVrjP3lH/AhQcHnev/fQoY7u1gFKKT2yp+hFLyB0zSEJVa/ginsZVm4VV3hh1Ujow9xVrBPY/lWdq8rrapbxgtNOwQL3Kk/MaZdOLlJJGvo/ivXotLgM+mm8QLhJEIDOvYn3q1P8Q5LKEzXnhjUEjHVgwNEaxafZRoz7YoUChucYqVZEljDK6upGRlgQfwodOJ7v1Ck11uVbT4pWN64SHQ78ljj5mC4/Out07U0v4DI6LbHPCSSqWP61y09jbXIxNArD/Z4/lVF/DWkM29bVkfsyyNn+dS6fYxllz6M9FBDdGVvoc0jyJCu+R1jVeSzMAB+dedjRp42zbazeW/bCnPH40yXw895C0GoaveXsbAgLKdoBPfip9kzL+zqt90ZN7ZrqfiSW6sZ5LexidirLwZGP3sexpw02f7Q1qZ2bSeH8gt95/f2qXRpXNq9tIu17Z2iA77R0P41o/wAq020PPm5Rk0+mgxI0iXbGiqB2Wn0mOaKRkI6JIpSRQysMFT0IrJt9LuRD9gnnU6TG5eK3UnJJOfmrYA+g/Gk/L86ZSbWxRn0ywLi5kiVRGASBwpA6Z9cVz174muLDUL290a5jxcRrFyhyzD+76Vr+KGlXQZPs5j8wuo+ZuAM859qS3RDaQgiFsIOUAK59RUylYuDtqyvBFqMsEdxNqt5Fduu52VuVJ7D2qWyskskkAkkleRtzyScsxqxnjnrQMelQ5Ng5NlrUbaLTPFkcNkw8u6UtPADlYmHQ+2atjp6VSsdKtNOLm2R9zfeaRtzH8TVwkGqhFpJN3CrNTk3FWA9aj+zxG6FyUBlC7A3fHpUo5NLtbspNUZDeAcgDOMZ71XtbK2svNNvGEMp3OR/EatbGxyuKjZ0T77qv1NMY4YA44FHvUD39kn37uJfq1R/2pp/QX0DH0Dc0BytjEvX0HX7bUkjuJLWUlbqOFdxIHQ4+tZltOviLxDeaVp0E6i6uBNI0i4MSjnJ9q1zqMH/LNZZR3Eak5pmieILTQPEFzfapZXVvbTwiNLpotoyD90/41z4mT9m+XVndhKtSnLTqrHqaKEjRAMBVC/kMU7vXIRfErw7cTrb2Ru7ydvuxwR7mNZGt/Fu00i6a1Ok3QuFxmOdSprw1h6z6G56LnApe1eYWHxi0yaXfqUUtqgH+riXdk/WtgfFrwlgE3NyAfWOiWGqp2swOl1+1S90G8iYZCoZQPdRkVR0S6N7oVlct96SIMfY+lZieP9P1uGW20C1ub64ZCuHTai5GMsewqXTfDGsWtikba8YGb5mhWIMqE/wg9xXoYCUqKamrXIlFy2N0flQAc+ufesz/AIR/VCcP4idh6eSBml/4RfzD/pOpTy5/u/LXofWIkeyZ1fh/5bmVjgDb3YVr3OrafZrm5vYYh/tOK4BPB+kIQxF4W9VuGGatQ6BpsByIGf8A66vu/nWcsQm7pGkabSsdHJ408PJkDVrZ2H8KNljWfL4/tFfEGmalcDs0cOVP41XWwsUwUsLVT/eEQBqwhKDCfKvovAqHiH0RXIZGv6hrfifRrjT4NKgiguF2lp3KsvviuXs/BniFIwt3qkRk4XenUL6V3xJPXn60gA9Kh1pMHTi90caPBN8xJfXpk9AqA0HwNdnGPEtyvPJEQ6V2f0o79KXtZ9xeyh2ORXwK+T5niK7cEjgxgVOngXTcgzzzzY9SRmuno9KTqSfUapxWyObTwH4dGd9nI7E53GVhSv4D8OsOLKRTn7wlY10ff1pT160ueXcfJHscu/gTTQxME88J/wBli1QP4FcqBH4hu4+c8Rg1146ZpOtP2kl1E6cX0OPfwJdMAsfie7DE8HylrA0jTX/t25uZNRl1CC1Jit5ZFCkN/EK7bxNqL2GlFITm6uT5UYHVQf4h9KxLOBLOFLRWUyou5wOrMerfjXTh3KV23odOGoR5ua2xOVVlKlQykYIPINZMnhrT3YvCssMjHllcn9K1xVe/u0srOS4bJ2gKoHJ3HgV1M9CSVrs55NB1XUNWksdI1iVXhj3vI6/KW/uH3qLTbiaXUJdO1DUp7a/hba6MoCsf9k969C8NaW+l6WDMAbu5bzrhv9rt+lc14z0i3TV7e8lTFtdnynZfvLN/C2ewrljWvO3Q4VUbnfoyzbWz26sGnaVj3btVgc9KzdOlvIZGsb4eY6D93OvSRR6+hrS7V1HfG1jn5dHW68YxRfb5bNL+PapjXIJX19K3D4BB/wCZgvP++BWfrbNbw2t9H/rYJ1VT6Kx+b9K9ADo4V0OVYAqRXHiJSjLRnmYilFTba3ORXwIixlTrd0xPRig4qQeB4goB1a5Y+pUc11ZpP51h7SXcw9nDscm/gK3c5bVLk49FxTf+EAtcf8hO6/KuvGSKTij2ku4ezj2OTPw58PvHtuI5ZifvMzkbvwrOvfhzDY2rS+H5GS4U5SCViUYdxmu9HSj60lUle9xuEWrWPJ57HXbWJpZ9JkZF+8IRlgPX6VSGrWkuEtna5m/54QqS/vxXscs6QRPLLII41XLsxwAK4fVfF2hRW00emWqw30x8uG4MAVWY8HDVoqrfQxeHi3oQp4e8Tzkb4ILQf74bFWF8F644Bk8QxRj+6LfNdwR0peh4pOtN9S1QprocYvgW5Yfv9aaQn+6m2pR8PtOYHzru7bnPyyFa67tSVLqyfUpUorocuPh9oIbeWvySMEfaDirEXgnQ4QMRXDYGBul3cV0A/Silzy7jUIroZUXhnRYsYsImxx86hqsLo2lJwNLsxjv5QzV0UUuZvqPlRClpbRf6u2iT/dXFcx4yeK8udP04hZPLczSRMMjaR3rodV1O30fTpL25bCrwqjks3YAd64a2W5uZptQvsC6uOqj/AJZqei0m7K7NqMOaXkjGvtGs9LvrC701WtLp7jaskTY2jFNXw7Z69JJqGrvPdXbsQ8hfGcHAqPWdN1W1iimsGN3DbyeckLH5lOPXuPan6JrVzdachtNMkkkZm3lm2hGzz160+aXKrM35Y8+qHjwF4fDFhbzn/gZqzb+EdEtmDR2e4j/nod1WFsb+4YNfXuEHKpANpX6nvWmq7VAyTgY5qJTl3NVCO9g8N7NO8XtDAixR3sIQqgwvy13Veewzra+MNClfhC0isc9MjivQu5qk7pM46qSmwpe1Jmg8jii5kFHYUUCgANA696XvSDrRcBe1JR9aKAA0UGl7UAHak5IzRmjNAAaOnPaigikAVHPPFawSXE7hIolLMx7CpBXI+J7ttS1CLRIXxChEt2w6cdEP1q4RcpJIqMXJ2RTt7mfWb5tVuU2oCVtYv7q+vvnrWXfeG7ie8WeDUZIlD7in8R/4F6e1dCFVVCqNqqAFUdh6UpxmvTjFJJI9KNNRikNjUrGqFtxAwW9aj063Gsa8p+9aWJ3M3UPJ/dP0qrqVxMWisLIbr66O1AP4V/iY+ldfpGlwaNpsVnAd20bnc9XY9WPvWGIqWVluzDEVbLkRd5rP13Tf7W0W5sxgSMmY2/usOc1oUo6n6H+VcK0d0cRwmkXX23S4ZCMMuYmB65XjP6VeBrDtnu4rjUYLaBRPHPhoT0jBPX3z1p9pqkpv2trm4Ekg4MawlQv/AALvXqxd4pnp053imy9qqCTSboH+GNnH1ArpfD0zT+GdMlY5ZoFLVz18u7TrteuYGH6Vt+E2U+FdPVeixBTn1rmxS0TOfFrVM2M80UHpQOlcZyAf0ooNL1oAT60d/alNJ296EBieMYXn8JX0cWdxKnj+6Gyf0quLPT9S0mKNoIpLZ4xtwowpxjK+hzXROqyRsjqGVlKsPUHrXFtb6p4Ulkhhsm1DSWJaFkbDQZ/hI70mm1puVBpPU7U9aMUvak7cU2SL3pKD7UfWkAUd+KKB0oAOPxpHkSKJ5JXCxopZ2PRQO9KPT1rj/EupPqd1/ZVsxW1jIa5lX+I/3V/rTKjFydkZ13eP4h1Nb2RSthbkraxn+I/3z7Gp8c80iKqKFVQqqMBR2FO/GspSu7nowgoxsgP/ANasnSm8nUdTtT8qLIrQrj+E9f1q9eXkVlavcTH5VHAHVj2ArMisbyw8Q2dzfMVkv7VpWj/hjOflA+oqoq8WyZySkl1NsdKDR0Az1oJ4FQaFKRlg8RaPduqskbspVunzcA16ORg15nrmVsY5UGXS4jx9CwzXpe4Phh0ZQQfwrWL0Rw4hWmL2pOtA6e1FNmAYooHJ70UgAdKXHBpKD1oAXtSe9L3pKAA+tHb60o5+lJTQBjFFHNBxihgB60UDpijkmkBR1fU4tI06S5k5bG2OMdXY9hXKaZbPBC8s7b7mdt8r92z0H4DiqfjPxDHa+KrW1uLZ5LeCPzC6dQ/v7VkDxzCkxaeSARE/Kqqd2Peu7DwSjd9Tqw/LHVnYVBd3UdlavcS8hei92bso+tFldJfWsc8JyrjK85P41T0iSx17xGyz3MYt7FsJAzY8x/U/St5yUY3OmrVUY3NzwtpEkCyarfL/AKddjIB/5ZR/wr9a6PjPtSnO7J/PtR3rzZScndnmttu7E+lHcfWiioEcTKpi8Y62CuBMyMp9cCree3H5CodVUJ4xPrLCW+uKlHSvTpO8EelQ1giO4UtazAckowH5Vq+EnD+HYAOqkqfrWY/MLgDJKkYq94MdH0KQK2Ss7K3sfSssT8KMsXsjoO/Sl7UlB5rhOIUcUh60e1BNAAetHWisDX/EqaY8thbWs95qDRkhIOsWfus3tTE5KKuy7ret2+g2sctwjyNM22NFHLH0rDl+ImmIVW2t555NpMyhceTx/Fnrz6VkWuh3VzHZ3OpapeS3CfvGifBVWPatiWG2Exl2wrMV2kkqCR6EVk6iT01OOeLs/dR1w70ZpB70VododRzQKKMcUAL2oHSkHWigCtqV4NP0y5utwDRRlkz3bsK4TTkP2NZWzvnJlcHszdq2PG9wZEsdIRsSXMnm5H91eoqlgdhgDoKU3ZWOvDR3kQ3FxFbIrzPtQkLuPQVIWXaW3DaBknPamzwJcQPFMoZGGCD6+tYdholy2onSLV2bzAJJmZ+iZ6/Xtipik9DecuVXexv+HtL/ALf1FdUuU/4l9s3+jIw4kcfx+4q748iKQ6bfp95LlY3P91D1/Cuqghjt4I4YUVI0UKqqMAcVDf2FtqdjLZ3ab4JVIYdCPp6GtU+nQ4HJuXMzj8qWJU5BOQfUU2Tf5beWAXwduemao3Nvd+F7lbW+dptPY7YLvH3R2VvSr4YMOCCMZyOcj1rGUWmd8Jqa0MzytXuI3gu4bMRsuAyOSwbsa6zwbqL3ujG3mmMl1aOYn38MQO+PSsbvxiqM5udLvl1jTxumQYnh6LMnp9RVRlfRmVem5K66HpFFVNM1K21awivbVy0Ui5weqnuD6GrfuKtnEKOeKQfnR9KKQAaXvSUY/OgAPSgUHpRQAHtR36UGigANAHWl7UlABSg8j6ikPX3ooA8q8V+HtUbxHf30cN5OJ2BhWJN0YXH8R7Gual0/U4Bm6isYR/tjn+Ve9hmwQGIB7Z4qN7eB/wDWW0Ln/aQGumOIaVilKS0TPAILm70udpNNvwjk/PHBllY/j0qEWlxNDI02IZ2ZpBLOSu5j2XHevf302xfrZWwz/djUGmR6Rp8b7xaRMevzruAPtnpVPEeQnKTM/wAIRX8Phe0XUpWlnK7gzdQvYVuDrigYAx2Hb0oPTiuZu7uIKKXvSGpA4/xJNDbeLtPeR1RDaOzuegxWW3iCOQhLK0uLrd0ljX5PxNS/EH7RpNzaa5aQC6kb/R2tnGQ27vXJtqfi25HlW2m3lmp42W8AOfavQoSXIjqpVYxjZs6+XVk06zWfVZILdycqqtnd6D61xel+Itb067u7mwnxFNMWW3lGFI9asQeCfEdyDdz20MG7kvqcu38QvapT4bjRR9r10OehTS1Exz6VpLkatIVStCejO08L+ORrd19gv7VbW+K5XYcxv7L711/rXn/hLwZ9m1pdYlieJIlxAXb5pD/eZf4TXoHUk1wVFFS93Y5tHsHpRS9qSswK9+86abdPbLunWJmiUdS2OK4Tw3GJVk1OS5llv7hQlzv4KsP4fwr0CdZGglWF9szIQjf3W7GvMdM0bWjqN3otzKkO1zPd3UTZLhj0Huf0o9lKouVbnPiISkkkbvnXerXzabooV5l4nuW+5CPr/ercT4f6Ctri8SW8ujy107lWLeuBxWhpUVlo9itrZQCKJevdmPqT3pb3U0ht5JpXCxRqWZjxXfRwsacbbvuRTpRgvMn6UUUe4rzzrDv9KD60d80UAFISAMkhQOST0FOPCljwAOWPQVynjPxPbaTorpbXUMk8zCI7GDGNT1YgelNJt6AY894ureJb29Rg9vCBFAw6Aj72Ksj9K5iDX7Sygjt7KJJ4wMtMXCAsepwatWur30ys4szcxA8yD5Qo9v71TKLbuehSajFI3eScevFTeE1+0eJb+9TmKOAW7H0cHpWdd3Qh057gZBK7V7EFuAfzrr/DWmjS9Bt4mUCeQeZO395j3/KiCtdmeJlokatFH9KXtTOMiubaC8tpLa5jWWBxhlYZB9/rXj97pV94e8SS2UlxL5Mh3Wk452g/w7e4HrXsnP1rE8T6P/a2ks0R23dsDLC3fjqufQ1SfQqErSTOKj1Sa1mS31OMRljhJ15Vvc+ma1v1rLmm+36Az/ZvMZsI8QGQr+3061ftIXt7SGGRi7ogVmPUmsnY9GLYaNdf2BroXONOv2w6n7scn972Fd+fr+PrXnt9BDdWcttK6ruXjLYORyP1rpvCWpvqegQtM4a6h/dzAdVI6Z/CrTurs468OWV11Nzn1pVVmzhScdcVU1HUbfS7J7q5bCrwqjlmbsoHc1lR6DqfiFFvNWu5tPjI3W1rA21kHZnPfPpWsKUpvQ520jfHLY7+lYt5rM9xeNpuiQLdXi8SSE4jh/4F3I9KzDPrtzqE3hwzJmBVa41JOB5Z6KB/eI710dnFa6VZi1sohHGOSerOf7zHua3pYZt3lsS5djPbw/4iYBm8WopxyBbDrVO4svE+mjzoNbi1IrybVoQm8em7tW49w7HrUZYtyTmupYeO1ieZkWja5ba1CwjBiuo+Jbd+GQ/TuPetTtXIazBHFrWlX0IMd09ysUjrwXQ9m9a0tS8U2unau1k8JaNXCSTBuI2b7oxXn1aXJKyNIyutTcHIpe5poIZARyCMg0o6e9ZDFPSkPTiig+1AAOetHcUDp7UUABoopQDngZNAAOvvR9KToemD3oLqoAZ1XccDccZ+lABR1oxijrigCtf2FtqVqba7QtETn5Tgg+oPasT/AIQfSVYNHcanG3YrdMDXS496TFNSktmFkzDh8I6VE4aR7y5Ppczs6/ka1baxsrI5tbOCAjvEgU1OetL3ocm9wtYCcnJ5NJRRSABQc0AjBozQAoOCCB0rkruR/D2tSz3Ks2n3hAWdRkxt6N6Cus3CmTQxXELwzIskbjDIwyDV06jhK6E1dFOP96qvH86kZDLyD71R1vT7m/0a5toUJldQVB6HBziq7+BNLY5jutViXssVwQo+g9KB4DtDx/aGrlT2Fwc12/W4tbEcjOlo7cVkaFrf9rieGa3a2u7cjzYmPOD0YexrYxXnlppq6Cko5qG8vLewtnubuVYoUGWZv8O9CGeefFDUri1vtPtBezW1vNGWby2xub0PtXDJHbqxljjYsfvPtJJr1S5v/DPi6ZNPu4yZG/1DuuC3+7TG+G+mYZUv76LPZSOKtcttWVCqlsrnlM32MjMls7D2iYj9KsWGu3umZS0m+0wDnyJuGX2XPavWLXwRbWfEWq34GMFTtIarqeEtEVg81jHcSLyHcc/pTTivMp1ZPZWPOLLVtQ8Txmws9EuFlLKzu5wqAHr7169ChigjjLbiqhS3qcUkMEVvEEgjWJB0VRipe1Q7dFZEym5asT+tFHSlH86kkTPNY/im8trPw7eG4vfspeJlRh94tjgAd62DXmHj+1v9S8UwQW1k90tvHuRdwVRkcnnrVRV2NWvZnMLrMbWVsqQ3ysiAMIH2h2/vH61fXxawhEUmk3KgLjf5gLf/AK6zxaX5fYLFjJnG3evWrEujalBGr3xi01W+6JmEhk9ht6Gr5G+h0upFLcYNf0i1KzzQXTspBAlbJzmu4+Hsj3txqd+lsbaBnVWQtnc2OGz9KxPD/wANDqN0uo6w86W6ndFbtjcT6n2r06ysbXTbZbazt1hhXoq9KUuVaLcwlUctOhhztFN40iF86+VbRloI3bCs39456kVty6xbnreWwJ6/vV61U1Pw/p+rzRTXcRaSJSqspIO09qrL4L8NqDnSYmJ7lmya6KWIjCKVjFxbZhanrMOi+KReRyfabe/ULcLB83lbejcdK0x4n0ZgCLw4PT5CK17DQ9K0sSfYLCKDzBh9vO786kOlaezbjZQ7vXbT+t26aC5Dn5fF+iQsFNzKzt0VYWOaYNc1OdgbLw5c3EZ6S7wo+uDXUxW1tb5ENvEmeuEBqYHA64+nFJ4yT2Q1A5eysNW1HV4bzU7dbS2txlICcsW7Nn0rRuPDWm3WpvqEyM0rsGdc/KzDoSPWtftnP1JqjqGrafpUPnX95FDGeMk7j+QrnlOU5XZSSRdGFAwMDoAKCQBkkAe/SuLu/iAjzbdKsJbqFes54VvYD1rO1nxbNrmnDT7ewvLCR2BknZhhQP8AGkoSHc7yTUbOK8FpJcxRzlQwVmC5HrUzzRRQmZ5FES8s+4bQPrXjzaQk941xezy3rbAiNKxyqjoBU8llNLbPaNqN0bOTAe3LfKw9Kr2a7i1PS77xBpGmwia6v4lRunltvP5CsS5+IWlgEadDNqEmM7VUpj865G20uytWD29sqHGM5J4/GrRXHIUD6ACmoIdmbq/EJsDf4eu1J7bwcVVv/GtzqKRWUWnT6cZ51iN27ghQT6eprGt7NdT8RWlhcX8llBNG2yZTgGX+FW9jUd3bXdvJcaXqEZi1G2O9FPAkK/dZfXNUoJa2JbOnvfFOp+G9Rm0S80uW+uIQGjuEcKGjPQn1NGlyP401jUftcNzZRWtmJIUV+Q453U7XlfxB4N07xDAGe+sCEuUXq56MD9OtTeAnSXUNYaN1dGsiVKnPaqUUnewr6GfpfxAuH06IXGh3MkigqZRIMPgkZ/SrZ8fkf8wC5/7+CuQtpVs9LtkkDNKzMqRryzHceBVi3ukuGdNrJLGcPE4wymocV2KR11t8QNGfC3vm2UhPCspb9RVz/hNfD2xm+3tgcH90a4sqOMhT9VBo2gdFX/vkUuRDszrZfHWjAf6K8ty3ZVQrn86z5fHdyx/c6JKo/wBpwc1hcf3V/AAUo5IHNCjELXNg+OtSBGNGZge4YcUx/GussT5WnJGMcb+eappCWHFDwFQadl2ETP4v8Sso8v7Erf7SZoHivxP/AM9dP/79mqBGDQOvIosuw7Gh/wAJV4nz/rNP/wC/dMk8U+KXVkE+nqT0byzVI49KKLLsFh76v4hlH7zUI15ydikVC8+qykmTWLxST0R8AU7vQc0LyCxrapp4RrnVbeeaK7CBv3f8RUcA1taF4qs9RhtYLlnt71otzLNxuYdcUw8jpke9Z+p6RbassSTjasTbhs+Vj7ZHSuCnVsrPY8ujiHDR6o09d12ZZotO0d45LqYbnlJysKf3qxUstRv74S63OlzFBxboh4J/vMPWrFjpFlp0809tGytKNr7mLZH41fAonWb0WwVcRKW2xl61a3M0Fq9jFE1zbziVAw2rkeuO1X9H8Qan/bSadrgs0a4QyQvA3HH8LZ71MetYesaDDeJdXcUW/UGjKwMzlQpopVLaPYVGs4Oz2PQBQfrXJaF4luYZoNM19LSzkESrDIr5EhA5z71rXvifSbC4NvLcq0gGWVPmKj3rp9D04zi1dbGvR1/CqEeuaVLZLeDULcW7Nt3luA3p9atW13bXkfm2txHNHnG5GyKLMq5Njikpe/NIBzSABWfqeh6bq/lm/thK0f3GDFSPy61oUvWmm1qg0OYPgLw/5hf7M+Cc7d7YrTsPDejaY++0sFV/7zsX/wDQs4rUoFNyk92KyE570Hr15qC/vYNOsZby5bbDEu5sEZrlJfiRppyttYahI2eGMeFP40JN7ILnZd/Wkd1jjeSRgqKNzM3RQO9ed3PivX74k2/l6fEfulfmbHuDVCWTWrxGS61yaaN12suwKGU9qr2b6hc9DtfEGjXqs1tqcEoX72DjFRP4p8PoxR9Ztgw7c5rz86RauiIYdoRQBtO388dad9jt4ukEXpkoCafs0Gp0Gp+P4YdUS00cQaguzdI65wp9KoHxj4nM7PHZaYIj91XY5A9/es5UjRiUjRCe6qBmnHrVJR7DsTX+s6/q7Bbm4isoFH3bQ53n/azVBLCFJhNIGlm6b3Yn9DVxQNtNI5p2tsFgAAGAAo9F4FA6deKOlGOKBiqPmqxHBvqun3q07UDaM80ITGpagCop4NvatQKPSopUBXpTEclczx3MLERTiFWyl2qkqrjuD6iu10GbTviToxtL92XVtNwovIlIbHZgT1J7isfStZ1fwvA1laWlpf6eXZ1inwChJycetdh4U8b6dq2oNpz6eunXzDcqqgVZcdcHvVbLQW71Njw14Zg8OaJJpYuZb1JXaR3mA3Nu6ikstD0TwtYXr2kUdpE6MZGZumQeOa2mcbgOeTiuNjsk8R61dXmplnt7KYw29sGIUMP4j659DUKXdl8ulkY/ww0uO8+069cxgiJmht9y8FAc7hnvXO6leprPinUNUjVVgD+VAVGNyjgk++a9H8V6mNH8IXslqqRSBNkCooUEnjAA9q8ws4FtrWKMcfLuP+83J/Wne6JtZ2LBHH0pope1J6UMpi0qdaShTzSEadt90U65xtNR2zcCi5bg0xGe5O6kFBOWpO1AwOc9aB1oHWlpAFOjQufWmjmrltFlgaLAdAabvAFONU7mTYOK8g8IsmVQeTURuEU9ayJbpueelQG4bPWmBvrcKe9KbhQetYAuGHenfaGx1oGa09laagoFxCshClVYjlc+h7Giy0mxsIBFDbqw7tJ8zH6k9ap294VIzV9LpWHWnzO1r6BzO1rlVfD+mJdPci2+Z+Smf3efXb0zVe4MXhe/g1a2LxWxbbdxLyrL2wvY1tI4YUksUc6lJEV1P8LDIqo1JJptlwqyi07l7TvFmiao4SC8CO3RJvlYH+6fetuuCvdGsEsbl47FZZiDIAp2szAdm7VueCLma68H2Mlyxab5g25ssMHoa6oyjJNo9KjXVS+h0GPWh3RELuwVQOSTgCmPcQRNiSeKM+jMBXKeMdZ0+fQpbKC/jadpkUiN+ozyAatK7sbm3rOt22kaNLqJKzqpCqqHO5j0rlW8d62p3f8ACP2xXGR+/wCfasE6ZDHMG8y4YKeI2fK/lVnHPvWihFeYincwTa3NJeaq8pklORAkhCIv93Hergyiqo4AGABRmg8dOasdrCquWq9bw7hnFU0+8MVq2y/KKAFMQVelZ9wMNwK1ZfunmsidvmNAiGkxQOTzSnilYY5eKaT81AOOtB60AIelKaM/SgnigaFHWtOz+7WYv3hWnadKEJl4U1lyKUdKU/rTEZ11FxnFY97BI4SWFytzA4khYHBBH8OfQ10NzGQhZhhR/EeAK5u/lubm4i0/SHt576cnaplA2gdfxppXYHovh3xzYeIBHZl2i1ZVAmgZcZYdSvqKvXt/p2hxyPcSLE0jFzGDlnP+yO5ri9N8F6tbyWlxHeQ2E0G4szJ5jtu6/N6V0un+G7CyczOJLu4J3ebcNv2t/s5+7TdK78jphTlazOO13V7rxDq0EE0clrp8SfaLeB1w0vbc3p9KrlWLcLmuh8ZadJcalpNxBcLbyzS/Z5JWXcFXrUi/D6ykY/bb64mPrExQVTp9jnqtQlZnMt8i5b5frUDXtqh+e5iX6tXaxeANAgOVW8Y+jzFhV2LwrokQ40+Jv99d1HsvMydZdjzr+0bDGTewen36BqFruwJ1Y/7HNenjQ9HUYGk2PXPMQoksdIs13yWdhbqf4nUKD+NP2XmL2vkedQanAqkhZWA7qhNNn1RGXcLW8ZfaI13R1jwzFuVbvTlC9drLjNNXxV4caUQjUrUN/vAD86fsl3F7V9jz03r43f2ZqOOvEB5p63UjqGGl6lg9MwGvWoJ1uYhJbyrLHjho2DL+Yp5kcdGbPpT9nEXtZdjyT7RKP+YXqP8A34NIbmTH/IM1H/vwa9bMsn99qBI+fvtR7KIe2fY8iS/wNzadqKrnq0B4rQj1e1hADw3Kt1wYyK9LLM2QTuB6g9KhMELNloY2PqVBo9ku4e2fY5t51CnBrLu592aqm6Yjk1A7lj1rwDyhrNuNJikB5pe1MA4oNGOKWgADlTU8c7KetQUn6UAa0V6VAyamN6PWsQMRSmQ884A5NAzQu9WhtoHmmkCRKCWJ9P61n+HPFd7p8F0LbQ57m2ncPA+8KAO/B6VhyzW2s6tAkJaeKE5lyML/APXNdZbIMAdAOABxxXdQpJRu92ehhaXKuZ9SlJHca5qt3f39tLbCXaI4GfdtAHP51INIsIEULZxDadw+XofX61rKgA4qG5+7iuk6zKlPzHv70wcmnScsaRRSuMTvSGnEU3tSAki+8K1rf7grJh+8BWvB9wVQMJ2wlZMxyxrSuW+Xjn6VlSsFY7mVf944oYJCDmldage9toOZJQB/sjd/KnJcPeECwtJ7o+ioV/nRZibSJKQcmrEOh+I7k4GkSWuejTMCK0IfAuvSqDdajZIp/hjUhhQosTnEyCpHO0gfSo2uIE+9PEp9GcA11UPw3sx81zqt+7Hqqt8tacHgbw7CB5mnpckfxTcmqUSfaJHnjanaREku7Y7xoW/lV+z1Xz1H2SzuZyegMZX+dek22k6fZAC1sYYgOm1c4q4Tx0UfRQKrlQvaM87RPEdwcReHZEU9JGlGPyq1H4b8UXODJqFnaoeqGPLfnXdUCmoohzkzj4fAFozB77Ub6eTqVWTCH8Kfq/hPS7XRpZrCyihubYicTqPn2ryRn3rqz+NIUSVTHIMowww9QapCUmncpafdi/063vAMCaMPj09qsVh+Gy0Md5YSHDQzsUX0jJ+WtztQexTlzRTMjxPbvc+HbtYhmZVDRnupB6/lWjp9yl5ptvcRncrRqM+4GD+tSyKHR0PIZWXH1BrE8HsY9HawP37OVlb8STTRx42O0jfPSkH1rO1nWU0i3Dm3e5lPIhRsMV7tz2q5bXCXFrFcRghXUNtPbPaqOCxznjXxraeENO3viW9kBEEI6k+p9q+edc8Vax4huXlv7x2VjnyVbCqPYV6N428H3Xib4jx6dYzyy3LoHnZzlYU7fSpfGHwgbTbLTLPQbeW6nZma6unIwgA6/QVLkk7GkY6XPKLaTS1sZI57S4ku2OI3V8KD7jvWhf8AhHULCxjujAzI0XmSjaR5Xt7/AFrsfEfwztPDPgGPWzf/AGy7lYFXi/1YX2965bTvGF216o1u4ubywaMRSxKQDt9BQncdrFDT/EWt6REiWeoXUEPVUDEKfp616H4V+MlxHNHa6+iyQEhRPGMFfdvWsGPxPoOoo0l9YpA+nndp0Kr8jKP4X9Sawr7UdH1Ka4mFktm8yFiqD5UYdFX0BqkJpM+n7S9ttQtY7m0mWWBxlHU5FTnpXzZ4C8c3XhW/SKZ2k06VgJIychP9oV9DPqUB0dtSt3EsPkmWMryG4yKaZm42ZdwQM4OD3pOxrlbW4v0vtDu5tSWd9TZhLbRHKRJjIOOx7V1R6ke9PcTVjy45paKK+dPPEAOaWiigAooooAKKTFUNXvLiyshLbojuWVdrHA5pxi5OyHFOTsi8WVRlmVR7tismXUrq7lkg0uKORVBV5pM7QT1A96cNEW5cy6ozXE3VVVtqp7DHWtKCCO3iEcSBEHQCuunh1HV6nfSwqWsiHTrQWVlHb7gzKDuYDliTWxbSDIGaoGpYn2sK6jtsbasCtVbo/LT4X3LUF03FAjPY/MadGuWphHzVNEOaQxj8E1GelLeTxW4DSuF3HCjqWPpV3TPDeta0wcRmwtD96SUYk+qjuKaTE5JIpGeKAb5nVFHUnk/lV+0up7tQNPsLm8U8eZGuFX65rrdK8FaRpsizSI15dj/lvL3/AOA9K6FFWMbY0WMeiKFH6UKxDn2OEi8J67fn/TLm2tYG6eRnzF+uav23w90mPBvJ7nUB3Wfj+VdafejtVInmbMyy0DSNOINpp8UWOnG7+daIAHREX/dUD+VLRTIEOfUn8aTinGm0AIaD70vakPSqEHfmj1ooFCACeKPSqk16kMpQr0OMk4FNOow4GGUjHckH+VF0Wqc2rpFse9B/nVMalET/AAj/AIEf8Kd9uj2kll47Bv8A61F0N0p9jKkItfGLPgkXkCoMdAVrYB4rnfEl4kE2naom1haS7WAbk7jiui4xx0wD+dVe56GFuoWfQU+vpzXLqL7SPF8iW5ie01NxLKr/AHkIGPlrT1nxBa6I9qt0kpW4cIHUZVfdvaqniZmt4rDVI13R206vMy8kRetCHiEpwaW6NPVtGtdXRUudw25UMpwSvdfpVyCKK2hjjUBIYlA/3VFPjlSeJZ4iGjkUMpBHQ8isfxLeG20loIwWnvGFtGq/eG7jd+FWeRZvQf4Fs1ln1PXpR+/up2hDN/cU/KRV+1ut2rapoOoShtymVGZtuY242iqus+H7y48CrpejXpivbVFKunRpF5IP1NQ6XpcfjTw5ZzeIbKSLVLYmNnVirBx346jvXPvqdKVkkaupeFdO1Lwg/h4JttDEY4sclT1BH414Xp/wtvLrwzr9vJbsmp6bcZiOP9coHQeor6HWKXTtJ2IWuZYEwpbq5/xrDtfGmkI08Gq3Nvp15E22SKXgtx19+KE5JaDaTPkJlZGKMpVlOGB6gjtSH8K9C+Ieg6dN4tvLrRLy3mtZoWuiIzwuOo+pNeenIGCCD6Gtk7kNWAV7F8HPFDSmXw5ePvUqWtw3Of7y/SvHe1dp8NtP1B/FVjf2iboo5SjFWGRkZ6dcc1S3Ikro9/0/QdK0ueWexslhkk4ZgxJPsM9PwrSpzxPHjK7QabVmJ5bnmjPNQz3EcEbPI6qFHryT6fWrmn+Hte1tY3eNdNsnAYTsdzMP93tXz0YSlsclOlKbskQk4prypEm+R1Rc43McDNbdz8PGh2vo+rPbSEYl85fMDn1HpVnTfAMEUpn1i9OoygYQKu1V/wCA9619jrubrCSvZvQ51GEihoyGU9weKry39rAwSSdBIeAmfmJ9BXV6j4G8KwxPeXf2uCJeWKTlVH4VyOsJoj6tbaXoDhokiL3E7LvIb+EK30q44dN7lLCNPVlQ+IbTcQIbpsHBKx5GR2pIll1e5juJY3is4jlEcYaRv9odsVesrJLKIohZix3MW5yatEknk5reNGMHdHRTw0YO/UTnNJ3pR1o7VodA7HHWkGRThyMU08GncC7bSYGKS5bIqvExDYHWkEk9/cC00y3a7uGOBt4Rf95u1Am7EUjpEheRwqDqzcAVb0rT9U1ttun25jg/jupvlAHqv96ul0bwHDDIl3rUpu7leVhXiNP9kj+L612CIkaKkaKqLwqqMKB9KNES5djA0fwhp2kt58g+2XjD5p5hkH6L2roSTgZ6Dge1FFBm2Npe/SjHNJ3oADRRRVITEoozS96YhKb606kIoEIRxSU7tTTVDYCgdaBQOtAjG1Hll/3m/nU5luSgJv7YAjpx/wDE1FdsizRmRCyAtlQcZ+Y96YXtVQP9gcI3AYyHGfyqOp6MVeK0G3LyiBEa5iljzwq9R+gpsGq2NtMljJcIk7ABVPI3Hpz68dO1BltShAtmDY4PmcfypiaTYXpillTdKqszHaTkjp7ccULcqSXLZ6BqNkl+l9bFQxeMlVwchwRjP41l+G9c1LV4E0zTrMT31i3lXrzNtCsPQ9wajttU18andxx6ULkwkANJJs+XIwRnqe2KzZbLxLba7c67Y6V9hLLklJ9w3d2Zf4vpWkTGpNwdkztLqDVLh4Le+8Pxbg+VZHEi+mSSOKr6agt7jUNEmxKls2FzyGVhkg/TPFWfDvxFtdRkSw1KKa2uypPmNGVR8d/9kn0Nc9c2GuWmvSR6derHY6krSxyzR5ZSDyCTVkQqtO8jAsjqem+MP7KWGcww3SsLlWJSGE8srdue1emG1TWNcuZVMZeyjxbMedrMDyf89qbpmkDTdHkhuZZLlphh2f8AiPqPSo/CdnFo91qOmCWSWfKys8hyWDE4APt6f41MnZGKacro1dC0+40vSlt7qUS3G4szL3Jqa11G1udRnsrd98sIDSFR8oJ7Z9anu7qGwspru4YrFEu4n6envXK2XjK2R1uG0aW2tLlwqTImWck4yygcD1JrG19TbXodk/C8dsnivOte1q/OpmJPA8WoIzbfOdRuI9cmvQILiO6iE0TrJGRwVPpTZZjGQVfPtSvZ3C10efavpuh6z4e1RY9K+xzwwYYmPZtY+mOorxnxZp1hBoVreTbnvJkRIJ1BCzbQNzEHtg9evSvofW9RSyspbiaLz9x2iLGfMJ/hrh/il4VXxDa6LFY+TbeQhKsSFiRWxkMeg4HH0qqctwnG1u58921rPeTrBbxNJIxwqqOa9t+F0DQakILu4tpZLJAXSBf9WMfxN0J/L8awbbwnc+FI5YIpIbu+v1P2KaP5lkwPu56DB5Pr+Fel/D/wrJ4c8Oyw3YVr66Ja4lZhwzdie9bxd9Uc8nbQ6uLUba/Z0hdJPLOW+Y/L9aZIyl2KDC54FYulaJdaffS3WoXKXF00fkq0abFEecjI7n3rYFWjJ7nN2ngbRrVoXkSW4kjwxMjZVmHfFdGAoHGAAMY9KGbYjOQTtBJH0rhJfH93NLKljo7qqOU3uwIJHf2rzEm9jsSUdEdBrfirTtBnS2uWdp3XcqKuePWuZ1Hxvq2oTpFoiJZoq7nlnTcGP90CszUb3V9cv7S5vfssUduxJEaYZh/dJ9Kf3NaRil6hqyDU7nxDq9rLDd6lbMsg2lRFhcfT1p1tbRWkKxwxJGAoDbRgEjvUo/Kg9c1fSw0khe/pSZpaKkBPWlpPSkZlRSzsFA7k4FMB6nBqO5njgZQSzO3Coo3MfwqzpWmanr7406LyrfOGu5lIUewHr713+h+FNO0TEiKbi7xzcS8sPZfamS5W2OT0jwXf6rtn1RmsrQ4IgVv3jjsd3b6V31hp1npdsLext0hjAwdo5b3b1NW6QdKVyG7idvSg0tIaZICg0Cg9KAENBopfpQAgpPWlPWkJzTQCGiijFUSHakNL3pDQIKaaWkHBpgBoHWg0UwMe/wBpnTJbbznA5+8c4pyXFulpMscbMuV2iZs7mz6DgcUtx5b3IWQgqhbcu8KTknGCaYzOWjMZhijjO5FMgOTnqT3qOp6MWnFJkN4IwsWFRZdpLqh+Uen4+tTQQvsUiSKJmQnBUZI7c+9O8u0YFimGOflWddv+NEDeVEylkdiP4nUgeh/Ci2o3LSy/EIYyLwiTbt2AhlQKGG4Y4+v8q1o3MbZABHfNZUO1bpmMqtuKhRuDHOc9u3WtVFDNtJwccfWrjscld3aCZbO4VkmtUcNycgVnnSbP7ZFcq9wxhVgiO2VXI7CtF0RUJ37j0GPXvSiFCQQ4AOCM9cd6s59Tz1tcvG1y2DT3Q1Rrjyp7IqWhWInhlPTOOprrNYm1CxlTU9NiSeW2yHhbIMid+fXFaiojg8hdp6kDO2klgV18pWyWUgkHHHb8aYXad0U5NXtfFvhqR7AGWRSGe1ztcMvJUg+/esi18WacxX7Ss9tIhCyQyQkbcdVHqKfp/gnTrO/nvYbm8juJsh5VfHHpnPH4Usfg+yncm51C8uZA+S85DDb/AHRnp9evvWbpnRTr8vQueB7gTwa1cRLKto14xg8xSo27RnaD2zWhfavYQBjNfWy7eoMgyPwrCTwhCzNHDrerRxg/JCsuFC+mKg1TwPp9/bCG0iRZQ+55pjlnA6AnnHPtSlSb6gqyWyNrVbC01jSTbXTMsBIkZlYjK9eo5Fc54uubC+s7Oyt0iubYrtQ+eqqrr91mJOcD071ffQ9ZvbGWyutViWFdqr5ChWCjHBPfjg0W3gXQkWJJrFJFK5Kscgnv370RpNLVhKqr6GBbXVhHqdlPGq/YdJjKySIvyySv1VPxrq7mylutGfVLtpLCKNQ6QSuBkDn5sdSccU270BCtpHpyRW62reYlu6goW7Z/nRPos+qXpuNdvmuY4wGS1iIEQb/aHcj8K1irKyMZNN3ZoRX0Oo2EF1GjKZUDAEEED3zSCpZIURTtb7uBjjB+lRDpVozZBqNy9npl3dqA0kEJkAPQsB/KvJLKa6vLubU5kt4Y7ld3kQAhVbPLc9zRRXBT2Z2dTQ9KXPNFFUMQ9aU8iiihAJ1HNA60UUhle+u1srYzMhbkDAOK7Hw74Fiu1S+1iYXTH7tumViHue+aKKroZzO5RFjRY0RVRRhVUYApxooqCBvelPSiiqBjaD1oooEB6UUUUwE7mgcCiigAPU00UUU0Ji9qDRRVCQh6mg9KKKAG96TFFFMQUveiimA0opOCq5PU4qNlibG5AeO6g0UUx3YnkwHjykx7qKQxRMcmNCfdRRRSDmYu2KM5CAH2UCnmiiqQSDtSUUU0SFJRRTEwNIKKKYhQcHIJB9qSiimMD1pvU0UUCFpKKKYCUUUUdA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" name="图片 8" descr="85067442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852936"/>
            <a:ext cx="5508612" cy="3672408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DOC_GUID" val="{520b1c8a-9376-4880-ac41-d0600b4a24e3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WPS 演示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安全：预防溺水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安全：预防溺水</dc:title>
  <dc:creator>Administrator</dc:creator>
  <cp:lastModifiedBy>DOVE1417085582</cp:lastModifiedBy>
  <cp:revision>3</cp:revision>
  <dcterms:created xsi:type="dcterms:W3CDTF">2018-02-28T02:42:00Z</dcterms:created>
  <dcterms:modified xsi:type="dcterms:W3CDTF">2019-03-28T05:29:39Z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