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2"/>
  </p:notesMasterIdLst>
  <p:handoutMasterIdLst>
    <p:handoutMasterId r:id="rId23"/>
  </p:handoutMasterIdLst>
  <p:sldIdLst>
    <p:sldId id="409" r:id="rId4"/>
    <p:sldId id="447" r:id="rId5"/>
    <p:sldId id="424" r:id="rId6"/>
    <p:sldId id="425" r:id="rId7"/>
    <p:sldId id="423" r:id="rId8"/>
    <p:sldId id="420" r:id="rId9"/>
    <p:sldId id="419" r:id="rId10"/>
    <p:sldId id="426" r:id="rId11"/>
    <p:sldId id="428" r:id="rId12"/>
    <p:sldId id="434" r:id="rId13"/>
    <p:sldId id="430" r:id="rId14"/>
    <p:sldId id="432" r:id="rId15"/>
    <p:sldId id="429" r:id="rId16"/>
    <p:sldId id="435" r:id="rId17"/>
    <p:sldId id="437" r:id="rId18"/>
    <p:sldId id="438" r:id="rId19"/>
    <p:sldId id="445" r:id="rId20"/>
    <p:sldId id="44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83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6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648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4" Type="http://schemas.openxmlformats.org/officeDocument/2006/relationships/theme" Target="../theme/theme2.xml"/><Relationship Id="rId13" Type="http://schemas.openxmlformats.org/officeDocument/2006/relationships/tags" Target="../tags/tag48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4.xml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5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6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1000" y="1939290"/>
            <a:ext cx="63493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安全乘坐电梯</a:t>
            </a:r>
            <a:endParaRPr lang="zh-CN" altLang="zh-CN" sz="8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圆角矩形标注 4"/>
          <p:cNvSpPr/>
          <p:nvPr/>
        </p:nvSpPr>
        <p:spPr>
          <a:xfrm>
            <a:off x="1014730" y="398780"/>
            <a:ext cx="7883525" cy="8604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39" name="图片 3" descr="C:\Users\Administrator\Desktop\封图\aqcdt6.jpgaqcdt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37410" y="1200150"/>
            <a:ext cx="7916545" cy="5554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>
            <a:spLocks noGrp="1" noChangeArrowheads="1"/>
          </p:cNvSpPr>
          <p:nvPr/>
        </p:nvSpPr>
        <p:spPr bwMode="auto">
          <a:xfrm>
            <a:off x="1522095" y="257810"/>
            <a:ext cx="721741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电梯终于修好了，三个小伙伴拥抱在一起。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12015787_214634819000_2"/>
          <p:cNvPicPr>
            <a:picLocks noChangeAspect="1"/>
          </p:cNvPicPr>
          <p:nvPr/>
        </p:nvPicPr>
        <p:blipFill>
          <a:blip r:embed="rId1"/>
          <a:srcRect l="-1137" t="64551" r="9142" b="4623"/>
          <a:stretch>
            <a:fillRect/>
          </a:stretch>
        </p:blipFill>
        <p:spPr>
          <a:xfrm>
            <a:off x="2376170" y="2599055"/>
            <a:ext cx="6718300" cy="3113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>
            <a:spLocks noGrp="1"/>
          </p:cNvSpPr>
          <p:nvPr/>
        </p:nvSpPr>
        <p:spPr>
          <a:xfrm>
            <a:off x="1152525" y="1159828"/>
            <a:ext cx="942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.小黄鸭乘坐的电梯停在了哪一层？</a:t>
            </a:r>
            <a:endParaRPr lang="zh-CN" altLang="en-US" sz="36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4152265" y="2490470"/>
            <a:ext cx="3430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电梯停在了50层。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提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" y="607060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Rectangle 3"/>
          <p:cNvSpPr>
            <a:spLocks noGrp="1"/>
          </p:cNvSpPr>
          <p:nvPr/>
        </p:nvSpPr>
        <p:spPr>
          <a:xfrm>
            <a:off x="2066997" y="1380913"/>
            <a:ext cx="8058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4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34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.电梯停运</a:t>
            </a:r>
            <a:r>
              <a:rPr lang="zh-CN" altLang="en-US" sz="3400" b="1" dirty="0" smtClean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时，小黄</a:t>
            </a:r>
            <a:r>
              <a:rPr lang="zh-CN" altLang="en-US" sz="34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鸭第一时间做了什么?</a:t>
            </a:r>
            <a:endParaRPr lang="zh-CN" altLang="en-US" sz="34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2869565" y="2967990"/>
            <a:ext cx="64528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它</a:t>
            </a: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立刻让自己冷静下来，拨打了电梯里的求救电话。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115" y="1708785"/>
            <a:ext cx="5514975" cy="4601210"/>
          </a:xfrm>
          <a:prstGeom prst="rect">
            <a:avLst/>
          </a:prstGeom>
        </p:spPr>
      </p:pic>
      <p:sp>
        <p:nvSpPr>
          <p:cNvPr id="16387" name="Rectangle 3"/>
          <p:cNvSpPr>
            <a:spLocks noGrp="1"/>
          </p:cNvSpPr>
          <p:nvPr/>
        </p:nvSpPr>
        <p:spPr>
          <a:xfrm>
            <a:off x="2031365" y="772160"/>
            <a:ext cx="764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.长毛狗和黑熊都做了哪些危险动作？</a:t>
            </a:r>
            <a:endParaRPr lang="zh-CN" altLang="en-US" sz="36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4505643" y="2728278"/>
            <a:ext cx="28225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乱蹦乱跳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砸电梯的门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3"/>
          <p:cNvSpPr>
            <a:spLocks noGrp="1"/>
          </p:cNvSpPr>
          <p:nvPr/>
        </p:nvSpPr>
        <p:spPr>
          <a:xfrm>
            <a:off x="1627505" y="1089343"/>
            <a:ext cx="89376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你坐过电梯吗？如何文明乘坐电梯？</a:t>
            </a:r>
            <a:endParaRPr lang="zh-CN" altLang="en-US" sz="3600" b="1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4061143" y="3164840"/>
            <a:ext cx="48641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耐心等待其他人上电梯，不在电梯里打闹。</a:t>
            </a:r>
            <a:endParaRPr lang="zh-CN" altLang="en-US" sz="3200" b="1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589405" y="2548890"/>
            <a:ext cx="1659255" cy="3111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安全小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870" y="858520"/>
            <a:ext cx="2181225" cy="809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85515" y="2275205"/>
            <a:ext cx="7927975" cy="286131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乘坐电梯时，不要在电梯里跑动、打闹；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电梯门正在关闭时，不能用手、脚等阻止关门；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不乘坐超载电梯，不倚靠电梯门；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4"/>
                </a:solidFill>
                <a:effectLst/>
              </a:rPr>
              <a:t>当电梯出现故障时，不要惊慌。先按报警按钮，如无应答，再拨物业、维保应急电话，耐心等待救援。</a:t>
            </a:r>
            <a:endParaRPr lang="zh-CN" altLang="en-US" sz="2400" b="1">
              <a:solidFill>
                <a:schemeClr val="accent4"/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" y="1868805"/>
            <a:ext cx="2470150" cy="3494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安全小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715" y="1204595"/>
            <a:ext cx="2181225" cy="809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8715" y="2690495"/>
            <a:ext cx="813562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乘坐自动扶梯时，不将脚靠在围裙板上，若鞋带或裤边等</a:t>
            </a: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  <a:sym typeface="+mn-ea"/>
              </a:rPr>
              <a:t>不慎</a:t>
            </a: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卷入缝隙，就会有危险；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不要将手放入梯级与围裙板的间隙内，以免夹伤；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不要在自动扶梯上逆行、攀爬、玩耍等；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effectLst/>
              </a:rPr>
              <a:t>我们小朋友的好奇心强，上行过程中千万不要把头部伸出扶梯向下看，这样容易导致意外发生。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03945" y="601980"/>
            <a:ext cx="2653665" cy="2399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3" name="Rectangle 4"/>
          <p:cNvSpPr>
            <a:spLocks noGrp="1"/>
          </p:cNvSpPr>
          <p:nvPr/>
        </p:nvSpPr>
        <p:spPr>
          <a:xfrm>
            <a:off x="3922713" y="1776413"/>
            <a:ext cx="4562475" cy="337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儿童乘电梯，成人需跟随。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停稳再进入，勿要靠厢门。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用手按按钮，严禁去撞击。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电梯运行时，挤门很危险。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若遇意外事，请把警铃按。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文明乘电梯，跑跳危险多。</a:t>
            </a:r>
            <a:endParaRPr lang="zh-CN" altLang="en-US" sz="2600" b="1" dirty="0">
              <a:solidFill>
                <a:srgbClr val="0099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190" y="976630"/>
            <a:ext cx="2181225" cy="800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90495" y="2583815"/>
            <a:ext cx="8748395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chemeClr val="accent4"/>
                </a:solidFill>
                <a:effectLst/>
              </a:rPr>
              <a:t>你学会安全乘坐电梯了吗？</a:t>
            </a:r>
            <a:endParaRPr lang="zh-CN" altLang="en-US" sz="4400" b="1">
              <a:solidFill>
                <a:schemeClr val="accent4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" y="669290"/>
            <a:ext cx="5866130" cy="3895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510" y="3041650"/>
            <a:ext cx="4718685" cy="3450590"/>
          </a:xfrm>
          <a:prstGeom prst="rect">
            <a:avLst/>
          </a:prstGeom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404303" y="3544570"/>
            <a:ext cx="3740150" cy="2444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直梯</a:t>
            </a: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644005" y="1395095"/>
            <a:ext cx="4060190" cy="2444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自动扶梯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Rectangle 3"/>
          <p:cNvSpPr>
            <a:spLocks noGrp="1"/>
          </p:cNvSpPr>
          <p:nvPr/>
        </p:nvSpPr>
        <p:spPr>
          <a:xfrm>
            <a:off x="1430020" y="1308100"/>
            <a:ext cx="4501515" cy="3638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3000" b="1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小朋友们，大家都乘坐过电梯吗？今天我们就来学习如何安全乘坐电梯，和应对突发状况。</a:t>
            </a:r>
            <a:endParaRPr lang="zh-CN" altLang="en-US" sz="3000" b="1" dirty="0">
              <a:solidFill>
                <a:schemeClr val="tx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7160" y="2001520"/>
            <a:ext cx="3850640" cy="25673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28190" y="2393315"/>
            <a:ext cx="8351520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6000" b="1" kern="1200" cap="none" spc="0" normalizeH="0" baseline="0" noProof="0" dirty="0">
                <a:solidFill>
                  <a:schemeClr val="accent4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我们来看一段小故事吧！</a:t>
            </a:r>
            <a:endParaRPr kumimoji="0" lang="zh-CN" altLang="en-US" sz="6000" b="1" kern="1200" cap="none" spc="0" normalizeH="0" baseline="0" noProof="0" dirty="0">
              <a:solidFill>
                <a:schemeClr val="accent4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655320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3" descr="C:\Users\Administrator\Desktop\漫画分类-平台水印版\幼儿园大班\安安全全乘电梯1.jpg安安全全乘电梯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2310" y="394335"/>
            <a:ext cx="9608820" cy="6725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圆角矩形标注 2"/>
          <p:cNvSpPr/>
          <p:nvPr/>
        </p:nvSpPr>
        <p:spPr>
          <a:xfrm>
            <a:off x="3815715" y="305435"/>
            <a:ext cx="6673215" cy="7905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0" name="Rectangle 3"/>
          <p:cNvSpPr>
            <a:spLocks noGrp="1"/>
          </p:cNvSpPr>
          <p:nvPr/>
        </p:nvSpPr>
        <p:spPr>
          <a:xfrm>
            <a:off x="2916555" y="206375"/>
            <a:ext cx="7774940" cy="7258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FF66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rgbClr val="FF66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小黄鸭打电话给皮皮猴说要去皮皮猴家玩。</a:t>
            </a:r>
            <a:endParaRPr lang="zh-CN" altLang="en-US" sz="2800" b="1" dirty="0">
              <a:solidFill>
                <a:srgbClr val="FF66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3" descr="C:\Users\Administrator\Desktop\封图\aqcdt2.jpgaqcdt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87600" y="1299210"/>
            <a:ext cx="7546975" cy="5296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圆角矩形标注 3"/>
          <p:cNvSpPr/>
          <p:nvPr/>
        </p:nvSpPr>
        <p:spPr>
          <a:xfrm>
            <a:off x="303213" y="245428"/>
            <a:ext cx="7461250" cy="144938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245" y="398463"/>
            <a:ext cx="6838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小黄鸭拎着一大桶冰淇淋来到了皮皮猴家楼下，准备乘坐电梯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。</a:t>
            </a:r>
            <a:endParaRPr kumimoji="0" 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图片 3" descr="C:\Users\Administrator\Desktop\封图\aqcdt3.jpgaqcdt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22395" y="1465580"/>
            <a:ext cx="7339330" cy="5151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圆角矩形标注 3"/>
          <p:cNvSpPr/>
          <p:nvPr/>
        </p:nvSpPr>
        <p:spPr>
          <a:xfrm>
            <a:off x="334645" y="209550"/>
            <a:ext cx="9574530" cy="162750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/>
        </p:nvSpPr>
        <p:spPr bwMode="auto">
          <a:xfrm>
            <a:off x="383540" y="482600"/>
            <a:ext cx="9477375" cy="973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皮皮猴家住在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101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层，小黄鸭走进电梯按了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101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。</a:t>
            </a:r>
            <a:r>
              <a:rPr lang="zh-CN" altLang="en-US" sz="2400" b="1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突然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电梯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咯噔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一下停在了五十层，长毛狗吓坏了！小黄鸭第一时间拨打了电梯里的求救电话，然后安抚乱跳乱叫的长毛狗，请他吃冰淇淋。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图片 3" descr="C:\Users\Administrator\Desktop\封图\aqcdt4.jpgaqcdt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74190" y="629285"/>
            <a:ext cx="8642985" cy="6065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圆角矩形标注 3"/>
          <p:cNvSpPr/>
          <p:nvPr/>
        </p:nvSpPr>
        <p:spPr>
          <a:xfrm>
            <a:off x="806450" y="227965"/>
            <a:ext cx="6697345" cy="116649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/>
        </p:nvSpPr>
        <p:spPr bwMode="auto">
          <a:xfrm>
            <a:off x="995680" y="163195"/>
            <a:ext cx="6255385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黑熊特别紧张，开始砸电梯门，小黄鸭又请闷热难受的黑熊吃冰淇淋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。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图片 3" descr="C:\Users\Administrator\Desktop\漫画分类-平台水印版\幼儿园大班\安安全全乘电梯5.jpg安安全全乘电梯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34185" y="850900"/>
            <a:ext cx="8689975" cy="6083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圆角矩形标注 3"/>
          <p:cNvSpPr/>
          <p:nvPr/>
        </p:nvSpPr>
        <p:spPr>
          <a:xfrm>
            <a:off x="1795780" y="408305"/>
            <a:ext cx="8348980" cy="10668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/>
        </p:nvSpPr>
        <p:spPr bwMode="auto">
          <a:xfrm>
            <a:off x="857885" y="187325"/>
            <a:ext cx="10384155" cy="1508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这时，皮皮猴、大眼猫还有维修工人赶到50层。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WPS 演示</Application>
  <PresentationFormat>宽屏</PresentationFormat>
  <Paragraphs>58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诺宝妈</cp:lastModifiedBy>
  <cp:revision>172</cp:revision>
  <dcterms:created xsi:type="dcterms:W3CDTF">2020-06-10T01:58:00Z</dcterms:created>
  <dcterms:modified xsi:type="dcterms:W3CDTF">2021-10-20T05:59:52Z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9BECCAAE3A504336B6A244B4EB01EC0C</vt:lpwstr>
  </property>
</Properties>
</file>