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0"/>
  </p:handoutMasterIdLst>
  <p:sldIdLst>
    <p:sldId id="256" r:id="rId3"/>
    <p:sldId id="257" r:id="rId5"/>
    <p:sldId id="266" r:id="rId6"/>
    <p:sldId id="258" r:id="rId7"/>
    <p:sldId id="263" r:id="rId8"/>
    <p:sldId id="273" r:id="rId9"/>
  </p:sldIdLst>
  <p:sldSz cx="12192000" cy="6858000"/>
  <p:notesSz cx="7103745" cy="10234295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D8AA"/>
    <a:srgbClr val="B1C38C"/>
    <a:srgbClr val="A2B37E"/>
    <a:srgbClr val="A2B06C"/>
    <a:srgbClr val="758D55"/>
    <a:srgbClr val="556740"/>
    <a:srgbClr val="AFBB79"/>
    <a:srgbClr val="B2B2B2"/>
    <a:srgbClr val="202020"/>
    <a:srgbClr val="323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68" y="96"/>
      </p:cViewPr>
      <p:guideLst>
        <p:guide orient="horz" pos="2264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23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742950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tags" Target="../tags/tag3.xml"/><Relationship Id="rId12" Type="http://schemas.openxmlformats.org/officeDocument/2006/relationships/tags" Target="../tags/tag2.xml"/><Relationship Id="rId11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0">
          <a:gsLst>
            <a:gs pos="0">
              <a:schemeClr val="bg1">
                <a:lumMod val="95000"/>
              </a:schemeClr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 userDrawn="1">
            <p:custDataLst>
              <p:tags r:id="rId1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4.xml"/><Relationship Id="rId8" Type="http://schemas.openxmlformats.org/officeDocument/2006/relationships/tags" Target="../tags/tag13.xml"/><Relationship Id="rId7" Type="http://schemas.openxmlformats.org/officeDocument/2006/relationships/tags" Target="../tags/tag12.xml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4" Type="http://schemas.openxmlformats.org/officeDocument/2006/relationships/slideLayout" Target="../slideLayouts/slideLayout2.xml"/><Relationship Id="rId13" Type="http://schemas.openxmlformats.org/officeDocument/2006/relationships/tags" Target="../tags/tag17.xml"/><Relationship Id="rId12" Type="http://schemas.openxmlformats.org/officeDocument/2006/relationships/image" Target="../media/image1.png"/><Relationship Id="rId11" Type="http://schemas.openxmlformats.org/officeDocument/2006/relationships/tags" Target="../tags/tag16.xml"/><Relationship Id="rId10" Type="http://schemas.openxmlformats.org/officeDocument/2006/relationships/tags" Target="../tags/tag15.xml"/><Relationship Id="rId1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0172d0dc26b25d2e622eceade12082b0b4877cadcac02-NCB2wE_fw65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47210" y="2063750"/>
            <a:ext cx="3939540" cy="485076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 rot="16200000">
            <a:off x="5617845" y="-2699385"/>
            <a:ext cx="1403350" cy="11245850"/>
          </a:xfrm>
        </p:spPr>
        <p:txBody>
          <a:bodyPr vert="eaVert">
            <a:noAutofit/>
          </a:bodyPr>
          <a:lstStyle/>
          <a:p>
            <a:pPr>
              <a:lnSpc>
                <a:spcPct val="100000"/>
              </a:lnSpc>
            </a:pPr>
            <a:r>
              <a:rPr lang="zh-CN" altLang="en-US" sz="11500" dirty="0">
                <a:solidFill>
                  <a:schemeClr val="tx1">
                    <a:lumMod val="85000"/>
                    <a:lumOff val="15000"/>
                  </a:schemeClr>
                </a:solidFill>
                <a:latin typeface="方正全福体" panose="02000500000000000000" charset="-122"/>
                <a:ea typeface="方正全福体" panose="02000500000000000000" charset="-122"/>
                <a:cs typeface="方正全福体" panose="02000500000000000000" charset="-122"/>
              </a:rPr>
              <a:t>心中的</a:t>
            </a:r>
            <a:r>
              <a:rPr lang="en-US" altLang="zh-CN" sz="11500" dirty="0">
                <a:solidFill>
                  <a:schemeClr val="tx1">
                    <a:lumMod val="85000"/>
                    <a:lumOff val="15000"/>
                  </a:schemeClr>
                </a:solidFill>
                <a:latin typeface="方正全福体" panose="02000500000000000000" charset="-122"/>
                <a:ea typeface="方正全福体" panose="02000500000000000000" charset="-122"/>
                <a:cs typeface="方正全福体" panose="02000500000000000000" charset="-122"/>
              </a:rPr>
              <a:t>“</a:t>
            </a:r>
            <a:r>
              <a:rPr lang="zh-CN" altLang="en-US" sz="11500" dirty="0">
                <a:solidFill>
                  <a:schemeClr val="tx1">
                    <a:lumMod val="85000"/>
                    <a:lumOff val="15000"/>
                  </a:schemeClr>
                </a:solidFill>
                <a:latin typeface="方正全福体" panose="02000500000000000000" charset="-122"/>
                <a:ea typeface="方正全福体" panose="02000500000000000000" charset="-122"/>
                <a:cs typeface="方正全福体" panose="02000500000000000000" charset="-122"/>
              </a:rPr>
              <a:t>小问号</a:t>
            </a:r>
            <a:r>
              <a:rPr lang="en-US" altLang="zh-CN" sz="11500" dirty="0">
                <a:solidFill>
                  <a:schemeClr val="tx1">
                    <a:lumMod val="85000"/>
                    <a:lumOff val="15000"/>
                  </a:schemeClr>
                </a:solidFill>
                <a:latin typeface="方正全福体" panose="02000500000000000000" charset="-122"/>
                <a:ea typeface="方正全福体" panose="02000500000000000000" charset="-122"/>
                <a:cs typeface="方正全福体" panose="02000500000000000000" charset="-122"/>
              </a:rPr>
              <a:t>”</a:t>
            </a:r>
            <a:r>
              <a:rPr lang="zh-CN" altLang="en-US" sz="7200" dirty="0">
                <a:solidFill>
                  <a:schemeClr val="tx1">
                    <a:lumMod val="85000"/>
                    <a:lumOff val="15000"/>
                  </a:schemeClr>
                </a:solidFill>
                <a:latin typeface="逐浪马列大楷体" panose="03000509000000000000" charset="-122"/>
                <a:ea typeface="逐浪马列大楷体" panose="03000509000000000000" charset="-122"/>
              </a:rPr>
              <a:t>   </a:t>
            </a:r>
            <a:endParaRPr lang="zh-CN" altLang="en-US" sz="7200" dirty="0">
              <a:solidFill>
                <a:schemeClr val="tx1">
                  <a:lumMod val="85000"/>
                  <a:lumOff val="15000"/>
                </a:schemeClr>
              </a:solidFill>
              <a:latin typeface="逐浪马列大楷体" panose="03000509000000000000" charset="-122"/>
              <a:ea typeface="逐浪马列大楷体" panose="03000509000000000000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977630" y="5463540"/>
            <a:ext cx="28517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latin typeface="华康行楷体 W5" panose="03000509000000000000" charset="-122"/>
                <a:ea typeface="华康行楷体 W5" panose="03000509000000000000" charset="-122"/>
                <a:cs typeface="华康行楷体 W5" panose="03000509000000000000" charset="-122"/>
              </a:rPr>
              <a:t>丽华三小</a:t>
            </a:r>
            <a:r>
              <a:rPr lang="en-US" altLang="zh-CN" sz="2800">
                <a:latin typeface="华康行楷体 W5" panose="03000509000000000000" charset="-122"/>
                <a:ea typeface="华康行楷体 W5" panose="03000509000000000000" charset="-122"/>
                <a:cs typeface="华康行楷体 W5" panose="03000509000000000000" charset="-122"/>
              </a:rPr>
              <a:t>   </a:t>
            </a:r>
            <a:r>
              <a:rPr lang="zh-CN" altLang="en-US" sz="2800">
                <a:latin typeface="华康行楷体 W5" panose="03000509000000000000" charset="-122"/>
                <a:ea typeface="华康行楷体 W5" panose="03000509000000000000" charset="-122"/>
                <a:cs typeface="华康行楷体 W5" panose="03000509000000000000" charset="-122"/>
              </a:rPr>
              <a:t>蒋莉</a:t>
            </a:r>
            <a:endParaRPr lang="zh-CN" altLang="en-US" sz="2800">
              <a:latin typeface="华康行楷体 W5" panose="03000509000000000000" charset="-122"/>
              <a:ea typeface="华康行楷体 W5" panose="03000509000000000000" charset="-122"/>
              <a:cs typeface="华康行楷体 W5" panose="03000509000000000000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460625" y="3350895"/>
            <a:ext cx="94824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latin typeface="方正全福体" panose="02000500000000000000" charset="-122"/>
                <a:ea typeface="方正全福体" panose="02000500000000000000" charset="-122"/>
                <a:cs typeface="方正全福体" panose="02000500000000000000" charset="-122"/>
              </a:rPr>
              <a:t>——</a:t>
            </a:r>
            <a:r>
              <a:rPr lang="zh-CN" altLang="en-US" sz="3200">
                <a:latin typeface="方正全福体" panose="02000500000000000000" charset="-122"/>
                <a:ea typeface="方正全福体" panose="02000500000000000000" charset="-122"/>
                <a:cs typeface="方正全福体" panose="02000500000000000000" charset="-122"/>
              </a:rPr>
              <a:t>以部编版二下第六单元读写结合教学设计为例</a:t>
            </a:r>
            <a:endParaRPr lang="zh-CN" altLang="en-US" sz="3200">
              <a:latin typeface="方正全福体" panose="02000500000000000000" charset="-122"/>
              <a:ea typeface="方正全福体" panose="02000500000000000000" charset="-122"/>
              <a:cs typeface="方正全福体" panose="02000500000000000000" charset="-122"/>
            </a:endParaRPr>
          </a:p>
        </p:txBody>
      </p:sp>
    </p:spTree>
    <p:custDataLst>
      <p:tags r:id="rId3"/>
    </p:custData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" name="PA_MH_Others_11" descr="#wm#_48_07_*Z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419465" y="1092200"/>
            <a:ext cx="1088390" cy="1091565"/>
          </a:xfrm>
          <a:prstGeom prst="ellipse">
            <a:avLst/>
          </a:prstGeom>
          <a:solidFill>
            <a:schemeClr val="tx2">
              <a:lumMod val="90000"/>
              <a:alpha val="86000"/>
            </a:schemeClr>
          </a:solidFill>
          <a:ln>
            <a:noFill/>
          </a:ln>
          <a:effectLst/>
        </p:spPr>
        <p:txBody>
          <a:bodyPr wrap="square" lIns="0" tIns="0" rIns="0" bIns="0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zh-CN" altLang="zh-CN" sz="3300" kern="0" dirty="0">
              <a:solidFill>
                <a:schemeClr val="bg1">
                  <a:lumMod val="50000"/>
                </a:schemeClr>
              </a:solidFill>
              <a:ea typeface="微软雅黑" panose="020B0503020204020204" charset="-122"/>
              <a:cs typeface="+mn-ea"/>
            </a:endParaRPr>
          </a:p>
        </p:txBody>
      </p:sp>
      <p:sp>
        <p:nvSpPr>
          <p:cNvPr id="58" name="椭圆 57"/>
          <p:cNvSpPr/>
          <p:nvPr/>
        </p:nvSpPr>
        <p:spPr>
          <a:xfrm>
            <a:off x="9316720" y="1299845"/>
            <a:ext cx="2088515" cy="2007235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PA_MH_Others_12"/>
          <p:cNvSpPr txBox="1"/>
          <p:nvPr>
            <p:custDataLst>
              <p:tags r:id="rId2"/>
            </p:custDataLst>
          </p:nvPr>
        </p:nvSpPr>
        <p:spPr>
          <a:xfrm>
            <a:off x="9169400" y="2480310"/>
            <a:ext cx="720090" cy="3230880"/>
          </a:xfrm>
          <a:prstGeom prst="rect">
            <a:avLst/>
          </a:prstGeom>
          <a:noFill/>
        </p:spPr>
        <p:txBody>
          <a:bodyPr vert="eaVert" wrap="square" lIns="0" tIns="0" rIns="0" bIns="0" rtlCol="0" anchor="ctr" anchorCtr="0">
            <a:normAutofit/>
          </a:bodyPr>
          <a:lstStyle/>
          <a:p>
            <a:r>
              <a:rPr lang="en-US" altLang="zh-CN" sz="27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CONTENTS</a:t>
            </a:r>
            <a:endParaRPr lang="zh-CN" altLang="en-US" sz="27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54" name="组合 53"/>
          <p:cNvGrpSpPr/>
          <p:nvPr/>
        </p:nvGrpSpPr>
        <p:grpSpPr>
          <a:xfrm>
            <a:off x="2336165" y="2027114"/>
            <a:ext cx="5826125" cy="2580357"/>
            <a:chOff x="7340" y="2923"/>
            <a:chExt cx="9175" cy="4063"/>
          </a:xfrm>
        </p:grpSpPr>
        <p:grpSp>
          <p:nvGrpSpPr>
            <p:cNvPr id="37" name="组合 36"/>
            <p:cNvGrpSpPr/>
            <p:nvPr/>
          </p:nvGrpSpPr>
          <p:grpSpPr>
            <a:xfrm>
              <a:off x="7340" y="2923"/>
              <a:ext cx="9060" cy="1203"/>
              <a:chOff x="3494405" y="1392118"/>
              <a:chExt cx="5753100" cy="763864"/>
            </a:xfrm>
          </p:grpSpPr>
          <p:sp>
            <p:nvSpPr>
              <p:cNvPr id="38" name="文本框 37"/>
              <p:cNvSpPr txBox="1"/>
              <p:nvPr>
                <p:custDataLst>
                  <p:tags r:id="rId3"/>
                </p:custDataLst>
              </p:nvPr>
            </p:nvSpPr>
            <p:spPr>
              <a:xfrm>
                <a:off x="3494405" y="1392118"/>
                <a:ext cx="739742" cy="684261"/>
              </a:xfrm>
              <a:prstGeom prst="rect">
                <a:avLst/>
              </a:prstGeom>
              <a:noFill/>
            </p:spPr>
            <p:txBody>
              <a:bodyPr wrap="square" tIns="46800" bIns="46800" anchor="ctr">
                <a:normAutofit fontScale="92500" lnSpcReduction="10000"/>
              </a:bodyPr>
              <a:p>
                <a:pPr algn="ctr" fontAlgn="auto">
                  <a:lnSpc>
                    <a:spcPct val="120000"/>
                  </a:lnSpc>
                </a:pPr>
                <a:r>
                  <a:rPr lang="en-US" altLang="zh-CN" sz="3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逐浪温莎雅楷体" panose="03000509000000000000" charset="-122"/>
                    <a:ea typeface="逐浪温莎雅楷体" panose="03000509000000000000" charset="-122"/>
                  </a:rPr>
                  <a:t>01</a:t>
                </a:r>
                <a:endParaRPr lang="en-US" altLang="zh-CN" sz="3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逐浪温莎雅楷体" panose="03000509000000000000" charset="-122"/>
                  <a:ea typeface="逐浪温莎雅楷体" panose="03000509000000000000" charset="-122"/>
                </a:endParaRPr>
              </a:p>
            </p:txBody>
          </p:sp>
          <p:sp>
            <p:nvSpPr>
              <p:cNvPr id="39" name="文本框 38"/>
              <p:cNvSpPr txBox="1"/>
              <p:nvPr>
                <p:custDataLst>
                  <p:tags r:id="rId4"/>
                </p:custDataLst>
              </p:nvPr>
            </p:nvSpPr>
            <p:spPr>
              <a:xfrm>
                <a:off x="4306513" y="1571020"/>
                <a:ext cx="4940992" cy="417311"/>
              </a:xfrm>
              <a:prstGeom prst="rect">
                <a:avLst/>
              </a:prstGeom>
              <a:noFill/>
            </p:spPr>
            <p:txBody>
              <a:bodyPr wrap="square" lIns="90000" tIns="46800" rIns="90000" bIns="0" anchor="b" anchorCtr="0">
                <a:noAutofit/>
              </a:bodyPr>
              <a:p>
                <a:pPr fontAlgn="auto">
                  <a:lnSpc>
                    <a:spcPct val="120000"/>
                  </a:lnSpc>
                </a:pPr>
                <a:r>
                  <a:rPr lang="zh-CN" altLang="en-US" sz="3600" b="1" spc="3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逐浪温莎雅楷体" panose="03000509000000000000" charset="-122"/>
                    <a:ea typeface="逐浪温莎雅楷体" panose="03000509000000000000" charset="-122"/>
                    <a:cs typeface="+mj-cs"/>
                  </a:rPr>
                  <a:t>单元整体设计简述</a:t>
                </a:r>
                <a:endParaRPr lang="zh-CN" altLang="en-US" sz="3600" b="1" spc="3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逐浪温莎雅楷体" panose="03000509000000000000" charset="-122"/>
                  <a:ea typeface="逐浪温莎雅楷体" panose="03000509000000000000" charset="-122"/>
                  <a:cs typeface="+mj-cs"/>
                </a:endParaRPr>
              </a:p>
            </p:txBody>
          </p:sp>
          <p:sp>
            <p:nvSpPr>
              <p:cNvPr id="40" name="文本框 39"/>
              <p:cNvSpPr txBox="1"/>
              <p:nvPr>
                <p:custDataLst>
                  <p:tags r:id="rId5"/>
                </p:custDataLst>
              </p:nvPr>
            </p:nvSpPr>
            <p:spPr>
              <a:xfrm>
                <a:off x="4306513" y="1798976"/>
                <a:ext cx="4940992" cy="357006"/>
              </a:xfrm>
              <a:prstGeom prst="rect">
                <a:avLst/>
              </a:prstGeom>
            </p:spPr>
            <p:txBody>
              <a:bodyPr vert="horz" wrap="square" lIns="90000" tIns="0" rIns="90000" bIns="46800" anchor="ctr" anchorCtr="0">
                <a:normAutofit/>
              </a:bodyPr>
              <a:p>
                <a:pPr algn="l" fontAlgn="auto">
                  <a:lnSpc>
                    <a:spcPct val="120000"/>
                  </a:lnSpc>
                </a:pPr>
                <a:endParaRPr lang="zh-CN" altLang="en-US" sz="1200" spc="150" dirty="0">
                  <a:solidFill>
                    <a:schemeClr val="dk1">
                      <a:lumMod val="100000"/>
                    </a:schemeClr>
                  </a:solidFill>
                  <a:latin typeface="逐浪温莎雅楷体" panose="03000509000000000000" charset="-122"/>
                  <a:ea typeface="逐浪温莎雅楷体" panose="03000509000000000000" charset="-122"/>
                </a:endParaRPr>
              </a:p>
            </p:txBody>
          </p:sp>
        </p:grpSp>
        <p:grpSp>
          <p:nvGrpSpPr>
            <p:cNvPr id="41" name="组合 40"/>
            <p:cNvGrpSpPr/>
            <p:nvPr/>
          </p:nvGrpSpPr>
          <p:grpSpPr>
            <a:xfrm>
              <a:off x="7340" y="4347"/>
              <a:ext cx="9060" cy="1119"/>
              <a:chOff x="3494405" y="2296694"/>
              <a:chExt cx="5753100" cy="710600"/>
            </a:xfrm>
          </p:grpSpPr>
          <p:sp>
            <p:nvSpPr>
              <p:cNvPr id="42" name="文本框 41"/>
              <p:cNvSpPr txBox="1"/>
              <p:nvPr>
                <p:custDataLst>
                  <p:tags r:id="rId6"/>
                </p:custDataLst>
              </p:nvPr>
            </p:nvSpPr>
            <p:spPr>
              <a:xfrm>
                <a:off x="3494405" y="2296694"/>
                <a:ext cx="739742" cy="684261"/>
              </a:xfrm>
              <a:prstGeom prst="rect">
                <a:avLst/>
              </a:prstGeom>
              <a:noFill/>
            </p:spPr>
            <p:txBody>
              <a:bodyPr wrap="square" tIns="46800" bIns="46800" anchor="ctr">
                <a:normAutofit fontScale="97500" lnSpcReduction="10000"/>
              </a:bodyPr>
              <a:p>
                <a:pPr algn="ctr" fontAlgn="auto">
                  <a:lnSpc>
                    <a:spcPct val="120000"/>
                  </a:lnSpc>
                </a:pPr>
                <a:r>
                  <a:rPr lang="en-US" altLang="zh-CN" sz="3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逐浪温莎雅楷体" panose="03000509000000000000" charset="-122"/>
                    <a:ea typeface="逐浪温莎雅楷体" panose="03000509000000000000" charset="-122"/>
                  </a:rPr>
                  <a:t>02</a:t>
                </a:r>
                <a:endParaRPr lang="en-US" altLang="zh-CN" sz="3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逐浪温莎雅楷体" panose="03000509000000000000" charset="-122"/>
                  <a:ea typeface="逐浪温莎雅楷体" panose="03000509000000000000" charset="-122"/>
                </a:endParaRPr>
              </a:p>
            </p:txBody>
          </p:sp>
          <p:sp>
            <p:nvSpPr>
              <p:cNvPr id="43" name="文本框 42"/>
              <p:cNvSpPr txBox="1"/>
              <p:nvPr>
                <p:custDataLst>
                  <p:tags r:id="rId7"/>
                </p:custDataLst>
              </p:nvPr>
            </p:nvSpPr>
            <p:spPr>
              <a:xfrm>
                <a:off x="4306513" y="2589983"/>
                <a:ext cx="4940992" cy="417311"/>
              </a:xfrm>
              <a:prstGeom prst="rect">
                <a:avLst/>
              </a:prstGeom>
              <a:noFill/>
            </p:spPr>
            <p:txBody>
              <a:bodyPr wrap="square" lIns="90000" tIns="46800" rIns="90000" bIns="0" anchor="b" anchorCtr="0">
                <a:noAutofit/>
              </a:bodyPr>
              <a:p>
                <a:pPr lvl="0" algn="l">
                  <a:lnSpc>
                    <a:spcPct val="120000"/>
                  </a:lnSpc>
                  <a:buClrTx/>
                  <a:buSzTx/>
                  <a:buFontTx/>
                </a:pPr>
                <a:r>
                  <a:rPr lang="zh-CN" altLang="en-US" sz="3600" b="1" spc="3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逐浪温莎雅楷体" panose="03000509000000000000" charset="-122"/>
                    <a:ea typeface="逐浪温莎雅楷体" panose="03000509000000000000" charset="-122"/>
                    <a:cs typeface="+mj-cs"/>
                    <a:sym typeface="+mn-ea"/>
                  </a:rPr>
                  <a:t>设计到实施的转化</a:t>
                </a:r>
                <a:endParaRPr lang="zh-CN" altLang="en-US" sz="3600" b="1" spc="3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逐浪温莎雅楷体" panose="03000509000000000000" charset="-122"/>
                  <a:ea typeface="逐浪温莎雅楷体" panose="03000509000000000000" charset="-122"/>
                  <a:cs typeface="+mj-cs"/>
                  <a:sym typeface="+mn-ea"/>
                </a:endParaRPr>
              </a:p>
            </p:txBody>
          </p:sp>
        </p:grpSp>
        <p:grpSp>
          <p:nvGrpSpPr>
            <p:cNvPr id="45" name="组合 44"/>
            <p:cNvGrpSpPr/>
            <p:nvPr/>
          </p:nvGrpSpPr>
          <p:grpSpPr>
            <a:xfrm>
              <a:off x="7340" y="5909"/>
              <a:ext cx="9175" cy="1077"/>
              <a:chOff x="3494405" y="3288038"/>
              <a:chExt cx="5826125" cy="684261"/>
            </a:xfrm>
          </p:grpSpPr>
          <p:sp>
            <p:nvSpPr>
              <p:cNvPr id="46" name="文本框 45"/>
              <p:cNvSpPr txBox="1"/>
              <p:nvPr>
                <p:custDataLst>
                  <p:tags r:id="rId8"/>
                </p:custDataLst>
              </p:nvPr>
            </p:nvSpPr>
            <p:spPr>
              <a:xfrm>
                <a:off x="3494405" y="3288038"/>
                <a:ext cx="739742" cy="684261"/>
              </a:xfrm>
              <a:prstGeom prst="rect">
                <a:avLst/>
              </a:prstGeom>
              <a:noFill/>
            </p:spPr>
            <p:txBody>
              <a:bodyPr wrap="square" tIns="46800" bIns="46800" anchor="ctr">
                <a:normAutofit fontScale="97500" lnSpcReduction="10000"/>
              </a:bodyPr>
              <a:p>
                <a:pPr algn="ctr" fontAlgn="auto">
                  <a:lnSpc>
                    <a:spcPct val="120000"/>
                  </a:lnSpc>
                </a:pPr>
                <a:r>
                  <a:rPr lang="en-US" altLang="zh-CN" sz="3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逐浪温莎雅楷体" panose="03000509000000000000" charset="-122"/>
                    <a:ea typeface="逐浪温莎雅楷体" panose="03000509000000000000" charset="-122"/>
                  </a:rPr>
                  <a:t>03</a:t>
                </a:r>
                <a:endParaRPr lang="en-US" altLang="zh-CN" sz="3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逐浪温莎雅楷体" panose="03000509000000000000" charset="-122"/>
                  <a:ea typeface="逐浪温莎雅楷体" panose="03000509000000000000" charset="-122"/>
                </a:endParaRPr>
              </a:p>
            </p:txBody>
          </p:sp>
          <p:sp>
            <p:nvSpPr>
              <p:cNvPr id="47" name="文本框 46"/>
              <p:cNvSpPr txBox="1"/>
              <p:nvPr>
                <p:custDataLst>
                  <p:tags r:id="rId9"/>
                </p:custDataLst>
              </p:nvPr>
            </p:nvSpPr>
            <p:spPr>
              <a:xfrm>
                <a:off x="4379538" y="3512467"/>
                <a:ext cx="4940992" cy="417311"/>
              </a:xfrm>
              <a:prstGeom prst="rect">
                <a:avLst/>
              </a:prstGeom>
              <a:noFill/>
            </p:spPr>
            <p:txBody>
              <a:bodyPr wrap="square" lIns="90000" tIns="46800" rIns="90000" bIns="0" anchor="b" anchorCtr="0">
                <a:noAutofit/>
              </a:bodyPr>
              <a:p>
                <a:pPr lvl="0" algn="l">
                  <a:lnSpc>
                    <a:spcPct val="120000"/>
                  </a:lnSpc>
                  <a:buClrTx/>
                  <a:buSzTx/>
                  <a:buFontTx/>
                </a:pPr>
                <a:r>
                  <a:rPr lang="zh-CN" altLang="en-US" sz="3200" b="1" spc="3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逐浪温莎雅楷体" panose="03000509000000000000" charset="-122"/>
                    <a:ea typeface="逐浪温莎雅楷体" panose="03000509000000000000" charset="-122"/>
                    <a:cs typeface="+mj-cs"/>
                    <a:sym typeface="+mn-ea"/>
                  </a:rPr>
                  <a:t>收获与反思</a:t>
                </a:r>
                <a:endParaRPr lang="zh-CN" altLang="en-US" sz="3200" b="1" spc="3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逐浪温莎雅楷体" panose="03000509000000000000" charset="-122"/>
                  <a:ea typeface="逐浪温莎雅楷体" panose="03000509000000000000" charset="-122"/>
                  <a:cs typeface="+mj-cs"/>
                  <a:sym typeface="+mn-ea"/>
                </a:endParaRPr>
              </a:p>
            </p:txBody>
          </p:sp>
        </p:grpSp>
      </p:grpSp>
      <p:sp>
        <p:nvSpPr>
          <p:cNvPr id="61" name="标题 60"/>
          <p:cNvSpPr>
            <a:spLocks noGrp="1"/>
          </p:cNvSpPr>
          <p:nvPr>
            <p:ph type="ctrTitle"/>
            <p:custDataLst>
              <p:tags r:id="rId10"/>
            </p:custDataLst>
          </p:nvPr>
        </p:nvSpPr>
        <p:spPr>
          <a:xfrm>
            <a:off x="10001885" y="1761490"/>
            <a:ext cx="1403350" cy="1701165"/>
          </a:xfrm>
        </p:spPr>
        <p:txBody>
          <a:bodyPr vert="eaVert">
            <a:noAutofit/>
          </a:bodyPr>
          <a:p>
            <a:pPr algn="dist">
              <a:lnSpc>
                <a:spcPct val="200000"/>
              </a:lnSpc>
            </a:pPr>
            <a:r>
              <a:rPr lang="zh-CN" altLang="en-US" sz="88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逐浪温莎雅楷体" panose="03000509000000000000" charset="-122"/>
                <a:ea typeface="逐浪温莎雅楷体" panose="03000509000000000000" charset="-122"/>
              </a:rPr>
              <a:t>录</a:t>
            </a:r>
            <a:endParaRPr lang="zh-CN" altLang="en-US" sz="8800" b="0" dirty="0">
              <a:solidFill>
                <a:schemeClr val="tx1">
                  <a:lumMod val="85000"/>
                  <a:lumOff val="15000"/>
                </a:schemeClr>
              </a:solidFill>
              <a:latin typeface="逐浪温莎雅楷体" panose="03000509000000000000" charset="-122"/>
              <a:ea typeface="逐浪温莎雅楷体" panose="03000509000000000000" charset="-122"/>
            </a:endParaRPr>
          </a:p>
        </p:txBody>
      </p:sp>
      <p:sp>
        <p:nvSpPr>
          <p:cNvPr id="62" name="标题 60"/>
          <p:cNvSpPr>
            <a:spLocks noGrp="1"/>
          </p:cNvSpPr>
          <p:nvPr>
            <p:custDataLst>
              <p:tags r:id="rId11"/>
            </p:custDataLst>
          </p:nvPr>
        </p:nvSpPr>
        <p:spPr>
          <a:xfrm>
            <a:off x="8089265" y="1172845"/>
            <a:ext cx="1403350" cy="1104265"/>
          </a:xfrm>
          <a:prstGeom prst="rect">
            <a:avLst/>
          </a:prstGeom>
        </p:spPr>
        <p:txBody>
          <a:bodyPr vert="eaVert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dist">
              <a:lnSpc>
                <a:spcPct val="100000"/>
              </a:lnSpc>
            </a:pPr>
            <a:r>
              <a:rPr lang="zh-CN" altLang="en-US" sz="54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逐浪温莎雅楷体" panose="03000509000000000000" charset="-122"/>
                <a:ea typeface="逐浪温莎雅楷体" panose="03000509000000000000" charset="-122"/>
              </a:rPr>
              <a:t>目</a:t>
            </a:r>
            <a:endParaRPr lang="zh-CN" altLang="en-US" sz="5400" b="0" dirty="0">
              <a:solidFill>
                <a:schemeClr val="tx1">
                  <a:lumMod val="85000"/>
                  <a:lumOff val="15000"/>
                </a:schemeClr>
              </a:solidFill>
              <a:latin typeface="逐浪温莎雅楷体" panose="03000509000000000000" charset="-122"/>
              <a:ea typeface="逐浪温莎雅楷体" panose="03000509000000000000" charset="-122"/>
            </a:endParaRPr>
          </a:p>
        </p:txBody>
      </p:sp>
      <p:pic>
        <p:nvPicPr>
          <p:cNvPr id="3" name="图片 2" descr="0172d0dc26b25d2e622eceade12082b0b4877cadcac02-NCB2wE_fw65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690735" y="2860675"/>
            <a:ext cx="1847850" cy="2275840"/>
          </a:xfrm>
          <a:prstGeom prst="rect">
            <a:avLst/>
          </a:prstGeom>
        </p:spPr>
      </p:pic>
    </p:spTree>
    <p:custDataLst>
      <p:tags r:id="rId1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Freeform 12"/>
          <p:cNvSpPr/>
          <p:nvPr/>
        </p:nvSpPr>
        <p:spPr bwMode="auto">
          <a:xfrm>
            <a:off x="1534795" y="2538730"/>
            <a:ext cx="1492250" cy="1327785"/>
          </a:xfrm>
          <a:custGeom>
            <a:avLst/>
            <a:gdLst>
              <a:gd name="T0" fmla="*/ 2147483646 w 1999"/>
              <a:gd name="T1" fmla="*/ 2147483646 h 2057"/>
              <a:gd name="T2" fmla="*/ 2147483646 w 1999"/>
              <a:gd name="T3" fmla="*/ 2147483646 h 2057"/>
              <a:gd name="T4" fmla="*/ 2147483646 w 1999"/>
              <a:gd name="T5" fmla="*/ 2147483646 h 2057"/>
              <a:gd name="T6" fmla="*/ 2147483646 w 1999"/>
              <a:gd name="T7" fmla="*/ 2147483646 h 2057"/>
              <a:gd name="T8" fmla="*/ 2147483646 w 1999"/>
              <a:gd name="T9" fmla="*/ 2147483646 h 2057"/>
              <a:gd name="T10" fmla="*/ 2147483646 w 1999"/>
              <a:gd name="T11" fmla="*/ 2147483646 h 2057"/>
              <a:gd name="T12" fmla="*/ 2147483646 w 1999"/>
              <a:gd name="T13" fmla="*/ 2147483646 h 2057"/>
              <a:gd name="T14" fmla="*/ 2147483646 w 1999"/>
              <a:gd name="T15" fmla="*/ 2147483646 h 2057"/>
              <a:gd name="T16" fmla="*/ 2147483646 w 1999"/>
              <a:gd name="T17" fmla="*/ 2147483646 h 2057"/>
              <a:gd name="T18" fmla="*/ 2147483646 w 1999"/>
              <a:gd name="T19" fmla="*/ 2147483646 h 2057"/>
              <a:gd name="T20" fmla="*/ 2147483646 w 1999"/>
              <a:gd name="T21" fmla="*/ 2147483646 h 2057"/>
              <a:gd name="T22" fmla="*/ 2147483646 w 1999"/>
              <a:gd name="T23" fmla="*/ 2147483646 h 2057"/>
              <a:gd name="T24" fmla="*/ 2147483646 w 1999"/>
              <a:gd name="T25" fmla="*/ 2147483646 h 2057"/>
              <a:gd name="T26" fmla="*/ 2147483646 w 1999"/>
              <a:gd name="T27" fmla="*/ 2147483646 h 2057"/>
              <a:gd name="T28" fmla="*/ 2147483646 w 1999"/>
              <a:gd name="T29" fmla="*/ 2147483646 h 2057"/>
              <a:gd name="T30" fmla="*/ 2147483646 w 1999"/>
              <a:gd name="T31" fmla="*/ 2147483646 h 2057"/>
              <a:gd name="T32" fmla="*/ 2147483646 w 1999"/>
              <a:gd name="T33" fmla="*/ 2147483646 h 2057"/>
              <a:gd name="T34" fmla="*/ 2147483646 w 1999"/>
              <a:gd name="T35" fmla="*/ 2147483646 h 2057"/>
              <a:gd name="T36" fmla="*/ 2147483646 w 1999"/>
              <a:gd name="T37" fmla="*/ 2147483646 h 2057"/>
              <a:gd name="T38" fmla="*/ 2147483646 w 1999"/>
              <a:gd name="T39" fmla="*/ 2147483646 h 2057"/>
              <a:gd name="T40" fmla="*/ 2147483646 w 1999"/>
              <a:gd name="T41" fmla="*/ 2147483646 h 2057"/>
              <a:gd name="T42" fmla="*/ 2147483646 w 1999"/>
              <a:gd name="T43" fmla="*/ 2147483646 h 2057"/>
              <a:gd name="T44" fmla="*/ 2147483646 w 1999"/>
              <a:gd name="T45" fmla="*/ 2147483646 h 2057"/>
              <a:gd name="T46" fmla="*/ 2147483646 w 1999"/>
              <a:gd name="T47" fmla="*/ 2147483646 h 2057"/>
              <a:gd name="T48" fmla="*/ 2147483646 w 1999"/>
              <a:gd name="T49" fmla="*/ 2147483646 h 2057"/>
              <a:gd name="T50" fmla="*/ 2147483646 w 1999"/>
              <a:gd name="T51" fmla="*/ 2147483646 h 2057"/>
              <a:gd name="T52" fmla="*/ 2147483646 w 1999"/>
              <a:gd name="T53" fmla="*/ 2147483646 h 2057"/>
              <a:gd name="T54" fmla="*/ 2147483646 w 1999"/>
              <a:gd name="T55" fmla="*/ 2147483646 h 2057"/>
              <a:gd name="T56" fmla="*/ 2147483646 w 1999"/>
              <a:gd name="T57" fmla="*/ 2147483646 h 2057"/>
              <a:gd name="T58" fmla="*/ 2147483646 w 1999"/>
              <a:gd name="T59" fmla="*/ 2147483646 h 2057"/>
              <a:gd name="T60" fmla="*/ 2147483646 w 1999"/>
              <a:gd name="T61" fmla="*/ 2147483646 h 2057"/>
              <a:gd name="T62" fmla="*/ 2147483646 w 1999"/>
              <a:gd name="T63" fmla="*/ 2147483646 h 2057"/>
              <a:gd name="T64" fmla="*/ 2147483646 w 1999"/>
              <a:gd name="T65" fmla="*/ 2147483646 h 2057"/>
              <a:gd name="T66" fmla="*/ 2147483646 w 1999"/>
              <a:gd name="T67" fmla="*/ 2147483646 h 2057"/>
              <a:gd name="T68" fmla="*/ 2147483646 w 1999"/>
              <a:gd name="T69" fmla="*/ 2147483646 h 2057"/>
              <a:gd name="T70" fmla="*/ 2147483646 w 1999"/>
              <a:gd name="T71" fmla="*/ 2147483646 h 2057"/>
              <a:gd name="T72" fmla="*/ 2147483646 w 1999"/>
              <a:gd name="T73" fmla="*/ 2147483646 h 2057"/>
              <a:gd name="T74" fmla="*/ 2147483646 w 1999"/>
              <a:gd name="T75" fmla="*/ 2147483646 h 2057"/>
              <a:gd name="T76" fmla="*/ 2147483646 w 1999"/>
              <a:gd name="T77" fmla="*/ 2147483646 h 2057"/>
              <a:gd name="T78" fmla="*/ 2147483646 w 1999"/>
              <a:gd name="T79" fmla="*/ 2147483646 h 2057"/>
              <a:gd name="T80" fmla="*/ 2147483646 w 1999"/>
              <a:gd name="T81" fmla="*/ 2147483646 h 2057"/>
              <a:gd name="T82" fmla="*/ 2147483646 w 1999"/>
              <a:gd name="T83" fmla="*/ 2147483646 h 2057"/>
              <a:gd name="T84" fmla="*/ 2147483646 w 1999"/>
              <a:gd name="T85" fmla="*/ 2147483646 h 2057"/>
              <a:gd name="T86" fmla="*/ 2147483646 w 1999"/>
              <a:gd name="T87" fmla="*/ 2147483646 h 2057"/>
              <a:gd name="T88" fmla="*/ 2147483646 w 1999"/>
              <a:gd name="T89" fmla="*/ 2147483646 h 2057"/>
              <a:gd name="T90" fmla="*/ 2147483646 w 1999"/>
              <a:gd name="T91" fmla="*/ 2147483646 h 2057"/>
              <a:gd name="T92" fmla="*/ 2147483646 w 1999"/>
              <a:gd name="T93" fmla="*/ 2147483646 h 2057"/>
              <a:gd name="T94" fmla="*/ 2147483646 w 1999"/>
              <a:gd name="T95" fmla="*/ 2147483646 h 2057"/>
              <a:gd name="T96" fmla="*/ 2147483646 w 1999"/>
              <a:gd name="T97" fmla="*/ 2147483646 h 2057"/>
              <a:gd name="T98" fmla="*/ 2147483646 w 1999"/>
              <a:gd name="T99" fmla="*/ 2147483646 h 2057"/>
              <a:gd name="T100" fmla="*/ 2147483646 w 1999"/>
              <a:gd name="T101" fmla="*/ 2147483646 h 2057"/>
              <a:gd name="T102" fmla="*/ 2147483646 w 1999"/>
              <a:gd name="T103" fmla="*/ 2147483646 h 2057"/>
              <a:gd name="T104" fmla="*/ 2147483646 w 1999"/>
              <a:gd name="T105" fmla="*/ 2147483646 h 2057"/>
              <a:gd name="T106" fmla="*/ 2147483646 w 1999"/>
              <a:gd name="T107" fmla="*/ 2147483646 h 2057"/>
              <a:gd name="T108" fmla="*/ 0 w 1999"/>
              <a:gd name="T109" fmla="*/ 2147483646 h 2057"/>
              <a:gd name="T110" fmla="*/ 2147483646 w 1999"/>
              <a:gd name="T111" fmla="*/ 2147483646 h 2057"/>
              <a:gd name="T112" fmla="*/ 2147483646 w 1999"/>
              <a:gd name="T113" fmla="*/ 2147483646 h 2057"/>
              <a:gd name="T114" fmla="*/ 2147483646 w 1999"/>
              <a:gd name="T115" fmla="*/ 2147483646 h 2057"/>
              <a:gd name="T116" fmla="*/ 2147483646 w 1999"/>
              <a:gd name="T117" fmla="*/ 2147483646 h 2057"/>
              <a:gd name="T118" fmla="*/ 2147483646 w 1999"/>
              <a:gd name="T119" fmla="*/ 2147483646 h 205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999"/>
              <a:gd name="T181" fmla="*/ 0 h 2057"/>
              <a:gd name="T182" fmla="*/ 1999 w 1999"/>
              <a:gd name="T183" fmla="*/ 2057 h 2057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999" h="2057">
                <a:moveTo>
                  <a:pt x="230" y="1472"/>
                </a:moveTo>
                <a:lnTo>
                  <a:pt x="230" y="1472"/>
                </a:lnTo>
                <a:lnTo>
                  <a:pt x="230" y="1452"/>
                </a:lnTo>
                <a:lnTo>
                  <a:pt x="232" y="1401"/>
                </a:lnTo>
                <a:lnTo>
                  <a:pt x="238" y="1322"/>
                </a:lnTo>
                <a:lnTo>
                  <a:pt x="244" y="1273"/>
                </a:lnTo>
                <a:lnTo>
                  <a:pt x="251" y="1219"/>
                </a:lnTo>
                <a:lnTo>
                  <a:pt x="263" y="1160"/>
                </a:lnTo>
                <a:lnTo>
                  <a:pt x="277" y="1098"/>
                </a:lnTo>
                <a:lnTo>
                  <a:pt x="292" y="1034"/>
                </a:lnTo>
                <a:lnTo>
                  <a:pt x="312" y="966"/>
                </a:lnTo>
                <a:lnTo>
                  <a:pt x="337" y="895"/>
                </a:lnTo>
                <a:lnTo>
                  <a:pt x="364" y="823"/>
                </a:lnTo>
                <a:lnTo>
                  <a:pt x="397" y="751"/>
                </a:lnTo>
                <a:lnTo>
                  <a:pt x="417" y="714"/>
                </a:lnTo>
                <a:lnTo>
                  <a:pt x="436" y="677"/>
                </a:lnTo>
                <a:lnTo>
                  <a:pt x="456" y="642"/>
                </a:lnTo>
                <a:lnTo>
                  <a:pt x="479" y="605"/>
                </a:lnTo>
                <a:lnTo>
                  <a:pt x="502" y="570"/>
                </a:lnTo>
                <a:lnTo>
                  <a:pt x="528" y="535"/>
                </a:lnTo>
                <a:lnTo>
                  <a:pt x="555" y="500"/>
                </a:lnTo>
                <a:lnTo>
                  <a:pt x="582" y="467"/>
                </a:lnTo>
                <a:lnTo>
                  <a:pt x="611" y="432"/>
                </a:lnTo>
                <a:lnTo>
                  <a:pt x="643" y="399"/>
                </a:lnTo>
                <a:lnTo>
                  <a:pt x="676" y="368"/>
                </a:lnTo>
                <a:lnTo>
                  <a:pt x="711" y="337"/>
                </a:lnTo>
                <a:lnTo>
                  <a:pt x="748" y="306"/>
                </a:lnTo>
                <a:lnTo>
                  <a:pt x="787" y="276"/>
                </a:lnTo>
                <a:lnTo>
                  <a:pt x="825" y="247"/>
                </a:lnTo>
                <a:lnTo>
                  <a:pt x="868" y="220"/>
                </a:lnTo>
                <a:lnTo>
                  <a:pt x="911" y="195"/>
                </a:lnTo>
                <a:lnTo>
                  <a:pt x="958" y="169"/>
                </a:lnTo>
                <a:lnTo>
                  <a:pt x="1005" y="146"/>
                </a:lnTo>
                <a:lnTo>
                  <a:pt x="1055" y="125"/>
                </a:lnTo>
                <a:lnTo>
                  <a:pt x="1108" y="103"/>
                </a:lnTo>
                <a:lnTo>
                  <a:pt x="1162" y="84"/>
                </a:lnTo>
                <a:lnTo>
                  <a:pt x="1219" y="68"/>
                </a:lnTo>
                <a:lnTo>
                  <a:pt x="1277" y="53"/>
                </a:lnTo>
                <a:lnTo>
                  <a:pt x="1337" y="39"/>
                </a:lnTo>
                <a:lnTo>
                  <a:pt x="1400" y="27"/>
                </a:lnTo>
                <a:lnTo>
                  <a:pt x="1466" y="18"/>
                </a:lnTo>
                <a:lnTo>
                  <a:pt x="1534" y="10"/>
                </a:lnTo>
                <a:lnTo>
                  <a:pt x="1604" y="4"/>
                </a:lnTo>
                <a:lnTo>
                  <a:pt x="1676" y="2"/>
                </a:lnTo>
                <a:lnTo>
                  <a:pt x="1752" y="0"/>
                </a:lnTo>
                <a:lnTo>
                  <a:pt x="1830" y="2"/>
                </a:lnTo>
                <a:lnTo>
                  <a:pt x="1911" y="6"/>
                </a:lnTo>
                <a:lnTo>
                  <a:pt x="1993" y="12"/>
                </a:lnTo>
                <a:lnTo>
                  <a:pt x="1995" y="29"/>
                </a:lnTo>
                <a:lnTo>
                  <a:pt x="1999" y="76"/>
                </a:lnTo>
                <a:lnTo>
                  <a:pt x="1999" y="109"/>
                </a:lnTo>
                <a:lnTo>
                  <a:pt x="1999" y="148"/>
                </a:lnTo>
                <a:lnTo>
                  <a:pt x="1997" y="193"/>
                </a:lnTo>
                <a:lnTo>
                  <a:pt x="1993" y="243"/>
                </a:lnTo>
                <a:lnTo>
                  <a:pt x="1987" y="298"/>
                </a:lnTo>
                <a:lnTo>
                  <a:pt x="1980" y="356"/>
                </a:lnTo>
                <a:lnTo>
                  <a:pt x="1968" y="417"/>
                </a:lnTo>
                <a:lnTo>
                  <a:pt x="1952" y="481"/>
                </a:lnTo>
                <a:lnTo>
                  <a:pt x="1933" y="547"/>
                </a:lnTo>
                <a:lnTo>
                  <a:pt x="1909" y="615"/>
                </a:lnTo>
                <a:lnTo>
                  <a:pt x="1882" y="685"/>
                </a:lnTo>
                <a:lnTo>
                  <a:pt x="1865" y="720"/>
                </a:lnTo>
                <a:lnTo>
                  <a:pt x="1849" y="755"/>
                </a:lnTo>
                <a:lnTo>
                  <a:pt x="1830" y="790"/>
                </a:lnTo>
                <a:lnTo>
                  <a:pt x="1808" y="825"/>
                </a:lnTo>
                <a:lnTo>
                  <a:pt x="1787" y="860"/>
                </a:lnTo>
                <a:lnTo>
                  <a:pt x="1764" y="895"/>
                </a:lnTo>
                <a:lnTo>
                  <a:pt x="1738" y="929"/>
                </a:lnTo>
                <a:lnTo>
                  <a:pt x="1713" y="964"/>
                </a:lnTo>
                <a:lnTo>
                  <a:pt x="1684" y="999"/>
                </a:lnTo>
                <a:lnTo>
                  <a:pt x="1653" y="1032"/>
                </a:lnTo>
                <a:lnTo>
                  <a:pt x="1621" y="1065"/>
                </a:lnTo>
                <a:lnTo>
                  <a:pt x="1588" y="1096"/>
                </a:lnTo>
                <a:lnTo>
                  <a:pt x="1551" y="1129"/>
                </a:lnTo>
                <a:lnTo>
                  <a:pt x="1514" y="1160"/>
                </a:lnTo>
                <a:lnTo>
                  <a:pt x="1474" y="1189"/>
                </a:lnTo>
                <a:lnTo>
                  <a:pt x="1433" y="1220"/>
                </a:lnTo>
                <a:lnTo>
                  <a:pt x="1388" y="1248"/>
                </a:lnTo>
                <a:lnTo>
                  <a:pt x="1341" y="1277"/>
                </a:lnTo>
                <a:lnTo>
                  <a:pt x="1293" y="1302"/>
                </a:lnTo>
                <a:lnTo>
                  <a:pt x="1242" y="1328"/>
                </a:lnTo>
                <a:lnTo>
                  <a:pt x="1187" y="1353"/>
                </a:lnTo>
                <a:lnTo>
                  <a:pt x="1133" y="1376"/>
                </a:lnTo>
                <a:lnTo>
                  <a:pt x="1075" y="1398"/>
                </a:lnTo>
                <a:lnTo>
                  <a:pt x="1014" y="1419"/>
                </a:lnTo>
                <a:lnTo>
                  <a:pt x="950" y="1438"/>
                </a:lnTo>
                <a:lnTo>
                  <a:pt x="884" y="1456"/>
                </a:lnTo>
                <a:lnTo>
                  <a:pt x="816" y="1472"/>
                </a:lnTo>
                <a:lnTo>
                  <a:pt x="744" y="1487"/>
                </a:lnTo>
                <a:lnTo>
                  <a:pt x="670" y="1499"/>
                </a:lnTo>
                <a:lnTo>
                  <a:pt x="592" y="1510"/>
                </a:lnTo>
                <a:lnTo>
                  <a:pt x="512" y="1520"/>
                </a:lnTo>
                <a:lnTo>
                  <a:pt x="430" y="1528"/>
                </a:lnTo>
                <a:lnTo>
                  <a:pt x="345" y="1532"/>
                </a:lnTo>
                <a:lnTo>
                  <a:pt x="255" y="1536"/>
                </a:lnTo>
                <a:lnTo>
                  <a:pt x="230" y="1586"/>
                </a:lnTo>
                <a:lnTo>
                  <a:pt x="203" y="1641"/>
                </a:lnTo>
                <a:lnTo>
                  <a:pt x="172" y="1711"/>
                </a:lnTo>
                <a:lnTo>
                  <a:pt x="156" y="1750"/>
                </a:lnTo>
                <a:lnTo>
                  <a:pt x="142" y="1791"/>
                </a:lnTo>
                <a:lnTo>
                  <a:pt x="127" y="1834"/>
                </a:lnTo>
                <a:lnTo>
                  <a:pt x="115" y="1876"/>
                </a:lnTo>
                <a:lnTo>
                  <a:pt x="103" y="1919"/>
                </a:lnTo>
                <a:lnTo>
                  <a:pt x="96" y="1962"/>
                </a:lnTo>
                <a:lnTo>
                  <a:pt x="92" y="2003"/>
                </a:lnTo>
                <a:lnTo>
                  <a:pt x="90" y="2044"/>
                </a:lnTo>
                <a:lnTo>
                  <a:pt x="0" y="2057"/>
                </a:lnTo>
                <a:lnTo>
                  <a:pt x="18" y="1991"/>
                </a:lnTo>
                <a:lnTo>
                  <a:pt x="39" y="1919"/>
                </a:lnTo>
                <a:lnTo>
                  <a:pt x="66" y="1832"/>
                </a:lnTo>
                <a:lnTo>
                  <a:pt x="101" y="1736"/>
                </a:lnTo>
                <a:lnTo>
                  <a:pt x="119" y="1688"/>
                </a:lnTo>
                <a:lnTo>
                  <a:pt x="140" y="1639"/>
                </a:lnTo>
                <a:lnTo>
                  <a:pt x="162" y="1592"/>
                </a:lnTo>
                <a:lnTo>
                  <a:pt x="183" y="1547"/>
                </a:lnTo>
                <a:lnTo>
                  <a:pt x="207" y="1507"/>
                </a:lnTo>
                <a:lnTo>
                  <a:pt x="230" y="1472"/>
                </a:lnTo>
                <a:close/>
              </a:path>
            </a:pathLst>
          </a:custGeom>
          <a:solidFill>
            <a:srgbClr val="AFBB79"/>
          </a:solidFill>
          <a:ln w="9525">
            <a:noFill/>
            <a:round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47494B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 rot="0">
            <a:off x="1760855" y="2608580"/>
            <a:ext cx="1151255" cy="883920"/>
            <a:chOff x="1283891" y="1695061"/>
            <a:chExt cx="857250" cy="571500"/>
          </a:xfrm>
        </p:grpSpPr>
        <p:sp>
          <p:nvSpPr>
            <p:cNvPr id="9" name="Freeform 13"/>
            <p:cNvSpPr/>
            <p:nvPr/>
          </p:nvSpPr>
          <p:spPr bwMode="auto">
            <a:xfrm>
              <a:off x="1283891" y="1720064"/>
              <a:ext cx="844550" cy="546497"/>
            </a:xfrm>
            <a:custGeom>
              <a:avLst/>
              <a:gdLst>
                <a:gd name="T0" fmla="*/ 11 w 1518"/>
                <a:gd name="T1" fmla="*/ 1308 h 1310"/>
                <a:gd name="T2" fmla="*/ 97 w 1518"/>
                <a:gd name="T3" fmla="*/ 1168 h 1310"/>
                <a:gd name="T4" fmla="*/ 128 w 1518"/>
                <a:gd name="T5" fmla="*/ 1124 h 1310"/>
                <a:gd name="T6" fmla="*/ 206 w 1518"/>
                <a:gd name="T7" fmla="*/ 1022 h 1310"/>
                <a:gd name="T8" fmla="*/ 290 w 1518"/>
                <a:gd name="T9" fmla="*/ 925 h 1310"/>
                <a:gd name="T10" fmla="*/ 335 w 1518"/>
                <a:gd name="T11" fmla="*/ 876 h 1310"/>
                <a:gd name="T12" fmla="*/ 428 w 1518"/>
                <a:gd name="T13" fmla="*/ 783 h 1310"/>
                <a:gd name="T14" fmla="*/ 525 w 1518"/>
                <a:gd name="T15" fmla="*/ 695 h 1310"/>
                <a:gd name="T16" fmla="*/ 677 w 1518"/>
                <a:gd name="T17" fmla="*/ 567 h 1310"/>
                <a:gd name="T18" fmla="*/ 782 w 1518"/>
                <a:gd name="T19" fmla="*/ 485 h 1310"/>
                <a:gd name="T20" fmla="*/ 998 w 1518"/>
                <a:gd name="T21" fmla="*/ 331 h 1310"/>
                <a:gd name="T22" fmla="*/ 1111 w 1518"/>
                <a:gd name="T23" fmla="*/ 257 h 1310"/>
                <a:gd name="T24" fmla="*/ 1308 w 1518"/>
                <a:gd name="T25" fmla="*/ 141 h 1310"/>
                <a:gd name="T26" fmla="*/ 1510 w 1518"/>
                <a:gd name="T27" fmla="*/ 30 h 1310"/>
                <a:gd name="T28" fmla="*/ 1518 w 1518"/>
                <a:gd name="T29" fmla="*/ 20 h 1310"/>
                <a:gd name="T30" fmla="*/ 1516 w 1518"/>
                <a:gd name="T31" fmla="*/ 8 h 1310"/>
                <a:gd name="T32" fmla="*/ 1508 w 1518"/>
                <a:gd name="T33" fmla="*/ 0 h 1310"/>
                <a:gd name="T34" fmla="*/ 1496 w 1518"/>
                <a:gd name="T35" fmla="*/ 0 h 1310"/>
                <a:gd name="T36" fmla="*/ 1444 w 1518"/>
                <a:gd name="T37" fmla="*/ 26 h 1310"/>
                <a:gd name="T38" fmla="*/ 1343 w 1518"/>
                <a:gd name="T39" fmla="*/ 78 h 1310"/>
                <a:gd name="T40" fmla="*/ 1195 w 1518"/>
                <a:gd name="T41" fmla="*/ 168 h 1310"/>
                <a:gd name="T42" fmla="*/ 1097 w 1518"/>
                <a:gd name="T43" fmla="*/ 228 h 1310"/>
                <a:gd name="T44" fmla="*/ 872 w 1518"/>
                <a:gd name="T45" fmla="*/ 380 h 1310"/>
                <a:gd name="T46" fmla="*/ 658 w 1518"/>
                <a:gd name="T47" fmla="*/ 544 h 1310"/>
                <a:gd name="T48" fmla="*/ 554 w 1518"/>
                <a:gd name="T49" fmla="*/ 629 h 1310"/>
                <a:gd name="T50" fmla="*/ 455 w 1518"/>
                <a:gd name="T51" fmla="*/ 717 h 1310"/>
                <a:gd name="T52" fmla="*/ 360 w 1518"/>
                <a:gd name="T53" fmla="*/ 810 h 1310"/>
                <a:gd name="T54" fmla="*/ 268 w 1518"/>
                <a:gd name="T55" fmla="*/ 906 h 1310"/>
                <a:gd name="T56" fmla="*/ 228 w 1518"/>
                <a:gd name="T57" fmla="*/ 952 h 1310"/>
                <a:gd name="T58" fmla="*/ 150 w 1518"/>
                <a:gd name="T59" fmla="*/ 1050 h 1310"/>
                <a:gd name="T60" fmla="*/ 113 w 1518"/>
                <a:gd name="T61" fmla="*/ 1100 h 1310"/>
                <a:gd name="T62" fmla="*/ 48 w 1518"/>
                <a:gd name="T63" fmla="*/ 1198 h 1310"/>
                <a:gd name="T64" fmla="*/ 21 w 1518"/>
                <a:gd name="T65" fmla="*/ 1248 h 1310"/>
                <a:gd name="T66" fmla="*/ 0 w 1518"/>
                <a:gd name="T67" fmla="*/ 1303 h 1310"/>
                <a:gd name="T68" fmla="*/ 0 w 1518"/>
                <a:gd name="T69" fmla="*/ 1307 h 1310"/>
                <a:gd name="T70" fmla="*/ 8 w 1518"/>
                <a:gd name="T71" fmla="*/ 1310 h 1310"/>
                <a:gd name="T72" fmla="*/ 11 w 1518"/>
                <a:gd name="T73" fmla="*/ 1308 h 1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18" h="1310">
                  <a:moveTo>
                    <a:pt x="11" y="1308"/>
                  </a:moveTo>
                  <a:lnTo>
                    <a:pt x="11" y="1308"/>
                  </a:lnTo>
                  <a:lnTo>
                    <a:pt x="68" y="1215"/>
                  </a:lnTo>
                  <a:lnTo>
                    <a:pt x="97" y="1168"/>
                  </a:lnTo>
                  <a:lnTo>
                    <a:pt x="128" y="1124"/>
                  </a:lnTo>
                  <a:lnTo>
                    <a:pt x="128" y="1124"/>
                  </a:lnTo>
                  <a:lnTo>
                    <a:pt x="165" y="1071"/>
                  </a:lnTo>
                  <a:lnTo>
                    <a:pt x="206" y="1022"/>
                  </a:lnTo>
                  <a:lnTo>
                    <a:pt x="247" y="972"/>
                  </a:lnTo>
                  <a:lnTo>
                    <a:pt x="290" y="925"/>
                  </a:lnTo>
                  <a:lnTo>
                    <a:pt x="290" y="925"/>
                  </a:lnTo>
                  <a:lnTo>
                    <a:pt x="335" y="876"/>
                  </a:lnTo>
                  <a:lnTo>
                    <a:pt x="381" y="830"/>
                  </a:lnTo>
                  <a:lnTo>
                    <a:pt x="428" y="783"/>
                  </a:lnTo>
                  <a:lnTo>
                    <a:pt x="477" y="738"/>
                  </a:lnTo>
                  <a:lnTo>
                    <a:pt x="525" y="695"/>
                  </a:lnTo>
                  <a:lnTo>
                    <a:pt x="576" y="651"/>
                  </a:lnTo>
                  <a:lnTo>
                    <a:pt x="677" y="567"/>
                  </a:lnTo>
                  <a:lnTo>
                    <a:pt x="677" y="567"/>
                  </a:lnTo>
                  <a:lnTo>
                    <a:pt x="782" y="485"/>
                  </a:lnTo>
                  <a:lnTo>
                    <a:pt x="889" y="407"/>
                  </a:lnTo>
                  <a:lnTo>
                    <a:pt x="998" y="331"/>
                  </a:lnTo>
                  <a:lnTo>
                    <a:pt x="1111" y="257"/>
                  </a:lnTo>
                  <a:lnTo>
                    <a:pt x="1111" y="257"/>
                  </a:lnTo>
                  <a:lnTo>
                    <a:pt x="1208" y="197"/>
                  </a:lnTo>
                  <a:lnTo>
                    <a:pt x="1308" y="141"/>
                  </a:lnTo>
                  <a:lnTo>
                    <a:pt x="1510" y="30"/>
                  </a:lnTo>
                  <a:lnTo>
                    <a:pt x="1510" y="30"/>
                  </a:lnTo>
                  <a:lnTo>
                    <a:pt x="1514" y="24"/>
                  </a:lnTo>
                  <a:lnTo>
                    <a:pt x="1518" y="20"/>
                  </a:lnTo>
                  <a:lnTo>
                    <a:pt x="1518" y="14"/>
                  </a:lnTo>
                  <a:lnTo>
                    <a:pt x="1516" y="8"/>
                  </a:lnTo>
                  <a:lnTo>
                    <a:pt x="1514" y="4"/>
                  </a:lnTo>
                  <a:lnTo>
                    <a:pt x="1508" y="0"/>
                  </a:lnTo>
                  <a:lnTo>
                    <a:pt x="1502" y="0"/>
                  </a:lnTo>
                  <a:lnTo>
                    <a:pt x="1496" y="0"/>
                  </a:lnTo>
                  <a:lnTo>
                    <a:pt x="1496" y="0"/>
                  </a:lnTo>
                  <a:lnTo>
                    <a:pt x="1444" y="26"/>
                  </a:lnTo>
                  <a:lnTo>
                    <a:pt x="1393" y="51"/>
                  </a:lnTo>
                  <a:lnTo>
                    <a:pt x="1343" y="78"/>
                  </a:lnTo>
                  <a:lnTo>
                    <a:pt x="1292" y="108"/>
                  </a:lnTo>
                  <a:lnTo>
                    <a:pt x="1195" y="168"/>
                  </a:lnTo>
                  <a:lnTo>
                    <a:pt x="1097" y="228"/>
                  </a:lnTo>
                  <a:lnTo>
                    <a:pt x="1097" y="228"/>
                  </a:lnTo>
                  <a:lnTo>
                    <a:pt x="985" y="304"/>
                  </a:lnTo>
                  <a:lnTo>
                    <a:pt x="872" y="380"/>
                  </a:lnTo>
                  <a:lnTo>
                    <a:pt x="763" y="462"/>
                  </a:lnTo>
                  <a:lnTo>
                    <a:pt x="658" y="544"/>
                  </a:lnTo>
                  <a:lnTo>
                    <a:pt x="658" y="544"/>
                  </a:lnTo>
                  <a:lnTo>
                    <a:pt x="554" y="629"/>
                  </a:lnTo>
                  <a:lnTo>
                    <a:pt x="504" y="672"/>
                  </a:lnTo>
                  <a:lnTo>
                    <a:pt x="455" y="717"/>
                  </a:lnTo>
                  <a:lnTo>
                    <a:pt x="407" y="763"/>
                  </a:lnTo>
                  <a:lnTo>
                    <a:pt x="360" y="810"/>
                  </a:lnTo>
                  <a:lnTo>
                    <a:pt x="313" y="857"/>
                  </a:lnTo>
                  <a:lnTo>
                    <a:pt x="268" y="906"/>
                  </a:lnTo>
                  <a:lnTo>
                    <a:pt x="268" y="906"/>
                  </a:lnTo>
                  <a:lnTo>
                    <a:pt x="228" y="952"/>
                  </a:lnTo>
                  <a:lnTo>
                    <a:pt x="187" y="1001"/>
                  </a:lnTo>
                  <a:lnTo>
                    <a:pt x="150" y="1050"/>
                  </a:lnTo>
                  <a:lnTo>
                    <a:pt x="113" y="1100"/>
                  </a:lnTo>
                  <a:lnTo>
                    <a:pt x="113" y="1100"/>
                  </a:lnTo>
                  <a:lnTo>
                    <a:pt x="80" y="1147"/>
                  </a:lnTo>
                  <a:lnTo>
                    <a:pt x="48" y="1198"/>
                  </a:lnTo>
                  <a:lnTo>
                    <a:pt x="35" y="1223"/>
                  </a:lnTo>
                  <a:lnTo>
                    <a:pt x="21" y="1248"/>
                  </a:lnTo>
                  <a:lnTo>
                    <a:pt x="10" y="1275"/>
                  </a:lnTo>
                  <a:lnTo>
                    <a:pt x="0" y="1303"/>
                  </a:lnTo>
                  <a:lnTo>
                    <a:pt x="0" y="1303"/>
                  </a:lnTo>
                  <a:lnTo>
                    <a:pt x="0" y="1307"/>
                  </a:lnTo>
                  <a:lnTo>
                    <a:pt x="4" y="1310"/>
                  </a:lnTo>
                  <a:lnTo>
                    <a:pt x="8" y="1310"/>
                  </a:lnTo>
                  <a:lnTo>
                    <a:pt x="11" y="1308"/>
                  </a:lnTo>
                  <a:lnTo>
                    <a:pt x="11" y="1308"/>
                  </a:lnTo>
                  <a:close/>
                </a:path>
              </a:pathLst>
            </a:custGeom>
            <a:ln w="3175">
              <a:solidFill>
                <a:srgbClr val="55674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7494B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endParaRPr>
            </a:p>
          </p:txBody>
        </p:sp>
        <p:grpSp>
          <p:nvGrpSpPr>
            <p:cNvPr id="2" name="组合 1"/>
            <p:cNvGrpSpPr/>
            <p:nvPr/>
          </p:nvGrpSpPr>
          <p:grpSpPr>
            <a:xfrm>
              <a:off x="1320404" y="1695061"/>
              <a:ext cx="820737" cy="522685"/>
              <a:chOff x="1320404" y="1695061"/>
              <a:chExt cx="820737" cy="522685"/>
            </a:xfrm>
          </p:grpSpPr>
          <p:sp>
            <p:nvSpPr>
              <p:cNvPr id="11" name="Freeform 14"/>
              <p:cNvSpPr/>
              <p:nvPr/>
            </p:nvSpPr>
            <p:spPr bwMode="auto">
              <a:xfrm>
                <a:off x="1910954" y="1695061"/>
                <a:ext cx="117475" cy="122635"/>
              </a:xfrm>
              <a:custGeom>
                <a:avLst/>
                <a:gdLst>
                  <a:gd name="T0" fmla="*/ 196 w 212"/>
                  <a:gd name="T1" fmla="*/ 0 h 294"/>
                  <a:gd name="T2" fmla="*/ 196 w 212"/>
                  <a:gd name="T3" fmla="*/ 0 h 294"/>
                  <a:gd name="T4" fmla="*/ 181 w 212"/>
                  <a:gd name="T5" fmla="*/ 14 h 294"/>
                  <a:gd name="T6" fmla="*/ 163 w 212"/>
                  <a:gd name="T7" fmla="*/ 25 h 294"/>
                  <a:gd name="T8" fmla="*/ 150 w 212"/>
                  <a:gd name="T9" fmla="*/ 41 h 294"/>
                  <a:gd name="T10" fmla="*/ 134 w 212"/>
                  <a:gd name="T11" fmla="*/ 57 h 294"/>
                  <a:gd name="T12" fmla="*/ 109 w 212"/>
                  <a:gd name="T13" fmla="*/ 90 h 294"/>
                  <a:gd name="T14" fmla="*/ 85 w 212"/>
                  <a:gd name="T15" fmla="*/ 125 h 294"/>
                  <a:gd name="T16" fmla="*/ 64 w 212"/>
                  <a:gd name="T17" fmla="*/ 162 h 294"/>
                  <a:gd name="T18" fmla="*/ 44 w 212"/>
                  <a:gd name="T19" fmla="*/ 199 h 294"/>
                  <a:gd name="T20" fmla="*/ 23 w 212"/>
                  <a:gd name="T21" fmla="*/ 236 h 294"/>
                  <a:gd name="T22" fmla="*/ 2 w 212"/>
                  <a:gd name="T23" fmla="*/ 271 h 294"/>
                  <a:gd name="T24" fmla="*/ 2 w 212"/>
                  <a:gd name="T25" fmla="*/ 271 h 294"/>
                  <a:gd name="T26" fmla="*/ 0 w 212"/>
                  <a:gd name="T27" fmla="*/ 277 h 294"/>
                  <a:gd name="T28" fmla="*/ 0 w 212"/>
                  <a:gd name="T29" fmla="*/ 282 h 294"/>
                  <a:gd name="T30" fmla="*/ 4 w 212"/>
                  <a:gd name="T31" fmla="*/ 288 h 294"/>
                  <a:gd name="T32" fmla="*/ 7 w 212"/>
                  <a:gd name="T33" fmla="*/ 292 h 294"/>
                  <a:gd name="T34" fmla="*/ 11 w 212"/>
                  <a:gd name="T35" fmla="*/ 294 h 294"/>
                  <a:gd name="T36" fmla="*/ 17 w 212"/>
                  <a:gd name="T37" fmla="*/ 294 h 294"/>
                  <a:gd name="T38" fmla="*/ 23 w 212"/>
                  <a:gd name="T39" fmla="*/ 292 h 294"/>
                  <a:gd name="T40" fmla="*/ 27 w 212"/>
                  <a:gd name="T41" fmla="*/ 288 h 294"/>
                  <a:gd name="T42" fmla="*/ 27 w 212"/>
                  <a:gd name="T43" fmla="*/ 288 h 294"/>
                  <a:gd name="T44" fmla="*/ 48 w 212"/>
                  <a:gd name="T45" fmla="*/ 253 h 294"/>
                  <a:gd name="T46" fmla="*/ 68 w 212"/>
                  <a:gd name="T47" fmla="*/ 216 h 294"/>
                  <a:gd name="T48" fmla="*/ 107 w 212"/>
                  <a:gd name="T49" fmla="*/ 146 h 294"/>
                  <a:gd name="T50" fmla="*/ 130 w 212"/>
                  <a:gd name="T51" fmla="*/ 111 h 294"/>
                  <a:gd name="T52" fmla="*/ 153 w 212"/>
                  <a:gd name="T53" fmla="*/ 78 h 294"/>
                  <a:gd name="T54" fmla="*/ 179 w 212"/>
                  <a:gd name="T55" fmla="*/ 47 h 294"/>
                  <a:gd name="T56" fmla="*/ 208 w 212"/>
                  <a:gd name="T57" fmla="*/ 18 h 294"/>
                  <a:gd name="T58" fmla="*/ 208 w 212"/>
                  <a:gd name="T59" fmla="*/ 18 h 294"/>
                  <a:gd name="T60" fmla="*/ 210 w 212"/>
                  <a:gd name="T61" fmla="*/ 16 h 294"/>
                  <a:gd name="T62" fmla="*/ 212 w 212"/>
                  <a:gd name="T63" fmla="*/ 12 h 294"/>
                  <a:gd name="T64" fmla="*/ 212 w 212"/>
                  <a:gd name="T65" fmla="*/ 8 h 294"/>
                  <a:gd name="T66" fmla="*/ 210 w 212"/>
                  <a:gd name="T67" fmla="*/ 4 h 294"/>
                  <a:gd name="T68" fmla="*/ 208 w 212"/>
                  <a:gd name="T69" fmla="*/ 2 h 294"/>
                  <a:gd name="T70" fmla="*/ 204 w 212"/>
                  <a:gd name="T71" fmla="*/ 0 h 294"/>
                  <a:gd name="T72" fmla="*/ 200 w 212"/>
                  <a:gd name="T73" fmla="*/ 0 h 294"/>
                  <a:gd name="T74" fmla="*/ 196 w 212"/>
                  <a:gd name="T75" fmla="*/ 0 h 294"/>
                  <a:gd name="T76" fmla="*/ 196 w 212"/>
                  <a:gd name="T77" fmla="*/ 0 h 2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12" h="294">
                    <a:moveTo>
                      <a:pt x="196" y="0"/>
                    </a:moveTo>
                    <a:lnTo>
                      <a:pt x="196" y="0"/>
                    </a:lnTo>
                    <a:lnTo>
                      <a:pt x="181" y="14"/>
                    </a:lnTo>
                    <a:lnTo>
                      <a:pt x="163" y="25"/>
                    </a:lnTo>
                    <a:lnTo>
                      <a:pt x="150" y="41"/>
                    </a:lnTo>
                    <a:lnTo>
                      <a:pt x="134" y="57"/>
                    </a:lnTo>
                    <a:lnTo>
                      <a:pt x="109" y="90"/>
                    </a:lnTo>
                    <a:lnTo>
                      <a:pt x="85" y="125"/>
                    </a:lnTo>
                    <a:lnTo>
                      <a:pt x="64" y="162"/>
                    </a:lnTo>
                    <a:lnTo>
                      <a:pt x="44" y="199"/>
                    </a:lnTo>
                    <a:lnTo>
                      <a:pt x="23" y="236"/>
                    </a:lnTo>
                    <a:lnTo>
                      <a:pt x="2" y="271"/>
                    </a:lnTo>
                    <a:lnTo>
                      <a:pt x="2" y="271"/>
                    </a:lnTo>
                    <a:lnTo>
                      <a:pt x="0" y="277"/>
                    </a:lnTo>
                    <a:lnTo>
                      <a:pt x="0" y="282"/>
                    </a:lnTo>
                    <a:lnTo>
                      <a:pt x="4" y="288"/>
                    </a:lnTo>
                    <a:lnTo>
                      <a:pt x="7" y="292"/>
                    </a:lnTo>
                    <a:lnTo>
                      <a:pt x="11" y="294"/>
                    </a:lnTo>
                    <a:lnTo>
                      <a:pt x="17" y="294"/>
                    </a:lnTo>
                    <a:lnTo>
                      <a:pt x="23" y="292"/>
                    </a:lnTo>
                    <a:lnTo>
                      <a:pt x="27" y="288"/>
                    </a:lnTo>
                    <a:lnTo>
                      <a:pt x="27" y="288"/>
                    </a:lnTo>
                    <a:lnTo>
                      <a:pt x="48" y="253"/>
                    </a:lnTo>
                    <a:lnTo>
                      <a:pt x="68" y="216"/>
                    </a:lnTo>
                    <a:lnTo>
                      <a:pt x="107" y="146"/>
                    </a:lnTo>
                    <a:lnTo>
                      <a:pt x="130" y="111"/>
                    </a:lnTo>
                    <a:lnTo>
                      <a:pt x="153" y="78"/>
                    </a:lnTo>
                    <a:lnTo>
                      <a:pt x="179" y="47"/>
                    </a:lnTo>
                    <a:lnTo>
                      <a:pt x="208" y="18"/>
                    </a:lnTo>
                    <a:lnTo>
                      <a:pt x="208" y="18"/>
                    </a:lnTo>
                    <a:lnTo>
                      <a:pt x="210" y="16"/>
                    </a:lnTo>
                    <a:lnTo>
                      <a:pt x="212" y="12"/>
                    </a:lnTo>
                    <a:lnTo>
                      <a:pt x="212" y="8"/>
                    </a:lnTo>
                    <a:lnTo>
                      <a:pt x="210" y="4"/>
                    </a:lnTo>
                    <a:lnTo>
                      <a:pt x="208" y="2"/>
                    </a:lnTo>
                    <a:lnTo>
                      <a:pt x="204" y="0"/>
                    </a:lnTo>
                    <a:lnTo>
                      <a:pt x="200" y="0"/>
                    </a:lnTo>
                    <a:lnTo>
                      <a:pt x="196" y="0"/>
                    </a:lnTo>
                    <a:lnTo>
                      <a:pt x="196" y="0"/>
                    </a:lnTo>
                    <a:close/>
                  </a:path>
                </a:pathLst>
              </a:custGeom>
              <a:ln w="3175">
                <a:solidFill>
                  <a:srgbClr val="55674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47494B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4" name="Freeform 15"/>
              <p:cNvSpPr/>
              <p:nvPr/>
            </p:nvSpPr>
            <p:spPr bwMode="auto">
              <a:xfrm>
                <a:off x="1637904" y="1715302"/>
                <a:ext cx="142875" cy="244078"/>
              </a:xfrm>
              <a:custGeom>
                <a:avLst/>
                <a:gdLst>
                  <a:gd name="T0" fmla="*/ 242 w 257"/>
                  <a:gd name="T1" fmla="*/ 4 h 584"/>
                  <a:gd name="T2" fmla="*/ 242 w 257"/>
                  <a:gd name="T3" fmla="*/ 4 h 584"/>
                  <a:gd name="T4" fmla="*/ 209 w 257"/>
                  <a:gd name="T5" fmla="*/ 70 h 584"/>
                  <a:gd name="T6" fmla="*/ 175 w 257"/>
                  <a:gd name="T7" fmla="*/ 138 h 584"/>
                  <a:gd name="T8" fmla="*/ 113 w 257"/>
                  <a:gd name="T9" fmla="*/ 272 h 584"/>
                  <a:gd name="T10" fmla="*/ 113 w 257"/>
                  <a:gd name="T11" fmla="*/ 272 h 584"/>
                  <a:gd name="T12" fmla="*/ 80 w 257"/>
                  <a:gd name="T13" fmla="*/ 344 h 584"/>
                  <a:gd name="T14" fmla="*/ 51 w 257"/>
                  <a:gd name="T15" fmla="*/ 416 h 584"/>
                  <a:gd name="T16" fmla="*/ 24 w 257"/>
                  <a:gd name="T17" fmla="*/ 488 h 584"/>
                  <a:gd name="T18" fmla="*/ 12 w 257"/>
                  <a:gd name="T19" fmla="*/ 525 h 584"/>
                  <a:gd name="T20" fmla="*/ 2 w 257"/>
                  <a:gd name="T21" fmla="*/ 564 h 584"/>
                  <a:gd name="T22" fmla="*/ 2 w 257"/>
                  <a:gd name="T23" fmla="*/ 564 h 584"/>
                  <a:gd name="T24" fmla="*/ 0 w 257"/>
                  <a:gd name="T25" fmla="*/ 570 h 584"/>
                  <a:gd name="T26" fmla="*/ 2 w 257"/>
                  <a:gd name="T27" fmla="*/ 576 h 584"/>
                  <a:gd name="T28" fmla="*/ 6 w 257"/>
                  <a:gd name="T29" fmla="*/ 580 h 584"/>
                  <a:gd name="T30" fmla="*/ 12 w 257"/>
                  <a:gd name="T31" fmla="*/ 582 h 584"/>
                  <a:gd name="T32" fmla="*/ 18 w 257"/>
                  <a:gd name="T33" fmla="*/ 584 h 584"/>
                  <a:gd name="T34" fmla="*/ 22 w 257"/>
                  <a:gd name="T35" fmla="*/ 582 h 584"/>
                  <a:gd name="T36" fmla="*/ 26 w 257"/>
                  <a:gd name="T37" fmla="*/ 580 h 584"/>
                  <a:gd name="T38" fmla="*/ 29 w 257"/>
                  <a:gd name="T39" fmla="*/ 574 h 584"/>
                  <a:gd name="T40" fmla="*/ 29 w 257"/>
                  <a:gd name="T41" fmla="*/ 574 h 584"/>
                  <a:gd name="T42" fmla="*/ 39 w 257"/>
                  <a:gd name="T43" fmla="*/ 537 h 584"/>
                  <a:gd name="T44" fmla="*/ 51 w 257"/>
                  <a:gd name="T45" fmla="*/ 502 h 584"/>
                  <a:gd name="T46" fmla="*/ 76 w 257"/>
                  <a:gd name="T47" fmla="*/ 432 h 584"/>
                  <a:gd name="T48" fmla="*/ 103 w 257"/>
                  <a:gd name="T49" fmla="*/ 364 h 584"/>
                  <a:gd name="T50" fmla="*/ 135 w 257"/>
                  <a:gd name="T51" fmla="*/ 296 h 584"/>
                  <a:gd name="T52" fmla="*/ 135 w 257"/>
                  <a:gd name="T53" fmla="*/ 296 h 584"/>
                  <a:gd name="T54" fmla="*/ 168 w 257"/>
                  <a:gd name="T55" fmla="*/ 226 h 584"/>
                  <a:gd name="T56" fmla="*/ 201 w 257"/>
                  <a:gd name="T57" fmla="*/ 156 h 584"/>
                  <a:gd name="T58" fmla="*/ 216 w 257"/>
                  <a:gd name="T59" fmla="*/ 120 h 584"/>
                  <a:gd name="T60" fmla="*/ 232 w 257"/>
                  <a:gd name="T61" fmla="*/ 84 h 584"/>
                  <a:gd name="T62" fmla="*/ 245 w 257"/>
                  <a:gd name="T63" fmla="*/ 48 h 584"/>
                  <a:gd name="T64" fmla="*/ 257 w 257"/>
                  <a:gd name="T65" fmla="*/ 11 h 584"/>
                  <a:gd name="T66" fmla="*/ 257 w 257"/>
                  <a:gd name="T67" fmla="*/ 11 h 584"/>
                  <a:gd name="T68" fmla="*/ 255 w 257"/>
                  <a:gd name="T69" fmla="*/ 6 h 584"/>
                  <a:gd name="T70" fmla="*/ 251 w 257"/>
                  <a:gd name="T71" fmla="*/ 2 h 584"/>
                  <a:gd name="T72" fmla="*/ 247 w 257"/>
                  <a:gd name="T73" fmla="*/ 0 h 584"/>
                  <a:gd name="T74" fmla="*/ 244 w 257"/>
                  <a:gd name="T75" fmla="*/ 2 h 584"/>
                  <a:gd name="T76" fmla="*/ 242 w 257"/>
                  <a:gd name="T77" fmla="*/ 4 h 584"/>
                  <a:gd name="T78" fmla="*/ 242 w 257"/>
                  <a:gd name="T79" fmla="*/ 4 h 5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57" h="584">
                    <a:moveTo>
                      <a:pt x="242" y="4"/>
                    </a:moveTo>
                    <a:lnTo>
                      <a:pt x="242" y="4"/>
                    </a:lnTo>
                    <a:lnTo>
                      <a:pt x="209" y="70"/>
                    </a:lnTo>
                    <a:lnTo>
                      <a:pt x="175" y="138"/>
                    </a:lnTo>
                    <a:lnTo>
                      <a:pt x="113" y="272"/>
                    </a:lnTo>
                    <a:lnTo>
                      <a:pt x="113" y="272"/>
                    </a:lnTo>
                    <a:lnTo>
                      <a:pt x="80" y="344"/>
                    </a:lnTo>
                    <a:lnTo>
                      <a:pt x="51" y="416"/>
                    </a:lnTo>
                    <a:lnTo>
                      <a:pt x="24" y="488"/>
                    </a:lnTo>
                    <a:lnTo>
                      <a:pt x="12" y="525"/>
                    </a:lnTo>
                    <a:lnTo>
                      <a:pt x="2" y="564"/>
                    </a:lnTo>
                    <a:lnTo>
                      <a:pt x="2" y="564"/>
                    </a:lnTo>
                    <a:lnTo>
                      <a:pt x="0" y="570"/>
                    </a:lnTo>
                    <a:lnTo>
                      <a:pt x="2" y="576"/>
                    </a:lnTo>
                    <a:lnTo>
                      <a:pt x="6" y="580"/>
                    </a:lnTo>
                    <a:lnTo>
                      <a:pt x="12" y="582"/>
                    </a:lnTo>
                    <a:lnTo>
                      <a:pt x="18" y="584"/>
                    </a:lnTo>
                    <a:lnTo>
                      <a:pt x="22" y="582"/>
                    </a:lnTo>
                    <a:lnTo>
                      <a:pt x="26" y="580"/>
                    </a:lnTo>
                    <a:lnTo>
                      <a:pt x="29" y="574"/>
                    </a:lnTo>
                    <a:lnTo>
                      <a:pt x="29" y="574"/>
                    </a:lnTo>
                    <a:lnTo>
                      <a:pt x="39" y="537"/>
                    </a:lnTo>
                    <a:lnTo>
                      <a:pt x="51" y="502"/>
                    </a:lnTo>
                    <a:lnTo>
                      <a:pt x="76" y="432"/>
                    </a:lnTo>
                    <a:lnTo>
                      <a:pt x="103" y="364"/>
                    </a:lnTo>
                    <a:lnTo>
                      <a:pt x="135" y="296"/>
                    </a:lnTo>
                    <a:lnTo>
                      <a:pt x="135" y="296"/>
                    </a:lnTo>
                    <a:lnTo>
                      <a:pt x="168" y="226"/>
                    </a:lnTo>
                    <a:lnTo>
                      <a:pt x="201" y="156"/>
                    </a:lnTo>
                    <a:lnTo>
                      <a:pt x="216" y="120"/>
                    </a:lnTo>
                    <a:lnTo>
                      <a:pt x="232" y="84"/>
                    </a:lnTo>
                    <a:lnTo>
                      <a:pt x="245" y="48"/>
                    </a:lnTo>
                    <a:lnTo>
                      <a:pt x="257" y="11"/>
                    </a:lnTo>
                    <a:lnTo>
                      <a:pt x="257" y="11"/>
                    </a:lnTo>
                    <a:lnTo>
                      <a:pt x="255" y="6"/>
                    </a:lnTo>
                    <a:lnTo>
                      <a:pt x="251" y="2"/>
                    </a:lnTo>
                    <a:lnTo>
                      <a:pt x="247" y="0"/>
                    </a:lnTo>
                    <a:lnTo>
                      <a:pt x="244" y="2"/>
                    </a:lnTo>
                    <a:lnTo>
                      <a:pt x="242" y="4"/>
                    </a:lnTo>
                    <a:lnTo>
                      <a:pt x="242" y="4"/>
                    </a:lnTo>
                    <a:close/>
                  </a:path>
                </a:pathLst>
              </a:custGeom>
              <a:ln w="3175">
                <a:solidFill>
                  <a:srgbClr val="55674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47494B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5" name="Freeform 16"/>
              <p:cNvSpPr/>
              <p:nvPr/>
            </p:nvSpPr>
            <p:spPr bwMode="auto">
              <a:xfrm>
                <a:off x="1391842" y="1798645"/>
                <a:ext cx="187325" cy="340519"/>
              </a:xfrm>
              <a:custGeom>
                <a:avLst/>
                <a:gdLst>
                  <a:gd name="T0" fmla="*/ 325 w 338"/>
                  <a:gd name="T1" fmla="*/ 0 h 816"/>
                  <a:gd name="T2" fmla="*/ 325 w 338"/>
                  <a:gd name="T3" fmla="*/ 0 h 816"/>
                  <a:gd name="T4" fmla="*/ 305 w 338"/>
                  <a:gd name="T5" fmla="*/ 18 h 816"/>
                  <a:gd name="T6" fmla="*/ 286 w 338"/>
                  <a:gd name="T7" fmla="*/ 35 h 816"/>
                  <a:gd name="T8" fmla="*/ 268 w 338"/>
                  <a:gd name="T9" fmla="*/ 55 h 816"/>
                  <a:gd name="T10" fmla="*/ 251 w 338"/>
                  <a:gd name="T11" fmla="*/ 76 h 816"/>
                  <a:gd name="T12" fmla="*/ 235 w 338"/>
                  <a:gd name="T13" fmla="*/ 98 h 816"/>
                  <a:gd name="T14" fmla="*/ 219 w 338"/>
                  <a:gd name="T15" fmla="*/ 121 h 816"/>
                  <a:gd name="T16" fmla="*/ 192 w 338"/>
                  <a:gd name="T17" fmla="*/ 170 h 816"/>
                  <a:gd name="T18" fmla="*/ 169 w 338"/>
                  <a:gd name="T19" fmla="*/ 218 h 816"/>
                  <a:gd name="T20" fmla="*/ 146 w 338"/>
                  <a:gd name="T21" fmla="*/ 269 h 816"/>
                  <a:gd name="T22" fmla="*/ 126 w 338"/>
                  <a:gd name="T23" fmla="*/ 319 h 816"/>
                  <a:gd name="T24" fmla="*/ 109 w 338"/>
                  <a:gd name="T25" fmla="*/ 366 h 816"/>
                  <a:gd name="T26" fmla="*/ 109 w 338"/>
                  <a:gd name="T27" fmla="*/ 366 h 816"/>
                  <a:gd name="T28" fmla="*/ 89 w 338"/>
                  <a:gd name="T29" fmla="*/ 419 h 816"/>
                  <a:gd name="T30" fmla="*/ 72 w 338"/>
                  <a:gd name="T31" fmla="*/ 471 h 816"/>
                  <a:gd name="T32" fmla="*/ 54 w 338"/>
                  <a:gd name="T33" fmla="*/ 526 h 816"/>
                  <a:gd name="T34" fmla="*/ 40 w 338"/>
                  <a:gd name="T35" fmla="*/ 580 h 816"/>
                  <a:gd name="T36" fmla="*/ 27 w 338"/>
                  <a:gd name="T37" fmla="*/ 635 h 816"/>
                  <a:gd name="T38" fmla="*/ 15 w 338"/>
                  <a:gd name="T39" fmla="*/ 689 h 816"/>
                  <a:gd name="T40" fmla="*/ 7 w 338"/>
                  <a:gd name="T41" fmla="*/ 744 h 816"/>
                  <a:gd name="T42" fmla="*/ 0 w 338"/>
                  <a:gd name="T43" fmla="*/ 800 h 816"/>
                  <a:gd name="T44" fmla="*/ 0 w 338"/>
                  <a:gd name="T45" fmla="*/ 800 h 816"/>
                  <a:gd name="T46" fmla="*/ 0 w 338"/>
                  <a:gd name="T47" fmla="*/ 806 h 816"/>
                  <a:gd name="T48" fmla="*/ 3 w 338"/>
                  <a:gd name="T49" fmla="*/ 812 h 816"/>
                  <a:gd name="T50" fmla="*/ 7 w 338"/>
                  <a:gd name="T51" fmla="*/ 814 h 816"/>
                  <a:gd name="T52" fmla="*/ 13 w 338"/>
                  <a:gd name="T53" fmla="*/ 816 h 816"/>
                  <a:gd name="T54" fmla="*/ 19 w 338"/>
                  <a:gd name="T55" fmla="*/ 816 h 816"/>
                  <a:gd name="T56" fmla="*/ 25 w 338"/>
                  <a:gd name="T57" fmla="*/ 814 h 816"/>
                  <a:gd name="T58" fmla="*/ 29 w 338"/>
                  <a:gd name="T59" fmla="*/ 808 h 816"/>
                  <a:gd name="T60" fmla="*/ 31 w 338"/>
                  <a:gd name="T61" fmla="*/ 802 h 816"/>
                  <a:gd name="T62" fmla="*/ 31 w 338"/>
                  <a:gd name="T63" fmla="*/ 802 h 816"/>
                  <a:gd name="T64" fmla="*/ 37 w 338"/>
                  <a:gd name="T65" fmla="*/ 750 h 816"/>
                  <a:gd name="T66" fmla="*/ 46 w 338"/>
                  <a:gd name="T67" fmla="*/ 697 h 816"/>
                  <a:gd name="T68" fmla="*/ 56 w 338"/>
                  <a:gd name="T69" fmla="*/ 645 h 816"/>
                  <a:gd name="T70" fmla="*/ 70 w 338"/>
                  <a:gd name="T71" fmla="*/ 592 h 816"/>
                  <a:gd name="T72" fmla="*/ 83 w 338"/>
                  <a:gd name="T73" fmla="*/ 541 h 816"/>
                  <a:gd name="T74" fmla="*/ 99 w 338"/>
                  <a:gd name="T75" fmla="*/ 489 h 816"/>
                  <a:gd name="T76" fmla="*/ 114 w 338"/>
                  <a:gd name="T77" fmla="*/ 438 h 816"/>
                  <a:gd name="T78" fmla="*/ 132 w 338"/>
                  <a:gd name="T79" fmla="*/ 388 h 816"/>
                  <a:gd name="T80" fmla="*/ 132 w 338"/>
                  <a:gd name="T81" fmla="*/ 388 h 816"/>
                  <a:gd name="T82" fmla="*/ 151 w 338"/>
                  <a:gd name="T83" fmla="*/ 337 h 816"/>
                  <a:gd name="T84" fmla="*/ 171 w 338"/>
                  <a:gd name="T85" fmla="*/ 286 h 816"/>
                  <a:gd name="T86" fmla="*/ 192 w 338"/>
                  <a:gd name="T87" fmla="*/ 238 h 816"/>
                  <a:gd name="T88" fmla="*/ 218 w 338"/>
                  <a:gd name="T89" fmla="*/ 189 h 816"/>
                  <a:gd name="T90" fmla="*/ 243 w 338"/>
                  <a:gd name="T91" fmla="*/ 142 h 816"/>
                  <a:gd name="T92" fmla="*/ 272 w 338"/>
                  <a:gd name="T93" fmla="*/ 98 h 816"/>
                  <a:gd name="T94" fmla="*/ 301 w 338"/>
                  <a:gd name="T95" fmla="*/ 53 h 816"/>
                  <a:gd name="T96" fmla="*/ 336 w 338"/>
                  <a:gd name="T97" fmla="*/ 10 h 816"/>
                  <a:gd name="T98" fmla="*/ 336 w 338"/>
                  <a:gd name="T99" fmla="*/ 10 h 816"/>
                  <a:gd name="T100" fmla="*/ 338 w 338"/>
                  <a:gd name="T101" fmla="*/ 8 h 816"/>
                  <a:gd name="T102" fmla="*/ 338 w 338"/>
                  <a:gd name="T103" fmla="*/ 6 h 816"/>
                  <a:gd name="T104" fmla="*/ 334 w 338"/>
                  <a:gd name="T105" fmla="*/ 2 h 816"/>
                  <a:gd name="T106" fmla="*/ 330 w 338"/>
                  <a:gd name="T107" fmla="*/ 0 h 816"/>
                  <a:gd name="T108" fmla="*/ 325 w 338"/>
                  <a:gd name="T109" fmla="*/ 0 h 816"/>
                  <a:gd name="T110" fmla="*/ 325 w 338"/>
                  <a:gd name="T111" fmla="*/ 0 h 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38" h="816">
                    <a:moveTo>
                      <a:pt x="325" y="0"/>
                    </a:moveTo>
                    <a:lnTo>
                      <a:pt x="325" y="0"/>
                    </a:lnTo>
                    <a:lnTo>
                      <a:pt x="305" y="18"/>
                    </a:lnTo>
                    <a:lnTo>
                      <a:pt x="286" y="35"/>
                    </a:lnTo>
                    <a:lnTo>
                      <a:pt x="268" y="55"/>
                    </a:lnTo>
                    <a:lnTo>
                      <a:pt x="251" y="76"/>
                    </a:lnTo>
                    <a:lnTo>
                      <a:pt x="235" y="98"/>
                    </a:lnTo>
                    <a:lnTo>
                      <a:pt x="219" y="121"/>
                    </a:lnTo>
                    <a:lnTo>
                      <a:pt x="192" y="170"/>
                    </a:lnTo>
                    <a:lnTo>
                      <a:pt x="169" y="218"/>
                    </a:lnTo>
                    <a:lnTo>
                      <a:pt x="146" y="269"/>
                    </a:lnTo>
                    <a:lnTo>
                      <a:pt x="126" y="319"/>
                    </a:lnTo>
                    <a:lnTo>
                      <a:pt x="109" y="366"/>
                    </a:lnTo>
                    <a:lnTo>
                      <a:pt x="109" y="366"/>
                    </a:lnTo>
                    <a:lnTo>
                      <a:pt x="89" y="419"/>
                    </a:lnTo>
                    <a:lnTo>
                      <a:pt x="72" y="471"/>
                    </a:lnTo>
                    <a:lnTo>
                      <a:pt x="54" y="526"/>
                    </a:lnTo>
                    <a:lnTo>
                      <a:pt x="40" y="580"/>
                    </a:lnTo>
                    <a:lnTo>
                      <a:pt x="27" y="635"/>
                    </a:lnTo>
                    <a:lnTo>
                      <a:pt x="15" y="689"/>
                    </a:lnTo>
                    <a:lnTo>
                      <a:pt x="7" y="74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0" y="806"/>
                    </a:lnTo>
                    <a:lnTo>
                      <a:pt x="3" y="812"/>
                    </a:lnTo>
                    <a:lnTo>
                      <a:pt x="7" y="814"/>
                    </a:lnTo>
                    <a:lnTo>
                      <a:pt x="13" y="816"/>
                    </a:lnTo>
                    <a:lnTo>
                      <a:pt x="19" y="816"/>
                    </a:lnTo>
                    <a:lnTo>
                      <a:pt x="25" y="814"/>
                    </a:lnTo>
                    <a:lnTo>
                      <a:pt x="29" y="808"/>
                    </a:lnTo>
                    <a:lnTo>
                      <a:pt x="31" y="802"/>
                    </a:lnTo>
                    <a:lnTo>
                      <a:pt x="31" y="802"/>
                    </a:lnTo>
                    <a:lnTo>
                      <a:pt x="37" y="750"/>
                    </a:lnTo>
                    <a:lnTo>
                      <a:pt x="46" y="697"/>
                    </a:lnTo>
                    <a:lnTo>
                      <a:pt x="56" y="645"/>
                    </a:lnTo>
                    <a:lnTo>
                      <a:pt x="70" y="592"/>
                    </a:lnTo>
                    <a:lnTo>
                      <a:pt x="83" y="541"/>
                    </a:lnTo>
                    <a:lnTo>
                      <a:pt x="99" y="489"/>
                    </a:lnTo>
                    <a:lnTo>
                      <a:pt x="114" y="438"/>
                    </a:lnTo>
                    <a:lnTo>
                      <a:pt x="132" y="388"/>
                    </a:lnTo>
                    <a:lnTo>
                      <a:pt x="132" y="388"/>
                    </a:lnTo>
                    <a:lnTo>
                      <a:pt x="151" y="337"/>
                    </a:lnTo>
                    <a:lnTo>
                      <a:pt x="171" y="286"/>
                    </a:lnTo>
                    <a:lnTo>
                      <a:pt x="192" y="238"/>
                    </a:lnTo>
                    <a:lnTo>
                      <a:pt x="218" y="189"/>
                    </a:lnTo>
                    <a:lnTo>
                      <a:pt x="243" y="142"/>
                    </a:lnTo>
                    <a:lnTo>
                      <a:pt x="272" y="98"/>
                    </a:lnTo>
                    <a:lnTo>
                      <a:pt x="301" y="53"/>
                    </a:lnTo>
                    <a:lnTo>
                      <a:pt x="336" y="10"/>
                    </a:lnTo>
                    <a:lnTo>
                      <a:pt x="336" y="10"/>
                    </a:lnTo>
                    <a:lnTo>
                      <a:pt x="338" y="8"/>
                    </a:lnTo>
                    <a:lnTo>
                      <a:pt x="338" y="6"/>
                    </a:lnTo>
                    <a:lnTo>
                      <a:pt x="334" y="2"/>
                    </a:lnTo>
                    <a:lnTo>
                      <a:pt x="330" y="0"/>
                    </a:lnTo>
                    <a:lnTo>
                      <a:pt x="325" y="0"/>
                    </a:lnTo>
                    <a:lnTo>
                      <a:pt x="325" y="0"/>
                    </a:lnTo>
                    <a:close/>
                  </a:path>
                </a:pathLst>
              </a:custGeom>
              <a:ln w="3175">
                <a:solidFill>
                  <a:srgbClr val="55674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47494B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4" name="Freeform 17"/>
              <p:cNvSpPr/>
              <p:nvPr/>
            </p:nvSpPr>
            <p:spPr bwMode="auto">
              <a:xfrm>
                <a:off x="1320404" y="2114161"/>
                <a:ext cx="474663" cy="103585"/>
              </a:xfrm>
              <a:custGeom>
                <a:avLst/>
                <a:gdLst>
                  <a:gd name="T0" fmla="*/ 4 w 854"/>
                  <a:gd name="T1" fmla="*/ 250 h 250"/>
                  <a:gd name="T2" fmla="*/ 4 w 854"/>
                  <a:gd name="T3" fmla="*/ 250 h 250"/>
                  <a:gd name="T4" fmla="*/ 14 w 854"/>
                  <a:gd name="T5" fmla="*/ 250 h 250"/>
                  <a:gd name="T6" fmla="*/ 25 w 854"/>
                  <a:gd name="T7" fmla="*/ 250 h 250"/>
                  <a:gd name="T8" fmla="*/ 49 w 854"/>
                  <a:gd name="T9" fmla="*/ 248 h 250"/>
                  <a:gd name="T10" fmla="*/ 95 w 854"/>
                  <a:gd name="T11" fmla="*/ 238 h 250"/>
                  <a:gd name="T12" fmla="*/ 95 w 854"/>
                  <a:gd name="T13" fmla="*/ 238 h 250"/>
                  <a:gd name="T14" fmla="*/ 212 w 854"/>
                  <a:gd name="T15" fmla="*/ 215 h 250"/>
                  <a:gd name="T16" fmla="*/ 212 w 854"/>
                  <a:gd name="T17" fmla="*/ 215 h 250"/>
                  <a:gd name="T18" fmla="*/ 331 w 854"/>
                  <a:gd name="T19" fmla="*/ 189 h 250"/>
                  <a:gd name="T20" fmla="*/ 448 w 854"/>
                  <a:gd name="T21" fmla="*/ 162 h 250"/>
                  <a:gd name="T22" fmla="*/ 448 w 854"/>
                  <a:gd name="T23" fmla="*/ 162 h 250"/>
                  <a:gd name="T24" fmla="*/ 559 w 854"/>
                  <a:gd name="T25" fmla="*/ 133 h 250"/>
                  <a:gd name="T26" fmla="*/ 613 w 854"/>
                  <a:gd name="T27" fmla="*/ 115 h 250"/>
                  <a:gd name="T28" fmla="*/ 670 w 854"/>
                  <a:gd name="T29" fmla="*/ 98 h 250"/>
                  <a:gd name="T30" fmla="*/ 670 w 854"/>
                  <a:gd name="T31" fmla="*/ 98 h 250"/>
                  <a:gd name="T32" fmla="*/ 718 w 854"/>
                  <a:gd name="T33" fmla="*/ 80 h 250"/>
                  <a:gd name="T34" fmla="*/ 769 w 854"/>
                  <a:gd name="T35" fmla="*/ 63 h 250"/>
                  <a:gd name="T36" fmla="*/ 769 w 854"/>
                  <a:gd name="T37" fmla="*/ 63 h 250"/>
                  <a:gd name="T38" fmla="*/ 790 w 854"/>
                  <a:gd name="T39" fmla="*/ 53 h 250"/>
                  <a:gd name="T40" fmla="*/ 816 w 854"/>
                  <a:gd name="T41" fmla="*/ 45 h 250"/>
                  <a:gd name="T42" fmla="*/ 825 w 854"/>
                  <a:gd name="T43" fmla="*/ 39 h 250"/>
                  <a:gd name="T44" fmla="*/ 837 w 854"/>
                  <a:gd name="T45" fmla="*/ 34 h 250"/>
                  <a:gd name="T46" fmla="*/ 845 w 854"/>
                  <a:gd name="T47" fmla="*/ 26 h 250"/>
                  <a:gd name="T48" fmla="*/ 853 w 854"/>
                  <a:gd name="T49" fmla="*/ 16 h 250"/>
                  <a:gd name="T50" fmla="*/ 853 w 854"/>
                  <a:gd name="T51" fmla="*/ 16 h 250"/>
                  <a:gd name="T52" fmla="*/ 854 w 854"/>
                  <a:gd name="T53" fmla="*/ 12 h 250"/>
                  <a:gd name="T54" fmla="*/ 853 w 854"/>
                  <a:gd name="T55" fmla="*/ 6 h 250"/>
                  <a:gd name="T56" fmla="*/ 851 w 854"/>
                  <a:gd name="T57" fmla="*/ 2 h 250"/>
                  <a:gd name="T58" fmla="*/ 845 w 854"/>
                  <a:gd name="T59" fmla="*/ 0 h 250"/>
                  <a:gd name="T60" fmla="*/ 845 w 854"/>
                  <a:gd name="T61" fmla="*/ 0 h 250"/>
                  <a:gd name="T62" fmla="*/ 835 w 854"/>
                  <a:gd name="T63" fmla="*/ 0 h 250"/>
                  <a:gd name="T64" fmla="*/ 825 w 854"/>
                  <a:gd name="T65" fmla="*/ 2 h 250"/>
                  <a:gd name="T66" fmla="*/ 804 w 854"/>
                  <a:gd name="T67" fmla="*/ 10 h 250"/>
                  <a:gd name="T68" fmla="*/ 767 w 854"/>
                  <a:gd name="T69" fmla="*/ 30 h 250"/>
                  <a:gd name="T70" fmla="*/ 767 w 854"/>
                  <a:gd name="T71" fmla="*/ 30 h 250"/>
                  <a:gd name="T72" fmla="*/ 716 w 854"/>
                  <a:gd name="T73" fmla="*/ 49 h 250"/>
                  <a:gd name="T74" fmla="*/ 668 w 854"/>
                  <a:gd name="T75" fmla="*/ 67 h 250"/>
                  <a:gd name="T76" fmla="*/ 668 w 854"/>
                  <a:gd name="T77" fmla="*/ 67 h 250"/>
                  <a:gd name="T78" fmla="*/ 609 w 854"/>
                  <a:gd name="T79" fmla="*/ 86 h 250"/>
                  <a:gd name="T80" fmla="*/ 549 w 854"/>
                  <a:gd name="T81" fmla="*/ 104 h 250"/>
                  <a:gd name="T82" fmla="*/ 430 w 854"/>
                  <a:gd name="T83" fmla="*/ 135 h 250"/>
                  <a:gd name="T84" fmla="*/ 430 w 854"/>
                  <a:gd name="T85" fmla="*/ 135 h 250"/>
                  <a:gd name="T86" fmla="*/ 313 w 854"/>
                  <a:gd name="T87" fmla="*/ 162 h 250"/>
                  <a:gd name="T88" fmla="*/ 197 w 854"/>
                  <a:gd name="T89" fmla="*/ 187 h 250"/>
                  <a:gd name="T90" fmla="*/ 197 w 854"/>
                  <a:gd name="T91" fmla="*/ 187 h 250"/>
                  <a:gd name="T92" fmla="*/ 90 w 854"/>
                  <a:gd name="T93" fmla="*/ 213 h 250"/>
                  <a:gd name="T94" fmla="*/ 90 w 854"/>
                  <a:gd name="T95" fmla="*/ 213 h 250"/>
                  <a:gd name="T96" fmla="*/ 45 w 854"/>
                  <a:gd name="T97" fmla="*/ 222 h 250"/>
                  <a:gd name="T98" fmla="*/ 22 w 854"/>
                  <a:gd name="T99" fmla="*/ 230 h 250"/>
                  <a:gd name="T100" fmla="*/ 10 w 854"/>
                  <a:gd name="T101" fmla="*/ 236 h 250"/>
                  <a:gd name="T102" fmla="*/ 0 w 854"/>
                  <a:gd name="T103" fmla="*/ 242 h 250"/>
                  <a:gd name="T104" fmla="*/ 0 w 854"/>
                  <a:gd name="T105" fmla="*/ 242 h 250"/>
                  <a:gd name="T106" fmla="*/ 0 w 854"/>
                  <a:gd name="T107" fmla="*/ 244 h 250"/>
                  <a:gd name="T108" fmla="*/ 0 w 854"/>
                  <a:gd name="T109" fmla="*/ 246 h 250"/>
                  <a:gd name="T110" fmla="*/ 0 w 854"/>
                  <a:gd name="T111" fmla="*/ 248 h 250"/>
                  <a:gd name="T112" fmla="*/ 4 w 854"/>
                  <a:gd name="T113" fmla="*/ 250 h 250"/>
                  <a:gd name="T114" fmla="*/ 4 w 854"/>
                  <a:gd name="T115" fmla="*/ 25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854" h="250">
                    <a:moveTo>
                      <a:pt x="4" y="250"/>
                    </a:moveTo>
                    <a:lnTo>
                      <a:pt x="4" y="250"/>
                    </a:lnTo>
                    <a:lnTo>
                      <a:pt x="14" y="250"/>
                    </a:lnTo>
                    <a:lnTo>
                      <a:pt x="25" y="250"/>
                    </a:lnTo>
                    <a:lnTo>
                      <a:pt x="49" y="248"/>
                    </a:lnTo>
                    <a:lnTo>
                      <a:pt x="95" y="238"/>
                    </a:lnTo>
                    <a:lnTo>
                      <a:pt x="95" y="238"/>
                    </a:lnTo>
                    <a:lnTo>
                      <a:pt x="212" y="215"/>
                    </a:lnTo>
                    <a:lnTo>
                      <a:pt x="212" y="215"/>
                    </a:lnTo>
                    <a:lnTo>
                      <a:pt x="331" y="189"/>
                    </a:lnTo>
                    <a:lnTo>
                      <a:pt x="448" y="162"/>
                    </a:lnTo>
                    <a:lnTo>
                      <a:pt x="448" y="162"/>
                    </a:lnTo>
                    <a:lnTo>
                      <a:pt x="559" y="133"/>
                    </a:lnTo>
                    <a:lnTo>
                      <a:pt x="613" y="115"/>
                    </a:lnTo>
                    <a:lnTo>
                      <a:pt x="670" y="98"/>
                    </a:lnTo>
                    <a:lnTo>
                      <a:pt x="670" y="98"/>
                    </a:lnTo>
                    <a:lnTo>
                      <a:pt x="718" y="80"/>
                    </a:lnTo>
                    <a:lnTo>
                      <a:pt x="769" y="63"/>
                    </a:lnTo>
                    <a:lnTo>
                      <a:pt x="769" y="63"/>
                    </a:lnTo>
                    <a:lnTo>
                      <a:pt x="790" y="53"/>
                    </a:lnTo>
                    <a:lnTo>
                      <a:pt x="816" y="45"/>
                    </a:lnTo>
                    <a:lnTo>
                      <a:pt x="825" y="39"/>
                    </a:lnTo>
                    <a:lnTo>
                      <a:pt x="837" y="34"/>
                    </a:lnTo>
                    <a:lnTo>
                      <a:pt x="845" y="26"/>
                    </a:lnTo>
                    <a:lnTo>
                      <a:pt x="853" y="16"/>
                    </a:lnTo>
                    <a:lnTo>
                      <a:pt x="853" y="16"/>
                    </a:lnTo>
                    <a:lnTo>
                      <a:pt x="854" y="12"/>
                    </a:lnTo>
                    <a:lnTo>
                      <a:pt x="853" y="6"/>
                    </a:lnTo>
                    <a:lnTo>
                      <a:pt x="851" y="2"/>
                    </a:lnTo>
                    <a:lnTo>
                      <a:pt x="845" y="0"/>
                    </a:lnTo>
                    <a:lnTo>
                      <a:pt x="845" y="0"/>
                    </a:lnTo>
                    <a:lnTo>
                      <a:pt x="835" y="0"/>
                    </a:lnTo>
                    <a:lnTo>
                      <a:pt x="825" y="2"/>
                    </a:lnTo>
                    <a:lnTo>
                      <a:pt x="804" y="10"/>
                    </a:lnTo>
                    <a:lnTo>
                      <a:pt x="767" y="30"/>
                    </a:lnTo>
                    <a:lnTo>
                      <a:pt x="767" y="30"/>
                    </a:lnTo>
                    <a:lnTo>
                      <a:pt x="716" y="49"/>
                    </a:lnTo>
                    <a:lnTo>
                      <a:pt x="668" y="67"/>
                    </a:lnTo>
                    <a:lnTo>
                      <a:pt x="668" y="67"/>
                    </a:lnTo>
                    <a:lnTo>
                      <a:pt x="609" y="86"/>
                    </a:lnTo>
                    <a:lnTo>
                      <a:pt x="549" y="104"/>
                    </a:lnTo>
                    <a:lnTo>
                      <a:pt x="430" y="135"/>
                    </a:lnTo>
                    <a:lnTo>
                      <a:pt x="430" y="135"/>
                    </a:lnTo>
                    <a:lnTo>
                      <a:pt x="313" y="162"/>
                    </a:lnTo>
                    <a:lnTo>
                      <a:pt x="197" y="187"/>
                    </a:lnTo>
                    <a:lnTo>
                      <a:pt x="197" y="187"/>
                    </a:lnTo>
                    <a:lnTo>
                      <a:pt x="90" y="213"/>
                    </a:lnTo>
                    <a:lnTo>
                      <a:pt x="90" y="213"/>
                    </a:lnTo>
                    <a:lnTo>
                      <a:pt x="45" y="222"/>
                    </a:lnTo>
                    <a:lnTo>
                      <a:pt x="22" y="230"/>
                    </a:lnTo>
                    <a:lnTo>
                      <a:pt x="10" y="236"/>
                    </a:lnTo>
                    <a:lnTo>
                      <a:pt x="0" y="242"/>
                    </a:lnTo>
                    <a:lnTo>
                      <a:pt x="0" y="242"/>
                    </a:lnTo>
                    <a:lnTo>
                      <a:pt x="0" y="244"/>
                    </a:lnTo>
                    <a:lnTo>
                      <a:pt x="0" y="246"/>
                    </a:lnTo>
                    <a:lnTo>
                      <a:pt x="0" y="248"/>
                    </a:lnTo>
                    <a:lnTo>
                      <a:pt x="4" y="250"/>
                    </a:lnTo>
                    <a:lnTo>
                      <a:pt x="4" y="250"/>
                    </a:lnTo>
                    <a:close/>
                  </a:path>
                </a:pathLst>
              </a:custGeom>
              <a:ln w="3175">
                <a:solidFill>
                  <a:srgbClr val="55674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47494B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5" name="Freeform 18"/>
              <p:cNvSpPr/>
              <p:nvPr/>
            </p:nvSpPr>
            <p:spPr bwMode="auto">
              <a:xfrm>
                <a:off x="1512491" y="1948664"/>
                <a:ext cx="438150" cy="100013"/>
              </a:xfrm>
              <a:custGeom>
                <a:avLst/>
                <a:gdLst>
                  <a:gd name="T0" fmla="*/ 9 w 788"/>
                  <a:gd name="T1" fmla="*/ 240 h 240"/>
                  <a:gd name="T2" fmla="*/ 9 w 788"/>
                  <a:gd name="T3" fmla="*/ 240 h 240"/>
                  <a:gd name="T4" fmla="*/ 107 w 788"/>
                  <a:gd name="T5" fmla="*/ 203 h 240"/>
                  <a:gd name="T6" fmla="*/ 157 w 788"/>
                  <a:gd name="T7" fmla="*/ 187 h 240"/>
                  <a:gd name="T8" fmla="*/ 206 w 788"/>
                  <a:gd name="T9" fmla="*/ 172 h 240"/>
                  <a:gd name="T10" fmla="*/ 206 w 788"/>
                  <a:gd name="T11" fmla="*/ 172 h 240"/>
                  <a:gd name="T12" fmla="*/ 258 w 788"/>
                  <a:gd name="T13" fmla="*/ 160 h 240"/>
                  <a:gd name="T14" fmla="*/ 309 w 788"/>
                  <a:gd name="T15" fmla="*/ 148 h 240"/>
                  <a:gd name="T16" fmla="*/ 412 w 788"/>
                  <a:gd name="T17" fmla="*/ 127 h 240"/>
                  <a:gd name="T18" fmla="*/ 412 w 788"/>
                  <a:gd name="T19" fmla="*/ 127 h 240"/>
                  <a:gd name="T20" fmla="*/ 515 w 788"/>
                  <a:gd name="T21" fmla="*/ 106 h 240"/>
                  <a:gd name="T22" fmla="*/ 566 w 788"/>
                  <a:gd name="T23" fmla="*/ 96 h 240"/>
                  <a:gd name="T24" fmla="*/ 618 w 788"/>
                  <a:gd name="T25" fmla="*/ 82 h 240"/>
                  <a:gd name="T26" fmla="*/ 618 w 788"/>
                  <a:gd name="T27" fmla="*/ 82 h 240"/>
                  <a:gd name="T28" fmla="*/ 659 w 788"/>
                  <a:gd name="T29" fmla="*/ 70 h 240"/>
                  <a:gd name="T30" fmla="*/ 700 w 788"/>
                  <a:gd name="T31" fmla="*/ 57 h 240"/>
                  <a:gd name="T32" fmla="*/ 700 w 788"/>
                  <a:gd name="T33" fmla="*/ 57 h 240"/>
                  <a:gd name="T34" fmla="*/ 722 w 788"/>
                  <a:gd name="T35" fmla="*/ 51 h 240"/>
                  <a:gd name="T36" fmla="*/ 745 w 788"/>
                  <a:gd name="T37" fmla="*/ 43 h 240"/>
                  <a:gd name="T38" fmla="*/ 766 w 788"/>
                  <a:gd name="T39" fmla="*/ 34 h 240"/>
                  <a:gd name="T40" fmla="*/ 776 w 788"/>
                  <a:gd name="T41" fmla="*/ 26 h 240"/>
                  <a:gd name="T42" fmla="*/ 784 w 788"/>
                  <a:gd name="T43" fmla="*/ 20 h 240"/>
                  <a:gd name="T44" fmla="*/ 784 w 788"/>
                  <a:gd name="T45" fmla="*/ 20 h 240"/>
                  <a:gd name="T46" fmla="*/ 788 w 788"/>
                  <a:gd name="T47" fmla="*/ 12 h 240"/>
                  <a:gd name="T48" fmla="*/ 788 w 788"/>
                  <a:gd name="T49" fmla="*/ 6 h 240"/>
                  <a:gd name="T50" fmla="*/ 782 w 788"/>
                  <a:gd name="T51" fmla="*/ 2 h 240"/>
                  <a:gd name="T52" fmla="*/ 776 w 788"/>
                  <a:gd name="T53" fmla="*/ 0 h 240"/>
                  <a:gd name="T54" fmla="*/ 776 w 788"/>
                  <a:gd name="T55" fmla="*/ 0 h 240"/>
                  <a:gd name="T56" fmla="*/ 766 w 788"/>
                  <a:gd name="T57" fmla="*/ 0 h 240"/>
                  <a:gd name="T58" fmla="*/ 757 w 788"/>
                  <a:gd name="T59" fmla="*/ 4 h 240"/>
                  <a:gd name="T60" fmla="*/ 737 w 788"/>
                  <a:gd name="T61" fmla="*/ 10 h 240"/>
                  <a:gd name="T62" fmla="*/ 698 w 788"/>
                  <a:gd name="T63" fmla="*/ 28 h 240"/>
                  <a:gd name="T64" fmla="*/ 698 w 788"/>
                  <a:gd name="T65" fmla="*/ 28 h 240"/>
                  <a:gd name="T66" fmla="*/ 644 w 788"/>
                  <a:gd name="T67" fmla="*/ 45 h 240"/>
                  <a:gd name="T68" fmla="*/ 589 w 788"/>
                  <a:gd name="T69" fmla="*/ 59 h 240"/>
                  <a:gd name="T70" fmla="*/ 589 w 788"/>
                  <a:gd name="T71" fmla="*/ 59 h 240"/>
                  <a:gd name="T72" fmla="*/ 539 w 788"/>
                  <a:gd name="T73" fmla="*/ 72 h 240"/>
                  <a:gd name="T74" fmla="*/ 486 w 788"/>
                  <a:gd name="T75" fmla="*/ 84 h 240"/>
                  <a:gd name="T76" fmla="*/ 383 w 788"/>
                  <a:gd name="T77" fmla="*/ 106 h 240"/>
                  <a:gd name="T78" fmla="*/ 383 w 788"/>
                  <a:gd name="T79" fmla="*/ 106 h 240"/>
                  <a:gd name="T80" fmla="*/ 286 w 788"/>
                  <a:gd name="T81" fmla="*/ 125 h 240"/>
                  <a:gd name="T82" fmla="*/ 237 w 788"/>
                  <a:gd name="T83" fmla="*/ 135 h 240"/>
                  <a:gd name="T84" fmla="*/ 186 w 788"/>
                  <a:gd name="T85" fmla="*/ 148 h 240"/>
                  <a:gd name="T86" fmla="*/ 138 w 788"/>
                  <a:gd name="T87" fmla="*/ 162 h 240"/>
                  <a:gd name="T88" fmla="*/ 89 w 788"/>
                  <a:gd name="T89" fmla="*/ 179 h 240"/>
                  <a:gd name="T90" fmla="*/ 44 w 788"/>
                  <a:gd name="T91" fmla="*/ 201 h 240"/>
                  <a:gd name="T92" fmla="*/ 23 w 788"/>
                  <a:gd name="T93" fmla="*/ 215 h 240"/>
                  <a:gd name="T94" fmla="*/ 1 w 788"/>
                  <a:gd name="T95" fmla="*/ 226 h 240"/>
                  <a:gd name="T96" fmla="*/ 1 w 788"/>
                  <a:gd name="T97" fmla="*/ 226 h 240"/>
                  <a:gd name="T98" fmla="*/ 0 w 788"/>
                  <a:gd name="T99" fmla="*/ 228 h 240"/>
                  <a:gd name="T100" fmla="*/ 0 w 788"/>
                  <a:gd name="T101" fmla="*/ 232 h 240"/>
                  <a:gd name="T102" fmla="*/ 0 w 788"/>
                  <a:gd name="T103" fmla="*/ 236 h 240"/>
                  <a:gd name="T104" fmla="*/ 5 w 788"/>
                  <a:gd name="T105" fmla="*/ 240 h 240"/>
                  <a:gd name="T106" fmla="*/ 9 w 788"/>
                  <a:gd name="T107" fmla="*/ 240 h 240"/>
                  <a:gd name="T108" fmla="*/ 9 w 788"/>
                  <a:gd name="T109" fmla="*/ 24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88" h="240">
                    <a:moveTo>
                      <a:pt x="9" y="240"/>
                    </a:moveTo>
                    <a:lnTo>
                      <a:pt x="9" y="240"/>
                    </a:lnTo>
                    <a:lnTo>
                      <a:pt x="107" y="203"/>
                    </a:lnTo>
                    <a:lnTo>
                      <a:pt x="157" y="187"/>
                    </a:lnTo>
                    <a:lnTo>
                      <a:pt x="206" y="172"/>
                    </a:lnTo>
                    <a:lnTo>
                      <a:pt x="206" y="172"/>
                    </a:lnTo>
                    <a:lnTo>
                      <a:pt x="258" y="160"/>
                    </a:lnTo>
                    <a:lnTo>
                      <a:pt x="309" y="148"/>
                    </a:lnTo>
                    <a:lnTo>
                      <a:pt x="412" y="127"/>
                    </a:lnTo>
                    <a:lnTo>
                      <a:pt x="412" y="127"/>
                    </a:lnTo>
                    <a:lnTo>
                      <a:pt x="515" y="106"/>
                    </a:lnTo>
                    <a:lnTo>
                      <a:pt x="566" y="96"/>
                    </a:lnTo>
                    <a:lnTo>
                      <a:pt x="618" y="82"/>
                    </a:lnTo>
                    <a:lnTo>
                      <a:pt x="618" y="82"/>
                    </a:lnTo>
                    <a:lnTo>
                      <a:pt x="659" y="70"/>
                    </a:lnTo>
                    <a:lnTo>
                      <a:pt x="700" y="57"/>
                    </a:lnTo>
                    <a:lnTo>
                      <a:pt x="700" y="57"/>
                    </a:lnTo>
                    <a:lnTo>
                      <a:pt x="722" y="51"/>
                    </a:lnTo>
                    <a:lnTo>
                      <a:pt x="745" y="43"/>
                    </a:lnTo>
                    <a:lnTo>
                      <a:pt x="766" y="34"/>
                    </a:lnTo>
                    <a:lnTo>
                      <a:pt x="776" y="26"/>
                    </a:lnTo>
                    <a:lnTo>
                      <a:pt x="784" y="20"/>
                    </a:lnTo>
                    <a:lnTo>
                      <a:pt x="784" y="20"/>
                    </a:lnTo>
                    <a:lnTo>
                      <a:pt x="788" y="12"/>
                    </a:lnTo>
                    <a:lnTo>
                      <a:pt x="788" y="6"/>
                    </a:lnTo>
                    <a:lnTo>
                      <a:pt x="782" y="2"/>
                    </a:lnTo>
                    <a:lnTo>
                      <a:pt x="776" y="0"/>
                    </a:lnTo>
                    <a:lnTo>
                      <a:pt x="776" y="0"/>
                    </a:lnTo>
                    <a:lnTo>
                      <a:pt x="766" y="0"/>
                    </a:lnTo>
                    <a:lnTo>
                      <a:pt x="757" y="4"/>
                    </a:lnTo>
                    <a:lnTo>
                      <a:pt x="737" y="10"/>
                    </a:lnTo>
                    <a:lnTo>
                      <a:pt x="698" y="28"/>
                    </a:lnTo>
                    <a:lnTo>
                      <a:pt x="698" y="28"/>
                    </a:lnTo>
                    <a:lnTo>
                      <a:pt x="644" y="45"/>
                    </a:lnTo>
                    <a:lnTo>
                      <a:pt x="589" y="59"/>
                    </a:lnTo>
                    <a:lnTo>
                      <a:pt x="589" y="59"/>
                    </a:lnTo>
                    <a:lnTo>
                      <a:pt x="539" y="72"/>
                    </a:lnTo>
                    <a:lnTo>
                      <a:pt x="486" y="84"/>
                    </a:lnTo>
                    <a:lnTo>
                      <a:pt x="383" y="106"/>
                    </a:lnTo>
                    <a:lnTo>
                      <a:pt x="383" y="106"/>
                    </a:lnTo>
                    <a:lnTo>
                      <a:pt x="286" y="125"/>
                    </a:lnTo>
                    <a:lnTo>
                      <a:pt x="237" y="135"/>
                    </a:lnTo>
                    <a:lnTo>
                      <a:pt x="186" y="148"/>
                    </a:lnTo>
                    <a:lnTo>
                      <a:pt x="138" y="162"/>
                    </a:lnTo>
                    <a:lnTo>
                      <a:pt x="89" y="179"/>
                    </a:lnTo>
                    <a:lnTo>
                      <a:pt x="44" y="201"/>
                    </a:lnTo>
                    <a:lnTo>
                      <a:pt x="23" y="215"/>
                    </a:lnTo>
                    <a:lnTo>
                      <a:pt x="1" y="226"/>
                    </a:lnTo>
                    <a:lnTo>
                      <a:pt x="1" y="226"/>
                    </a:lnTo>
                    <a:lnTo>
                      <a:pt x="0" y="228"/>
                    </a:lnTo>
                    <a:lnTo>
                      <a:pt x="0" y="232"/>
                    </a:lnTo>
                    <a:lnTo>
                      <a:pt x="0" y="236"/>
                    </a:lnTo>
                    <a:lnTo>
                      <a:pt x="5" y="240"/>
                    </a:lnTo>
                    <a:lnTo>
                      <a:pt x="9" y="240"/>
                    </a:lnTo>
                    <a:lnTo>
                      <a:pt x="9" y="240"/>
                    </a:lnTo>
                    <a:close/>
                  </a:path>
                </a:pathLst>
              </a:custGeom>
              <a:ln w="3175">
                <a:solidFill>
                  <a:srgbClr val="55674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47494B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6" name="Freeform 19"/>
              <p:cNvSpPr/>
              <p:nvPr/>
            </p:nvSpPr>
            <p:spPr bwMode="auto">
              <a:xfrm>
                <a:off x="1823641" y="1815314"/>
                <a:ext cx="317500" cy="52388"/>
              </a:xfrm>
              <a:custGeom>
                <a:avLst/>
                <a:gdLst>
                  <a:gd name="T0" fmla="*/ 6 w 570"/>
                  <a:gd name="T1" fmla="*/ 127 h 127"/>
                  <a:gd name="T2" fmla="*/ 6 w 570"/>
                  <a:gd name="T3" fmla="*/ 127 h 127"/>
                  <a:gd name="T4" fmla="*/ 41 w 570"/>
                  <a:gd name="T5" fmla="*/ 127 h 127"/>
                  <a:gd name="T6" fmla="*/ 74 w 570"/>
                  <a:gd name="T7" fmla="*/ 125 h 127"/>
                  <a:gd name="T8" fmla="*/ 107 w 570"/>
                  <a:gd name="T9" fmla="*/ 121 h 127"/>
                  <a:gd name="T10" fmla="*/ 142 w 570"/>
                  <a:gd name="T11" fmla="*/ 115 h 127"/>
                  <a:gd name="T12" fmla="*/ 208 w 570"/>
                  <a:gd name="T13" fmla="*/ 103 h 127"/>
                  <a:gd name="T14" fmla="*/ 274 w 570"/>
                  <a:gd name="T15" fmla="*/ 92 h 127"/>
                  <a:gd name="T16" fmla="*/ 274 w 570"/>
                  <a:gd name="T17" fmla="*/ 92 h 127"/>
                  <a:gd name="T18" fmla="*/ 346 w 570"/>
                  <a:gd name="T19" fmla="*/ 78 h 127"/>
                  <a:gd name="T20" fmla="*/ 418 w 570"/>
                  <a:gd name="T21" fmla="*/ 64 h 127"/>
                  <a:gd name="T22" fmla="*/ 489 w 570"/>
                  <a:gd name="T23" fmla="*/ 47 h 127"/>
                  <a:gd name="T24" fmla="*/ 559 w 570"/>
                  <a:gd name="T25" fmla="*/ 29 h 127"/>
                  <a:gd name="T26" fmla="*/ 559 w 570"/>
                  <a:gd name="T27" fmla="*/ 29 h 127"/>
                  <a:gd name="T28" fmla="*/ 564 w 570"/>
                  <a:gd name="T29" fmla="*/ 26 h 127"/>
                  <a:gd name="T30" fmla="*/ 568 w 570"/>
                  <a:gd name="T31" fmla="*/ 22 h 127"/>
                  <a:gd name="T32" fmla="*/ 570 w 570"/>
                  <a:gd name="T33" fmla="*/ 16 h 127"/>
                  <a:gd name="T34" fmla="*/ 570 w 570"/>
                  <a:gd name="T35" fmla="*/ 10 h 127"/>
                  <a:gd name="T36" fmla="*/ 568 w 570"/>
                  <a:gd name="T37" fmla="*/ 6 h 127"/>
                  <a:gd name="T38" fmla="*/ 564 w 570"/>
                  <a:gd name="T39" fmla="*/ 2 h 127"/>
                  <a:gd name="T40" fmla="*/ 561 w 570"/>
                  <a:gd name="T41" fmla="*/ 0 h 127"/>
                  <a:gd name="T42" fmla="*/ 553 w 570"/>
                  <a:gd name="T43" fmla="*/ 0 h 127"/>
                  <a:gd name="T44" fmla="*/ 553 w 570"/>
                  <a:gd name="T45" fmla="*/ 0 h 127"/>
                  <a:gd name="T46" fmla="*/ 487 w 570"/>
                  <a:gd name="T47" fmla="*/ 18 h 127"/>
                  <a:gd name="T48" fmla="*/ 418 w 570"/>
                  <a:gd name="T49" fmla="*/ 35 h 127"/>
                  <a:gd name="T50" fmla="*/ 352 w 570"/>
                  <a:gd name="T51" fmla="*/ 49 h 127"/>
                  <a:gd name="T52" fmla="*/ 284 w 570"/>
                  <a:gd name="T53" fmla="*/ 62 h 127"/>
                  <a:gd name="T54" fmla="*/ 284 w 570"/>
                  <a:gd name="T55" fmla="*/ 62 h 127"/>
                  <a:gd name="T56" fmla="*/ 214 w 570"/>
                  <a:gd name="T57" fmla="*/ 74 h 127"/>
                  <a:gd name="T58" fmla="*/ 144 w 570"/>
                  <a:gd name="T59" fmla="*/ 84 h 127"/>
                  <a:gd name="T60" fmla="*/ 74 w 570"/>
                  <a:gd name="T61" fmla="*/ 96 h 127"/>
                  <a:gd name="T62" fmla="*/ 39 w 570"/>
                  <a:gd name="T63" fmla="*/ 103 h 127"/>
                  <a:gd name="T64" fmla="*/ 6 w 570"/>
                  <a:gd name="T65" fmla="*/ 113 h 127"/>
                  <a:gd name="T66" fmla="*/ 6 w 570"/>
                  <a:gd name="T67" fmla="*/ 113 h 127"/>
                  <a:gd name="T68" fmla="*/ 2 w 570"/>
                  <a:gd name="T69" fmla="*/ 115 h 127"/>
                  <a:gd name="T70" fmla="*/ 0 w 570"/>
                  <a:gd name="T71" fmla="*/ 121 h 127"/>
                  <a:gd name="T72" fmla="*/ 2 w 570"/>
                  <a:gd name="T73" fmla="*/ 125 h 127"/>
                  <a:gd name="T74" fmla="*/ 6 w 570"/>
                  <a:gd name="T75" fmla="*/ 127 h 127"/>
                  <a:gd name="T76" fmla="*/ 6 w 570"/>
                  <a:gd name="T77" fmla="*/ 127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70" h="127">
                    <a:moveTo>
                      <a:pt x="6" y="127"/>
                    </a:moveTo>
                    <a:lnTo>
                      <a:pt x="6" y="127"/>
                    </a:lnTo>
                    <a:lnTo>
                      <a:pt x="41" y="127"/>
                    </a:lnTo>
                    <a:lnTo>
                      <a:pt x="74" y="125"/>
                    </a:lnTo>
                    <a:lnTo>
                      <a:pt x="107" y="121"/>
                    </a:lnTo>
                    <a:lnTo>
                      <a:pt x="142" y="115"/>
                    </a:lnTo>
                    <a:lnTo>
                      <a:pt x="208" y="103"/>
                    </a:lnTo>
                    <a:lnTo>
                      <a:pt x="274" y="92"/>
                    </a:lnTo>
                    <a:lnTo>
                      <a:pt x="274" y="92"/>
                    </a:lnTo>
                    <a:lnTo>
                      <a:pt x="346" y="78"/>
                    </a:lnTo>
                    <a:lnTo>
                      <a:pt x="418" y="64"/>
                    </a:lnTo>
                    <a:lnTo>
                      <a:pt x="489" y="47"/>
                    </a:lnTo>
                    <a:lnTo>
                      <a:pt x="559" y="29"/>
                    </a:lnTo>
                    <a:lnTo>
                      <a:pt x="559" y="29"/>
                    </a:lnTo>
                    <a:lnTo>
                      <a:pt x="564" y="26"/>
                    </a:lnTo>
                    <a:lnTo>
                      <a:pt x="568" y="22"/>
                    </a:lnTo>
                    <a:lnTo>
                      <a:pt x="570" y="16"/>
                    </a:lnTo>
                    <a:lnTo>
                      <a:pt x="570" y="10"/>
                    </a:lnTo>
                    <a:lnTo>
                      <a:pt x="568" y="6"/>
                    </a:lnTo>
                    <a:lnTo>
                      <a:pt x="564" y="2"/>
                    </a:lnTo>
                    <a:lnTo>
                      <a:pt x="561" y="0"/>
                    </a:lnTo>
                    <a:lnTo>
                      <a:pt x="553" y="0"/>
                    </a:lnTo>
                    <a:lnTo>
                      <a:pt x="553" y="0"/>
                    </a:lnTo>
                    <a:lnTo>
                      <a:pt x="487" y="18"/>
                    </a:lnTo>
                    <a:lnTo>
                      <a:pt x="418" y="35"/>
                    </a:lnTo>
                    <a:lnTo>
                      <a:pt x="352" y="49"/>
                    </a:lnTo>
                    <a:lnTo>
                      <a:pt x="284" y="62"/>
                    </a:lnTo>
                    <a:lnTo>
                      <a:pt x="284" y="62"/>
                    </a:lnTo>
                    <a:lnTo>
                      <a:pt x="214" y="74"/>
                    </a:lnTo>
                    <a:lnTo>
                      <a:pt x="144" y="84"/>
                    </a:lnTo>
                    <a:lnTo>
                      <a:pt x="74" y="96"/>
                    </a:lnTo>
                    <a:lnTo>
                      <a:pt x="39" y="103"/>
                    </a:lnTo>
                    <a:lnTo>
                      <a:pt x="6" y="113"/>
                    </a:lnTo>
                    <a:lnTo>
                      <a:pt x="6" y="113"/>
                    </a:lnTo>
                    <a:lnTo>
                      <a:pt x="2" y="115"/>
                    </a:lnTo>
                    <a:lnTo>
                      <a:pt x="0" y="121"/>
                    </a:lnTo>
                    <a:lnTo>
                      <a:pt x="2" y="125"/>
                    </a:lnTo>
                    <a:lnTo>
                      <a:pt x="6" y="127"/>
                    </a:lnTo>
                    <a:lnTo>
                      <a:pt x="6" y="127"/>
                    </a:lnTo>
                    <a:close/>
                  </a:path>
                </a:pathLst>
              </a:custGeom>
              <a:ln w="3175">
                <a:solidFill>
                  <a:srgbClr val="55674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47494B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</p:grpSp>
      <p:cxnSp>
        <p:nvCxnSpPr>
          <p:cNvPr id="17" name="直接连接符 16"/>
          <p:cNvCxnSpPr/>
          <p:nvPr/>
        </p:nvCxnSpPr>
        <p:spPr>
          <a:xfrm>
            <a:off x="1534795" y="3866515"/>
            <a:ext cx="2033270" cy="0"/>
          </a:xfrm>
          <a:prstGeom prst="lin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cxnSp>
      <p:sp>
        <p:nvSpPr>
          <p:cNvPr id="18" name="矩形 17"/>
          <p:cNvSpPr/>
          <p:nvPr/>
        </p:nvSpPr>
        <p:spPr>
          <a:xfrm>
            <a:off x="2208530" y="3295650"/>
            <a:ext cx="1487805" cy="460375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语文要素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9" name="Freeform 12"/>
          <p:cNvSpPr/>
          <p:nvPr/>
        </p:nvSpPr>
        <p:spPr bwMode="auto">
          <a:xfrm>
            <a:off x="3930650" y="2538730"/>
            <a:ext cx="1492250" cy="1327785"/>
          </a:xfrm>
          <a:custGeom>
            <a:avLst/>
            <a:gdLst>
              <a:gd name="T0" fmla="*/ 2147483646 w 1999"/>
              <a:gd name="T1" fmla="*/ 2147483646 h 2057"/>
              <a:gd name="T2" fmla="*/ 2147483646 w 1999"/>
              <a:gd name="T3" fmla="*/ 2147483646 h 2057"/>
              <a:gd name="T4" fmla="*/ 2147483646 w 1999"/>
              <a:gd name="T5" fmla="*/ 2147483646 h 2057"/>
              <a:gd name="T6" fmla="*/ 2147483646 w 1999"/>
              <a:gd name="T7" fmla="*/ 2147483646 h 2057"/>
              <a:gd name="T8" fmla="*/ 2147483646 w 1999"/>
              <a:gd name="T9" fmla="*/ 2147483646 h 2057"/>
              <a:gd name="T10" fmla="*/ 2147483646 w 1999"/>
              <a:gd name="T11" fmla="*/ 2147483646 h 2057"/>
              <a:gd name="T12" fmla="*/ 2147483646 w 1999"/>
              <a:gd name="T13" fmla="*/ 2147483646 h 2057"/>
              <a:gd name="T14" fmla="*/ 2147483646 w 1999"/>
              <a:gd name="T15" fmla="*/ 2147483646 h 2057"/>
              <a:gd name="T16" fmla="*/ 2147483646 w 1999"/>
              <a:gd name="T17" fmla="*/ 2147483646 h 2057"/>
              <a:gd name="T18" fmla="*/ 2147483646 w 1999"/>
              <a:gd name="T19" fmla="*/ 2147483646 h 2057"/>
              <a:gd name="T20" fmla="*/ 2147483646 w 1999"/>
              <a:gd name="T21" fmla="*/ 2147483646 h 2057"/>
              <a:gd name="T22" fmla="*/ 2147483646 w 1999"/>
              <a:gd name="T23" fmla="*/ 2147483646 h 2057"/>
              <a:gd name="T24" fmla="*/ 2147483646 w 1999"/>
              <a:gd name="T25" fmla="*/ 2147483646 h 2057"/>
              <a:gd name="T26" fmla="*/ 2147483646 w 1999"/>
              <a:gd name="T27" fmla="*/ 2147483646 h 2057"/>
              <a:gd name="T28" fmla="*/ 2147483646 w 1999"/>
              <a:gd name="T29" fmla="*/ 2147483646 h 2057"/>
              <a:gd name="T30" fmla="*/ 2147483646 w 1999"/>
              <a:gd name="T31" fmla="*/ 2147483646 h 2057"/>
              <a:gd name="T32" fmla="*/ 2147483646 w 1999"/>
              <a:gd name="T33" fmla="*/ 2147483646 h 2057"/>
              <a:gd name="T34" fmla="*/ 2147483646 w 1999"/>
              <a:gd name="T35" fmla="*/ 2147483646 h 2057"/>
              <a:gd name="T36" fmla="*/ 2147483646 w 1999"/>
              <a:gd name="T37" fmla="*/ 2147483646 h 2057"/>
              <a:gd name="T38" fmla="*/ 2147483646 w 1999"/>
              <a:gd name="T39" fmla="*/ 2147483646 h 2057"/>
              <a:gd name="T40" fmla="*/ 2147483646 w 1999"/>
              <a:gd name="T41" fmla="*/ 2147483646 h 2057"/>
              <a:gd name="T42" fmla="*/ 2147483646 w 1999"/>
              <a:gd name="T43" fmla="*/ 2147483646 h 2057"/>
              <a:gd name="T44" fmla="*/ 2147483646 w 1999"/>
              <a:gd name="T45" fmla="*/ 2147483646 h 2057"/>
              <a:gd name="T46" fmla="*/ 2147483646 w 1999"/>
              <a:gd name="T47" fmla="*/ 2147483646 h 2057"/>
              <a:gd name="T48" fmla="*/ 2147483646 w 1999"/>
              <a:gd name="T49" fmla="*/ 2147483646 h 2057"/>
              <a:gd name="T50" fmla="*/ 2147483646 w 1999"/>
              <a:gd name="T51" fmla="*/ 2147483646 h 2057"/>
              <a:gd name="T52" fmla="*/ 2147483646 w 1999"/>
              <a:gd name="T53" fmla="*/ 2147483646 h 2057"/>
              <a:gd name="T54" fmla="*/ 2147483646 w 1999"/>
              <a:gd name="T55" fmla="*/ 2147483646 h 2057"/>
              <a:gd name="T56" fmla="*/ 2147483646 w 1999"/>
              <a:gd name="T57" fmla="*/ 2147483646 h 2057"/>
              <a:gd name="T58" fmla="*/ 2147483646 w 1999"/>
              <a:gd name="T59" fmla="*/ 2147483646 h 2057"/>
              <a:gd name="T60" fmla="*/ 2147483646 w 1999"/>
              <a:gd name="T61" fmla="*/ 2147483646 h 2057"/>
              <a:gd name="T62" fmla="*/ 2147483646 w 1999"/>
              <a:gd name="T63" fmla="*/ 2147483646 h 2057"/>
              <a:gd name="T64" fmla="*/ 2147483646 w 1999"/>
              <a:gd name="T65" fmla="*/ 2147483646 h 2057"/>
              <a:gd name="T66" fmla="*/ 2147483646 w 1999"/>
              <a:gd name="T67" fmla="*/ 2147483646 h 2057"/>
              <a:gd name="T68" fmla="*/ 2147483646 w 1999"/>
              <a:gd name="T69" fmla="*/ 2147483646 h 2057"/>
              <a:gd name="T70" fmla="*/ 2147483646 w 1999"/>
              <a:gd name="T71" fmla="*/ 2147483646 h 2057"/>
              <a:gd name="T72" fmla="*/ 2147483646 w 1999"/>
              <a:gd name="T73" fmla="*/ 2147483646 h 2057"/>
              <a:gd name="T74" fmla="*/ 2147483646 w 1999"/>
              <a:gd name="T75" fmla="*/ 2147483646 h 2057"/>
              <a:gd name="T76" fmla="*/ 2147483646 w 1999"/>
              <a:gd name="T77" fmla="*/ 2147483646 h 2057"/>
              <a:gd name="T78" fmla="*/ 2147483646 w 1999"/>
              <a:gd name="T79" fmla="*/ 2147483646 h 2057"/>
              <a:gd name="T80" fmla="*/ 2147483646 w 1999"/>
              <a:gd name="T81" fmla="*/ 2147483646 h 2057"/>
              <a:gd name="T82" fmla="*/ 2147483646 w 1999"/>
              <a:gd name="T83" fmla="*/ 2147483646 h 2057"/>
              <a:gd name="T84" fmla="*/ 2147483646 w 1999"/>
              <a:gd name="T85" fmla="*/ 2147483646 h 2057"/>
              <a:gd name="T86" fmla="*/ 2147483646 w 1999"/>
              <a:gd name="T87" fmla="*/ 2147483646 h 2057"/>
              <a:gd name="T88" fmla="*/ 2147483646 w 1999"/>
              <a:gd name="T89" fmla="*/ 2147483646 h 2057"/>
              <a:gd name="T90" fmla="*/ 2147483646 w 1999"/>
              <a:gd name="T91" fmla="*/ 2147483646 h 2057"/>
              <a:gd name="T92" fmla="*/ 2147483646 w 1999"/>
              <a:gd name="T93" fmla="*/ 2147483646 h 2057"/>
              <a:gd name="T94" fmla="*/ 2147483646 w 1999"/>
              <a:gd name="T95" fmla="*/ 2147483646 h 2057"/>
              <a:gd name="T96" fmla="*/ 2147483646 w 1999"/>
              <a:gd name="T97" fmla="*/ 2147483646 h 2057"/>
              <a:gd name="T98" fmla="*/ 2147483646 w 1999"/>
              <a:gd name="T99" fmla="*/ 2147483646 h 2057"/>
              <a:gd name="T100" fmla="*/ 2147483646 w 1999"/>
              <a:gd name="T101" fmla="*/ 2147483646 h 2057"/>
              <a:gd name="T102" fmla="*/ 2147483646 w 1999"/>
              <a:gd name="T103" fmla="*/ 2147483646 h 2057"/>
              <a:gd name="T104" fmla="*/ 2147483646 w 1999"/>
              <a:gd name="T105" fmla="*/ 2147483646 h 2057"/>
              <a:gd name="T106" fmla="*/ 2147483646 w 1999"/>
              <a:gd name="T107" fmla="*/ 2147483646 h 2057"/>
              <a:gd name="T108" fmla="*/ 0 w 1999"/>
              <a:gd name="T109" fmla="*/ 2147483646 h 2057"/>
              <a:gd name="T110" fmla="*/ 2147483646 w 1999"/>
              <a:gd name="T111" fmla="*/ 2147483646 h 2057"/>
              <a:gd name="T112" fmla="*/ 2147483646 w 1999"/>
              <a:gd name="T113" fmla="*/ 2147483646 h 2057"/>
              <a:gd name="T114" fmla="*/ 2147483646 w 1999"/>
              <a:gd name="T115" fmla="*/ 2147483646 h 2057"/>
              <a:gd name="T116" fmla="*/ 2147483646 w 1999"/>
              <a:gd name="T117" fmla="*/ 2147483646 h 2057"/>
              <a:gd name="T118" fmla="*/ 2147483646 w 1999"/>
              <a:gd name="T119" fmla="*/ 2147483646 h 205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999"/>
              <a:gd name="T181" fmla="*/ 0 h 2057"/>
              <a:gd name="T182" fmla="*/ 1999 w 1999"/>
              <a:gd name="T183" fmla="*/ 2057 h 2057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999" h="2057">
                <a:moveTo>
                  <a:pt x="230" y="1472"/>
                </a:moveTo>
                <a:lnTo>
                  <a:pt x="230" y="1472"/>
                </a:lnTo>
                <a:lnTo>
                  <a:pt x="230" y="1452"/>
                </a:lnTo>
                <a:lnTo>
                  <a:pt x="232" y="1401"/>
                </a:lnTo>
                <a:lnTo>
                  <a:pt x="238" y="1322"/>
                </a:lnTo>
                <a:lnTo>
                  <a:pt x="244" y="1273"/>
                </a:lnTo>
                <a:lnTo>
                  <a:pt x="251" y="1219"/>
                </a:lnTo>
                <a:lnTo>
                  <a:pt x="263" y="1160"/>
                </a:lnTo>
                <a:lnTo>
                  <a:pt x="277" y="1098"/>
                </a:lnTo>
                <a:lnTo>
                  <a:pt x="292" y="1034"/>
                </a:lnTo>
                <a:lnTo>
                  <a:pt x="312" y="966"/>
                </a:lnTo>
                <a:lnTo>
                  <a:pt x="337" y="895"/>
                </a:lnTo>
                <a:lnTo>
                  <a:pt x="364" y="823"/>
                </a:lnTo>
                <a:lnTo>
                  <a:pt x="397" y="751"/>
                </a:lnTo>
                <a:lnTo>
                  <a:pt x="417" y="714"/>
                </a:lnTo>
                <a:lnTo>
                  <a:pt x="436" y="677"/>
                </a:lnTo>
                <a:lnTo>
                  <a:pt x="456" y="642"/>
                </a:lnTo>
                <a:lnTo>
                  <a:pt x="479" y="605"/>
                </a:lnTo>
                <a:lnTo>
                  <a:pt x="502" y="570"/>
                </a:lnTo>
                <a:lnTo>
                  <a:pt x="528" y="535"/>
                </a:lnTo>
                <a:lnTo>
                  <a:pt x="555" y="500"/>
                </a:lnTo>
                <a:lnTo>
                  <a:pt x="582" y="467"/>
                </a:lnTo>
                <a:lnTo>
                  <a:pt x="611" y="432"/>
                </a:lnTo>
                <a:lnTo>
                  <a:pt x="643" y="399"/>
                </a:lnTo>
                <a:lnTo>
                  <a:pt x="676" y="368"/>
                </a:lnTo>
                <a:lnTo>
                  <a:pt x="711" y="337"/>
                </a:lnTo>
                <a:lnTo>
                  <a:pt x="748" y="306"/>
                </a:lnTo>
                <a:lnTo>
                  <a:pt x="787" y="276"/>
                </a:lnTo>
                <a:lnTo>
                  <a:pt x="825" y="247"/>
                </a:lnTo>
                <a:lnTo>
                  <a:pt x="868" y="220"/>
                </a:lnTo>
                <a:lnTo>
                  <a:pt x="911" y="195"/>
                </a:lnTo>
                <a:lnTo>
                  <a:pt x="958" y="169"/>
                </a:lnTo>
                <a:lnTo>
                  <a:pt x="1005" y="146"/>
                </a:lnTo>
                <a:lnTo>
                  <a:pt x="1055" y="125"/>
                </a:lnTo>
                <a:lnTo>
                  <a:pt x="1108" y="103"/>
                </a:lnTo>
                <a:lnTo>
                  <a:pt x="1162" y="84"/>
                </a:lnTo>
                <a:lnTo>
                  <a:pt x="1219" y="68"/>
                </a:lnTo>
                <a:lnTo>
                  <a:pt x="1277" y="53"/>
                </a:lnTo>
                <a:lnTo>
                  <a:pt x="1337" y="39"/>
                </a:lnTo>
                <a:lnTo>
                  <a:pt x="1400" y="27"/>
                </a:lnTo>
                <a:lnTo>
                  <a:pt x="1466" y="18"/>
                </a:lnTo>
                <a:lnTo>
                  <a:pt x="1534" y="10"/>
                </a:lnTo>
                <a:lnTo>
                  <a:pt x="1604" y="4"/>
                </a:lnTo>
                <a:lnTo>
                  <a:pt x="1676" y="2"/>
                </a:lnTo>
                <a:lnTo>
                  <a:pt x="1752" y="0"/>
                </a:lnTo>
                <a:lnTo>
                  <a:pt x="1830" y="2"/>
                </a:lnTo>
                <a:lnTo>
                  <a:pt x="1911" y="6"/>
                </a:lnTo>
                <a:lnTo>
                  <a:pt x="1993" y="12"/>
                </a:lnTo>
                <a:lnTo>
                  <a:pt x="1995" y="29"/>
                </a:lnTo>
                <a:lnTo>
                  <a:pt x="1999" y="76"/>
                </a:lnTo>
                <a:lnTo>
                  <a:pt x="1999" y="109"/>
                </a:lnTo>
                <a:lnTo>
                  <a:pt x="1999" y="148"/>
                </a:lnTo>
                <a:lnTo>
                  <a:pt x="1997" y="193"/>
                </a:lnTo>
                <a:lnTo>
                  <a:pt x="1993" y="243"/>
                </a:lnTo>
                <a:lnTo>
                  <a:pt x="1987" y="298"/>
                </a:lnTo>
                <a:lnTo>
                  <a:pt x="1980" y="356"/>
                </a:lnTo>
                <a:lnTo>
                  <a:pt x="1968" y="417"/>
                </a:lnTo>
                <a:lnTo>
                  <a:pt x="1952" y="481"/>
                </a:lnTo>
                <a:lnTo>
                  <a:pt x="1933" y="547"/>
                </a:lnTo>
                <a:lnTo>
                  <a:pt x="1909" y="615"/>
                </a:lnTo>
                <a:lnTo>
                  <a:pt x="1882" y="685"/>
                </a:lnTo>
                <a:lnTo>
                  <a:pt x="1865" y="720"/>
                </a:lnTo>
                <a:lnTo>
                  <a:pt x="1849" y="755"/>
                </a:lnTo>
                <a:lnTo>
                  <a:pt x="1830" y="790"/>
                </a:lnTo>
                <a:lnTo>
                  <a:pt x="1808" y="825"/>
                </a:lnTo>
                <a:lnTo>
                  <a:pt x="1787" y="860"/>
                </a:lnTo>
                <a:lnTo>
                  <a:pt x="1764" y="895"/>
                </a:lnTo>
                <a:lnTo>
                  <a:pt x="1738" y="929"/>
                </a:lnTo>
                <a:lnTo>
                  <a:pt x="1713" y="964"/>
                </a:lnTo>
                <a:lnTo>
                  <a:pt x="1684" y="999"/>
                </a:lnTo>
                <a:lnTo>
                  <a:pt x="1653" y="1032"/>
                </a:lnTo>
                <a:lnTo>
                  <a:pt x="1621" y="1065"/>
                </a:lnTo>
                <a:lnTo>
                  <a:pt x="1588" y="1096"/>
                </a:lnTo>
                <a:lnTo>
                  <a:pt x="1551" y="1129"/>
                </a:lnTo>
                <a:lnTo>
                  <a:pt x="1514" y="1160"/>
                </a:lnTo>
                <a:lnTo>
                  <a:pt x="1474" y="1189"/>
                </a:lnTo>
                <a:lnTo>
                  <a:pt x="1433" y="1220"/>
                </a:lnTo>
                <a:lnTo>
                  <a:pt x="1388" y="1248"/>
                </a:lnTo>
                <a:lnTo>
                  <a:pt x="1341" y="1277"/>
                </a:lnTo>
                <a:lnTo>
                  <a:pt x="1293" y="1302"/>
                </a:lnTo>
                <a:lnTo>
                  <a:pt x="1242" y="1328"/>
                </a:lnTo>
                <a:lnTo>
                  <a:pt x="1187" y="1353"/>
                </a:lnTo>
                <a:lnTo>
                  <a:pt x="1133" y="1376"/>
                </a:lnTo>
                <a:lnTo>
                  <a:pt x="1075" y="1398"/>
                </a:lnTo>
                <a:lnTo>
                  <a:pt x="1014" y="1419"/>
                </a:lnTo>
                <a:lnTo>
                  <a:pt x="950" y="1438"/>
                </a:lnTo>
                <a:lnTo>
                  <a:pt x="884" y="1456"/>
                </a:lnTo>
                <a:lnTo>
                  <a:pt x="816" y="1472"/>
                </a:lnTo>
                <a:lnTo>
                  <a:pt x="744" y="1487"/>
                </a:lnTo>
                <a:lnTo>
                  <a:pt x="670" y="1499"/>
                </a:lnTo>
                <a:lnTo>
                  <a:pt x="592" y="1510"/>
                </a:lnTo>
                <a:lnTo>
                  <a:pt x="512" y="1520"/>
                </a:lnTo>
                <a:lnTo>
                  <a:pt x="430" y="1528"/>
                </a:lnTo>
                <a:lnTo>
                  <a:pt x="345" y="1532"/>
                </a:lnTo>
                <a:lnTo>
                  <a:pt x="255" y="1536"/>
                </a:lnTo>
                <a:lnTo>
                  <a:pt x="230" y="1586"/>
                </a:lnTo>
                <a:lnTo>
                  <a:pt x="203" y="1641"/>
                </a:lnTo>
                <a:lnTo>
                  <a:pt x="172" y="1711"/>
                </a:lnTo>
                <a:lnTo>
                  <a:pt x="156" y="1750"/>
                </a:lnTo>
                <a:lnTo>
                  <a:pt x="142" y="1791"/>
                </a:lnTo>
                <a:lnTo>
                  <a:pt x="127" y="1834"/>
                </a:lnTo>
                <a:lnTo>
                  <a:pt x="115" y="1876"/>
                </a:lnTo>
                <a:lnTo>
                  <a:pt x="103" y="1919"/>
                </a:lnTo>
                <a:lnTo>
                  <a:pt x="96" y="1962"/>
                </a:lnTo>
                <a:lnTo>
                  <a:pt x="92" y="2003"/>
                </a:lnTo>
                <a:lnTo>
                  <a:pt x="90" y="2044"/>
                </a:lnTo>
                <a:lnTo>
                  <a:pt x="0" y="2057"/>
                </a:lnTo>
                <a:lnTo>
                  <a:pt x="18" y="1991"/>
                </a:lnTo>
                <a:lnTo>
                  <a:pt x="39" y="1919"/>
                </a:lnTo>
                <a:lnTo>
                  <a:pt x="66" y="1832"/>
                </a:lnTo>
                <a:lnTo>
                  <a:pt x="101" y="1736"/>
                </a:lnTo>
                <a:lnTo>
                  <a:pt x="119" y="1688"/>
                </a:lnTo>
                <a:lnTo>
                  <a:pt x="140" y="1639"/>
                </a:lnTo>
                <a:lnTo>
                  <a:pt x="162" y="1592"/>
                </a:lnTo>
                <a:lnTo>
                  <a:pt x="183" y="1547"/>
                </a:lnTo>
                <a:lnTo>
                  <a:pt x="207" y="1507"/>
                </a:lnTo>
                <a:lnTo>
                  <a:pt x="230" y="1472"/>
                </a:lnTo>
                <a:close/>
              </a:path>
            </a:pathLst>
          </a:custGeom>
          <a:solidFill>
            <a:srgbClr val="AFBB79"/>
          </a:solidFill>
          <a:ln w="9525">
            <a:noFill/>
            <a:round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47494B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20" name="组合 19"/>
          <p:cNvGrpSpPr/>
          <p:nvPr/>
        </p:nvGrpSpPr>
        <p:grpSpPr>
          <a:xfrm rot="0">
            <a:off x="4158615" y="2608580"/>
            <a:ext cx="1148715" cy="883920"/>
            <a:chOff x="3069828" y="1695061"/>
            <a:chExt cx="855664" cy="571500"/>
          </a:xfrm>
        </p:grpSpPr>
        <p:sp>
          <p:nvSpPr>
            <p:cNvPr id="21" name="Freeform 13"/>
            <p:cNvSpPr/>
            <p:nvPr/>
          </p:nvSpPr>
          <p:spPr bwMode="auto">
            <a:xfrm>
              <a:off x="3069828" y="1720064"/>
              <a:ext cx="844550" cy="546497"/>
            </a:xfrm>
            <a:custGeom>
              <a:avLst/>
              <a:gdLst>
                <a:gd name="T0" fmla="*/ 11 w 1518"/>
                <a:gd name="T1" fmla="*/ 1308 h 1310"/>
                <a:gd name="T2" fmla="*/ 97 w 1518"/>
                <a:gd name="T3" fmla="*/ 1168 h 1310"/>
                <a:gd name="T4" fmla="*/ 128 w 1518"/>
                <a:gd name="T5" fmla="*/ 1124 h 1310"/>
                <a:gd name="T6" fmla="*/ 206 w 1518"/>
                <a:gd name="T7" fmla="*/ 1022 h 1310"/>
                <a:gd name="T8" fmla="*/ 290 w 1518"/>
                <a:gd name="T9" fmla="*/ 925 h 1310"/>
                <a:gd name="T10" fmla="*/ 335 w 1518"/>
                <a:gd name="T11" fmla="*/ 876 h 1310"/>
                <a:gd name="T12" fmla="*/ 428 w 1518"/>
                <a:gd name="T13" fmla="*/ 783 h 1310"/>
                <a:gd name="T14" fmla="*/ 525 w 1518"/>
                <a:gd name="T15" fmla="*/ 695 h 1310"/>
                <a:gd name="T16" fmla="*/ 677 w 1518"/>
                <a:gd name="T17" fmla="*/ 567 h 1310"/>
                <a:gd name="T18" fmla="*/ 782 w 1518"/>
                <a:gd name="T19" fmla="*/ 485 h 1310"/>
                <a:gd name="T20" fmla="*/ 998 w 1518"/>
                <a:gd name="T21" fmla="*/ 331 h 1310"/>
                <a:gd name="T22" fmla="*/ 1111 w 1518"/>
                <a:gd name="T23" fmla="*/ 257 h 1310"/>
                <a:gd name="T24" fmla="*/ 1308 w 1518"/>
                <a:gd name="T25" fmla="*/ 141 h 1310"/>
                <a:gd name="T26" fmla="*/ 1510 w 1518"/>
                <a:gd name="T27" fmla="*/ 30 h 1310"/>
                <a:gd name="T28" fmla="*/ 1518 w 1518"/>
                <a:gd name="T29" fmla="*/ 20 h 1310"/>
                <a:gd name="T30" fmla="*/ 1516 w 1518"/>
                <a:gd name="T31" fmla="*/ 8 h 1310"/>
                <a:gd name="T32" fmla="*/ 1508 w 1518"/>
                <a:gd name="T33" fmla="*/ 0 h 1310"/>
                <a:gd name="T34" fmla="*/ 1496 w 1518"/>
                <a:gd name="T35" fmla="*/ 0 h 1310"/>
                <a:gd name="T36" fmla="*/ 1444 w 1518"/>
                <a:gd name="T37" fmla="*/ 26 h 1310"/>
                <a:gd name="T38" fmla="*/ 1343 w 1518"/>
                <a:gd name="T39" fmla="*/ 78 h 1310"/>
                <a:gd name="T40" fmla="*/ 1195 w 1518"/>
                <a:gd name="T41" fmla="*/ 168 h 1310"/>
                <a:gd name="T42" fmla="*/ 1097 w 1518"/>
                <a:gd name="T43" fmla="*/ 228 h 1310"/>
                <a:gd name="T44" fmla="*/ 872 w 1518"/>
                <a:gd name="T45" fmla="*/ 380 h 1310"/>
                <a:gd name="T46" fmla="*/ 658 w 1518"/>
                <a:gd name="T47" fmla="*/ 544 h 1310"/>
                <a:gd name="T48" fmla="*/ 554 w 1518"/>
                <a:gd name="T49" fmla="*/ 629 h 1310"/>
                <a:gd name="T50" fmla="*/ 455 w 1518"/>
                <a:gd name="T51" fmla="*/ 717 h 1310"/>
                <a:gd name="T52" fmla="*/ 360 w 1518"/>
                <a:gd name="T53" fmla="*/ 810 h 1310"/>
                <a:gd name="T54" fmla="*/ 268 w 1518"/>
                <a:gd name="T55" fmla="*/ 906 h 1310"/>
                <a:gd name="T56" fmla="*/ 228 w 1518"/>
                <a:gd name="T57" fmla="*/ 952 h 1310"/>
                <a:gd name="T58" fmla="*/ 150 w 1518"/>
                <a:gd name="T59" fmla="*/ 1050 h 1310"/>
                <a:gd name="T60" fmla="*/ 113 w 1518"/>
                <a:gd name="T61" fmla="*/ 1100 h 1310"/>
                <a:gd name="T62" fmla="*/ 48 w 1518"/>
                <a:gd name="T63" fmla="*/ 1198 h 1310"/>
                <a:gd name="T64" fmla="*/ 21 w 1518"/>
                <a:gd name="T65" fmla="*/ 1248 h 1310"/>
                <a:gd name="T66" fmla="*/ 0 w 1518"/>
                <a:gd name="T67" fmla="*/ 1303 h 1310"/>
                <a:gd name="T68" fmla="*/ 0 w 1518"/>
                <a:gd name="T69" fmla="*/ 1307 h 1310"/>
                <a:gd name="T70" fmla="*/ 8 w 1518"/>
                <a:gd name="T71" fmla="*/ 1310 h 1310"/>
                <a:gd name="T72" fmla="*/ 11 w 1518"/>
                <a:gd name="T73" fmla="*/ 1308 h 1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18" h="1310">
                  <a:moveTo>
                    <a:pt x="11" y="1308"/>
                  </a:moveTo>
                  <a:lnTo>
                    <a:pt x="11" y="1308"/>
                  </a:lnTo>
                  <a:lnTo>
                    <a:pt x="68" y="1215"/>
                  </a:lnTo>
                  <a:lnTo>
                    <a:pt x="97" y="1168"/>
                  </a:lnTo>
                  <a:lnTo>
                    <a:pt x="128" y="1124"/>
                  </a:lnTo>
                  <a:lnTo>
                    <a:pt x="128" y="1124"/>
                  </a:lnTo>
                  <a:lnTo>
                    <a:pt x="165" y="1071"/>
                  </a:lnTo>
                  <a:lnTo>
                    <a:pt x="206" y="1022"/>
                  </a:lnTo>
                  <a:lnTo>
                    <a:pt x="247" y="972"/>
                  </a:lnTo>
                  <a:lnTo>
                    <a:pt x="290" y="925"/>
                  </a:lnTo>
                  <a:lnTo>
                    <a:pt x="290" y="925"/>
                  </a:lnTo>
                  <a:lnTo>
                    <a:pt x="335" y="876"/>
                  </a:lnTo>
                  <a:lnTo>
                    <a:pt x="381" y="830"/>
                  </a:lnTo>
                  <a:lnTo>
                    <a:pt x="428" y="783"/>
                  </a:lnTo>
                  <a:lnTo>
                    <a:pt x="477" y="738"/>
                  </a:lnTo>
                  <a:lnTo>
                    <a:pt x="525" y="695"/>
                  </a:lnTo>
                  <a:lnTo>
                    <a:pt x="576" y="651"/>
                  </a:lnTo>
                  <a:lnTo>
                    <a:pt x="677" y="567"/>
                  </a:lnTo>
                  <a:lnTo>
                    <a:pt x="677" y="567"/>
                  </a:lnTo>
                  <a:lnTo>
                    <a:pt x="782" y="485"/>
                  </a:lnTo>
                  <a:lnTo>
                    <a:pt x="889" y="407"/>
                  </a:lnTo>
                  <a:lnTo>
                    <a:pt x="998" y="331"/>
                  </a:lnTo>
                  <a:lnTo>
                    <a:pt x="1111" y="257"/>
                  </a:lnTo>
                  <a:lnTo>
                    <a:pt x="1111" y="257"/>
                  </a:lnTo>
                  <a:lnTo>
                    <a:pt x="1208" y="197"/>
                  </a:lnTo>
                  <a:lnTo>
                    <a:pt x="1308" y="141"/>
                  </a:lnTo>
                  <a:lnTo>
                    <a:pt x="1510" y="30"/>
                  </a:lnTo>
                  <a:lnTo>
                    <a:pt x="1510" y="30"/>
                  </a:lnTo>
                  <a:lnTo>
                    <a:pt x="1514" y="24"/>
                  </a:lnTo>
                  <a:lnTo>
                    <a:pt x="1518" y="20"/>
                  </a:lnTo>
                  <a:lnTo>
                    <a:pt x="1518" y="14"/>
                  </a:lnTo>
                  <a:lnTo>
                    <a:pt x="1516" y="8"/>
                  </a:lnTo>
                  <a:lnTo>
                    <a:pt x="1514" y="4"/>
                  </a:lnTo>
                  <a:lnTo>
                    <a:pt x="1508" y="0"/>
                  </a:lnTo>
                  <a:lnTo>
                    <a:pt x="1502" y="0"/>
                  </a:lnTo>
                  <a:lnTo>
                    <a:pt x="1496" y="0"/>
                  </a:lnTo>
                  <a:lnTo>
                    <a:pt x="1496" y="0"/>
                  </a:lnTo>
                  <a:lnTo>
                    <a:pt x="1444" y="26"/>
                  </a:lnTo>
                  <a:lnTo>
                    <a:pt x="1393" y="51"/>
                  </a:lnTo>
                  <a:lnTo>
                    <a:pt x="1343" y="78"/>
                  </a:lnTo>
                  <a:lnTo>
                    <a:pt x="1292" y="108"/>
                  </a:lnTo>
                  <a:lnTo>
                    <a:pt x="1195" y="168"/>
                  </a:lnTo>
                  <a:lnTo>
                    <a:pt x="1097" y="228"/>
                  </a:lnTo>
                  <a:lnTo>
                    <a:pt x="1097" y="228"/>
                  </a:lnTo>
                  <a:lnTo>
                    <a:pt x="985" y="304"/>
                  </a:lnTo>
                  <a:lnTo>
                    <a:pt x="872" y="380"/>
                  </a:lnTo>
                  <a:lnTo>
                    <a:pt x="763" y="462"/>
                  </a:lnTo>
                  <a:lnTo>
                    <a:pt x="658" y="544"/>
                  </a:lnTo>
                  <a:lnTo>
                    <a:pt x="658" y="544"/>
                  </a:lnTo>
                  <a:lnTo>
                    <a:pt x="554" y="629"/>
                  </a:lnTo>
                  <a:lnTo>
                    <a:pt x="504" y="672"/>
                  </a:lnTo>
                  <a:lnTo>
                    <a:pt x="455" y="717"/>
                  </a:lnTo>
                  <a:lnTo>
                    <a:pt x="407" y="763"/>
                  </a:lnTo>
                  <a:lnTo>
                    <a:pt x="360" y="810"/>
                  </a:lnTo>
                  <a:lnTo>
                    <a:pt x="313" y="857"/>
                  </a:lnTo>
                  <a:lnTo>
                    <a:pt x="268" y="906"/>
                  </a:lnTo>
                  <a:lnTo>
                    <a:pt x="268" y="906"/>
                  </a:lnTo>
                  <a:lnTo>
                    <a:pt x="228" y="952"/>
                  </a:lnTo>
                  <a:lnTo>
                    <a:pt x="187" y="1001"/>
                  </a:lnTo>
                  <a:lnTo>
                    <a:pt x="150" y="1050"/>
                  </a:lnTo>
                  <a:lnTo>
                    <a:pt x="113" y="1100"/>
                  </a:lnTo>
                  <a:lnTo>
                    <a:pt x="113" y="1100"/>
                  </a:lnTo>
                  <a:lnTo>
                    <a:pt x="80" y="1147"/>
                  </a:lnTo>
                  <a:lnTo>
                    <a:pt x="48" y="1198"/>
                  </a:lnTo>
                  <a:lnTo>
                    <a:pt x="35" y="1223"/>
                  </a:lnTo>
                  <a:lnTo>
                    <a:pt x="21" y="1248"/>
                  </a:lnTo>
                  <a:lnTo>
                    <a:pt x="10" y="1275"/>
                  </a:lnTo>
                  <a:lnTo>
                    <a:pt x="0" y="1303"/>
                  </a:lnTo>
                  <a:lnTo>
                    <a:pt x="0" y="1303"/>
                  </a:lnTo>
                  <a:lnTo>
                    <a:pt x="0" y="1307"/>
                  </a:lnTo>
                  <a:lnTo>
                    <a:pt x="4" y="1310"/>
                  </a:lnTo>
                  <a:lnTo>
                    <a:pt x="8" y="1310"/>
                  </a:lnTo>
                  <a:lnTo>
                    <a:pt x="11" y="1308"/>
                  </a:lnTo>
                  <a:lnTo>
                    <a:pt x="11" y="1308"/>
                  </a:lnTo>
                  <a:close/>
                </a:path>
              </a:pathLst>
            </a:custGeom>
            <a:ln>
              <a:solidFill>
                <a:srgbClr val="55674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7494B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2" name="Freeform 14"/>
            <p:cNvSpPr/>
            <p:nvPr/>
          </p:nvSpPr>
          <p:spPr bwMode="auto">
            <a:xfrm>
              <a:off x="3695304" y="1695061"/>
              <a:ext cx="119063" cy="122635"/>
            </a:xfrm>
            <a:custGeom>
              <a:avLst/>
              <a:gdLst>
                <a:gd name="T0" fmla="*/ 196 w 212"/>
                <a:gd name="T1" fmla="*/ 0 h 294"/>
                <a:gd name="T2" fmla="*/ 196 w 212"/>
                <a:gd name="T3" fmla="*/ 0 h 294"/>
                <a:gd name="T4" fmla="*/ 181 w 212"/>
                <a:gd name="T5" fmla="*/ 14 h 294"/>
                <a:gd name="T6" fmla="*/ 163 w 212"/>
                <a:gd name="T7" fmla="*/ 25 h 294"/>
                <a:gd name="T8" fmla="*/ 150 w 212"/>
                <a:gd name="T9" fmla="*/ 41 h 294"/>
                <a:gd name="T10" fmla="*/ 134 w 212"/>
                <a:gd name="T11" fmla="*/ 57 h 294"/>
                <a:gd name="T12" fmla="*/ 109 w 212"/>
                <a:gd name="T13" fmla="*/ 90 h 294"/>
                <a:gd name="T14" fmla="*/ 85 w 212"/>
                <a:gd name="T15" fmla="*/ 125 h 294"/>
                <a:gd name="T16" fmla="*/ 64 w 212"/>
                <a:gd name="T17" fmla="*/ 162 h 294"/>
                <a:gd name="T18" fmla="*/ 44 w 212"/>
                <a:gd name="T19" fmla="*/ 199 h 294"/>
                <a:gd name="T20" fmla="*/ 23 w 212"/>
                <a:gd name="T21" fmla="*/ 236 h 294"/>
                <a:gd name="T22" fmla="*/ 2 w 212"/>
                <a:gd name="T23" fmla="*/ 271 h 294"/>
                <a:gd name="T24" fmla="*/ 2 w 212"/>
                <a:gd name="T25" fmla="*/ 271 h 294"/>
                <a:gd name="T26" fmla="*/ 0 w 212"/>
                <a:gd name="T27" fmla="*/ 277 h 294"/>
                <a:gd name="T28" fmla="*/ 0 w 212"/>
                <a:gd name="T29" fmla="*/ 282 h 294"/>
                <a:gd name="T30" fmla="*/ 4 w 212"/>
                <a:gd name="T31" fmla="*/ 288 h 294"/>
                <a:gd name="T32" fmla="*/ 7 w 212"/>
                <a:gd name="T33" fmla="*/ 292 h 294"/>
                <a:gd name="T34" fmla="*/ 11 w 212"/>
                <a:gd name="T35" fmla="*/ 294 h 294"/>
                <a:gd name="T36" fmla="*/ 17 w 212"/>
                <a:gd name="T37" fmla="*/ 294 h 294"/>
                <a:gd name="T38" fmla="*/ 23 w 212"/>
                <a:gd name="T39" fmla="*/ 292 h 294"/>
                <a:gd name="T40" fmla="*/ 27 w 212"/>
                <a:gd name="T41" fmla="*/ 288 h 294"/>
                <a:gd name="T42" fmla="*/ 27 w 212"/>
                <a:gd name="T43" fmla="*/ 288 h 294"/>
                <a:gd name="T44" fmla="*/ 48 w 212"/>
                <a:gd name="T45" fmla="*/ 253 h 294"/>
                <a:gd name="T46" fmla="*/ 68 w 212"/>
                <a:gd name="T47" fmla="*/ 216 h 294"/>
                <a:gd name="T48" fmla="*/ 107 w 212"/>
                <a:gd name="T49" fmla="*/ 146 h 294"/>
                <a:gd name="T50" fmla="*/ 130 w 212"/>
                <a:gd name="T51" fmla="*/ 111 h 294"/>
                <a:gd name="T52" fmla="*/ 153 w 212"/>
                <a:gd name="T53" fmla="*/ 78 h 294"/>
                <a:gd name="T54" fmla="*/ 179 w 212"/>
                <a:gd name="T55" fmla="*/ 47 h 294"/>
                <a:gd name="T56" fmla="*/ 208 w 212"/>
                <a:gd name="T57" fmla="*/ 18 h 294"/>
                <a:gd name="T58" fmla="*/ 208 w 212"/>
                <a:gd name="T59" fmla="*/ 18 h 294"/>
                <a:gd name="T60" fmla="*/ 210 w 212"/>
                <a:gd name="T61" fmla="*/ 16 h 294"/>
                <a:gd name="T62" fmla="*/ 212 w 212"/>
                <a:gd name="T63" fmla="*/ 12 h 294"/>
                <a:gd name="T64" fmla="*/ 212 w 212"/>
                <a:gd name="T65" fmla="*/ 8 h 294"/>
                <a:gd name="T66" fmla="*/ 210 w 212"/>
                <a:gd name="T67" fmla="*/ 4 h 294"/>
                <a:gd name="T68" fmla="*/ 208 w 212"/>
                <a:gd name="T69" fmla="*/ 2 h 294"/>
                <a:gd name="T70" fmla="*/ 204 w 212"/>
                <a:gd name="T71" fmla="*/ 0 h 294"/>
                <a:gd name="T72" fmla="*/ 200 w 212"/>
                <a:gd name="T73" fmla="*/ 0 h 294"/>
                <a:gd name="T74" fmla="*/ 196 w 212"/>
                <a:gd name="T75" fmla="*/ 0 h 294"/>
                <a:gd name="T76" fmla="*/ 196 w 212"/>
                <a:gd name="T77" fmla="*/ 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12" h="294">
                  <a:moveTo>
                    <a:pt x="196" y="0"/>
                  </a:moveTo>
                  <a:lnTo>
                    <a:pt x="196" y="0"/>
                  </a:lnTo>
                  <a:lnTo>
                    <a:pt x="181" y="14"/>
                  </a:lnTo>
                  <a:lnTo>
                    <a:pt x="163" y="25"/>
                  </a:lnTo>
                  <a:lnTo>
                    <a:pt x="150" y="41"/>
                  </a:lnTo>
                  <a:lnTo>
                    <a:pt x="134" y="57"/>
                  </a:lnTo>
                  <a:lnTo>
                    <a:pt x="109" y="90"/>
                  </a:lnTo>
                  <a:lnTo>
                    <a:pt x="85" y="125"/>
                  </a:lnTo>
                  <a:lnTo>
                    <a:pt x="64" y="162"/>
                  </a:lnTo>
                  <a:lnTo>
                    <a:pt x="44" y="199"/>
                  </a:lnTo>
                  <a:lnTo>
                    <a:pt x="23" y="236"/>
                  </a:lnTo>
                  <a:lnTo>
                    <a:pt x="2" y="271"/>
                  </a:lnTo>
                  <a:lnTo>
                    <a:pt x="2" y="271"/>
                  </a:lnTo>
                  <a:lnTo>
                    <a:pt x="0" y="277"/>
                  </a:lnTo>
                  <a:lnTo>
                    <a:pt x="0" y="282"/>
                  </a:lnTo>
                  <a:lnTo>
                    <a:pt x="4" y="288"/>
                  </a:lnTo>
                  <a:lnTo>
                    <a:pt x="7" y="292"/>
                  </a:lnTo>
                  <a:lnTo>
                    <a:pt x="11" y="294"/>
                  </a:lnTo>
                  <a:lnTo>
                    <a:pt x="17" y="294"/>
                  </a:lnTo>
                  <a:lnTo>
                    <a:pt x="23" y="292"/>
                  </a:lnTo>
                  <a:lnTo>
                    <a:pt x="27" y="288"/>
                  </a:lnTo>
                  <a:lnTo>
                    <a:pt x="27" y="288"/>
                  </a:lnTo>
                  <a:lnTo>
                    <a:pt x="48" y="253"/>
                  </a:lnTo>
                  <a:lnTo>
                    <a:pt x="68" y="216"/>
                  </a:lnTo>
                  <a:lnTo>
                    <a:pt x="107" y="146"/>
                  </a:lnTo>
                  <a:lnTo>
                    <a:pt x="130" y="111"/>
                  </a:lnTo>
                  <a:lnTo>
                    <a:pt x="153" y="78"/>
                  </a:lnTo>
                  <a:lnTo>
                    <a:pt x="179" y="47"/>
                  </a:lnTo>
                  <a:lnTo>
                    <a:pt x="208" y="18"/>
                  </a:lnTo>
                  <a:lnTo>
                    <a:pt x="208" y="18"/>
                  </a:lnTo>
                  <a:lnTo>
                    <a:pt x="210" y="16"/>
                  </a:lnTo>
                  <a:lnTo>
                    <a:pt x="212" y="12"/>
                  </a:lnTo>
                  <a:lnTo>
                    <a:pt x="212" y="8"/>
                  </a:lnTo>
                  <a:lnTo>
                    <a:pt x="210" y="4"/>
                  </a:lnTo>
                  <a:lnTo>
                    <a:pt x="208" y="2"/>
                  </a:lnTo>
                  <a:lnTo>
                    <a:pt x="204" y="0"/>
                  </a:lnTo>
                  <a:lnTo>
                    <a:pt x="200" y="0"/>
                  </a:lnTo>
                  <a:lnTo>
                    <a:pt x="196" y="0"/>
                  </a:lnTo>
                  <a:lnTo>
                    <a:pt x="196" y="0"/>
                  </a:lnTo>
                  <a:close/>
                </a:path>
              </a:pathLst>
            </a:custGeom>
            <a:ln>
              <a:solidFill>
                <a:srgbClr val="55674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7494B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3" name="Freeform 15"/>
            <p:cNvSpPr/>
            <p:nvPr/>
          </p:nvSpPr>
          <p:spPr bwMode="auto">
            <a:xfrm>
              <a:off x="3423842" y="1715302"/>
              <a:ext cx="141287" cy="244078"/>
            </a:xfrm>
            <a:custGeom>
              <a:avLst/>
              <a:gdLst>
                <a:gd name="T0" fmla="*/ 242 w 257"/>
                <a:gd name="T1" fmla="*/ 4 h 584"/>
                <a:gd name="T2" fmla="*/ 242 w 257"/>
                <a:gd name="T3" fmla="*/ 4 h 584"/>
                <a:gd name="T4" fmla="*/ 209 w 257"/>
                <a:gd name="T5" fmla="*/ 70 h 584"/>
                <a:gd name="T6" fmla="*/ 175 w 257"/>
                <a:gd name="T7" fmla="*/ 138 h 584"/>
                <a:gd name="T8" fmla="*/ 113 w 257"/>
                <a:gd name="T9" fmla="*/ 272 h 584"/>
                <a:gd name="T10" fmla="*/ 113 w 257"/>
                <a:gd name="T11" fmla="*/ 272 h 584"/>
                <a:gd name="T12" fmla="*/ 80 w 257"/>
                <a:gd name="T13" fmla="*/ 344 h 584"/>
                <a:gd name="T14" fmla="*/ 51 w 257"/>
                <a:gd name="T15" fmla="*/ 416 h 584"/>
                <a:gd name="T16" fmla="*/ 24 w 257"/>
                <a:gd name="T17" fmla="*/ 488 h 584"/>
                <a:gd name="T18" fmla="*/ 12 w 257"/>
                <a:gd name="T19" fmla="*/ 525 h 584"/>
                <a:gd name="T20" fmla="*/ 2 w 257"/>
                <a:gd name="T21" fmla="*/ 564 h 584"/>
                <a:gd name="T22" fmla="*/ 2 w 257"/>
                <a:gd name="T23" fmla="*/ 564 h 584"/>
                <a:gd name="T24" fmla="*/ 0 w 257"/>
                <a:gd name="T25" fmla="*/ 570 h 584"/>
                <a:gd name="T26" fmla="*/ 2 w 257"/>
                <a:gd name="T27" fmla="*/ 576 h 584"/>
                <a:gd name="T28" fmla="*/ 6 w 257"/>
                <a:gd name="T29" fmla="*/ 580 h 584"/>
                <a:gd name="T30" fmla="*/ 12 w 257"/>
                <a:gd name="T31" fmla="*/ 582 h 584"/>
                <a:gd name="T32" fmla="*/ 18 w 257"/>
                <a:gd name="T33" fmla="*/ 584 h 584"/>
                <a:gd name="T34" fmla="*/ 22 w 257"/>
                <a:gd name="T35" fmla="*/ 582 h 584"/>
                <a:gd name="T36" fmla="*/ 26 w 257"/>
                <a:gd name="T37" fmla="*/ 580 h 584"/>
                <a:gd name="T38" fmla="*/ 29 w 257"/>
                <a:gd name="T39" fmla="*/ 574 h 584"/>
                <a:gd name="T40" fmla="*/ 29 w 257"/>
                <a:gd name="T41" fmla="*/ 574 h 584"/>
                <a:gd name="T42" fmla="*/ 39 w 257"/>
                <a:gd name="T43" fmla="*/ 537 h 584"/>
                <a:gd name="T44" fmla="*/ 51 w 257"/>
                <a:gd name="T45" fmla="*/ 502 h 584"/>
                <a:gd name="T46" fmla="*/ 76 w 257"/>
                <a:gd name="T47" fmla="*/ 432 h 584"/>
                <a:gd name="T48" fmla="*/ 103 w 257"/>
                <a:gd name="T49" fmla="*/ 364 h 584"/>
                <a:gd name="T50" fmla="*/ 135 w 257"/>
                <a:gd name="T51" fmla="*/ 296 h 584"/>
                <a:gd name="T52" fmla="*/ 135 w 257"/>
                <a:gd name="T53" fmla="*/ 296 h 584"/>
                <a:gd name="T54" fmla="*/ 168 w 257"/>
                <a:gd name="T55" fmla="*/ 226 h 584"/>
                <a:gd name="T56" fmla="*/ 201 w 257"/>
                <a:gd name="T57" fmla="*/ 156 h 584"/>
                <a:gd name="T58" fmla="*/ 216 w 257"/>
                <a:gd name="T59" fmla="*/ 120 h 584"/>
                <a:gd name="T60" fmla="*/ 232 w 257"/>
                <a:gd name="T61" fmla="*/ 84 h 584"/>
                <a:gd name="T62" fmla="*/ 245 w 257"/>
                <a:gd name="T63" fmla="*/ 48 h 584"/>
                <a:gd name="T64" fmla="*/ 257 w 257"/>
                <a:gd name="T65" fmla="*/ 11 h 584"/>
                <a:gd name="T66" fmla="*/ 257 w 257"/>
                <a:gd name="T67" fmla="*/ 11 h 584"/>
                <a:gd name="T68" fmla="*/ 255 w 257"/>
                <a:gd name="T69" fmla="*/ 6 h 584"/>
                <a:gd name="T70" fmla="*/ 251 w 257"/>
                <a:gd name="T71" fmla="*/ 2 h 584"/>
                <a:gd name="T72" fmla="*/ 247 w 257"/>
                <a:gd name="T73" fmla="*/ 0 h 584"/>
                <a:gd name="T74" fmla="*/ 244 w 257"/>
                <a:gd name="T75" fmla="*/ 2 h 584"/>
                <a:gd name="T76" fmla="*/ 242 w 257"/>
                <a:gd name="T77" fmla="*/ 4 h 584"/>
                <a:gd name="T78" fmla="*/ 242 w 257"/>
                <a:gd name="T79" fmla="*/ 4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57" h="584">
                  <a:moveTo>
                    <a:pt x="242" y="4"/>
                  </a:moveTo>
                  <a:lnTo>
                    <a:pt x="242" y="4"/>
                  </a:lnTo>
                  <a:lnTo>
                    <a:pt x="209" y="70"/>
                  </a:lnTo>
                  <a:lnTo>
                    <a:pt x="175" y="138"/>
                  </a:lnTo>
                  <a:lnTo>
                    <a:pt x="113" y="272"/>
                  </a:lnTo>
                  <a:lnTo>
                    <a:pt x="113" y="272"/>
                  </a:lnTo>
                  <a:lnTo>
                    <a:pt x="80" y="344"/>
                  </a:lnTo>
                  <a:lnTo>
                    <a:pt x="51" y="416"/>
                  </a:lnTo>
                  <a:lnTo>
                    <a:pt x="24" y="488"/>
                  </a:lnTo>
                  <a:lnTo>
                    <a:pt x="12" y="525"/>
                  </a:lnTo>
                  <a:lnTo>
                    <a:pt x="2" y="564"/>
                  </a:lnTo>
                  <a:lnTo>
                    <a:pt x="2" y="564"/>
                  </a:lnTo>
                  <a:lnTo>
                    <a:pt x="0" y="570"/>
                  </a:lnTo>
                  <a:lnTo>
                    <a:pt x="2" y="576"/>
                  </a:lnTo>
                  <a:lnTo>
                    <a:pt x="6" y="580"/>
                  </a:lnTo>
                  <a:lnTo>
                    <a:pt x="12" y="582"/>
                  </a:lnTo>
                  <a:lnTo>
                    <a:pt x="18" y="584"/>
                  </a:lnTo>
                  <a:lnTo>
                    <a:pt x="22" y="582"/>
                  </a:lnTo>
                  <a:lnTo>
                    <a:pt x="26" y="580"/>
                  </a:lnTo>
                  <a:lnTo>
                    <a:pt x="29" y="574"/>
                  </a:lnTo>
                  <a:lnTo>
                    <a:pt x="29" y="574"/>
                  </a:lnTo>
                  <a:lnTo>
                    <a:pt x="39" y="537"/>
                  </a:lnTo>
                  <a:lnTo>
                    <a:pt x="51" y="502"/>
                  </a:lnTo>
                  <a:lnTo>
                    <a:pt x="76" y="432"/>
                  </a:lnTo>
                  <a:lnTo>
                    <a:pt x="103" y="364"/>
                  </a:lnTo>
                  <a:lnTo>
                    <a:pt x="135" y="296"/>
                  </a:lnTo>
                  <a:lnTo>
                    <a:pt x="135" y="296"/>
                  </a:lnTo>
                  <a:lnTo>
                    <a:pt x="168" y="226"/>
                  </a:lnTo>
                  <a:lnTo>
                    <a:pt x="201" y="156"/>
                  </a:lnTo>
                  <a:lnTo>
                    <a:pt x="216" y="120"/>
                  </a:lnTo>
                  <a:lnTo>
                    <a:pt x="232" y="84"/>
                  </a:lnTo>
                  <a:lnTo>
                    <a:pt x="245" y="48"/>
                  </a:lnTo>
                  <a:lnTo>
                    <a:pt x="257" y="11"/>
                  </a:lnTo>
                  <a:lnTo>
                    <a:pt x="257" y="11"/>
                  </a:lnTo>
                  <a:lnTo>
                    <a:pt x="255" y="6"/>
                  </a:lnTo>
                  <a:lnTo>
                    <a:pt x="251" y="2"/>
                  </a:lnTo>
                  <a:lnTo>
                    <a:pt x="247" y="0"/>
                  </a:lnTo>
                  <a:lnTo>
                    <a:pt x="244" y="2"/>
                  </a:lnTo>
                  <a:lnTo>
                    <a:pt x="242" y="4"/>
                  </a:lnTo>
                  <a:lnTo>
                    <a:pt x="242" y="4"/>
                  </a:lnTo>
                  <a:close/>
                </a:path>
              </a:pathLst>
            </a:custGeom>
            <a:ln w="0">
              <a:solidFill>
                <a:srgbClr val="55674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7494B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4" name="Freeform 16"/>
            <p:cNvSpPr/>
            <p:nvPr/>
          </p:nvSpPr>
          <p:spPr bwMode="auto">
            <a:xfrm>
              <a:off x="3176191" y="1798645"/>
              <a:ext cx="188912" cy="340519"/>
            </a:xfrm>
            <a:custGeom>
              <a:avLst/>
              <a:gdLst>
                <a:gd name="T0" fmla="*/ 325 w 338"/>
                <a:gd name="T1" fmla="*/ 0 h 816"/>
                <a:gd name="T2" fmla="*/ 325 w 338"/>
                <a:gd name="T3" fmla="*/ 0 h 816"/>
                <a:gd name="T4" fmla="*/ 305 w 338"/>
                <a:gd name="T5" fmla="*/ 18 h 816"/>
                <a:gd name="T6" fmla="*/ 286 w 338"/>
                <a:gd name="T7" fmla="*/ 35 h 816"/>
                <a:gd name="T8" fmla="*/ 268 w 338"/>
                <a:gd name="T9" fmla="*/ 55 h 816"/>
                <a:gd name="T10" fmla="*/ 251 w 338"/>
                <a:gd name="T11" fmla="*/ 76 h 816"/>
                <a:gd name="T12" fmla="*/ 235 w 338"/>
                <a:gd name="T13" fmla="*/ 98 h 816"/>
                <a:gd name="T14" fmla="*/ 219 w 338"/>
                <a:gd name="T15" fmla="*/ 121 h 816"/>
                <a:gd name="T16" fmla="*/ 192 w 338"/>
                <a:gd name="T17" fmla="*/ 170 h 816"/>
                <a:gd name="T18" fmla="*/ 169 w 338"/>
                <a:gd name="T19" fmla="*/ 218 h 816"/>
                <a:gd name="T20" fmla="*/ 146 w 338"/>
                <a:gd name="T21" fmla="*/ 269 h 816"/>
                <a:gd name="T22" fmla="*/ 126 w 338"/>
                <a:gd name="T23" fmla="*/ 319 h 816"/>
                <a:gd name="T24" fmla="*/ 109 w 338"/>
                <a:gd name="T25" fmla="*/ 366 h 816"/>
                <a:gd name="T26" fmla="*/ 109 w 338"/>
                <a:gd name="T27" fmla="*/ 366 h 816"/>
                <a:gd name="T28" fmla="*/ 89 w 338"/>
                <a:gd name="T29" fmla="*/ 419 h 816"/>
                <a:gd name="T30" fmla="*/ 72 w 338"/>
                <a:gd name="T31" fmla="*/ 471 h 816"/>
                <a:gd name="T32" fmla="*/ 54 w 338"/>
                <a:gd name="T33" fmla="*/ 526 h 816"/>
                <a:gd name="T34" fmla="*/ 40 w 338"/>
                <a:gd name="T35" fmla="*/ 580 h 816"/>
                <a:gd name="T36" fmla="*/ 27 w 338"/>
                <a:gd name="T37" fmla="*/ 635 h 816"/>
                <a:gd name="T38" fmla="*/ 15 w 338"/>
                <a:gd name="T39" fmla="*/ 689 h 816"/>
                <a:gd name="T40" fmla="*/ 7 w 338"/>
                <a:gd name="T41" fmla="*/ 744 h 816"/>
                <a:gd name="T42" fmla="*/ 0 w 338"/>
                <a:gd name="T43" fmla="*/ 800 h 816"/>
                <a:gd name="T44" fmla="*/ 0 w 338"/>
                <a:gd name="T45" fmla="*/ 800 h 816"/>
                <a:gd name="T46" fmla="*/ 0 w 338"/>
                <a:gd name="T47" fmla="*/ 806 h 816"/>
                <a:gd name="T48" fmla="*/ 3 w 338"/>
                <a:gd name="T49" fmla="*/ 812 h 816"/>
                <a:gd name="T50" fmla="*/ 7 w 338"/>
                <a:gd name="T51" fmla="*/ 814 h 816"/>
                <a:gd name="T52" fmla="*/ 13 w 338"/>
                <a:gd name="T53" fmla="*/ 816 h 816"/>
                <a:gd name="T54" fmla="*/ 19 w 338"/>
                <a:gd name="T55" fmla="*/ 816 h 816"/>
                <a:gd name="T56" fmla="*/ 25 w 338"/>
                <a:gd name="T57" fmla="*/ 814 h 816"/>
                <a:gd name="T58" fmla="*/ 29 w 338"/>
                <a:gd name="T59" fmla="*/ 808 h 816"/>
                <a:gd name="T60" fmla="*/ 31 w 338"/>
                <a:gd name="T61" fmla="*/ 802 h 816"/>
                <a:gd name="T62" fmla="*/ 31 w 338"/>
                <a:gd name="T63" fmla="*/ 802 h 816"/>
                <a:gd name="T64" fmla="*/ 37 w 338"/>
                <a:gd name="T65" fmla="*/ 750 h 816"/>
                <a:gd name="T66" fmla="*/ 46 w 338"/>
                <a:gd name="T67" fmla="*/ 697 h 816"/>
                <a:gd name="T68" fmla="*/ 56 w 338"/>
                <a:gd name="T69" fmla="*/ 645 h 816"/>
                <a:gd name="T70" fmla="*/ 70 w 338"/>
                <a:gd name="T71" fmla="*/ 592 h 816"/>
                <a:gd name="T72" fmla="*/ 83 w 338"/>
                <a:gd name="T73" fmla="*/ 541 h 816"/>
                <a:gd name="T74" fmla="*/ 99 w 338"/>
                <a:gd name="T75" fmla="*/ 489 h 816"/>
                <a:gd name="T76" fmla="*/ 114 w 338"/>
                <a:gd name="T77" fmla="*/ 438 h 816"/>
                <a:gd name="T78" fmla="*/ 132 w 338"/>
                <a:gd name="T79" fmla="*/ 388 h 816"/>
                <a:gd name="T80" fmla="*/ 132 w 338"/>
                <a:gd name="T81" fmla="*/ 388 h 816"/>
                <a:gd name="T82" fmla="*/ 151 w 338"/>
                <a:gd name="T83" fmla="*/ 337 h 816"/>
                <a:gd name="T84" fmla="*/ 171 w 338"/>
                <a:gd name="T85" fmla="*/ 286 h 816"/>
                <a:gd name="T86" fmla="*/ 192 w 338"/>
                <a:gd name="T87" fmla="*/ 238 h 816"/>
                <a:gd name="T88" fmla="*/ 218 w 338"/>
                <a:gd name="T89" fmla="*/ 189 h 816"/>
                <a:gd name="T90" fmla="*/ 243 w 338"/>
                <a:gd name="T91" fmla="*/ 142 h 816"/>
                <a:gd name="T92" fmla="*/ 272 w 338"/>
                <a:gd name="T93" fmla="*/ 98 h 816"/>
                <a:gd name="T94" fmla="*/ 301 w 338"/>
                <a:gd name="T95" fmla="*/ 53 h 816"/>
                <a:gd name="T96" fmla="*/ 336 w 338"/>
                <a:gd name="T97" fmla="*/ 10 h 816"/>
                <a:gd name="T98" fmla="*/ 336 w 338"/>
                <a:gd name="T99" fmla="*/ 10 h 816"/>
                <a:gd name="T100" fmla="*/ 338 w 338"/>
                <a:gd name="T101" fmla="*/ 8 h 816"/>
                <a:gd name="T102" fmla="*/ 338 w 338"/>
                <a:gd name="T103" fmla="*/ 6 h 816"/>
                <a:gd name="T104" fmla="*/ 334 w 338"/>
                <a:gd name="T105" fmla="*/ 2 h 816"/>
                <a:gd name="T106" fmla="*/ 330 w 338"/>
                <a:gd name="T107" fmla="*/ 0 h 816"/>
                <a:gd name="T108" fmla="*/ 325 w 338"/>
                <a:gd name="T109" fmla="*/ 0 h 816"/>
                <a:gd name="T110" fmla="*/ 325 w 338"/>
                <a:gd name="T111" fmla="*/ 0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38" h="816">
                  <a:moveTo>
                    <a:pt x="325" y="0"/>
                  </a:moveTo>
                  <a:lnTo>
                    <a:pt x="325" y="0"/>
                  </a:lnTo>
                  <a:lnTo>
                    <a:pt x="305" y="18"/>
                  </a:lnTo>
                  <a:lnTo>
                    <a:pt x="286" y="35"/>
                  </a:lnTo>
                  <a:lnTo>
                    <a:pt x="268" y="55"/>
                  </a:lnTo>
                  <a:lnTo>
                    <a:pt x="251" y="76"/>
                  </a:lnTo>
                  <a:lnTo>
                    <a:pt x="235" y="98"/>
                  </a:lnTo>
                  <a:lnTo>
                    <a:pt x="219" y="121"/>
                  </a:lnTo>
                  <a:lnTo>
                    <a:pt x="192" y="170"/>
                  </a:lnTo>
                  <a:lnTo>
                    <a:pt x="169" y="218"/>
                  </a:lnTo>
                  <a:lnTo>
                    <a:pt x="146" y="269"/>
                  </a:lnTo>
                  <a:lnTo>
                    <a:pt x="126" y="319"/>
                  </a:lnTo>
                  <a:lnTo>
                    <a:pt x="109" y="366"/>
                  </a:lnTo>
                  <a:lnTo>
                    <a:pt x="109" y="366"/>
                  </a:lnTo>
                  <a:lnTo>
                    <a:pt x="89" y="419"/>
                  </a:lnTo>
                  <a:lnTo>
                    <a:pt x="72" y="471"/>
                  </a:lnTo>
                  <a:lnTo>
                    <a:pt x="54" y="526"/>
                  </a:lnTo>
                  <a:lnTo>
                    <a:pt x="40" y="580"/>
                  </a:lnTo>
                  <a:lnTo>
                    <a:pt x="27" y="635"/>
                  </a:lnTo>
                  <a:lnTo>
                    <a:pt x="15" y="689"/>
                  </a:lnTo>
                  <a:lnTo>
                    <a:pt x="7" y="744"/>
                  </a:lnTo>
                  <a:lnTo>
                    <a:pt x="0" y="800"/>
                  </a:lnTo>
                  <a:lnTo>
                    <a:pt x="0" y="800"/>
                  </a:lnTo>
                  <a:lnTo>
                    <a:pt x="0" y="806"/>
                  </a:lnTo>
                  <a:lnTo>
                    <a:pt x="3" y="812"/>
                  </a:lnTo>
                  <a:lnTo>
                    <a:pt x="7" y="814"/>
                  </a:lnTo>
                  <a:lnTo>
                    <a:pt x="13" y="816"/>
                  </a:lnTo>
                  <a:lnTo>
                    <a:pt x="19" y="816"/>
                  </a:lnTo>
                  <a:lnTo>
                    <a:pt x="25" y="814"/>
                  </a:lnTo>
                  <a:lnTo>
                    <a:pt x="29" y="808"/>
                  </a:lnTo>
                  <a:lnTo>
                    <a:pt x="31" y="802"/>
                  </a:lnTo>
                  <a:lnTo>
                    <a:pt x="31" y="802"/>
                  </a:lnTo>
                  <a:lnTo>
                    <a:pt x="37" y="750"/>
                  </a:lnTo>
                  <a:lnTo>
                    <a:pt x="46" y="697"/>
                  </a:lnTo>
                  <a:lnTo>
                    <a:pt x="56" y="645"/>
                  </a:lnTo>
                  <a:lnTo>
                    <a:pt x="70" y="592"/>
                  </a:lnTo>
                  <a:lnTo>
                    <a:pt x="83" y="541"/>
                  </a:lnTo>
                  <a:lnTo>
                    <a:pt x="99" y="489"/>
                  </a:lnTo>
                  <a:lnTo>
                    <a:pt x="114" y="438"/>
                  </a:lnTo>
                  <a:lnTo>
                    <a:pt x="132" y="388"/>
                  </a:lnTo>
                  <a:lnTo>
                    <a:pt x="132" y="388"/>
                  </a:lnTo>
                  <a:lnTo>
                    <a:pt x="151" y="337"/>
                  </a:lnTo>
                  <a:lnTo>
                    <a:pt x="171" y="286"/>
                  </a:lnTo>
                  <a:lnTo>
                    <a:pt x="192" y="238"/>
                  </a:lnTo>
                  <a:lnTo>
                    <a:pt x="218" y="189"/>
                  </a:lnTo>
                  <a:lnTo>
                    <a:pt x="243" y="142"/>
                  </a:lnTo>
                  <a:lnTo>
                    <a:pt x="272" y="98"/>
                  </a:lnTo>
                  <a:lnTo>
                    <a:pt x="301" y="53"/>
                  </a:lnTo>
                  <a:lnTo>
                    <a:pt x="336" y="10"/>
                  </a:lnTo>
                  <a:lnTo>
                    <a:pt x="336" y="10"/>
                  </a:lnTo>
                  <a:lnTo>
                    <a:pt x="338" y="8"/>
                  </a:lnTo>
                  <a:lnTo>
                    <a:pt x="338" y="6"/>
                  </a:lnTo>
                  <a:lnTo>
                    <a:pt x="334" y="2"/>
                  </a:lnTo>
                  <a:lnTo>
                    <a:pt x="330" y="0"/>
                  </a:lnTo>
                  <a:lnTo>
                    <a:pt x="325" y="0"/>
                  </a:lnTo>
                  <a:lnTo>
                    <a:pt x="325" y="0"/>
                  </a:lnTo>
                  <a:close/>
                </a:path>
              </a:pathLst>
            </a:custGeom>
            <a:ln>
              <a:solidFill>
                <a:srgbClr val="55674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7494B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5" name="Freeform 17"/>
            <p:cNvSpPr/>
            <p:nvPr/>
          </p:nvSpPr>
          <p:spPr bwMode="auto">
            <a:xfrm>
              <a:off x="3104753" y="2114161"/>
              <a:ext cx="476250" cy="103585"/>
            </a:xfrm>
            <a:custGeom>
              <a:avLst/>
              <a:gdLst>
                <a:gd name="T0" fmla="*/ 4 w 854"/>
                <a:gd name="T1" fmla="*/ 250 h 250"/>
                <a:gd name="T2" fmla="*/ 4 w 854"/>
                <a:gd name="T3" fmla="*/ 250 h 250"/>
                <a:gd name="T4" fmla="*/ 14 w 854"/>
                <a:gd name="T5" fmla="*/ 250 h 250"/>
                <a:gd name="T6" fmla="*/ 25 w 854"/>
                <a:gd name="T7" fmla="*/ 250 h 250"/>
                <a:gd name="T8" fmla="*/ 49 w 854"/>
                <a:gd name="T9" fmla="*/ 248 h 250"/>
                <a:gd name="T10" fmla="*/ 95 w 854"/>
                <a:gd name="T11" fmla="*/ 238 h 250"/>
                <a:gd name="T12" fmla="*/ 95 w 854"/>
                <a:gd name="T13" fmla="*/ 238 h 250"/>
                <a:gd name="T14" fmla="*/ 212 w 854"/>
                <a:gd name="T15" fmla="*/ 215 h 250"/>
                <a:gd name="T16" fmla="*/ 212 w 854"/>
                <a:gd name="T17" fmla="*/ 215 h 250"/>
                <a:gd name="T18" fmla="*/ 331 w 854"/>
                <a:gd name="T19" fmla="*/ 189 h 250"/>
                <a:gd name="T20" fmla="*/ 448 w 854"/>
                <a:gd name="T21" fmla="*/ 162 h 250"/>
                <a:gd name="T22" fmla="*/ 448 w 854"/>
                <a:gd name="T23" fmla="*/ 162 h 250"/>
                <a:gd name="T24" fmla="*/ 559 w 854"/>
                <a:gd name="T25" fmla="*/ 133 h 250"/>
                <a:gd name="T26" fmla="*/ 613 w 854"/>
                <a:gd name="T27" fmla="*/ 115 h 250"/>
                <a:gd name="T28" fmla="*/ 670 w 854"/>
                <a:gd name="T29" fmla="*/ 98 h 250"/>
                <a:gd name="T30" fmla="*/ 670 w 854"/>
                <a:gd name="T31" fmla="*/ 98 h 250"/>
                <a:gd name="T32" fmla="*/ 718 w 854"/>
                <a:gd name="T33" fmla="*/ 80 h 250"/>
                <a:gd name="T34" fmla="*/ 769 w 854"/>
                <a:gd name="T35" fmla="*/ 63 h 250"/>
                <a:gd name="T36" fmla="*/ 769 w 854"/>
                <a:gd name="T37" fmla="*/ 63 h 250"/>
                <a:gd name="T38" fmla="*/ 790 w 854"/>
                <a:gd name="T39" fmla="*/ 53 h 250"/>
                <a:gd name="T40" fmla="*/ 816 w 854"/>
                <a:gd name="T41" fmla="*/ 45 h 250"/>
                <a:gd name="T42" fmla="*/ 825 w 854"/>
                <a:gd name="T43" fmla="*/ 39 h 250"/>
                <a:gd name="T44" fmla="*/ 837 w 854"/>
                <a:gd name="T45" fmla="*/ 34 h 250"/>
                <a:gd name="T46" fmla="*/ 845 w 854"/>
                <a:gd name="T47" fmla="*/ 26 h 250"/>
                <a:gd name="T48" fmla="*/ 853 w 854"/>
                <a:gd name="T49" fmla="*/ 16 h 250"/>
                <a:gd name="T50" fmla="*/ 853 w 854"/>
                <a:gd name="T51" fmla="*/ 16 h 250"/>
                <a:gd name="T52" fmla="*/ 854 w 854"/>
                <a:gd name="T53" fmla="*/ 12 h 250"/>
                <a:gd name="T54" fmla="*/ 853 w 854"/>
                <a:gd name="T55" fmla="*/ 6 h 250"/>
                <a:gd name="T56" fmla="*/ 851 w 854"/>
                <a:gd name="T57" fmla="*/ 2 h 250"/>
                <a:gd name="T58" fmla="*/ 845 w 854"/>
                <a:gd name="T59" fmla="*/ 0 h 250"/>
                <a:gd name="T60" fmla="*/ 845 w 854"/>
                <a:gd name="T61" fmla="*/ 0 h 250"/>
                <a:gd name="T62" fmla="*/ 835 w 854"/>
                <a:gd name="T63" fmla="*/ 0 h 250"/>
                <a:gd name="T64" fmla="*/ 825 w 854"/>
                <a:gd name="T65" fmla="*/ 2 h 250"/>
                <a:gd name="T66" fmla="*/ 804 w 854"/>
                <a:gd name="T67" fmla="*/ 10 h 250"/>
                <a:gd name="T68" fmla="*/ 767 w 854"/>
                <a:gd name="T69" fmla="*/ 30 h 250"/>
                <a:gd name="T70" fmla="*/ 767 w 854"/>
                <a:gd name="T71" fmla="*/ 30 h 250"/>
                <a:gd name="T72" fmla="*/ 716 w 854"/>
                <a:gd name="T73" fmla="*/ 49 h 250"/>
                <a:gd name="T74" fmla="*/ 668 w 854"/>
                <a:gd name="T75" fmla="*/ 67 h 250"/>
                <a:gd name="T76" fmla="*/ 668 w 854"/>
                <a:gd name="T77" fmla="*/ 67 h 250"/>
                <a:gd name="T78" fmla="*/ 609 w 854"/>
                <a:gd name="T79" fmla="*/ 86 h 250"/>
                <a:gd name="T80" fmla="*/ 549 w 854"/>
                <a:gd name="T81" fmla="*/ 104 h 250"/>
                <a:gd name="T82" fmla="*/ 430 w 854"/>
                <a:gd name="T83" fmla="*/ 135 h 250"/>
                <a:gd name="T84" fmla="*/ 430 w 854"/>
                <a:gd name="T85" fmla="*/ 135 h 250"/>
                <a:gd name="T86" fmla="*/ 313 w 854"/>
                <a:gd name="T87" fmla="*/ 162 h 250"/>
                <a:gd name="T88" fmla="*/ 197 w 854"/>
                <a:gd name="T89" fmla="*/ 187 h 250"/>
                <a:gd name="T90" fmla="*/ 197 w 854"/>
                <a:gd name="T91" fmla="*/ 187 h 250"/>
                <a:gd name="T92" fmla="*/ 90 w 854"/>
                <a:gd name="T93" fmla="*/ 213 h 250"/>
                <a:gd name="T94" fmla="*/ 90 w 854"/>
                <a:gd name="T95" fmla="*/ 213 h 250"/>
                <a:gd name="T96" fmla="*/ 45 w 854"/>
                <a:gd name="T97" fmla="*/ 222 h 250"/>
                <a:gd name="T98" fmla="*/ 22 w 854"/>
                <a:gd name="T99" fmla="*/ 230 h 250"/>
                <a:gd name="T100" fmla="*/ 10 w 854"/>
                <a:gd name="T101" fmla="*/ 236 h 250"/>
                <a:gd name="T102" fmla="*/ 0 w 854"/>
                <a:gd name="T103" fmla="*/ 242 h 250"/>
                <a:gd name="T104" fmla="*/ 0 w 854"/>
                <a:gd name="T105" fmla="*/ 242 h 250"/>
                <a:gd name="T106" fmla="*/ 0 w 854"/>
                <a:gd name="T107" fmla="*/ 244 h 250"/>
                <a:gd name="T108" fmla="*/ 0 w 854"/>
                <a:gd name="T109" fmla="*/ 246 h 250"/>
                <a:gd name="T110" fmla="*/ 0 w 854"/>
                <a:gd name="T111" fmla="*/ 248 h 250"/>
                <a:gd name="T112" fmla="*/ 4 w 854"/>
                <a:gd name="T113" fmla="*/ 250 h 250"/>
                <a:gd name="T114" fmla="*/ 4 w 854"/>
                <a:gd name="T115" fmla="*/ 25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54" h="250">
                  <a:moveTo>
                    <a:pt x="4" y="250"/>
                  </a:moveTo>
                  <a:lnTo>
                    <a:pt x="4" y="250"/>
                  </a:lnTo>
                  <a:lnTo>
                    <a:pt x="14" y="250"/>
                  </a:lnTo>
                  <a:lnTo>
                    <a:pt x="25" y="250"/>
                  </a:lnTo>
                  <a:lnTo>
                    <a:pt x="49" y="248"/>
                  </a:lnTo>
                  <a:lnTo>
                    <a:pt x="95" y="238"/>
                  </a:lnTo>
                  <a:lnTo>
                    <a:pt x="95" y="238"/>
                  </a:lnTo>
                  <a:lnTo>
                    <a:pt x="212" y="215"/>
                  </a:lnTo>
                  <a:lnTo>
                    <a:pt x="212" y="215"/>
                  </a:lnTo>
                  <a:lnTo>
                    <a:pt x="331" y="189"/>
                  </a:lnTo>
                  <a:lnTo>
                    <a:pt x="448" y="162"/>
                  </a:lnTo>
                  <a:lnTo>
                    <a:pt x="448" y="162"/>
                  </a:lnTo>
                  <a:lnTo>
                    <a:pt x="559" y="133"/>
                  </a:lnTo>
                  <a:lnTo>
                    <a:pt x="613" y="115"/>
                  </a:lnTo>
                  <a:lnTo>
                    <a:pt x="670" y="98"/>
                  </a:lnTo>
                  <a:lnTo>
                    <a:pt x="670" y="98"/>
                  </a:lnTo>
                  <a:lnTo>
                    <a:pt x="718" y="80"/>
                  </a:lnTo>
                  <a:lnTo>
                    <a:pt x="769" y="63"/>
                  </a:lnTo>
                  <a:lnTo>
                    <a:pt x="769" y="63"/>
                  </a:lnTo>
                  <a:lnTo>
                    <a:pt x="790" y="53"/>
                  </a:lnTo>
                  <a:lnTo>
                    <a:pt x="816" y="45"/>
                  </a:lnTo>
                  <a:lnTo>
                    <a:pt x="825" y="39"/>
                  </a:lnTo>
                  <a:lnTo>
                    <a:pt x="837" y="34"/>
                  </a:lnTo>
                  <a:lnTo>
                    <a:pt x="845" y="26"/>
                  </a:lnTo>
                  <a:lnTo>
                    <a:pt x="853" y="16"/>
                  </a:lnTo>
                  <a:lnTo>
                    <a:pt x="853" y="16"/>
                  </a:lnTo>
                  <a:lnTo>
                    <a:pt x="854" y="12"/>
                  </a:lnTo>
                  <a:lnTo>
                    <a:pt x="853" y="6"/>
                  </a:lnTo>
                  <a:lnTo>
                    <a:pt x="851" y="2"/>
                  </a:lnTo>
                  <a:lnTo>
                    <a:pt x="845" y="0"/>
                  </a:lnTo>
                  <a:lnTo>
                    <a:pt x="845" y="0"/>
                  </a:lnTo>
                  <a:lnTo>
                    <a:pt x="835" y="0"/>
                  </a:lnTo>
                  <a:lnTo>
                    <a:pt x="825" y="2"/>
                  </a:lnTo>
                  <a:lnTo>
                    <a:pt x="804" y="10"/>
                  </a:lnTo>
                  <a:lnTo>
                    <a:pt x="767" y="30"/>
                  </a:lnTo>
                  <a:lnTo>
                    <a:pt x="767" y="30"/>
                  </a:lnTo>
                  <a:lnTo>
                    <a:pt x="716" y="49"/>
                  </a:lnTo>
                  <a:lnTo>
                    <a:pt x="668" y="67"/>
                  </a:lnTo>
                  <a:lnTo>
                    <a:pt x="668" y="67"/>
                  </a:lnTo>
                  <a:lnTo>
                    <a:pt x="609" y="86"/>
                  </a:lnTo>
                  <a:lnTo>
                    <a:pt x="549" y="104"/>
                  </a:lnTo>
                  <a:lnTo>
                    <a:pt x="430" y="135"/>
                  </a:lnTo>
                  <a:lnTo>
                    <a:pt x="430" y="135"/>
                  </a:lnTo>
                  <a:lnTo>
                    <a:pt x="313" y="162"/>
                  </a:lnTo>
                  <a:lnTo>
                    <a:pt x="197" y="187"/>
                  </a:lnTo>
                  <a:lnTo>
                    <a:pt x="197" y="187"/>
                  </a:lnTo>
                  <a:lnTo>
                    <a:pt x="90" y="213"/>
                  </a:lnTo>
                  <a:lnTo>
                    <a:pt x="90" y="213"/>
                  </a:lnTo>
                  <a:lnTo>
                    <a:pt x="45" y="222"/>
                  </a:lnTo>
                  <a:lnTo>
                    <a:pt x="22" y="230"/>
                  </a:lnTo>
                  <a:lnTo>
                    <a:pt x="10" y="236"/>
                  </a:lnTo>
                  <a:lnTo>
                    <a:pt x="0" y="242"/>
                  </a:lnTo>
                  <a:lnTo>
                    <a:pt x="0" y="242"/>
                  </a:lnTo>
                  <a:lnTo>
                    <a:pt x="0" y="244"/>
                  </a:lnTo>
                  <a:lnTo>
                    <a:pt x="0" y="246"/>
                  </a:lnTo>
                  <a:lnTo>
                    <a:pt x="0" y="248"/>
                  </a:lnTo>
                  <a:lnTo>
                    <a:pt x="4" y="250"/>
                  </a:lnTo>
                  <a:lnTo>
                    <a:pt x="4" y="250"/>
                  </a:lnTo>
                  <a:close/>
                </a:path>
              </a:pathLst>
            </a:custGeom>
            <a:ln>
              <a:solidFill>
                <a:srgbClr val="55674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7494B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6" name="Freeform 18"/>
            <p:cNvSpPr/>
            <p:nvPr/>
          </p:nvSpPr>
          <p:spPr bwMode="auto">
            <a:xfrm>
              <a:off x="3298428" y="1948664"/>
              <a:ext cx="438150" cy="100013"/>
            </a:xfrm>
            <a:custGeom>
              <a:avLst/>
              <a:gdLst>
                <a:gd name="T0" fmla="*/ 9 w 788"/>
                <a:gd name="T1" fmla="*/ 240 h 240"/>
                <a:gd name="T2" fmla="*/ 9 w 788"/>
                <a:gd name="T3" fmla="*/ 240 h 240"/>
                <a:gd name="T4" fmla="*/ 107 w 788"/>
                <a:gd name="T5" fmla="*/ 203 h 240"/>
                <a:gd name="T6" fmla="*/ 157 w 788"/>
                <a:gd name="T7" fmla="*/ 187 h 240"/>
                <a:gd name="T8" fmla="*/ 206 w 788"/>
                <a:gd name="T9" fmla="*/ 172 h 240"/>
                <a:gd name="T10" fmla="*/ 206 w 788"/>
                <a:gd name="T11" fmla="*/ 172 h 240"/>
                <a:gd name="T12" fmla="*/ 258 w 788"/>
                <a:gd name="T13" fmla="*/ 160 h 240"/>
                <a:gd name="T14" fmla="*/ 309 w 788"/>
                <a:gd name="T15" fmla="*/ 148 h 240"/>
                <a:gd name="T16" fmla="*/ 412 w 788"/>
                <a:gd name="T17" fmla="*/ 127 h 240"/>
                <a:gd name="T18" fmla="*/ 412 w 788"/>
                <a:gd name="T19" fmla="*/ 127 h 240"/>
                <a:gd name="T20" fmla="*/ 515 w 788"/>
                <a:gd name="T21" fmla="*/ 106 h 240"/>
                <a:gd name="T22" fmla="*/ 566 w 788"/>
                <a:gd name="T23" fmla="*/ 96 h 240"/>
                <a:gd name="T24" fmla="*/ 618 w 788"/>
                <a:gd name="T25" fmla="*/ 82 h 240"/>
                <a:gd name="T26" fmla="*/ 618 w 788"/>
                <a:gd name="T27" fmla="*/ 82 h 240"/>
                <a:gd name="T28" fmla="*/ 659 w 788"/>
                <a:gd name="T29" fmla="*/ 70 h 240"/>
                <a:gd name="T30" fmla="*/ 700 w 788"/>
                <a:gd name="T31" fmla="*/ 57 h 240"/>
                <a:gd name="T32" fmla="*/ 700 w 788"/>
                <a:gd name="T33" fmla="*/ 57 h 240"/>
                <a:gd name="T34" fmla="*/ 722 w 788"/>
                <a:gd name="T35" fmla="*/ 51 h 240"/>
                <a:gd name="T36" fmla="*/ 745 w 788"/>
                <a:gd name="T37" fmla="*/ 43 h 240"/>
                <a:gd name="T38" fmla="*/ 766 w 788"/>
                <a:gd name="T39" fmla="*/ 34 h 240"/>
                <a:gd name="T40" fmla="*/ 776 w 788"/>
                <a:gd name="T41" fmla="*/ 26 h 240"/>
                <a:gd name="T42" fmla="*/ 784 w 788"/>
                <a:gd name="T43" fmla="*/ 20 h 240"/>
                <a:gd name="T44" fmla="*/ 784 w 788"/>
                <a:gd name="T45" fmla="*/ 20 h 240"/>
                <a:gd name="T46" fmla="*/ 788 w 788"/>
                <a:gd name="T47" fmla="*/ 12 h 240"/>
                <a:gd name="T48" fmla="*/ 788 w 788"/>
                <a:gd name="T49" fmla="*/ 6 h 240"/>
                <a:gd name="T50" fmla="*/ 782 w 788"/>
                <a:gd name="T51" fmla="*/ 2 h 240"/>
                <a:gd name="T52" fmla="*/ 776 w 788"/>
                <a:gd name="T53" fmla="*/ 0 h 240"/>
                <a:gd name="T54" fmla="*/ 776 w 788"/>
                <a:gd name="T55" fmla="*/ 0 h 240"/>
                <a:gd name="T56" fmla="*/ 766 w 788"/>
                <a:gd name="T57" fmla="*/ 0 h 240"/>
                <a:gd name="T58" fmla="*/ 757 w 788"/>
                <a:gd name="T59" fmla="*/ 4 h 240"/>
                <a:gd name="T60" fmla="*/ 737 w 788"/>
                <a:gd name="T61" fmla="*/ 10 h 240"/>
                <a:gd name="T62" fmla="*/ 698 w 788"/>
                <a:gd name="T63" fmla="*/ 28 h 240"/>
                <a:gd name="T64" fmla="*/ 698 w 788"/>
                <a:gd name="T65" fmla="*/ 28 h 240"/>
                <a:gd name="T66" fmla="*/ 644 w 788"/>
                <a:gd name="T67" fmla="*/ 45 h 240"/>
                <a:gd name="T68" fmla="*/ 589 w 788"/>
                <a:gd name="T69" fmla="*/ 59 h 240"/>
                <a:gd name="T70" fmla="*/ 589 w 788"/>
                <a:gd name="T71" fmla="*/ 59 h 240"/>
                <a:gd name="T72" fmla="*/ 539 w 788"/>
                <a:gd name="T73" fmla="*/ 72 h 240"/>
                <a:gd name="T74" fmla="*/ 486 w 788"/>
                <a:gd name="T75" fmla="*/ 84 h 240"/>
                <a:gd name="T76" fmla="*/ 383 w 788"/>
                <a:gd name="T77" fmla="*/ 106 h 240"/>
                <a:gd name="T78" fmla="*/ 383 w 788"/>
                <a:gd name="T79" fmla="*/ 106 h 240"/>
                <a:gd name="T80" fmla="*/ 286 w 788"/>
                <a:gd name="T81" fmla="*/ 125 h 240"/>
                <a:gd name="T82" fmla="*/ 237 w 788"/>
                <a:gd name="T83" fmla="*/ 135 h 240"/>
                <a:gd name="T84" fmla="*/ 186 w 788"/>
                <a:gd name="T85" fmla="*/ 148 h 240"/>
                <a:gd name="T86" fmla="*/ 138 w 788"/>
                <a:gd name="T87" fmla="*/ 162 h 240"/>
                <a:gd name="T88" fmla="*/ 89 w 788"/>
                <a:gd name="T89" fmla="*/ 179 h 240"/>
                <a:gd name="T90" fmla="*/ 44 w 788"/>
                <a:gd name="T91" fmla="*/ 201 h 240"/>
                <a:gd name="T92" fmla="*/ 23 w 788"/>
                <a:gd name="T93" fmla="*/ 215 h 240"/>
                <a:gd name="T94" fmla="*/ 1 w 788"/>
                <a:gd name="T95" fmla="*/ 226 h 240"/>
                <a:gd name="T96" fmla="*/ 1 w 788"/>
                <a:gd name="T97" fmla="*/ 226 h 240"/>
                <a:gd name="T98" fmla="*/ 0 w 788"/>
                <a:gd name="T99" fmla="*/ 228 h 240"/>
                <a:gd name="T100" fmla="*/ 0 w 788"/>
                <a:gd name="T101" fmla="*/ 232 h 240"/>
                <a:gd name="T102" fmla="*/ 0 w 788"/>
                <a:gd name="T103" fmla="*/ 236 h 240"/>
                <a:gd name="T104" fmla="*/ 5 w 788"/>
                <a:gd name="T105" fmla="*/ 240 h 240"/>
                <a:gd name="T106" fmla="*/ 9 w 788"/>
                <a:gd name="T107" fmla="*/ 240 h 240"/>
                <a:gd name="T108" fmla="*/ 9 w 788"/>
                <a:gd name="T10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8" h="240">
                  <a:moveTo>
                    <a:pt x="9" y="240"/>
                  </a:moveTo>
                  <a:lnTo>
                    <a:pt x="9" y="240"/>
                  </a:lnTo>
                  <a:lnTo>
                    <a:pt x="107" y="203"/>
                  </a:lnTo>
                  <a:lnTo>
                    <a:pt x="157" y="187"/>
                  </a:lnTo>
                  <a:lnTo>
                    <a:pt x="206" y="172"/>
                  </a:lnTo>
                  <a:lnTo>
                    <a:pt x="206" y="172"/>
                  </a:lnTo>
                  <a:lnTo>
                    <a:pt x="258" y="160"/>
                  </a:lnTo>
                  <a:lnTo>
                    <a:pt x="309" y="148"/>
                  </a:lnTo>
                  <a:lnTo>
                    <a:pt x="412" y="127"/>
                  </a:lnTo>
                  <a:lnTo>
                    <a:pt x="412" y="127"/>
                  </a:lnTo>
                  <a:lnTo>
                    <a:pt x="515" y="106"/>
                  </a:lnTo>
                  <a:lnTo>
                    <a:pt x="566" y="96"/>
                  </a:lnTo>
                  <a:lnTo>
                    <a:pt x="618" y="82"/>
                  </a:lnTo>
                  <a:lnTo>
                    <a:pt x="618" y="82"/>
                  </a:lnTo>
                  <a:lnTo>
                    <a:pt x="659" y="70"/>
                  </a:lnTo>
                  <a:lnTo>
                    <a:pt x="700" y="57"/>
                  </a:lnTo>
                  <a:lnTo>
                    <a:pt x="700" y="57"/>
                  </a:lnTo>
                  <a:lnTo>
                    <a:pt x="722" y="51"/>
                  </a:lnTo>
                  <a:lnTo>
                    <a:pt x="745" y="43"/>
                  </a:lnTo>
                  <a:lnTo>
                    <a:pt x="766" y="34"/>
                  </a:lnTo>
                  <a:lnTo>
                    <a:pt x="776" y="26"/>
                  </a:lnTo>
                  <a:lnTo>
                    <a:pt x="784" y="20"/>
                  </a:lnTo>
                  <a:lnTo>
                    <a:pt x="784" y="20"/>
                  </a:lnTo>
                  <a:lnTo>
                    <a:pt x="788" y="12"/>
                  </a:lnTo>
                  <a:lnTo>
                    <a:pt x="788" y="6"/>
                  </a:lnTo>
                  <a:lnTo>
                    <a:pt x="782" y="2"/>
                  </a:lnTo>
                  <a:lnTo>
                    <a:pt x="776" y="0"/>
                  </a:lnTo>
                  <a:lnTo>
                    <a:pt x="776" y="0"/>
                  </a:lnTo>
                  <a:lnTo>
                    <a:pt x="766" y="0"/>
                  </a:lnTo>
                  <a:lnTo>
                    <a:pt x="757" y="4"/>
                  </a:lnTo>
                  <a:lnTo>
                    <a:pt x="737" y="10"/>
                  </a:lnTo>
                  <a:lnTo>
                    <a:pt x="698" y="28"/>
                  </a:lnTo>
                  <a:lnTo>
                    <a:pt x="698" y="28"/>
                  </a:lnTo>
                  <a:lnTo>
                    <a:pt x="644" y="45"/>
                  </a:lnTo>
                  <a:lnTo>
                    <a:pt x="589" y="59"/>
                  </a:lnTo>
                  <a:lnTo>
                    <a:pt x="589" y="59"/>
                  </a:lnTo>
                  <a:lnTo>
                    <a:pt x="539" y="72"/>
                  </a:lnTo>
                  <a:lnTo>
                    <a:pt x="486" y="84"/>
                  </a:lnTo>
                  <a:lnTo>
                    <a:pt x="383" y="106"/>
                  </a:lnTo>
                  <a:lnTo>
                    <a:pt x="383" y="106"/>
                  </a:lnTo>
                  <a:lnTo>
                    <a:pt x="286" y="125"/>
                  </a:lnTo>
                  <a:lnTo>
                    <a:pt x="237" y="135"/>
                  </a:lnTo>
                  <a:lnTo>
                    <a:pt x="186" y="148"/>
                  </a:lnTo>
                  <a:lnTo>
                    <a:pt x="138" y="162"/>
                  </a:lnTo>
                  <a:lnTo>
                    <a:pt x="89" y="179"/>
                  </a:lnTo>
                  <a:lnTo>
                    <a:pt x="44" y="201"/>
                  </a:lnTo>
                  <a:lnTo>
                    <a:pt x="23" y="215"/>
                  </a:lnTo>
                  <a:lnTo>
                    <a:pt x="1" y="226"/>
                  </a:lnTo>
                  <a:lnTo>
                    <a:pt x="1" y="226"/>
                  </a:lnTo>
                  <a:lnTo>
                    <a:pt x="0" y="228"/>
                  </a:lnTo>
                  <a:lnTo>
                    <a:pt x="0" y="232"/>
                  </a:lnTo>
                  <a:lnTo>
                    <a:pt x="0" y="236"/>
                  </a:lnTo>
                  <a:lnTo>
                    <a:pt x="5" y="240"/>
                  </a:lnTo>
                  <a:lnTo>
                    <a:pt x="9" y="240"/>
                  </a:lnTo>
                  <a:lnTo>
                    <a:pt x="9" y="240"/>
                  </a:lnTo>
                  <a:close/>
                </a:path>
              </a:pathLst>
            </a:custGeom>
            <a:ln>
              <a:solidFill>
                <a:srgbClr val="55674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7494B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7" name="Freeform 19"/>
            <p:cNvSpPr/>
            <p:nvPr/>
          </p:nvSpPr>
          <p:spPr bwMode="auto">
            <a:xfrm>
              <a:off x="3609579" y="1815314"/>
              <a:ext cx="315913" cy="52388"/>
            </a:xfrm>
            <a:custGeom>
              <a:avLst/>
              <a:gdLst>
                <a:gd name="T0" fmla="*/ 6 w 570"/>
                <a:gd name="T1" fmla="*/ 127 h 127"/>
                <a:gd name="T2" fmla="*/ 6 w 570"/>
                <a:gd name="T3" fmla="*/ 127 h 127"/>
                <a:gd name="T4" fmla="*/ 41 w 570"/>
                <a:gd name="T5" fmla="*/ 127 h 127"/>
                <a:gd name="T6" fmla="*/ 74 w 570"/>
                <a:gd name="T7" fmla="*/ 125 h 127"/>
                <a:gd name="T8" fmla="*/ 107 w 570"/>
                <a:gd name="T9" fmla="*/ 121 h 127"/>
                <a:gd name="T10" fmla="*/ 142 w 570"/>
                <a:gd name="T11" fmla="*/ 115 h 127"/>
                <a:gd name="T12" fmla="*/ 208 w 570"/>
                <a:gd name="T13" fmla="*/ 103 h 127"/>
                <a:gd name="T14" fmla="*/ 274 w 570"/>
                <a:gd name="T15" fmla="*/ 92 h 127"/>
                <a:gd name="T16" fmla="*/ 274 w 570"/>
                <a:gd name="T17" fmla="*/ 92 h 127"/>
                <a:gd name="T18" fmla="*/ 346 w 570"/>
                <a:gd name="T19" fmla="*/ 78 h 127"/>
                <a:gd name="T20" fmla="*/ 418 w 570"/>
                <a:gd name="T21" fmla="*/ 64 h 127"/>
                <a:gd name="T22" fmla="*/ 489 w 570"/>
                <a:gd name="T23" fmla="*/ 47 h 127"/>
                <a:gd name="T24" fmla="*/ 559 w 570"/>
                <a:gd name="T25" fmla="*/ 29 h 127"/>
                <a:gd name="T26" fmla="*/ 559 w 570"/>
                <a:gd name="T27" fmla="*/ 29 h 127"/>
                <a:gd name="T28" fmla="*/ 564 w 570"/>
                <a:gd name="T29" fmla="*/ 26 h 127"/>
                <a:gd name="T30" fmla="*/ 568 w 570"/>
                <a:gd name="T31" fmla="*/ 22 h 127"/>
                <a:gd name="T32" fmla="*/ 570 w 570"/>
                <a:gd name="T33" fmla="*/ 16 h 127"/>
                <a:gd name="T34" fmla="*/ 570 w 570"/>
                <a:gd name="T35" fmla="*/ 10 h 127"/>
                <a:gd name="T36" fmla="*/ 568 w 570"/>
                <a:gd name="T37" fmla="*/ 6 h 127"/>
                <a:gd name="T38" fmla="*/ 564 w 570"/>
                <a:gd name="T39" fmla="*/ 2 h 127"/>
                <a:gd name="T40" fmla="*/ 561 w 570"/>
                <a:gd name="T41" fmla="*/ 0 h 127"/>
                <a:gd name="T42" fmla="*/ 553 w 570"/>
                <a:gd name="T43" fmla="*/ 0 h 127"/>
                <a:gd name="T44" fmla="*/ 553 w 570"/>
                <a:gd name="T45" fmla="*/ 0 h 127"/>
                <a:gd name="T46" fmla="*/ 487 w 570"/>
                <a:gd name="T47" fmla="*/ 18 h 127"/>
                <a:gd name="T48" fmla="*/ 418 w 570"/>
                <a:gd name="T49" fmla="*/ 35 h 127"/>
                <a:gd name="T50" fmla="*/ 352 w 570"/>
                <a:gd name="T51" fmla="*/ 49 h 127"/>
                <a:gd name="T52" fmla="*/ 284 w 570"/>
                <a:gd name="T53" fmla="*/ 62 h 127"/>
                <a:gd name="T54" fmla="*/ 284 w 570"/>
                <a:gd name="T55" fmla="*/ 62 h 127"/>
                <a:gd name="T56" fmla="*/ 214 w 570"/>
                <a:gd name="T57" fmla="*/ 74 h 127"/>
                <a:gd name="T58" fmla="*/ 144 w 570"/>
                <a:gd name="T59" fmla="*/ 84 h 127"/>
                <a:gd name="T60" fmla="*/ 74 w 570"/>
                <a:gd name="T61" fmla="*/ 96 h 127"/>
                <a:gd name="T62" fmla="*/ 39 w 570"/>
                <a:gd name="T63" fmla="*/ 103 h 127"/>
                <a:gd name="T64" fmla="*/ 6 w 570"/>
                <a:gd name="T65" fmla="*/ 113 h 127"/>
                <a:gd name="T66" fmla="*/ 6 w 570"/>
                <a:gd name="T67" fmla="*/ 113 h 127"/>
                <a:gd name="T68" fmla="*/ 2 w 570"/>
                <a:gd name="T69" fmla="*/ 115 h 127"/>
                <a:gd name="T70" fmla="*/ 0 w 570"/>
                <a:gd name="T71" fmla="*/ 121 h 127"/>
                <a:gd name="T72" fmla="*/ 2 w 570"/>
                <a:gd name="T73" fmla="*/ 125 h 127"/>
                <a:gd name="T74" fmla="*/ 6 w 570"/>
                <a:gd name="T75" fmla="*/ 127 h 127"/>
                <a:gd name="T76" fmla="*/ 6 w 570"/>
                <a:gd name="T77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70" h="127">
                  <a:moveTo>
                    <a:pt x="6" y="127"/>
                  </a:moveTo>
                  <a:lnTo>
                    <a:pt x="6" y="127"/>
                  </a:lnTo>
                  <a:lnTo>
                    <a:pt x="41" y="127"/>
                  </a:lnTo>
                  <a:lnTo>
                    <a:pt x="74" y="125"/>
                  </a:lnTo>
                  <a:lnTo>
                    <a:pt x="107" y="121"/>
                  </a:lnTo>
                  <a:lnTo>
                    <a:pt x="142" y="115"/>
                  </a:lnTo>
                  <a:lnTo>
                    <a:pt x="208" y="103"/>
                  </a:lnTo>
                  <a:lnTo>
                    <a:pt x="274" y="92"/>
                  </a:lnTo>
                  <a:lnTo>
                    <a:pt x="274" y="92"/>
                  </a:lnTo>
                  <a:lnTo>
                    <a:pt x="346" y="78"/>
                  </a:lnTo>
                  <a:lnTo>
                    <a:pt x="418" y="64"/>
                  </a:lnTo>
                  <a:lnTo>
                    <a:pt x="489" y="47"/>
                  </a:lnTo>
                  <a:lnTo>
                    <a:pt x="559" y="29"/>
                  </a:lnTo>
                  <a:lnTo>
                    <a:pt x="559" y="29"/>
                  </a:lnTo>
                  <a:lnTo>
                    <a:pt x="564" y="26"/>
                  </a:lnTo>
                  <a:lnTo>
                    <a:pt x="568" y="22"/>
                  </a:lnTo>
                  <a:lnTo>
                    <a:pt x="570" y="16"/>
                  </a:lnTo>
                  <a:lnTo>
                    <a:pt x="570" y="10"/>
                  </a:lnTo>
                  <a:lnTo>
                    <a:pt x="568" y="6"/>
                  </a:lnTo>
                  <a:lnTo>
                    <a:pt x="564" y="2"/>
                  </a:lnTo>
                  <a:lnTo>
                    <a:pt x="561" y="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487" y="18"/>
                  </a:lnTo>
                  <a:lnTo>
                    <a:pt x="418" y="35"/>
                  </a:lnTo>
                  <a:lnTo>
                    <a:pt x="352" y="49"/>
                  </a:lnTo>
                  <a:lnTo>
                    <a:pt x="284" y="62"/>
                  </a:lnTo>
                  <a:lnTo>
                    <a:pt x="284" y="62"/>
                  </a:lnTo>
                  <a:lnTo>
                    <a:pt x="214" y="74"/>
                  </a:lnTo>
                  <a:lnTo>
                    <a:pt x="144" y="84"/>
                  </a:lnTo>
                  <a:lnTo>
                    <a:pt x="74" y="96"/>
                  </a:lnTo>
                  <a:lnTo>
                    <a:pt x="39" y="103"/>
                  </a:lnTo>
                  <a:lnTo>
                    <a:pt x="6" y="113"/>
                  </a:lnTo>
                  <a:lnTo>
                    <a:pt x="6" y="113"/>
                  </a:lnTo>
                  <a:lnTo>
                    <a:pt x="2" y="115"/>
                  </a:lnTo>
                  <a:lnTo>
                    <a:pt x="0" y="121"/>
                  </a:lnTo>
                  <a:lnTo>
                    <a:pt x="2" y="125"/>
                  </a:lnTo>
                  <a:lnTo>
                    <a:pt x="6" y="127"/>
                  </a:lnTo>
                  <a:lnTo>
                    <a:pt x="6" y="127"/>
                  </a:lnTo>
                  <a:close/>
                </a:path>
              </a:pathLst>
            </a:custGeom>
            <a:ln>
              <a:solidFill>
                <a:srgbClr val="55674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7494B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endParaRPr>
            </a:p>
          </p:txBody>
        </p:sp>
      </p:grpSp>
      <p:cxnSp>
        <p:nvCxnSpPr>
          <p:cNvPr id="28" name="直接连接符 27"/>
          <p:cNvCxnSpPr/>
          <p:nvPr/>
        </p:nvCxnSpPr>
        <p:spPr>
          <a:xfrm>
            <a:off x="3930650" y="3866515"/>
            <a:ext cx="2035810" cy="0"/>
          </a:xfrm>
          <a:prstGeom prst="lin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cxnSp>
      <p:sp>
        <p:nvSpPr>
          <p:cNvPr id="29" name="矩形 28"/>
          <p:cNvSpPr/>
          <p:nvPr/>
        </p:nvSpPr>
        <p:spPr>
          <a:xfrm>
            <a:off x="4605020" y="3295650"/>
            <a:ext cx="1487805" cy="460375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单元主题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0" name="Freeform 12"/>
          <p:cNvSpPr/>
          <p:nvPr/>
        </p:nvSpPr>
        <p:spPr bwMode="auto">
          <a:xfrm>
            <a:off x="6328410" y="2538730"/>
            <a:ext cx="1492250" cy="1327785"/>
          </a:xfrm>
          <a:custGeom>
            <a:avLst/>
            <a:gdLst>
              <a:gd name="T0" fmla="*/ 2147483646 w 1999"/>
              <a:gd name="T1" fmla="*/ 2147483646 h 2057"/>
              <a:gd name="T2" fmla="*/ 2147483646 w 1999"/>
              <a:gd name="T3" fmla="*/ 2147483646 h 2057"/>
              <a:gd name="T4" fmla="*/ 2147483646 w 1999"/>
              <a:gd name="T5" fmla="*/ 2147483646 h 2057"/>
              <a:gd name="T6" fmla="*/ 2147483646 w 1999"/>
              <a:gd name="T7" fmla="*/ 2147483646 h 2057"/>
              <a:gd name="T8" fmla="*/ 2147483646 w 1999"/>
              <a:gd name="T9" fmla="*/ 2147483646 h 2057"/>
              <a:gd name="T10" fmla="*/ 2147483646 w 1999"/>
              <a:gd name="T11" fmla="*/ 2147483646 h 2057"/>
              <a:gd name="T12" fmla="*/ 2147483646 w 1999"/>
              <a:gd name="T13" fmla="*/ 2147483646 h 2057"/>
              <a:gd name="T14" fmla="*/ 2147483646 w 1999"/>
              <a:gd name="T15" fmla="*/ 2147483646 h 2057"/>
              <a:gd name="T16" fmla="*/ 2147483646 w 1999"/>
              <a:gd name="T17" fmla="*/ 2147483646 h 2057"/>
              <a:gd name="T18" fmla="*/ 2147483646 w 1999"/>
              <a:gd name="T19" fmla="*/ 2147483646 h 2057"/>
              <a:gd name="T20" fmla="*/ 2147483646 w 1999"/>
              <a:gd name="T21" fmla="*/ 2147483646 h 2057"/>
              <a:gd name="T22" fmla="*/ 2147483646 w 1999"/>
              <a:gd name="T23" fmla="*/ 2147483646 h 2057"/>
              <a:gd name="T24" fmla="*/ 2147483646 w 1999"/>
              <a:gd name="T25" fmla="*/ 2147483646 h 2057"/>
              <a:gd name="T26" fmla="*/ 2147483646 w 1999"/>
              <a:gd name="T27" fmla="*/ 2147483646 h 2057"/>
              <a:gd name="T28" fmla="*/ 2147483646 w 1999"/>
              <a:gd name="T29" fmla="*/ 2147483646 h 2057"/>
              <a:gd name="T30" fmla="*/ 2147483646 w 1999"/>
              <a:gd name="T31" fmla="*/ 2147483646 h 2057"/>
              <a:gd name="T32" fmla="*/ 2147483646 w 1999"/>
              <a:gd name="T33" fmla="*/ 2147483646 h 2057"/>
              <a:gd name="T34" fmla="*/ 2147483646 w 1999"/>
              <a:gd name="T35" fmla="*/ 2147483646 h 2057"/>
              <a:gd name="T36" fmla="*/ 2147483646 w 1999"/>
              <a:gd name="T37" fmla="*/ 2147483646 h 2057"/>
              <a:gd name="T38" fmla="*/ 2147483646 w 1999"/>
              <a:gd name="T39" fmla="*/ 2147483646 h 2057"/>
              <a:gd name="T40" fmla="*/ 2147483646 w 1999"/>
              <a:gd name="T41" fmla="*/ 2147483646 h 2057"/>
              <a:gd name="T42" fmla="*/ 2147483646 w 1999"/>
              <a:gd name="T43" fmla="*/ 2147483646 h 2057"/>
              <a:gd name="T44" fmla="*/ 2147483646 w 1999"/>
              <a:gd name="T45" fmla="*/ 2147483646 h 2057"/>
              <a:gd name="T46" fmla="*/ 2147483646 w 1999"/>
              <a:gd name="T47" fmla="*/ 2147483646 h 2057"/>
              <a:gd name="T48" fmla="*/ 2147483646 w 1999"/>
              <a:gd name="T49" fmla="*/ 2147483646 h 2057"/>
              <a:gd name="T50" fmla="*/ 2147483646 w 1999"/>
              <a:gd name="T51" fmla="*/ 2147483646 h 2057"/>
              <a:gd name="T52" fmla="*/ 2147483646 w 1999"/>
              <a:gd name="T53" fmla="*/ 2147483646 h 2057"/>
              <a:gd name="T54" fmla="*/ 2147483646 w 1999"/>
              <a:gd name="T55" fmla="*/ 2147483646 h 2057"/>
              <a:gd name="T56" fmla="*/ 2147483646 w 1999"/>
              <a:gd name="T57" fmla="*/ 2147483646 h 2057"/>
              <a:gd name="T58" fmla="*/ 2147483646 w 1999"/>
              <a:gd name="T59" fmla="*/ 2147483646 h 2057"/>
              <a:gd name="T60" fmla="*/ 2147483646 w 1999"/>
              <a:gd name="T61" fmla="*/ 2147483646 h 2057"/>
              <a:gd name="T62" fmla="*/ 2147483646 w 1999"/>
              <a:gd name="T63" fmla="*/ 2147483646 h 2057"/>
              <a:gd name="T64" fmla="*/ 2147483646 w 1999"/>
              <a:gd name="T65" fmla="*/ 2147483646 h 2057"/>
              <a:gd name="T66" fmla="*/ 2147483646 w 1999"/>
              <a:gd name="T67" fmla="*/ 2147483646 h 2057"/>
              <a:gd name="T68" fmla="*/ 2147483646 w 1999"/>
              <a:gd name="T69" fmla="*/ 2147483646 h 2057"/>
              <a:gd name="T70" fmla="*/ 2147483646 w 1999"/>
              <a:gd name="T71" fmla="*/ 2147483646 h 2057"/>
              <a:gd name="T72" fmla="*/ 2147483646 w 1999"/>
              <a:gd name="T73" fmla="*/ 2147483646 h 2057"/>
              <a:gd name="T74" fmla="*/ 2147483646 w 1999"/>
              <a:gd name="T75" fmla="*/ 2147483646 h 2057"/>
              <a:gd name="T76" fmla="*/ 2147483646 w 1999"/>
              <a:gd name="T77" fmla="*/ 2147483646 h 2057"/>
              <a:gd name="T78" fmla="*/ 2147483646 w 1999"/>
              <a:gd name="T79" fmla="*/ 2147483646 h 2057"/>
              <a:gd name="T80" fmla="*/ 2147483646 w 1999"/>
              <a:gd name="T81" fmla="*/ 2147483646 h 2057"/>
              <a:gd name="T82" fmla="*/ 2147483646 w 1999"/>
              <a:gd name="T83" fmla="*/ 2147483646 h 2057"/>
              <a:gd name="T84" fmla="*/ 2147483646 w 1999"/>
              <a:gd name="T85" fmla="*/ 2147483646 h 2057"/>
              <a:gd name="T86" fmla="*/ 2147483646 w 1999"/>
              <a:gd name="T87" fmla="*/ 2147483646 h 2057"/>
              <a:gd name="T88" fmla="*/ 2147483646 w 1999"/>
              <a:gd name="T89" fmla="*/ 2147483646 h 2057"/>
              <a:gd name="T90" fmla="*/ 2147483646 w 1999"/>
              <a:gd name="T91" fmla="*/ 2147483646 h 2057"/>
              <a:gd name="T92" fmla="*/ 2147483646 w 1999"/>
              <a:gd name="T93" fmla="*/ 2147483646 h 2057"/>
              <a:gd name="T94" fmla="*/ 2147483646 w 1999"/>
              <a:gd name="T95" fmla="*/ 2147483646 h 2057"/>
              <a:gd name="T96" fmla="*/ 2147483646 w 1999"/>
              <a:gd name="T97" fmla="*/ 2147483646 h 2057"/>
              <a:gd name="T98" fmla="*/ 2147483646 w 1999"/>
              <a:gd name="T99" fmla="*/ 2147483646 h 2057"/>
              <a:gd name="T100" fmla="*/ 2147483646 w 1999"/>
              <a:gd name="T101" fmla="*/ 2147483646 h 2057"/>
              <a:gd name="T102" fmla="*/ 2147483646 w 1999"/>
              <a:gd name="T103" fmla="*/ 2147483646 h 2057"/>
              <a:gd name="T104" fmla="*/ 2147483646 w 1999"/>
              <a:gd name="T105" fmla="*/ 2147483646 h 2057"/>
              <a:gd name="T106" fmla="*/ 2147483646 w 1999"/>
              <a:gd name="T107" fmla="*/ 2147483646 h 2057"/>
              <a:gd name="T108" fmla="*/ 0 w 1999"/>
              <a:gd name="T109" fmla="*/ 2147483646 h 2057"/>
              <a:gd name="T110" fmla="*/ 2147483646 w 1999"/>
              <a:gd name="T111" fmla="*/ 2147483646 h 2057"/>
              <a:gd name="T112" fmla="*/ 2147483646 w 1999"/>
              <a:gd name="T113" fmla="*/ 2147483646 h 2057"/>
              <a:gd name="T114" fmla="*/ 2147483646 w 1999"/>
              <a:gd name="T115" fmla="*/ 2147483646 h 2057"/>
              <a:gd name="T116" fmla="*/ 2147483646 w 1999"/>
              <a:gd name="T117" fmla="*/ 2147483646 h 2057"/>
              <a:gd name="T118" fmla="*/ 2147483646 w 1999"/>
              <a:gd name="T119" fmla="*/ 2147483646 h 205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999"/>
              <a:gd name="T181" fmla="*/ 0 h 2057"/>
              <a:gd name="T182" fmla="*/ 1999 w 1999"/>
              <a:gd name="T183" fmla="*/ 2057 h 2057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999" h="2057">
                <a:moveTo>
                  <a:pt x="230" y="1472"/>
                </a:moveTo>
                <a:lnTo>
                  <a:pt x="230" y="1472"/>
                </a:lnTo>
                <a:lnTo>
                  <a:pt x="230" y="1452"/>
                </a:lnTo>
                <a:lnTo>
                  <a:pt x="232" y="1401"/>
                </a:lnTo>
                <a:lnTo>
                  <a:pt x="238" y="1322"/>
                </a:lnTo>
                <a:lnTo>
                  <a:pt x="244" y="1273"/>
                </a:lnTo>
                <a:lnTo>
                  <a:pt x="251" y="1219"/>
                </a:lnTo>
                <a:lnTo>
                  <a:pt x="263" y="1160"/>
                </a:lnTo>
                <a:lnTo>
                  <a:pt x="277" y="1098"/>
                </a:lnTo>
                <a:lnTo>
                  <a:pt x="292" y="1034"/>
                </a:lnTo>
                <a:lnTo>
                  <a:pt x="312" y="966"/>
                </a:lnTo>
                <a:lnTo>
                  <a:pt x="337" y="895"/>
                </a:lnTo>
                <a:lnTo>
                  <a:pt x="364" y="823"/>
                </a:lnTo>
                <a:lnTo>
                  <a:pt x="397" y="751"/>
                </a:lnTo>
                <a:lnTo>
                  <a:pt x="417" y="714"/>
                </a:lnTo>
                <a:lnTo>
                  <a:pt x="436" y="677"/>
                </a:lnTo>
                <a:lnTo>
                  <a:pt x="456" y="642"/>
                </a:lnTo>
                <a:lnTo>
                  <a:pt x="479" y="605"/>
                </a:lnTo>
                <a:lnTo>
                  <a:pt x="502" y="570"/>
                </a:lnTo>
                <a:lnTo>
                  <a:pt x="528" y="535"/>
                </a:lnTo>
                <a:lnTo>
                  <a:pt x="555" y="500"/>
                </a:lnTo>
                <a:lnTo>
                  <a:pt x="582" y="467"/>
                </a:lnTo>
                <a:lnTo>
                  <a:pt x="611" y="432"/>
                </a:lnTo>
                <a:lnTo>
                  <a:pt x="643" y="399"/>
                </a:lnTo>
                <a:lnTo>
                  <a:pt x="676" y="368"/>
                </a:lnTo>
                <a:lnTo>
                  <a:pt x="711" y="337"/>
                </a:lnTo>
                <a:lnTo>
                  <a:pt x="748" y="306"/>
                </a:lnTo>
                <a:lnTo>
                  <a:pt x="787" y="276"/>
                </a:lnTo>
                <a:lnTo>
                  <a:pt x="825" y="247"/>
                </a:lnTo>
                <a:lnTo>
                  <a:pt x="868" y="220"/>
                </a:lnTo>
                <a:lnTo>
                  <a:pt x="911" y="195"/>
                </a:lnTo>
                <a:lnTo>
                  <a:pt x="958" y="169"/>
                </a:lnTo>
                <a:lnTo>
                  <a:pt x="1005" y="146"/>
                </a:lnTo>
                <a:lnTo>
                  <a:pt x="1055" y="125"/>
                </a:lnTo>
                <a:lnTo>
                  <a:pt x="1108" y="103"/>
                </a:lnTo>
                <a:lnTo>
                  <a:pt x="1162" y="84"/>
                </a:lnTo>
                <a:lnTo>
                  <a:pt x="1219" y="68"/>
                </a:lnTo>
                <a:lnTo>
                  <a:pt x="1277" y="53"/>
                </a:lnTo>
                <a:lnTo>
                  <a:pt x="1337" y="39"/>
                </a:lnTo>
                <a:lnTo>
                  <a:pt x="1400" y="27"/>
                </a:lnTo>
                <a:lnTo>
                  <a:pt x="1466" y="18"/>
                </a:lnTo>
                <a:lnTo>
                  <a:pt x="1534" y="10"/>
                </a:lnTo>
                <a:lnTo>
                  <a:pt x="1604" y="4"/>
                </a:lnTo>
                <a:lnTo>
                  <a:pt x="1676" y="2"/>
                </a:lnTo>
                <a:lnTo>
                  <a:pt x="1752" y="0"/>
                </a:lnTo>
                <a:lnTo>
                  <a:pt x="1830" y="2"/>
                </a:lnTo>
                <a:lnTo>
                  <a:pt x="1911" y="6"/>
                </a:lnTo>
                <a:lnTo>
                  <a:pt x="1993" y="12"/>
                </a:lnTo>
                <a:lnTo>
                  <a:pt x="1995" y="29"/>
                </a:lnTo>
                <a:lnTo>
                  <a:pt x="1999" y="76"/>
                </a:lnTo>
                <a:lnTo>
                  <a:pt x="1999" y="109"/>
                </a:lnTo>
                <a:lnTo>
                  <a:pt x="1999" y="148"/>
                </a:lnTo>
                <a:lnTo>
                  <a:pt x="1997" y="193"/>
                </a:lnTo>
                <a:lnTo>
                  <a:pt x="1993" y="243"/>
                </a:lnTo>
                <a:lnTo>
                  <a:pt x="1987" y="298"/>
                </a:lnTo>
                <a:lnTo>
                  <a:pt x="1980" y="356"/>
                </a:lnTo>
                <a:lnTo>
                  <a:pt x="1968" y="417"/>
                </a:lnTo>
                <a:lnTo>
                  <a:pt x="1952" y="481"/>
                </a:lnTo>
                <a:lnTo>
                  <a:pt x="1933" y="547"/>
                </a:lnTo>
                <a:lnTo>
                  <a:pt x="1909" y="615"/>
                </a:lnTo>
                <a:lnTo>
                  <a:pt x="1882" y="685"/>
                </a:lnTo>
                <a:lnTo>
                  <a:pt x="1865" y="720"/>
                </a:lnTo>
                <a:lnTo>
                  <a:pt x="1849" y="755"/>
                </a:lnTo>
                <a:lnTo>
                  <a:pt x="1830" y="790"/>
                </a:lnTo>
                <a:lnTo>
                  <a:pt x="1808" y="825"/>
                </a:lnTo>
                <a:lnTo>
                  <a:pt x="1787" y="860"/>
                </a:lnTo>
                <a:lnTo>
                  <a:pt x="1764" y="895"/>
                </a:lnTo>
                <a:lnTo>
                  <a:pt x="1738" y="929"/>
                </a:lnTo>
                <a:lnTo>
                  <a:pt x="1713" y="964"/>
                </a:lnTo>
                <a:lnTo>
                  <a:pt x="1684" y="999"/>
                </a:lnTo>
                <a:lnTo>
                  <a:pt x="1653" y="1032"/>
                </a:lnTo>
                <a:lnTo>
                  <a:pt x="1621" y="1065"/>
                </a:lnTo>
                <a:lnTo>
                  <a:pt x="1588" y="1096"/>
                </a:lnTo>
                <a:lnTo>
                  <a:pt x="1551" y="1129"/>
                </a:lnTo>
                <a:lnTo>
                  <a:pt x="1514" y="1160"/>
                </a:lnTo>
                <a:lnTo>
                  <a:pt x="1474" y="1189"/>
                </a:lnTo>
                <a:lnTo>
                  <a:pt x="1433" y="1220"/>
                </a:lnTo>
                <a:lnTo>
                  <a:pt x="1388" y="1248"/>
                </a:lnTo>
                <a:lnTo>
                  <a:pt x="1341" y="1277"/>
                </a:lnTo>
                <a:lnTo>
                  <a:pt x="1293" y="1302"/>
                </a:lnTo>
                <a:lnTo>
                  <a:pt x="1242" y="1328"/>
                </a:lnTo>
                <a:lnTo>
                  <a:pt x="1187" y="1353"/>
                </a:lnTo>
                <a:lnTo>
                  <a:pt x="1133" y="1376"/>
                </a:lnTo>
                <a:lnTo>
                  <a:pt x="1075" y="1398"/>
                </a:lnTo>
                <a:lnTo>
                  <a:pt x="1014" y="1419"/>
                </a:lnTo>
                <a:lnTo>
                  <a:pt x="950" y="1438"/>
                </a:lnTo>
                <a:lnTo>
                  <a:pt x="884" y="1456"/>
                </a:lnTo>
                <a:lnTo>
                  <a:pt x="816" y="1472"/>
                </a:lnTo>
                <a:lnTo>
                  <a:pt x="744" y="1487"/>
                </a:lnTo>
                <a:lnTo>
                  <a:pt x="670" y="1499"/>
                </a:lnTo>
                <a:lnTo>
                  <a:pt x="592" y="1510"/>
                </a:lnTo>
                <a:lnTo>
                  <a:pt x="512" y="1520"/>
                </a:lnTo>
                <a:lnTo>
                  <a:pt x="430" y="1528"/>
                </a:lnTo>
                <a:lnTo>
                  <a:pt x="345" y="1532"/>
                </a:lnTo>
                <a:lnTo>
                  <a:pt x="255" y="1536"/>
                </a:lnTo>
                <a:lnTo>
                  <a:pt x="230" y="1586"/>
                </a:lnTo>
                <a:lnTo>
                  <a:pt x="203" y="1641"/>
                </a:lnTo>
                <a:lnTo>
                  <a:pt x="172" y="1711"/>
                </a:lnTo>
                <a:lnTo>
                  <a:pt x="156" y="1750"/>
                </a:lnTo>
                <a:lnTo>
                  <a:pt x="142" y="1791"/>
                </a:lnTo>
                <a:lnTo>
                  <a:pt x="127" y="1834"/>
                </a:lnTo>
                <a:lnTo>
                  <a:pt x="115" y="1876"/>
                </a:lnTo>
                <a:lnTo>
                  <a:pt x="103" y="1919"/>
                </a:lnTo>
                <a:lnTo>
                  <a:pt x="96" y="1962"/>
                </a:lnTo>
                <a:lnTo>
                  <a:pt x="92" y="2003"/>
                </a:lnTo>
                <a:lnTo>
                  <a:pt x="90" y="2044"/>
                </a:lnTo>
                <a:lnTo>
                  <a:pt x="0" y="2057"/>
                </a:lnTo>
                <a:lnTo>
                  <a:pt x="18" y="1991"/>
                </a:lnTo>
                <a:lnTo>
                  <a:pt x="39" y="1919"/>
                </a:lnTo>
                <a:lnTo>
                  <a:pt x="66" y="1832"/>
                </a:lnTo>
                <a:lnTo>
                  <a:pt x="101" y="1736"/>
                </a:lnTo>
                <a:lnTo>
                  <a:pt x="119" y="1688"/>
                </a:lnTo>
                <a:lnTo>
                  <a:pt x="140" y="1639"/>
                </a:lnTo>
                <a:lnTo>
                  <a:pt x="162" y="1592"/>
                </a:lnTo>
                <a:lnTo>
                  <a:pt x="183" y="1547"/>
                </a:lnTo>
                <a:lnTo>
                  <a:pt x="207" y="1507"/>
                </a:lnTo>
                <a:lnTo>
                  <a:pt x="230" y="1472"/>
                </a:lnTo>
                <a:close/>
              </a:path>
            </a:pathLst>
          </a:custGeom>
          <a:solidFill>
            <a:srgbClr val="AFBB79"/>
          </a:solidFill>
          <a:ln w="9525">
            <a:noFill/>
            <a:round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47494B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31" name="组合 30"/>
          <p:cNvGrpSpPr/>
          <p:nvPr/>
        </p:nvGrpSpPr>
        <p:grpSpPr>
          <a:xfrm rot="0">
            <a:off x="6556375" y="2608580"/>
            <a:ext cx="1148715" cy="883920"/>
            <a:chOff x="4855766" y="1695061"/>
            <a:chExt cx="855662" cy="571500"/>
          </a:xfrm>
        </p:grpSpPr>
        <p:sp>
          <p:nvSpPr>
            <p:cNvPr id="32" name="Freeform 13"/>
            <p:cNvSpPr/>
            <p:nvPr/>
          </p:nvSpPr>
          <p:spPr bwMode="auto">
            <a:xfrm>
              <a:off x="4855766" y="1720064"/>
              <a:ext cx="842962" cy="546497"/>
            </a:xfrm>
            <a:custGeom>
              <a:avLst/>
              <a:gdLst>
                <a:gd name="T0" fmla="*/ 11 w 1518"/>
                <a:gd name="T1" fmla="*/ 1308 h 1310"/>
                <a:gd name="T2" fmla="*/ 97 w 1518"/>
                <a:gd name="T3" fmla="*/ 1168 h 1310"/>
                <a:gd name="T4" fmla="*/ 128 w 1518"/>
                <a:gd name="T5" fmla="*/ 1124 h 1310"/>
                <a:gd name="T6" fmla="*/ 206 w 1518"/>
                <a:gd name="T7" fmla="*/ 1022 h 1310"/>
                <a:gd name="T8" fmla="*/ 290 w 1518"/>
                <a:gd name="T9" fmla="*/ 925 h 1310"/>
                <a:gd name="T10" fmla="*/ 335 w 1518"/>
                <a:gd name="T11" fmla="*/ 876 h 1310"/>
                <a:gd name="T12" fmla="*/ 428 w 1518"/>
                <a:gd name="T13" fmla="*/ 783 h 1310"/>
                <a:gd name="T14" fmla="*/ 525 w 1518"/>
                <a:gd name="T15" fmla="*/ 695 h 1310"/>
                <a:gd name="T16" fmla="*/ 677 w 1518"/>
                <a:gd name="T17" fmla="*/ 567 h 1310"/>
                <a:gd name="T18" fmla="*/ 782 w 1518"/>
                <a:gd name="T19" fmla="*/ 485 h 1310"/>
                <a:gd name="T20" fmla="*/ 998 w 1518"/>
                <a:gd name="T21" fmla="*/ 331 h 1310"/>
                <a:gd name="T22" fmla="*/ 1111 w 1518"/>
                <a:gd name="T23" fmla="*/ 257 h 1310"/>
                <a:gd name="T24" fmla="*/ 1308 w 1518"/>
                <a:gd name="T25" fmla="*/ 141 h 1310"/>
                <a:gd name="T26" fmla="*/ 1510 w 1518"/>
                <a:gd name="T27" fmla="*/ 30 h 1310"/>
                <a:gd name="T28" fmla="*/ 1518 w 1518"/>
                <a:gd name="T29" fmla="*/ 20 h 1310"/>
                <a:gd name="T30" fmla="*/ 1516 w 1518"/>
                <a:gd name="T31" fmla="*/ 8 h 1310"/>
                <a:gd name="T32" fmla="*/ 1508 w 1518"/>
                <a:gd name="T33" fmla="*/ 0 h 1310"/>
                <a:gd name="T34" fmla="*/ 1496 w 1518"/>
                <a:gd name="T35" fmla="*/ 0 h 1310"/>
                <a:gd name="T36" fmla="*/ 1444 w 1518"/>
                <a:gd name="T37" fmla="*/ 26 h 1310"/>
                <a:gd name="T38" fmla="*/ 1343 w 1518"/>
                <a:gd name="T39" fmla="*/ 78 h 1310"/>
                <a:gd name="T40" fmla="*/ 1195 w 1518"/>
                <a:gd name="T41" fmla="*/ 168 h 1310"/>
                <a:gd name="T42" fmla="*/ 1097 w 1518"/>
                <a:gd name="T43" fmla="*/ 228 h 1310"/>
                <a:gd name="T44" fmla="*/ 872 w 1518"/>
                <a:gd name="T45" fmla="*/ 380 h 1310"/>
                <a:gd name="T46" fmla="*/ 658 w 1518"/>
                <a:gd name="T47" fmla="*/ 544 h 1310"/>
                <a:gd name="T48" fmla="*/ 554 w 1518"/>
                <a:gd name="T49" fmla="*/ 629 h 1310"/>
                <a:gd name="T50" fmla="*/ 455 w 1518"/>
                <a:gd name="T51" fmla="*/ 717 h 1310"/>
                <a:gd name="T52" fmla="*/ 360 w 1518"/>
                <a:gd name="T53" fmla="*/ 810 h 1310"/>
                <a:gd name="T54" fmla="*/ 268 w 1518"/>
                <a:gd name="T55" fmla="*/ 906 h 1310"/>
                <a:gd name="T56" fmla="*/ 228 w 1518"/>
                <a:gd name="T57" fmla="*/ 952 h 1310"/>
                <a:gd name="T58" fmla="*/ 150 w 1518"/>
                <a:gd name="T59" fmla="*/ 1050 h 1310"/>
                <a:gd name="T60" fmla="*/ 113 w 1518"/>
                <a:gd name="T61" fmla="*/ 1100 h 1310"/>
                <a:gd name="T62" fmla="*/ 48 w 1518"/>
                <a:gd name="T63" fmla="*/ 1198 h 1310"/>
                <a:gd name="T64" fmla="*/ 21 w 1518"/>
                <a:gd name="T65" fmla="*/ 1248 h 1310"/>
                <a:gd name="T66" fmla="*/ 0 w 1518"/>
                <a:gd name="T67" fmla="*/ 1303 h 1310"/>
                <a:gd name="T68" fmla="*/ 0 w 1518"/>
                <a:gd name="T69" fmla="*/ 1307 h 1310"/>
                <a:gd name="T70" fmla="*/ 8 w 1518"/>
                <a:gd name="T71" fmla="*/ 1310 h 1310"/>
                <a:gd name="T72" fmla="*/ 11 w 1518"/>
                <a:gd name="T73" fmla="*/ 1308 h 1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18" h="1310">
                  <a:moveTo>
                    <a:pt x="11" y="1308"/>
                  </a:moveTo>
                  <a:lnTo>
                    <a:pt x="11" y="1308"/>
                  </a:lnTo>
                  <a:lnTo>
                    <a:pt x="68" y="1215"/>
                  </a:lnTo>
                  <a:lnTo>
                    <a:pt x="97" y="1168"/>
                  </a:lnTo>
                  <a:lnTo>
                    <a:pt x="128" y="1124"/>
                  </a:lnTo>
                  <a:lnTo>
                    <a:pt x="128" y="1124"/>
                  </a:lnTo>
                  <a:lnTo>
                    <a:pt x="165" y="1071"/>
                  </a:lnTo>
                  <a:lnTo>
                    <a:pt x="206" y="1022"/>
                  </a:lnTo>
                  <a:lnTo>
                    <a:pt x="247" y="972"/>
                  </a:lnTo>
                  <a:lnTo>
                    <a:pt x="290" y="925"/>
                  </a:lnTo>
                  <a:lnTo>
                    <a:pt x="290" y="925"/>
                  </a:lnTo>
                  <a:lnTo>
                    <a:pt x="335" y="876"/>
                  </a:lnTo>
                  <a:lnTo>
                    <a:pt x="381" y="830"/>
                  </a:lnTo>
                  <a:lnTo>
                    <a:pt x="428" y="783"/>
                  </a:lnTo>
                  <a:lnTo>
                    <a:pt x="477" y="738"/>
                  </a:lnTo>
                  <a:lnTo>
                    <a:pt x="525" y="695"/>
                  </a:lnTo>
                  <a:lnTo>
                    <a:pt x="576" y="651"/>
                  </a:lnTo>
                  <a:lnTo>
                    <a:pt x="677" y="567"/>
                  </a:lnTo>
                  <a:lnTo>
                    <a:pt x="677" y="567"/>
                  </a:lnTo>
                  <a:lnTo>
                    <a:pt x="782" y="485"/>
                  </a:lnTo>
                  <a:lnTo>
                    <a:pt x="889" y="407"/>
                  </a:lnTo>
                  <a:lnTo>
                    <a:pt x="998" y="331"/>
                  </a:lnTo>
                  <a:lnTo>
                    <a:pt x="1111" y="257"/>
                  </a:lnTo>
                  <a:lnTo>
                    <a:pt x="1111" y="257"/>
                  </a:lnTo>
                  <a:lnTo>
                    <a:pt x="1208" y="197"/>
                  </a:lnTo>
                  <a:lnTo>
                    <a:pt x="1308" y="141"/>
                  </a:lnTo>
                  <a:lnTo>
                    <a:pt x="1510" y="30"/>
                  </a:lnTo>
                  <a:lnTo>
                    <a:pt x="1510" y="30"/>
                  </a:lnTo>
                  <a:lnTo>
                    <a:pt x="1514" y="24"/>
                  </a:lnTo>
                  <a:lnTo>
                    <a:pt x="1518" y="20"/>
                  </a:lnTo>
                  <a:lnTo>
                    <a:pt x="1518" y="14"/>
                  </a:lnTo>
                  <a:lnTo>
                    <a:pt x="1516" y="8"/>
                  </a:lnTo>
                  <a:lnTo>
                    <a:pt x="1514" y="4"/>
                  </a:lnTo>
                  <a:lnTo>
                    <a:pt x="1508" y="0"/>
                  </a:lnTo>
                  <a:lnTo>
                    <a:pt x="1502" y="0"/>
                  </a:lnTo>
                  <a:lnTo>
                    <a:pt x="1496" y="0"/>
                  </a:lnTo>
                  <a:lnTo>
                    <a:pt x="1496" y="0"/>
                  </a:lnTo>
                  <a:lnTo>
                    <a:pt x="1444" y="26"/>
                  </a:lnTo>
                  <a:lnTo>
                    <a:pt x="1393" y="51"/>
                  </a:lnTo>
                  <a:lnTo>
                    <a:pt x="1343" y="78"/>
                  </a:lnTo>
                  <a:lnTo>
                    <a:pt x="1292" y="108"/>
                  </a:lnTo>
                  <a:lnTo>
                    <a:pt x="1195" y="168"/>
                  </a:lnTo>
                  <a:lnTo>
                    <a:pt x="1097" y="228"/>
                  </a:lnTo>
                  <a:lnTo>
                    <a:pt x="1097" y="228"/>
                  </a:lnTo>
                  <a:lnTo>
                    <a:pt x="985" y="304"/>
                  </a:lnTo>
                  <a:lnTo>
                    <a:pt x="872" y="380"/>
                  </a:lnTo>
                  <a:lnTo>
                    <a:pt x="763" y="462"/>
                  </a:lnTo>
                  <a:lnTo>
                    <a:pt x="658" y="544"/>
                  </a:lnTo>
                  <a:lnTo>
                    <a:pt x="658" y="544"/>
                  </a:lnTo>
                  <a:lnTo>
                    <a:pt x="554" y="629"/>
                  </a:lnTo>
                  <a:lnTo>
                    <a:pt x="504" y="672"/>
                  </a:lnTo>
                  <a:lnTo>
                    <a:pt x="455" y="717"/>
                  </a:lnTo>
                  <a:lnTo>
                    <a:pt x="407" y="763"/>
                  </a:lnTo>
                  <a:lnTo>
                    <a:pt x="360" y="810"/>
                  </a:lnTo>
                  <a:lnTo>
                    <a:pt x="313" y="857"/>
                  </a:lnTo>
                  <a:lnTo>
                    <a:pt x="268" y="906"/>
                  </a:lnTo>
                  <a:lnTo>
                    <a:pt x="268" y="906"/>
                  </a:lnTo>
                  <a:lnTo>
                    <a:pt x="228" y="952"/>
                  </a:lnTo>
                  <a:lnTo>
                    <a:pt x="187" y="1001"/>
                  </a:lnTo>
                  <a:lnTo>
                    <a:pt x="150" y="1050"/>
                  </a:lnTo>
                  <a:lnTo>
                    <a:pt x="113" y="1100"/>
                  </a:lnTo>
                  <a:lnTo>
                    <a:pt x="113" y="1100"/>
                  </a:lnTo>
                  <a:lnTo>
                    <a:pt x="80" y="1147"/>
                  </a:lnTo>
                  <a:lnTo>
                    <a:pt x="48" y="1198"/>
                  </a:lnTo>
                  <a:lnTo>
                    <a:pt x="35" y="1223"/>
                  </a:lnTo>
                  <a:lnTo>
                    <a:pt x="21" y="1248"/>
                  </a:lnTo>
                  <a:lnTo>
                    <a:pt x="10" y="1275"/>
                  </a:lnTo>
                  <a:lnTo>
                    <a:pt x="0" y="1303"/>
                  </a:lnTo>
                  <a:lnTo>
                    <a:pt x="0" y="1303"/>
                  </a:lnTo>
                  <a:lnTo>
                    <a:pt x="0" y="1307"/>
                  </a:lnTo>
                  <a:lnTo>
                    <a:pt x="4" y="1310"/>
                  </a:lnTo>
                  <a:lnTo>
                    <a:pt x="8" y="1310"/>
                  </a:lnTo>
                  <a:lnTo>
                    <a:pt x="11" y="1308"/>
                  </a:lnTo>
                  <a:lnTo>
                    <a:pt x="11" y="1308"/>
                  </a:lnTo>
                  <a:close/>
                </a:path>
              </a:pathLst>
            </a:custGeom>
            <a:ln>
              <a:solidFill>
                <a:srgbClr val="55674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7494B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3" name="Freeform 14"/>
            <p:cNvSpPr/>
            <p:nvPr/>
          </p:nvSpPr>
          <p:spPr bwMode="auto">
            <a:xfrm>
              <a:off x="5481242" y="1695061"/>
              <a:ext cx="117475" cy="122635"/>
            </a:xfrm>
            <a:custGeom>
              <a:avLst/>
              <a:gdLst>
                <a:gd name="T0" fmla="*/ 196 w 212"/>
                <a:gd name="T1" fmla="*/ 0 h 294"/>
                <a:gd name="T2" fmla="*/ 196 w 212"/>
                <a:gd name="T3" fmla="*/ 0 h 294"/>
                <a:gd name="T4" fmla="*/ 181 w 212"/>
                <a:gd name="T5" fmla="*/ 14 h 294"/>
                <a:gd name="T6" fmla="*/ 163 w 212"/>
                <a:gd name="T7" fmla="*/ 25 h 294"/>
                <a:gd name="T8" fmla="*/ 150 w 212"/>
                <a:gd name="T9" fmla="*/ 41 h 294"/>
                <a:gd name="T10" fmla="*/ 134 w 212"/>
                <a:gd name="T11" fmla="*/ 57 h 294"/>
                <a:gd name="T12" fmla="*/ 109 w 212"/>
                <a:gd name="T13" fmla="*/ 90 h 294"/>
                <a:gd name="T14" fmla="*/ 85 w 212"/>
                <a:gd name="T15" fmla="*/ 125 h 294"/>
                <a:gd name="T16" fmla="*/ 64 w 212"/>
                <a:gd name="T17" fmla="*/ 162 h 294"/>
                <a:gd name="T18" fmla="*/ 44 w 212"/>
                <a:gd name="T19" fmla="*/ 199 h 294"/>
                <a:gd name="T20" fmla="*/ 23 w 212"/>
                <a:gd name="T21" fmla="*/ 236 h 294"/>
                <a:gd name="T22" fmla="*/ 2 w 212"/>
                <a:gd name="T23" fmla="*/ 271 h 294"/>
                <a:gd name="T24" fmla="*/ 2 w 212"/>
                <a:gd name="T25" fmla="*/ 271 h 294"/>
                <a:gd name="T26" fmla="*/ 0 w 212"/>
                <a:gd name="T27" fmla="*/ 277 h 294"/>
                <a:gd name="T28" fmla="*/ 0 w 212"/>
                <a:gd name="T29" fmla="*/ 282 h 294"/>
                <a:gd name="T30" fmla="*/ 4 w 212"/>
                <a:gd name="T31" fmla="*/ 288 h 294"/>
                <a:gd name="T32" fmla="*/ 7 w 212"/>
                <a:gd name="T33" fmla="*/ 292 h 294"/>
                <a:gd name="T34" fmla="*/ 11 w 212"/>
                <a:gd name="T35" fmla="*/ 294 h 294"/>
                <a:gd name="T36" fmla="*/ 17 w 212"/>
                <a:gd name="T37" fmla="*/ 294 h 294"/>
                <a:gd name="T38" fmla="*/ 23 w 212"/>
                <a:gd name="T39" fmla="*/ 292 h 294"/>
                <a:gd name="T40" fmla="*/ 27 w 212"/>
                <a:gd name="T41" fmla="*/ 288 h 294"/>
                <a:gd name="T42" fmla="*/ 27 w 212"/>
                <a:gd name="T43" fmla="*/ 288 h 294"/>
                <a:gd name="T44" fmla="*/ 48 w 212"/>
                <a:gd name="T45" fmla="*/ 253 h 294"/>
                <a:gd name="T46" fmla="*/ 68 w 212"/>
                <a:gd name="T47" fmla="*/ 216 h 294"/>
                <a:gd name="T48" fmla="*/ 107 w 212"/>
                <a:gd name="T49" fmla="*/ 146 h 294"/>
                <a:gd name="T50" fmla="*/ 130 w 212"/>
                <a:gd name="T51" fmla="*/ 111 h 294"/>
                <a:gd name="T52" fmla="*/ 153 w 212"/>
                <a:gd name="T53" fmla="*/ 78 h 294"/>
                <a:gd name="T54" fmla="*/ 179 w 212"/>
                <a:gd name="T55" fmla="*/ 47 h 294"/>
                <a:gd name="T56" fmla="*/ 208 w 212"/>
                <a:gd name="T57" fmla="*/ 18 h 294"/>
                <a:gd name="T58" fmla="*/ 208 w 212"/>
                <a:gd name="T59" fmla="*/ 18 h 294"/>
                <a:gd name="T60" fmla="*/ 210 w 212"/>
                <a:gd name="T61" fmla="*/ 16 h 294"/>
                <a:gd name="T62" fmla="*/ 212 w 212"/>
                <a:gd name="T63" fmla="*/ 12 h 294"/>
                <a:gd name="T64" fmla="*/ 212 w 212"/>
                <a:gd name="T65" fmla="*/ 8 h 294"/>
                <a:gd name="T66" fmla="*/ 210 w 212"/>
                <a:gd name="T67" fmla="*/ 4 h 294"/>
                <a:gd name="T68" fmla="*/ 208 w 212"/>
                <a:gd name="T69" fmla="*/ 2 h 294"/>
                <a:gd name="T70" fmla="*/ 204 w 212"/>
                <a:gd name="T71" fmla="*/ 0 h 294"/>
                <a:gd name="T72" fmla="*/ 200 w 212"/>
                <a:gd name="T73" fmla="*/ 0 h 294"/>
                <a:gd name="T74" fmla="*/ 196 w 212"/>
                <a:gd name="T75" fmla="*/ 0 h 294"/>
                <a:gd name="T76" fmla="*/ 196 w 212"/>
                <a:gd name="T77" fmla="*/ 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12" h="294">
                  <a:moveTo>
                    <a:pt x="196" y="0"/>
                  </a:moveTo>
                  <a:lnTo>
                    <a:pt x="196" y="0"/>
                  </a:lnTo>
                  <a:lnTo>
                    <a:pt x="181" y="14"/>
                  </a:lnTo>
                  <a:lnTo>
                    <a:pt x="163" y="25"/>
                  </a:lnTo>
                  <a:lnTo>
                    <a:pt x="150" y="41"/>
                  </a:lnTo>
                  <a:lnTo>
                    <a:pt x="134" y="57"/>
                  </a:lnTo>
                  <a:lnTo>
                    <a:pt x="109" y="90"/>
                  </a:lnTo>
                  <a:lnTo>
                    <a:pt x="85" y="125"/>
                  </a:lnTo>
                  <a:lnTo>
                    <a:pt x="64" y="162"/>
                  </a:lnTo>
                  <a:lnTo>
                    <a:pt x="44" y="199"/>
                  </a:lnTo>
                  <a:lnTo>
                    <a:pt x="23" y="236"/>
                  </a:lnTo>
                  <a:lnTo>
                    <a:pt x="2" y="271"/>
                  </a:lnTo>
                  <a:lnTo>
                    <a:pt x="2" y="271"/>
                  </a:lnTo>
                  <a:lnTo>
                    <a:pt x="0" y="277"/>
                  </a:lnTo>
                  <a:lnTo>
                    <a:pt x="0" y="282"/>
                  </a:lnTo>
                  <a:lnTo>
                    <a:pt x="4" y="288"/>
                  </a:lnTo>
                  <a:lnTo>
                    <a:pt x="7" y="292"/>
                  </a:lnTo>
                  <a:lnTo>
                    <a:pt x="11" y="294"/>
                  </a:lnTo>
                  <a:lnTo>
                    <a:pt x="17" y="294"/>
                  </a:lnTo>
                  <a:lnTo>
                    <a:pt x="23" y="292"/>
                  </a:lnTo>
                  <a:lnTo>
                    <a:pt x="27" y="288"/>
                  </a:lnTo>
                  <a:lnTo>
                    <a:pt x="27" y="288"/>
                  </a:lnTo>
                  <a:lnTo>
                    <a:pt x="48" y="253"/>
                  </a:lnTo>
                  <a:lnTo>
                    <a:pt x="68" y="216"/>
                  </a:lnTo>
                  <a:lnTo>
                    <a:pt x="107" y="146"/>
                  </a:lnTo>
                  <a:lnTo>
                    <a:pt x="130" y="111"/>
                  </a:lnTo>
                  <a:lnTo>
                    <a:pt x="153" y="78"/>
                  </a:lnTo>
                  <a:lnTo>
                    <a:pt x="179" y="47"/>
                  </a:lnTo>
                  <a:lnTo>
                    <a:pt x="208" y="18"/>
                  </a:lnTo>
                  <a:lnTo>
                    <a:pt x="208" y="18"/>
                  </a:lnTo>
                  <a:lnTo>
                    <a:pt x="210" y="16"/>
                  </a:lnTo>
                  <a:lnTo>
                    <a:pt x="212" y="12"/>
                  </a:lnTo>
                  <a:lnTo>
                    <a:pt x="212" y="8"/>
                  </a:lnTo>
                  <a:lnTo>
                    <a:pt x="210" y="4"/>
                  </a:lnTo>
                  <a:lnTo>
                    <a:pt x="208" y="2"/>
                  </a:lnTo>
                  <a:lnTo>
                    <a:pt x="204" y="0"/>
                  </a:lnTo>
                  <a:lnTo>
                    <a:pt x="200" y="0"/>
                  </a:lnTo>
                  <a:lnTo>
                    <a:pt x="196" y="0"/>
                  </a:lnTo>
                  <a:lnTo>
                    <a:pt x="196" y="0"/>
                  </a:lnTo>
                  <a:close/>
                </a:path>
              </a:pathLst>
            </a:custGeom>
            <a:ln>
              <a:solidFill>
                <a:srgbClr val="55674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7494B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4" name="Freeform 15"/>
            <p:cNvSpPr/>
            <p:nvPr/>
          </p:nvSpPr>
          <p:spPr bwMode="auto">
            <a:xfrm>
              <a:off x="5208192" y="1715302"/>
              <a:ext cx="142875" cy="244078"/>
            </a:xfrm>
            <a:custGeom>
              <a:avLst/>
              <a:gdLst>
                <a:gd name="T0" fmla="*/ 242 w 257"/>
                <a:gd name="T1" fmla="*/ 4 h 584"/>
                <a:gd name="T2" fmla="*/ 242 w 257"/>
                <a:gd name="T3" fmla="*/ 4 h 584"/>
                <a:gd name="T4" fmla="*/ 209 w 257"/>
                <a:gd name="T5" fmla="*/ 70 h 584"/>
                <a:gd name="T6" fmla="*/ 175 w 257"/>
                <a:gd name="T7" fmla="*/ 138 h 584"/>
                <a:gd name="T8" fmla="*/ 113 w 257"/>
                <a:gd name="T9" fmla="*/ 272 h 584"/>
                <a:gd name="T10" fmla="*/ 113 w 257"/>
                <a:gd name="T11" fmla="*/ 272 h 584"/>
                <a:gd name="T12" fmla="*/ 80 w 257"/>
                <a:gd name="T13" fmla="*/ 344 h 584"/>
                <a:gd name="T14" fmla="*/ 51 w 257"/>
                <a:gd name="T15" fmla="*/ 416 h 584"/>
                <a:gd name="T16" fmla="*/ 24 w 257"/>
                <a:gd name="T17" fmla="*/ 488 h 584"/>
                <a:gd name="T18" fmla="*/ 12 w 257"/>
                <a:gd name="T19" fmla="*/ 525 h 584"/>
                <a:gd name="T20" fmla="*/ 2 w 257"/>
                <a:gd name="T21" fmla="*/ 564 h 584"/>
                <a:gd name="T22" fmla="*/ 2 w 257"/>
                <a:gd name="T23" fmla="*/ 564 h 584"/>
                <a:gd name="T24" fmla="*/ 0 w 257"/>
                <a:gd name="T25" fmla="*/ 570 h 584"/>
                <a:gd name="T26" fmla="*/ 2 w 257"/>
                <a:gd name="T27" fmla="*/ 576 h 584"/>
                <a:gd name="T28" fmla="*/ 6 w 257"/>
                <a:gd name="T29" fmla="*/ 580 h 584"/>
                <a:gd name="T30" fmla="*/ 12 w 257"/>
                <a:gd name="T31" fmla="*/ 582 h 584"/>
                <a:gd name="T32" fmla="*/ 18 w 257"/>
                <a:gd name="T33" fmla="*/ 584 h 584"/>
                <a:gd name="T34" fmla="*/ 22 w 257"/>
                <a:gd name="T35" fmla="*/ 582 h 584"/>
                <a:gd name="T36" fmla="*/ 26 w 257"/>
                <a:gd name="T37" fmla="*/ 580 h 584"/>
                <a:gd name="T38" fmla="*/ 29 w 257"/>
                <a:gd name="T39" fmla="*/ 574 h 584"/>
                <a:gd name="T40" fmla="*/ 29 w 257"/>
                <a:gd name="T41" fmla="*/ 574 h 584"/>
                <a:gd name="T42" fmla="*/ 39 w 257"/>
                <a:gd name="T43" fmla="*/ 537 h 584"/>
                <a:gd name="T44" fmla="*/ 51 w 257"/>
                <a:gd name="T45" fmla="*/ 502 h 584"/>
                <a:gd name="T46" fmla="*/ 76 w 257"/>
                <a:gd name="T47" fmla="*/ 432 h 584"/>
                <a:gd name="T48" fmla="*/ 103 w 257"/>
                <a:gd name="T49" fmla="*/ 364 h 584"/>
                <a:gd name="T50" fmla="*/ 135 w 257"/>
                <a:gd name="T51" fmla="*/ 296 h 584"/>
                <a:gd name="T52" fmla="*/ 135 w 257"/>
                <a:gd name="T53" fmla="*/ 296 h 584"/>
                <a:gd name="T54" fmla="*/ 168 w 257"/>
                <a:gd name="T55" fmla="*/ 226 h 584"/>
                <a:gd name="T56" fmla="*/ 201 w 257"/>
                <a:gd name="T57" fmla="*/ 156 h 584"/>
                <a:gd name="T58" fmla="*/ 216 w 257"/>
                <a:gd name="T59" fmla="*/ 120 h 584"/>
                <a:gd name="T60" fmla="*/ 232 w 257"/>
                <a:gd name="T61" fmla="*/ 84 h 584"/>
                <a:gd name="T62" fmla="*/ 245 w 257"/>
                <a:gd name="T63" fmla="*/ 48 h 584"/>
                <a:gd name="T64" fmla="*/ 257 w 257"/>
                <a:gd name="T65" fmla="*/ 11 h 584"/>
                <a:gd name="T66" fmla="*/ 257 w 257"/>
                <a:gd name="T67" fmla="*/ 11 h 584"/>
                <a:gd name="T68" fmla="*/ 255 w 257"/>
                <a:gd name="T69" fmla="*/ 6 h 584"/>
                <a:gd name="T70" fmla="*/ 251 w 257"/>
                <a:gd name="T71" fmla="*/ 2 h 584"/>
                <a:gd name="T72" fmla="*/ 247 w 257"/>
                <a:gd name="T73" fmla="*/ 0 h 584"/>
                <a:gd name="T74" fmla="*/ 244 w 257"/>
                <a:gd name="T75" fmla="*/ 2 h 584"/>
                <a:gd name="T76" fmla="*/ 242 w 257"/>
                <a:gd name="T77" fmla="*/ 4 h 584"/>
                <a:gd name="T78" fmla="*/ 242 w 257"/>
                <a:gd name="T79" fmla="*/ 4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57" h="584">
                  <a:moveTo>
                    <a:pt x="242" y="4"/>
                  </a:moveTo>
                  <a:lnTo>
                    <a:pt x="242" y="4"/>
                  </a:lnTo>
                  <a:lnTo>
                    <a:pt x="209" y="70"/>
                  </a:lnTo>
                  <a:lnTo>
                    <a:pt x="175" y="138"/>
                  </a:lnTo>
                  <a:lnTo>
                    <a:pt x="113" y="272"/>
                  </a:lnTo>
                  <a:lnTo>
                    <a:pt x="113" y="272"/>
                  </a:lnTo>
                  <a:lnTo>
                    <a:pt x="80" y="344"/>
                  </a:lnTo>
                  <a:lnTo>
                    <a:pt x="51" y="416"/>
                  </a:lnTo>
                  <a:lnTo>
                    <a:pt x="24" y="488"/>
                  </a:lnTo>
                  <a:lnTo>
                    <a:pt x="12" y="525"/>
                  </a:lnTo>
                  <a:lnTo>
                    <a:pt x="2" y="564"/>
                  </a:lnTo>
                  <a:lnTo>
                    <a:pt x="2" y="564"/>
                  </a:lnTo>
                  <a:lnTo>
                    <a:pt x="0" y="570"/>
                  </a:lnTo>
                  <a:lnTo>
                    <a:pt x="2" y="576"/>
                  </a:lnTo>
                  <a:lnTo>
                    <a:pt x="6" y="580"/>
                  </a:lnTo>
                  <a:lnTo>
                    <a:pt x="12" y="582"/>
                  </a:lnTo>
                  <a:lnTo>
                    <a:pt x="18" y="584"/>
                  </a:lnTo>
                  <a:lnTo>
                    <a:pt x="22" y="582"/>
                  </a:lnTo>
                  <a:lnTo>
                    <a:pt x="26" y="580"/>
                  </a:lnTo>
                  <a:lnTo>
                    <a:pt x="29" y="574"/>
                  </a:lnTo>
                  <a:lnTo>
                    <a:pt x="29" y="574"/>
                  </a:lnTo>
                  <a:lnTo>
                    <a:pt x="39" y="537"/>
                  </a:lnTo>
                  <a:lnTo>
                    <a:pt x="51" y="502"/>
                  </a:lnTo>
                  <a:lnTo>
                    <a:pt x="76" y="432"/>
                  </a:lnTo>
                  <a:lnTo>
                    <a:pt x="103" y="364"/>
                  </a:lnTo>
                  <a:lnTo>
                    <a:pt x="135" y="296"/>
                  </a:lnTo>
                  <a:lnTo>
                    <a:pt x="135" y="296"/>
                  </a:lnTo>
                  <a:lnTo>
                    <a:pt x="168" y="226"/>
                  </a:lnTo>
                  <a:lnTo>
                    <a:pt x="201" y="156"/>
                  </a:lnTo>
                  <a:lnTo>
                    <a:pt x="216" y="120"/>
                  </a:lnTo>
                  <a:lnTo>
                    <a:pt x="232" y="84"/>
                  </a:lnTo>
                  <a:lnTo>
                    <a:pt x="245" y="48"/>
                  </a:lnTo>
                  <a:lnTo>
                    <a:pt x="257" y="11"/>
                  </a:lnTo>
                  <a:lnTo>
                    <a:pt x="257" y="11"/>
                  </a:lnTo>
                  <a:lnTo>
                    <a:pt x="255" y="6"/>
                  </a:lnTo>
                  <a:lnTo>
                    <a:pt x="251" y="2"/>
                  </a:lnTo>
                  <a:lnTo>
                    <a:pt x="247" y="0"/>
                  </a:lnTo>
                  <a:lnTo>
                    <a:pt x="244" y="2"/>
                  </a:lnTo>
                  <a:lnTo>
                    <a:pt x="242" y="4"/>
                  </a:lnTo>
                  <a:lnTo>
                    <a:pt x="242" y="4"/>
                  </a:lnTo>
                  <a:close/>
                </a:path>
              </a:pathLst>
            </a:custGeom>
            <a:ln>
              <a:solidFill>
                <a:srgbClr val="55674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7494B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5" name="Freeform 16"/>
            <p:cNvSpPr/>
            <p:nvPr/>
          </p:nvSpPr>
          <p:spPr bwMode="auto">
            <a:xfrm>
              <a:off x="4962129" y="1798645"/>
              <a:ext cx="187325" cy="340519"/>
            </a:xfrm>
            <a:custGeom>
              <a:avLst/>
              <a:gdLst>
                <a:gd name="T0" fmla="*/ 325 w 338"/>
                <a:gd name="T1" fmla="*/ 0 h 816"/>
                <a:gd name="T2" fmla="*/ 325 w 338"/>
                <a:gd name="T3" fmla="*/ 0 h 816"/>
                <a:gd name="T4" fmla="*/ 305 w 338"/>
                <a:gd name="T5" fmla="*/ 18 h 816"/>
                <a:gd name="T6" fmla="*/ 286 w 338"/>
                <a:gd name="T7" fmla="*/ 35 h 816"/>
                <a:gd name="T8" fmla="*/ 268 w 338"/>
                <a:gd name="T9" fmla="*/ 55 h 816"/>
                <a:gd name="T10" fmla="*/ 251 w 338"/>
                <a:gd name="T11" fmla="*/ 76 h 816"/>
                <a:gd name="T12" fmla="*/ 235 w 338"/>
                <a:gd name="T13" fmla="*/ 98 h 816"/>
                <a:gd name="T14" fmla="*/ 219 w 338"/>
                <a:gd name="T15" fmla="*/ 121 h 816"/>
                <a:gd name="T16" fmla="*/ 192 w 338"/>
                <a:gd name="T17" fmla="*/ 170 h 816"/>
                <a:gd name="T18" fmla="*/ 169 w 338"/>
                <a:gd name="T19" fmla="*/ 218 h 816"/>
                <a:gd name="T20" fmla="*/ 146 w 338"/>
                <a:gd name="T21" fmla="*/ 269 h 816"/>
                <a:gd name="T22" fmla="*/ 126 w 338"/>
                <a:gd name="T23" fmla="*/ 319 h 816"/>
                <a:gd name="T24" fmla="*/ 109 w 338"/>
                <a:gd name="T25" fmla="*/ 366 h 816"/>
                <a:gd name="T26" fmla="*/ 109 w 338"/>
                <a:gd name="T27" fmla="*/ 366 h 816"/>
                <a:gd name="T28" fmla="*/ 89 w 338"/>
                <a:gd name="T29" fmla="*/ 419 h 816"/>
                <a:gd name="T30" fmla="*/ 72 w 338"/>
                <a:gd name="T31" fmla="*/ 471 h 816"/>
                <a:gd name="T32" fmla="*/ 54 w 338"/>
                <a:gd name="T33" fmla="*/ 526 h 816"/>
                <a:gd name="T34" fmla="*/ 40 w 338"/>
                <a:gd name="T35" fmla="*/ 580 h 816"/>
                <a:gd name="T36" fmla="*/ 27 w 338"/>
                <a:gd name="T37" fmla="*/ 635 h 816"/>
                <a:gd name="T38" fmla="*/ 15 w 338"/>
                <a:gd name="T39" fmla="*/ 689 h 816"/>
                <a:gd name="T40" fmla="*/ 7 w 338"/>
                <a:gd name="T41" fmla="*/ 744 h 816"/>
                <a:gd name="T42" fmla="*/ 0 w 338"/>
                <a:gd name="T43" fmla="*/ 800 h 816"/>
                <a:gd name="T44" fmla="*/ 0 w 338"/>
                <a:gd name="T45" fmla="*/ 800 h 816"/>
                <a:gd name="T46" fmla="*/ 0 w 338"/>
                <a:gd name="T47" fmla="*/ 806 h 816"/>
                <a:gd name="T48" fmla="*/ 3 w 338"/>
                <a:gd name="T49" fmla="*/ 812 h 816"/>
                <a:gd name="T50" fmla="*/ 7 w 338"/>
                <a:gd name="T51" fmla="*/ 814 h 816"/>
                <a:gd name="T52" fmla="*/ 13 w 338"/>
                <a:gd name="T53" fmla="*/ 816 h 816"/>
                <a:gd name="T54" fmla="*/ 19 w 338"/>
                <a:gd name="T55" fmla="*/ 816 h 816"/>
                <a:gd name="T56" fmla="*/ 25 w 338"/>
                <a:gd name="T57" fmla="*/ 814 h 816"/>
                <a:gd name="T58" fmla="*/ 29 w 338"/>
                <a:gd name="T59" fmla="*/ 808 h 816"/>
                <a:gd name="T60" fmla="*/ 31 w 338"/>
                <a:gd name="T61" fmla="*/ 802 h 816"/>
                <a:gd name="T62" fmla="*/ 31 w 338"/>
                <a:gd name="T63" fmla="*/ 802 h 816"/>
                <a:gd name="T64" fmla="*/ 37 w 338"/>
                <a:gd name="T65" fmla="*/ 750 h 816"/>
                <a:gd name="T66" fmla="*/ 46 w 338"/>
                <a:gd name="T67" fmla="*/ 697 h 816"/>
                <a:gd name="T68" fmla="*/ 56 w 338"/>
                <a:gd name="T69" fmla="*/ 645 h 816"/>
                <a:gd name="T70" fmla="*/ 70 w 338"/>
                <a:gd name="T71" fmla="*/ 592 h 816"/>
                <a:gd name="T72" fmla="*/ 83 w 338"/>
                <a:gd name="T73" fmla="*/ 541 h 816"/>
                <a:gd name="T74" fmla="*/ 99 w 338"/>
                <a:gd name="T75" fmla="*/ 489 h 816"/>
                <a:gd name="T76" fmla="*/ 114 w 338"/>
                <a:gd name="T77" fmla="*/ 438 h 816"/>
                <a:gd name="T78" fmla="*/ 132 w 338"/>
                <a:gd name="T79" fmla="*/ 388 h 816"/>
                <a:gd name="T80" fmla="*/ 132 w 338"/>
                <a:gd name="T81" fmla="*/ 388 h 816"/>
                <a:gd name="T82" fmla="*/ 151 w 338"/>
                <a:gd name="T83" fmla="*/ 337 h 816"/>
                <a:gd name="T84" fmla="*/ 171 w 338"/>
                <a:gd name="T85" fmla="*/ 286 h 816"/>
                <a:gd name="T86" fmla="*/ 192 w 338"/>
                <a:gd name="T87" fmla="*/ 238 h 816"/>
                <a:gd name="T88" fmla="*/ 218 w 338"/>
                <a:gd name="T89" fmla="*/ 189 h 816"/>
                <a:gd name="T90" fmla="*/ 243 w 338"/>
                <a:gd name="T91" fmla="*/ 142 h 816"/>
                <a:gd name="T92" fmla="*/ 272 w 338"/>
                <a:gd name="T93" fmla="*/ 98 h 816"/>
                <a:gd name="T94" fmla="*/ 301 w 338"/>
                <a:gd name="T95" fmla="*/ 53 h 816"/>
                <a:gd name="T96" fmla="*/ 336 w 338"/>
                <a:gd name="T97" fmla="*/ 10 h 816"/>
                <a:gd name="T98" fmla="*/ 336 w 338"/>
                <a:gd name="T99" fmla="*/ 10 h 816"/>
                <a:gd name="T100" fmla="*/ 338 w 338"/>
                <a:gd name="T101" fmla="*/ 8 h 816"/>
                <a:gd name="T102" fmla="*/ 338 w 338"/>
                <a:gd name="T103" fmla="*/ 6 h 816"/>
                <a:gd name="T104" fmla="*/ 334 w 338"/>
                <a:gd name="T105" fmla="*/ 2 h 816"/>
                <a:gd name="T106" fmla="*/ 330 w 338"/>
                <a:gd name="T107" fmla="*/ 0 h 816"/>
                <a:gd name="T108" fmla="*/ 325 w 338"/>
                <a:gd name="T109" fmla="*/ 0 h 816"/>
                <a:gd name="T110" fmla="*/ 325 w 338"/>
                <a:gd name="T111" fmla="*/ 0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38" h="816">
                  <a:moveTo>
                    <a:pt x="325" y="0"/>
                  </a:moveTo>
                  <a:lnTo>
                    <a:pt x="325" y="0"/>
                  </a:lnTo>
                  <a:lnTo>
                    <a:pt x="305" y="18"/>
                  </a:lnTo>
                  <a:lnTo>
                    <a:pt x="286" y="35"/>
                  </a:lnTo>
                  <a:lnTo>
                    <a:pt x="268" y="55"/>
                  </a:lnTo>
                  <a:lnTo>
                    <a:pt x="251" y="76"/>
                  </a:lnTo>
                  <a:lnTo>
                    <a:pt x="235" y="98"/>
                  </a:lnTo>
                  <a:lnTo>
                    <a:pt x="219" y="121"/>
                  </a:lnTo>
                  <a:lnTo>
                    <a:pt x="192" y="170"/>
                  </a:lnTo>
                  <a:lnTo>
                    <a:pt x="169" y="218"/>
                  </a:lnTo>
                  <a:lnTo>
                    <a:pt x="146" y="269"/>
                  </a:lnTo>
                  <a:lnTo>
                    <a:pt x="126" y="319"/>
                  </a:lnTo>
                  <a:lnTo>
                    <a:pt x="109" y="366"/>
                  </a:lnTo>
                  <a:lnTo>
                    <a:pt x="109" y="366"/>
                  </a:lnTo>
                  <a:lnTo>
                    <a:pt x="89" y="419"/>
                  </a:lnTo>
                  <a:lnTo>
                    <a:pt x="72" y="471"/>
                  </a:lnTo>
                  <a:lnTo>
                    <a:pt x="54" y="526"/>
                  </a:lnTo>
                  <a:lnTo>
                    <a:pt x="40" y="580"/>
                  </a:lnTo>
                  <a:lnTo>
                    <a:pt x="27" y="635"/>
                  </a:lnTo>
                  <a:lnTo>
                    <a:pt x="15" y="689"/>
                  </a:lnTo>
                  <a:lnTo>
                    <a:pt x="7" y="744"/>
                  </a:lnTo>
                  <a:lnTo>
                    <a:pt x="0" y="800"/>
                  </a:lnTo>
                  <a:lnTo>
                    <a:pt x="0" y="800"/>
                  </a:lnTo>
                  <a:lnTo>
                    <a:pt x="0" y="806"/>
                  </a:lnTo>
                  <a:lnTo>
                    <a:pt x="3" y="812"/>
                  </a:lnTo>
                  <a:lnTo>
                    <a:pt x="7" y="814"/>
                  </a:lnTo>
                  <a:lnTo>
                    <a:pt x="13" y="816"/>
                  </a:lnTo>
                  <a:lnTo>
                    <a:pt x="19" y="816"/>
                  </a:lnTo>
                  <a:lnTo>
                    <a:pt x="25" y="814"/>
                  </a:lnTo>
                  <a:lnTo>
                    <a:pt x="29" y="808"/>
                  </a:lnTo>
                  <a:lnTo>
                    <a:pt x="31" y="802"/>
                  </a:lnTo>
                  <a:lnTo>
                    <a:pt x="31" y="802"/>
                  </a:lnTo>
                  <a:lnTo>
                    <a:pt x="37" y="750"/>
                  </a:lnTo>
                  <a:lnTo>
                    <a:pt x="46" y="697"/>
                  </a:lnTo>
                  <a:lnTo>
                    <a:pt x="56" y="645"/>
                  </a:lnTo>
                  <a:lnTo>
                    <a:pt x="70" y="592"/>
                  </a:lnTo>
                  <a:lnTo>
                    <a:pt x="83" y="541"/>
                  </a:lnTo>
                  <a:lnTo>
                    <a:pt x="99" y="489"/>
                  </a:lnTo>
                  <a:lnTo>
                    <a:pt x="114" y="438"/>
                  </a:lnTo>
                  <a:lnTo>
                    <a:pt x="132" y="388"/>
                  </a:lnTo>
                  <a:lnTo>
                    <a:pt x="132" y="388"/>
                  </a:lnTo>
                  <a:lnTo>
                    <a:pt x="151" y="337"/>
                  </a:lnTo>
                  <a:lnTo>
                    <a:pt x="171" y="286"/>
                  </a:lnTo>
                  <a:lnTo>
                    <a:pt x="192" y="238"/>
                  </a:lnTo>
                  <a:lnTo>
                    <a:pt x="218" y="189"/>
                  </a:lnTo>
                  <a:lnTo>
                    <a:pt x="243" y="142"/>
                  </a:lnTo>
                  <a:lnTo>
                    <a:pt x="272" y="98"/>
                  </a:lnTo>
                  <a:lnTo>
                    <a:pt x="301" y="53"/>
                  </a:lnTo>
                  <a:lnTo>
                    <a:pt x="336" y="10"/>
                  </a:lnTo>
                  <a:lnTo>
                    <a:pt x="336" y="10"/>
                  </a:lnTo>
                  <a:lnTo>
                    <a:pt x="338" y="8"/>
                  </a:lnTo>
                  <a:lnTo>
                    <a:pt x="338" y="6"/>
                  </a:lnTo>
                  <a:lnTo>
                    <a:pt x="334" y="2"/>
                  </a:lnTo>
                  <a:lnTo>
                    <a:pt x="330" y="0"/>
                  </a:lnTo>
                  <a:lnTo>
                    <a:pt x="325" y="0"/>
                  </a:lnTo>
                  <a:lnTo>
                    <a:pt x="325" y="0"/>
                  </a:lnTo>
                  <a:close/>
                </a:path>
              </a:pathLst>
            </a:custGeom>
            <a:ln>
              <a:solidFill>
                <a:srgbClr val="55674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7494B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6" name="Freeform 17"/>
            <p:cNvSpPr/>
            <p:nvPr/>
          </p:nvSpPr>
          <p:spPr bwMode="auto">
            <a:xfrm>
              <a:off x="4890691" y="2114161"/>
              <a:ext cx="474662" cy="103585"/>
            </a:xfrm>
            <a:custGeom>
              <a:avLst/>
              <a:gdLst>
                <a:gd name="T0" fmla="*/ 4 w 854"/>
                <a:gd name="T1" fmla="*/ 250 h 250"/>
                <a:gd name="T2" fmla="*/ 4 w 854"/>
                <a:gd name="T3" fmla="*/ 250 h 250"/>
                <a:gd name="T4" fmla="*/ 14 w 854"/>
                <a:gd name="T5" fmla="*/ 250 h 250"/>
                <a:gd name="T6" fmla="*/ 25 w 854"/>
                <a:gd name="T7" fmla="*/ 250 h 250"/>
                <a:gd name="T8" fmla="*/ 49 w 854"/>
                <a:gd name="T9" fmla="*/ 248 h 250"/>
                <a:gd name="T10" fmla="*/ 95 w 854"/>
                <a:gd name="T11" fmla="*/ 238 h 250"/>
                <a:gd name="T12" fmla="*/ 95 w 854"/>
                <a:gd name="T13" fmla="*/ 238 h 250"/>
                <a:gd name="T14" fmla="*/ 212 w 854"/>
                <a:gd name="T15" fmla="*/ 215 h 250"/>
                <a:gd name="T16" fmla="*/ 212 w 854"/>
                <a:gd name="T17" fmla="*/ 215 h 250"/>
                <a:gd name="T18" fmla="*/ 331 w 854"/>
                <a:gd name="T19" fmla="*/ 189 h 250"/>
                <a:gd name="T20" fmla="*/ 448 w 854"/>
                <a:gd name="T21" fmla="*/ 162 h 250"/>
                <a:gd name="T22" fmla="*/ 448 w 854"/>
                <a:gd name="T23" fmla="*/ 162 h 250"/>
                <a:gd name="T24" fmla="*/ 559 w 854"/>
                <a:gd name="T25" fmla="*/ 133 h 250"/>
                <a:gd name="T26" fmla="*/ 613 w 854"/>
                <a:gd name="T27" fmla="*/ 115 h 250"/>
                <a:gd name="T28" fmla="*/ 670 w 854"/>
                <a:gd name="T29" fmla="*/ 98 h 250"/>
                <a:gd name="T30" fmla="*/ 670 w 854"/>
                <a:gd name="T31" fmla="*/ 98 h 250"/>
                <a:gd name="T32" fmla="*/ 718 w 854"/>
                <a:gd name="T33" fmla="*/ 80 h 250"/>
                <a:gd name="T34" fmla="*/ 769 w 854"/>
                <a:gd name="T35" fmla="*/ 63 h 250"/>
                <a:gd name="T36" fmla="*/ 769 w 854"/>
                <a:gd name="T37" fmla="*/ 63 h 250"/>
                <a:gd name="T38" fmla="*/ 790 w 854"/>
                <a:gd name="T39" fmla="*/ 53 h 250"/>
                <a:gd name="T40" fmla="*/ 816 w 854"/>
                <a:gd name="T41" fmla="*/ 45 h 250"/>
                <a:gd name="T42" fmla="*/ 825 w 854"/>
                <a:gd name="T43" fmla="*/ 39 h 250"/>
                <a:gd name="T44" fmla="*/ 837 w 854"/>
                <a:gd name="T45" fmla="*/ 34 h 250"/>
                <a:gd name="T46" fmla="*/ 845 w 854"/>
                <a:gd name="T47" fmla="*/ 26 h 250"/>
                <a:gd name="T48" fmla="*/ 853 w 854"/>
                <a:gd name="T49" fmla="*/ 16 h 250"/>
                <a:gd name="T50" fmla="*/ 853 w 854"/>
                <a:gd name="T51" fmla="*/ 16 h 250"/>
                <a:gd name="T52" fmla="*/ 854 w 854"/>
                <a:gd name="T53" fmla="*/ 12 h 250"/>
                <a:gd name="T54" fmla="*/ 853 w 854"/>
                <a:gd name="T55" fmla="*/ 6 h 250"/>
                <a:gd name="T56" fmla="*/ 851 w 854"/>
                <a:gd name="T57" fmla="*/ 2 h 250"/>
                <a:gd name="T58" fmla="*/ 845 w 854"/>
                <a:gd name="T59" fmla="*/ 0 h 250"/>
                <a:gd name="T60" fmla="*/ 845 w 854"/>
                <a:gd name="T61" fmla="*/ 0 h 250"/>
                <a:gd name="T62" fmla="*/ 835 w 854"/>
                <a:gd name="T63" fmla="*/ 0 h 250"/>
                <a:gd name="T64" fmla="*/ 825 w 854"/>
                <a:gd name="T65" fmla="*/ 2 h 250"/>
                <a:gd name="T66" fmla="*/ 804 w 854"/>
                <a:gd name="T67" fmla="*/ 10 h 250"/>
                <a:gd name="T68" fmla="*/ 767 w 854"/>
                <a:gd name="T69" fmla="*/ 30 h 250"/>
                <a:gd name="T70" fmla="*/ 767 w 854"/>
                <a:gd name="T71" fmla="*/ 30 h 250"/>
                <a:gd name="T72" fmla="*/ 716 w 854"/>
                <a:gd name="T73" fmla="*/ 49 h 250"/>
                <a:gd name="T74" fmla="*/ 668 w 854"/>
                <a:gd name="T75" fmla="*/ 67 h 250"/>
                <a:gd name="T76" fmla="*/ 668 w 854"/>
                <a:gd name="T77" fmla="*/ 67 h 250"/>
                <a:gd name="T78" fmla="*/ 609 w 854"/>
                <a:gd name="T79" fmla="*/ 86 h 250"/>
                <a:gd name="T80" fmla="*/ 549 w 854"/>
                <a:gd name="T81" fmla="*/ 104 h 250"/>
                <a:gd name="T82" fmla="*/ 430 w 854"/>
                <a:gd name="T83" fmla="*/ 135 h 250"/>
                <a:gd name="T84" fmla="*/ 430 w 854"/>
                <a:gd name="T85" fmla="*/ 135 h 250"/>
                <a:gd name="T86" fmla="*/ 313 w 854"/>
                <a:gd name="T87" fmla="*/ 162 h 250"/>
                <a:gd name="T88" fmla="*/ 197 w 854"/>
                <a:gd name="T89" fmla="*/ 187 h 250"/>
                <a:gd name="T90" fmla="*/ 197 w 854"/>
                <a:gd name="T91" fmla="*/ 187 h 250"/>
                <a:gd name="T92" fmla="*/ 90 w 854"/>
                <a:gd name="T93" fmla="*/ 213 h 250"/>
                <a:gd name="T94" fmla="*/ 90 w 854"/>
                <a:gd name="T95" fmla="*/ 213 h 250"/>
                <a:gd name="T96" fmla="*/ 45 w 854"/>
                <a:gd name="T97" fmla="*/ 222 h 250"/>
                <a:gd name="T98" fmla="*/ 22 w 854"/>
                <a:gd name="T99" fmla="*/ 230 h 250"/>
                <a:gd name="T100" fmla="*/ 10 w 854"/>
                <a:gd name="T101" fmla="*/ 236 h 250"/>
                <a:gd name="T102" fmla="*/ 0 w 854"/>
                <a:gd name="T103" fmla="*/ 242 h 250"/>
                <a:gd name="T104" fmla="*/ 0 w 854"/>
                <a:gd name="T105" fmla="*/ 242 h 250"/>
                <a:gd name="T106" fmla="*/ 0 w 854"/>
                <a:gd name="T107" fmla="*/ 244 h 250"/>
                <a:gd name="T108" fmla="*/ 0 w 854"/>
                <a:gd name="T109" fmla="*/ 246 h 250"/>
                <a:gd name="T110" fmla="*/ 0 w 854"/>
                <a:gd name="T111" fmla="*/ 248 h 250"/>
                <a:gd name="T112" fmla="*/ 4 w 854"/>
                <a:gd name="T113" fmla="*/ 250 h 250"/>
                <a:gd name="T114" fmla="*/ 4 w 854"/>
                <a:gd name="T115" fmla="*/ 25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54" h="250">
                  <a:moveTo>
                    <a:pt x="4" y="250"/>
                  </a:moveTo>
                  <a:lnTo>
                    <a:pt x="4" y="250"/>
                  </a:lnTo>
                  <a:lnTo>
                    <a:pt x="14" y="250"/>
                  </a:lnTo>
                  <a:lnTo>
                    <a:pt x="25" y="250"/>
                  </a:lnTo>
                  <a:lnTo>
                    <a:pt x="49" y="248"/>
                  </a:lnTo>
                  <a:lnTo>
                    <a:pt x="95" y="238"/>
                  </a:lnTo>
                  <a:lnTo>
                    <a:pt x="95" y="238"/>
                  </a:lnTo>
                  <a:lnTo>
                    <a:pt x="212" y="215"/>
                  </a:lnTo>
                  <a:lnTo>
                    <a:pt x="212" y="215"/>
                  </a:lnTo>
                  <a:lnTo>
                    <a:pt x="331" y="189"/>
                  </a:lnTo>
                  <a:lnTo>
                    <a:pt x="448" y="162"/>
                  </a:lnTo>
                  <a:lnTo>
                    <a:pt x="448" y="162"/>
                  </a:lnTo>
                  <a:lnTo>
                    <a:pt x="559" y="133"/>
                  </a:lnTo>
                  <a:lnTo>
                    <a:pt x="613" y="115"/>
                  </a:lnTo>
                  <a:lnTo>
                    <a:pt x="670" y="98"/>
                  </a:lnTo>
                  <a:lnTo>
                    <a:pt x="670" y="98"/>
                  </a:lnTo>
                  <a:lnTo>
                    <a:pt x="718" y="80"/>
                  </a:lnTo>
                  <a:lnTo>
                    <a:pt x="769" y="63"/>
                  </a:lnTo>
                  <a:lnTo>
                    <a:pt x="769" y="63"/>
                  </a:lnTo>
                  <a:lnTo>
                    <a:pt x="790" y="53"/>
                  </a:lnTo>
                  <a:lnTo>
                    <a:pt x="816" y="45"/>
                  </a:lnTo>
                  <a:lnTo>
                    <a:pt x="825" y="39"/>
                  </a:lnTo>
                  <a:lnTo>
                    <a:pt x="837" y="34"/>
                  </a:lnTo>
                  <a:lnTo>
                    <a:pt x="845" y="26"/>
                  </a:lnTo>
                  <a:lnTo>
                    <a:pt x="853" y="16"/>
                  </a:lnTo>
                  <a:lnTo>
                    <a:pt x="853" y="16"/>
                  </a:lnTo>
                  <a:lnTo>
                    <a:pt x="854" y="12"/>
                  </a:lnTo>
                  <a:lnTo>
                    <a:pt x="853" y="6"/>
                  </a:lnTo>
                  <a:lnTo>
                    <a:pt x="851" y="2"/>
                  </a:lnTo>
                  <a:lnTo>
                    <a:pt x="845" y="0"/>
                  </a:lnTo>
                  <a:lnTo>
                    <a:pt x="845" y="0"/>
                  </a:lnTo>
                  <a:lnTo>
                    <a:pt x="835" y="0"/>
                  </a:lnTo>
                  <a:lnTo>
                    <a:pt x="825" y="2"/>
                  </a:lnTo>
                  <a:lnTo>
                    <a:pt x="804" y="10"/>
                  </a:lnTo>
                  <a:lnTo>
                    <a:pt x="767" y="30"/>
                  </a:lnTo>
                  <a:lnTo>
                    <a:pt x="767" y="30"/>
                  </a:lnTo>
                  <a:lnTo>
                    <a:pt x="716" y="49"/>
                  </a:lnTo>
                  <a:lnTo>
                    <a:pt x="668" y="67"/>
                  </a:lnTo>
                  <a:lnTo>
                    <a:pt x="668" y="67"/>
                  </a:lnTo>
                  <a:lnTo>
                    <a:pt x="609" y="86"/>
                  </a:lnTo>
                  <a:lnTo>
                    <a:pt x="549" y="104"/>
                  </a:lnTo>
                  <a:lnTo>
                    <a:pt x="430" y="135"/>
                  </a:lnTo>
                  <a:lnTo>
                    <a:pt x="430" y="135"/>
                  </a:lnTo>
                  <a:lnTo>
                    <a:pt x="313" y="162"/>
                  </a:lnTo>
                  <a:lnTo>
                    <a:pt x="197" y="187"/>
                  </a:lnTo>
                  <a:lnTo>
                    <a:pt x="197" y="187"/>
                  </a:lnTo>
                  <a:lnTo>
                    <a:pt x="90" y="213"/>
                  </a:lnTo>
                  <a:lnTo>
                    <a:pt x="90" y="213"/>
                  </a:lnTo>
                  <a:lnTo>
                    <a:pt x="45" y="222"/>
                  </a:lnTo>
                  <a:lnTo>
                    <a:pt x="22" y="230"/>
                  </a:lnTo>
                  <a:lnTo>
                    <a:pt x="10" y="236"/>
                  </a:lnTo>
                  <a:lnTo>
                    <a:pt x="0" y="242"/>
                  </a:lnTo>
                  <a:lnTo>
                    <a:pt x="0" y="242"/>
                  </a:lnTo>
                  <a:lnTo>
                    <a:pt x="0" y="244"/>
                  </a:lnTo>
                  <a:lnTo>
                    <a:pt x="0" y="246"/>
                  </a:lnTo>
                  <a:lnTo>
                    <a:pt x="0" y="248"/>
                  </a:lnTo>
                  <a:lnTo>
                    <a:pt x="4" y="250"/>
                  </a:lnTo>
                  <a:lnTo>
                    <a:pt x="4" y="250"/>
                  </a:lnTo>
                  <a:close/>
                </a:path>
              </a:pathLst>
            </a:custGeom>
            <a:ln>
              <a:solidFill>
                <a:srgbClr val="55674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7494B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7" name="Freeform 18"/>
            <p:cNvSpPr/>
            <p:nvPr/>
          </p:nvSpPr>
          <p:spPr bwMode="auto">
            <a:xfrm>
              <a:off x="5082778" y="1948664"/>
              <a:ext cx="438150" cy="100013"/>
            </a:xfrm>
            <a:custGeom>
              <a:avLst/>
              <a:gdLst>
                <a:gd name="T0" fmla="*/ 9 w 788"/>
                <a:gd name="T1" fmla="*/ 240 h 240"/>
                <a:gd name="T2" fmla="*/ 9 w 788"/>
                <a:gd name="T3" fmla="*/ 240 h 240"/>
                <a:gd name="T4" fmla="*/ 107 w 788"/>
                <a:gd name="T5" fmla="*/ 203 h 240"/>
                <a:gd name="T6" fmla="*/ 157 w 788"/>
                <a:gd name="T7" fmla="*/ 187 h 240"/>
                <a:gd name="T8" fmla="*/ 206 w 788"/>
                <a:gd name="T9" fmla="*/ 172 h 240"/>
                <a:gd name="T10" fmla="*/ 206 w 788"/>
                <a:gd name="T11" fmla="*/ 172 h 240"/>
                <a:gd name="T12" fmla="*/ 258 w 788"/>
                <a:gd name="T13" fmla="*/ 160 h 240"/>
                <a:gd name="T14" fmla="*/ 309 w 788"/>
                <a:gd name="T15" fmla="*/ 148 h 240"/>
                <a:gd name="T16" fmla="*/ 412 w 788"/>
                <a:gd name="T17" fmla="*/ 127 h 240"/>
                <a:gd name="T18" fmla="*/ 412 w 788"/>
                <a:gd name="T19" fmla="*/ 127 h 240"/>
                <a:gd name="T20" fmla="*/ 515 w 788"/>
                <a:gd name="T21" fmla="*/ 106 h 240"/>
                <a:gd name="T22" fmla="*/ 566 w 788"/>
                <a:gd name="T23" fmla="*/ 96 h 240"/>
                <a:gd name="T24" fmla="*/ 618 w 788"/>
                <a:gd name="T25" fmla="*/ 82 h 240"/>
                <a:gd name="T26" fmla="*/ 618 w 788"/>
                <a:gd name="T27" fmla="*/ 82 h 240"/>
                <a:gd name="T28" fmla="*/ 659 w 788"/>
                <a:gd name="T29" fmla="*/ 70 h 240"/>
                <a:gd name="T30" fmla="*/ 700 w 788"/>
                <a:gd name="T31" fmla="*/ 57 h 240"/>
                <a:gd name="T32" fmla="*/ 700 w 788"/>
                <a:gd name="T33" fmla="*/ 57 h 240"/>
                <a:gd name="T34" fmla="*/ 722 w 788"/>
                <a:gd name="T35" fmla="*/ 51 h 240"/>
                <a:gd name="T36" fmla="*/ 745 w 788"/>
                <a:gd name="T37" fmla="*/ 43 h 240"/>
                <a:gd name="T38" fmla="*/ 766 w 788"/>
                <a:gd name="T39" fmla="*/ 34 h 240"/>
                <a:gd name="T40" fmla="*/ 776 w 788"/>
                <a:gd name="T41" fmla="*/ 26 h 240"/>
                <a:gd name="T42" fmla="*/ 784 w 788"/>
                <a:gd name="T43" fmla="*/ 20 h 240"/>
                <a:gd name="T44" fmla="*/ 784 w 788"/>
                <a:gd name="T45" fmla="*/ 20 h 240"/>
                <a:gd name="T46" fmla="*/ 788 w 788"/>
                <a:gd name="T47" fmla="*/ 12 h 240"/>
                <a:gd name="T48" fmla="*/ 788 w 788"/>
                <a:gd name="T49" fmla="*/ 6 h 240"/>
                <a:gd name="T50" fmla="*/ 782 w 788"/>
                <a:gd name="T51" fmla="*/ 2 h 240"/>
                <a:gd name="T52" fmla="*/ 776 w 788"/>
                <a:gd name="T53" fmla="*/ 0 h 240"/>
                <a:gd name="T54" fmla="*/ 776 w 788"/>
                <a:gd name="T55" fmla="*/ 0 h 240"/>
                <a:gd name="T56" fmla="*/ 766 w 788"/>
                <a:gd name="T57" fmla="*/ 0 h 240"/>
                <a:gd name="T58" fmla="*/ 757 w 788"/>
                <a:gd name="T59" fmla="*/ 4 h 240"/>
                <a:gd name="T60" fmla="*/ 737 w 788"/>
                <a:gd name="T61" fmla="*/ 10 h 240"/>
                <a:gd name="T62" fmla="*/ 698 w 788"/>
                <a:gd name="T63" fmla="*/ 28 h 240"/>
                <a:gd name="T64" fmla="*/ 698 w 788"/>
                <a:gd name="T65" fmla="*/ 28 h 240"/>
                <a:gd name="T66" fmla="*/ 644 w 788"/>
                <a:gd name="T67" fmla="*/ 45 h 240"/>
                <a:gd name="T68" fmla="*/ 589 w 788"/>
                <a:gd name="T69" fmla="*/ 59 h 240"/>
                <a:gd name="T70" fmla="*/ 589 w 788"/>
                <a:gd name="T71" fmla="*/ 59 h 240"/>
                <a:gd name="T72" fmla="*/ 539 w 788"/>
                <a:gd name="T73" fmla="*/ 72 h 240"/>
                <a:gd name="T74" fmla="*/ 486 w 788"/>
                <a:gd name="T75" fmla="*/ 84 h 240"/>
                <a:gd name="T76" fmla="*/ 383 w 788"/>
                <a:gd name="T77" fmla="*/ 106 h 240"/>
                <a:gd name="T78" fmla="*/ 383 w 788"/>
                <a:gd name="T79" fmla="*/ 106 h 240"/>
                <a:gd name="T80" fmla="*/ 286 w 788"/>
                <a:gd name="T81" fmla="*/ 125 h 240"/>
                <a:gd name="T82" fmla="*/ 237 w 788"/>
                <a:gd name="T83" fmla="*/ 135 h 240"/>
                <a:gd name="T84" fmla="*/ 186 w 788"/>
                <a:gd name="T85" fmla="*/ 148 h 240"/>
                <a:gd name="T86" fmla="*/ 138 w 788"/>
                <a:gd name="T87" fmla="*/ 162 h 240"/>
                <a:gd name="T88" fmla="*/ 89 w 788"/>
                <a:gd name="T89" fmla="*/ 179 h 240"/>
                <a:gd name="T90" fmla="*/ 44 w 788"/>
                <a:gd name="T91" fmla="*/ 201 h 240"/>
                <a:gd name="T92" fmla="*/ 23 w 788"/>
                <a:gd name="T93" fmla="*/ 215 h 240"/>
                <a:gd name="T94" fmla="*/ 1 w 788"/>
                <a:gd name="T95" fmla="*/ 226 h 240"/>
                <a:gd name="T96" fmla="*/ 1 w 788"/>
                <a:gd name="T97" fmla="*/ 226 h 240"/>
                <a:gd name="T98" fmla="*/ 0 w 788"/>
                <a:gd name="T99" fmla="*/ 228 h 240"/>
                <a:gd name="T100" fmla="*/ 0 w 788"/>
                <a:gd name="T101" fmla="*/ 232 h 240"/>
                <a:gd name="T102" fmla="*/ 0 w 788"/>
                <a:gd name="T103" fmla="*/ 236 h 240"/>
                <a:gd name="T104" fmla="*/ 5 w 788"/>
                <a:gd name="T105" fmla="*/ 240 h 240"/>
                <a:gd name="T106" fmla="*/ 9 w 788"/>
                <a:gd name="T107" fmla="*/ 240 h 240"/>
                <a:gd name="T108" fmla="*/ 9 w 788"/>
                <a:gd name="T10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8" h="240">
                  <a:moveTo>
                    <a:pt x="9" y="240"/>
                  </a:moveTo>
                  <a:lnTo>
                    <a:pt x="9" y="240"/>
                  </a:lnTo>
                  <a:lnTo>
                    <a:pt x="107" y="203"/>
                  </a:lnTo>
                  <a:lnTo>
                    <a:pt x="157" y="187"/>
                  </a:lnTo>
                  <a:lnTo>
                    <a:pt x="206" y="172"/>
                  </a:lnTo>
                  <a:lnTo>
                    <a:pt x="206" y="172"/>
                  </a:lnTo>
                  <a:lnTo>
                    <a:pt x="258" y="160"/>
                  </a:lnTo>
                  <a:lnTo>
                    <a:pt x="309" y="148"/>
                  </a:lnTo>
                  <a:lnTo>
                    <a:pt x="412" y="127"/>
                  </a:lnTo>
                  <a:lnTo>
                    <a:pt x="412" y="127"/>
                  </a:lnTo>
                  <a:lnTo>
                    <a:pt x="515" y="106"/>
                  </a:lnTo>
                  <a:lnTo>
                    <a:pt x="566" y="96"/>
                  </a:lnTo>
                  <a:lnTo>
                    <a:pt x="618" y="82"/>
                  </a:lnTo>
                  <a:lnTo>
                    <a:pt x="618" y="82"/>
                  </a:lnTo>
                  <a:lnTo>
                    <a:pt x="659" y="70"/>
                  </a:lnTo>
                  <a:lnTo>
                    <a:pt x="700" y="57"/>
                  </a:lnTo>
                  <a:lnTo>
                    <a:pt x="700" y="57"/>
                  </a:lnTo>
                  <a:lnTo>
                    <a:pt x="722" y="51"/>
                  </a:lnTo>
                  <a:lnTo>
                    <a:pt x="745" y="43"/>
                  </a:lnTo>
                  <a:lnTo>
                    <a:pt x="766" y="34"/>
                  </a:lnTo>
                  <a:lnTo>
                    <a:pt x="776" y="26"/>
                  </a:lnTo>
                  <a:lnTo>
                    <a:pt x="784" y="20"/>
                  </a:lnTo>
                  <a:lnTo>
                    <a:pt x="784" y="20"/>
                  </a:lnTo>
                  <a:lnTo>
                    <a:pt x="788" y="12"/>
                  </a:lnTo>
                  <a:lnTo>
                    <a:pt x="788" y="6"/>
                  </a:lnTo>
                  <a:lnTo>
                    <a:pt x="782" y="2"/>
                  </a:lnTo>
                  <a:lnTo>
                    <a:pt x="776" y="0"/>
                  </a:lnTo>
                  <a:lnTo>
                    <a:pt x="776" y="0"/>
                  </a:lnTo>
                  <a:lnTo>
                    <a:pt x="766" y="0"/>
                  </a:lnTo>
                  <a:lnTo>
                    <a:pt x="757" y="4"/>
                  </a:lnTo>
                  <a:lnTo>
                    <a:pt x="737" y="10"/>
                  </a:lnTo>
                  <a:lnTo>
                    <a:pt x="698" y="28"/>
                  </a:lnTo>
                  <a:lnTo>
                    <a:pt x="698" y="28"/>
                  </a:lnTo>
                  <a:lnTo>
                    <a:pt x="644" y="45"/>
                  </a:lnTo>
                  <a:lnTo>
                    <a:pt x="589" y="59"/>
                  </a:lnTo>
                  <a:lnTo>
                    <a:pt x="589" y="59"/>
                  </a:lnTo>
                  <a:lnTo>
                    <a:pt x="539" y="72"/>
                  </a:lnTo>
                  <a:lnTo>
                    <a:pt x="486" y="84"/>
                  </a:lnTo>
                  <a:lnTo>
                    <a:pt x="383" y="106"/>
                  </a:lnTo>
                  <a:lnTo>
                    <a:pt x="383" y="106"/>
                  </a:lnTo>
                  <a:lnTo>
                    <a:pt x="286" y="125"/>
                  </a:lnTo>
                  <a:lnTo>
                    <a:pt x="237" y="135"/>
                  </a:lnTo>
                  <a:lnTo>
                    <a:pt x="186" y="148"/>
                  </a:lnTo>
                  <a:lnTo>
                    <a:pt x="138" y="162"/>
                  </a:lnTo>
                  <a:lnTo>
                    <a:pt x="89" y="179"/>
                  </a:lnTo>
                  <a:lnTo>
                    <a:pt x="44" y="201"/>
                  </a:lnTo>
                  <a:lnTo>
                    <a:pt x="23" y="215"/>
                  </a:lnTo>
                  <a:lnTo>
                    <a:pt x="1" y="226"/>
                  </a:lnTo>
                  <a:lnTo>
                    <a:pt x="1" y="226"/>
                  </a:lnTo>
                  <a:lnTo>
                    <a:pt x="0" y="228"/>
                  </a:lnTo>
                  <a:lnTo>
                    <a:pt x="0" y="232"/>
                  </a:lnTo>
                  <a:lnTo>
                    <a:pt x="0" y="236"/>
                  </a:lnTo>
                  <a:lnTo>
                    <a:pt x="5" y="240"/>
                  </a:lnTo>
                  <a:lnTo>
                    <a:pt x="9" y="240"/>
                  </a:lnTo>
                  <a:lnTo>
                    <a:pt x="9" y="240"/>
                  </a:lnTo>
                  <a:close/>
                </a:path>
              </a:pathLst>
            </a:custGeom>
            <a:ln>
              <a:solidFill>
                <a:srgbClr val="55674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7494B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8" name="Freeform 19"/>
            <p:cNvSpPr/>
            <p:nvPr/>
          </p:nvSpPr>
          <p:spPr bwMode="auto">
            <a:xfrm>
              <a:off x="5393928" y="1815314"/>
              <a:ext cx="317500" cy="52388"/>
            </a:xfrm>
            <a:custGeom>
              <a:avLst/>
              <a:gdLst>
                <a:gd name="T0" fmla="*/ 6 w 570"/>
                <a:gd name="T1" fmla="*/ 127 h 127"/>
                <a:gd name="T2" fmla="*/ 6 w 570"/>
                <a:gd name="T3" fmla="*/ 127 h 127"/>
                <a:gd name="T4" fmla="*/ 41 w 570"/>
                <a:gd name="T5" fmla="*/ 127 h 127"/>
                <a:gd name="T6" fmla="*/ 74 w 570"/>
                <a:gd name="T7" fmla="*/ 125 h 127"/>
                <a:gd name="T8" fmla="*/ 107 w 570"/>
                <a:gd name="T9" fmla="*/ 121 h 127"/>
                <a:gd name="T10" fmla="*/ 142 w 570"/>
                <a:gd name="T11" fmla="*/ 115 h 127"/>
                <a:gd name="T12" fmla="*/ 208 w 570"/>
                <a:gd name="T13" fmla="*/ 103 h 127"/>
                <a:gd name="T14" fmla="*/ 274 w 570"/>
                <a:gd name="T15" fmla="*/ 92 h 127"/>
                <a:gd name="T16" fmla="*/ 274 w 570"/>
                <a:gd name="T17" fmla="*/ 92 h 127"/>
                <a:gd name="T18" fmla="*/ 346 w 570"/>
                <a:gd name="T19" fmla="*/ 78 h 127"/>
                <a:gd name="T20" fmla="*/ 418 w 570"/>
                <a:gd name="T21" fmla="*/ 64 h 127"/>
                <a:gd name="T22" fmla="*/ 489 w 570"/>
                <a:gd name="T23" fmla="*/ 47 h 127"/>
                <a:gd name="T24" fmla="*/ 559 w 570"/>
                <a:gd name="T25" fmla="*/ 29 h 127"/>
                <a:gd name="T26" fmla="*/ 559 w 570"/>
                <a:gd name="T27" fmla="*/ 29 h 127"/>
                <a:gd name="T28" fmla="*/ 564 w 570"/>
                <a:gd name="T29" fmla="*/ 26 h 127"/>
                <a:gd name="T30" fmla="*/ 568 w 570"/>
                <a:gd name="T31" fmla="*/ 22 h 127"/>
                <a:gd name="T32" fmla="*/ 570 w 570"/>
                <a:gd name="T33" fmla="*/ 16 h 127"/>
                <a:gd name="T34" fmla="*/ 570 w 570"/>
                <a:gd name="T35" fmla="*/ 10 h 127"/>
                <a:gd name="T36" fmla="*/ 568 w 570"/>
                <a:gd name="T37" fmla="*/ 6 h 127"/>
                <a:gd name="T38" fmla="*/ 564 w 570"/>
                <a:gd name="T39" fmla="*/ 2 h 127"/>
                <a:gd name="T40" fmla="*/ 561 w 570"/>
                <a:gd name="T41" fmla="*/ 0 h 127"/>
                <a:gd name="T42" fmla="*/ 553 w 570"/>
                <a:gd name="T43" fmla="*/ 0 h 127"/>
                <a:gd name="T44" fmla="*/ 553 w 570"/>
                <a:gd name="T45" fmla="*/ 0 h 127"/>
                <a:gd name="T46" fmla="*/ 487 w 570"/>
                <a:gd name="T47" fmla="*/ 18 h 127"/>
                <a:gd name="T48" fmla="*/ 418 w 570"/>
                <a:gd name="T49" fmla="*/ 35 h 127"/>
                <a:gd name="T50" fmla="*/ 352 w 570"/>
                <a:gd name="T51" fmla="*/ 49 h 127"/>
                <a:gd name="T52" fmla="*/ 284 w 570"/>
                <a:gd name="T53" fmla="*/ 62 h 127"/>
                <a:gd name="T54" fmla="*/ 284 w 570"/>
                <a:gd name="T55" fmla="*/ 62 h 127"/>
                <a:gd name="T56" fmla="*/ 214 w 570"/>
                <a:gd name="T57" fmla="*/ 74 h 127"/>
                <a:gd name="T58" fmla="*/ 144 w 570"/>
                <a:gd name="T59" fmla="*/ 84 h 127"/>
                <a:gd name="T60" fmla="*/ 74 w 570"/>
                <a:gd name="T61" fmla="*/ 96 h 127"/>
                <a:gd name="T62" fmla="*/ 39 w 570"/>
                <a:gd name="T63" fmla="*/ 103 h 127"/>
                <a:gd name="T64" fmla="*/ 6 w 570"/>
                <a:gd name="T65" fmla="*/ 113 h 127"/>
                <a:gd name="T66" fmla="*/ 6 w 570"/>
                <a:gd name="T67" fmla="*/ 113 h 127"/>
                <a:gd name="T68" fmla="*/ 2 w 570"/>
                <a:gd name="T69" fmla="*/ 115 h 127"/>
                <a:gd name="T70" fmla="*/ 0 w 570"/>
                <a:gd name="T71" fmla="*/ 121 h 127"/>
                <a:gd name="T72" fmla="*/ 2 w 570"/>
                <a:gd name="T73" fmla="*/ 125 h 127"/>
                <a:gd name="T74" fmla="*/ 6 w 570"/>
                <a:gd name="T75" fmla="*/ 127 h 127"/>
                <a:gd name="T76" fmla="*/ 6 w 570"/>
                <a:gd name="T77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70" h="127">
                  <a:moveTo>
                    <a:pt x="6" y="127"/>
                  </a:moveTo>
                  <a:lnTo>
                    <a:pt x="6" y="127"/>
                  </a:lnTo>
                  <a:lnTo>
                    <a:pt x="41" y="127"/>
                  </a:lnTo>
                  <a:lnTo>
                    <a:pt x="74" y="125"/>
                  </a:lnTo>
                  <a:lnTo>
                    <a:pt x="107" y="121"/>
                  </a:lnTo>
                  <a:lnTo>
                    <a:pt x="142" y="115"/>
                  </a:lnTo>
                  <a:lnTo>
                    <a:pt x="208" y="103"/>
                  </a:lnTo>
                  <a:lnTo>
                    <a:pt x="274" y="92"/>
                  </a:lnTo>
                  <a:lnTo>
                    <a:pt x="274" y="92"/>
                  </a:lnTo>
                  <a:lnTo>
                    <a:pt x="346" y="78"/>
                  </a:lnTo>
                  <a:lnTo>
                    <a:pt x="418" y="64"/>
                  </a:lnTo>
                  <a:lnTo>
                    <a:pt x="489" y="47"/>
                  </a:lnTo>
                  <a:lnTo>
                    <a:pt x="559" y="29"/>
                  </a:lnTo>
                  <a:lnTo>
                    <a:pt x="559" y="29"/>
                  </a:lnTo>
                  <a:lnTo>
                    <a:pt x="564" y="26"/>
                  </a:lnTo>
                  <a:lnTo>
                    <a:pt x="568" y="22"/>
                  </a:lnTo>
                  <a:lnTo>
                    <a:pt x="570" y="16"/>
                  </a:lnTo>
                  <a:lnTo>
                    <a:pt x="570" y="10"/>
                  </a:lnTo>
                  <a:lnTo>
                    <a:pt x="568" y="6"/>
                  </a:lnTo>
                  <a:lnTo>
                    <a:pt x="564" y="2"/>
                  </a:lnTo>
                  <a:lnTo>
                    <a:pt x="561" y="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487" y="18"/>
                  </a:lnTo>
                  <a:lnTo>
                    <a:pt x="418" y="35"/>
                  </a:lnTo>
                  <a:lnTo>
                    <a:pt x="352" y="49"/>
                  </a:lnTo>
                  <a:lnTo>
                    <a:pt x="284" y="62"/>
                  </a:lnTo>
                  <a:lnTo>
                    <a:pt x="284" y="62"/>
                  </a:lnTo>
                  <a:lnTo>
                    <a:pt x="214" y="74"/>
                  </a:lnTo>
                  <a:lnTo>
                    <a:pt x="144" y="84"/>
                  </a:lnTo>
                  <a:lnTo>
                    <a:pt x="74" y="96"/>
                  </a:lnTo>
                  <a:lnTo>
                    <a:pt x="39" y="103"/>
                  </a:lnTo>
                  <a:lnTo>
                    <a:pt x="6" y="113"/>
                  </a:lnTo>
                  <a:lnTo>
                    <a:pt x="6" y="113"/>
                  </a:lnTo>
                  <a:lnTo>
                    <a:pt x="2" y="115"/>
                  </a:lnTo>
                  <a:lnTo>
                    <a:pt x="0" y="121"/>
                  </a:lnTo>
                  <a:lnTo>
                    <a:pt x="2" y="125"/>
                  </a:lnTo>
                  <a:lnTo>
                    <a:pt x="6" y="127"/>
                  </a:lnTo>
                  <a:lnTo>
                    <a:pt x="6" y="127"/>
                  </a:lnTo>
                  <a:close/>
                </a:path>
              </a:pathLst>
            </a:custGeom>
            <a:ln>
              <a:solidFill>
                <a:srgbClr val="55674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7494B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endParaRPr>
            </a:p>
          </p:txBody>
        </p:sp>
      </p:grpSp>
      <p:cxnSp>
        <p:nvCxnSpPr>
          <p:cNvPr id="39" name="直接连接符 38"/>
          <p:cNvCxnSpPr/>
          <p:nvPr/>
        </p:nvCxnSpPr>
        <p:spPr>
          <a:xfrm>
            <a:off x="6328410" y="3866515"/>
            <a:ext cx="2033270" cy="0"/>
          </a:xfrm>
          <a:prstGeom prst="lin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cxnSp>
      <p:sp>
        <p:nvSpPr>
          <p:cNvPr id="40" name="矩形 39"/>
          <p:cNvSpPr/>
          <p:nvPr/>
        </p:nvSpPr>
        <p:spPr>
          <a:xfrm>
            <a:off x="7001510" y="3295650"/>
            <a:ext cx="1487805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tx2">
                    <a:lumMod val="90000"/>
                  </a:schemeClr>
                </a:solidFill>
              </a14:hiddenFill>
            </a:ext>
          </a:ex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单元内容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1" name="Freeform 12"/>
          <p:cNvSpPr/>
          <p:nvPr/>
        </p:nvSpPr>
        <p:spPr bwMode="auto">
          <a:xfrm>
            <a:off x="8726170" y="2538730"/>
            <a:ext cx="1492250" cy="1327785"/>
          </a:xfrm>
          <a:custGeom>
            <a:avLst/>
            <a:gdLst>
              <a:gd name="T0" fmla="*/ 2147483646 w 1999"/>
              <a:gd name="T1" fmla="*/ 2147483646 h 2057"/>
              <a:gd name="T2" fmla="*/ 2147483646 w 1999"/>
              <a:gd name="T3" fmla="*/ 2147483646 h 2057"/>
              <a:gd name="T4" fmla="*/ 2147483646 w 1999"/>
              <a:gd name="T5" fmla="*/ 2147483646 h 2057"/>
              <a:gd name="T6" fmla="*/ 2147483646 w 1999"/>
              <a:gd name="T7" fmla="*/ 2147483646 h 2057"/>
              <a:gd name="T8" fmla="*/ 2147483646 w 1999"/>
              <a:gd name="T9" fmla="*/ 2147483646 h 2057"/>
              <a:gd name="T10" fmla="*/ 2147483646 w 1999"/>
              <a:gd name="T11" fmla="*/ 2147483646 h 2057"/>
              <a:gd name="T12" fmla="*/ 2147483646 w 1999"/>
              <a:gd name="T13" fmla="*/ 2147483646 h 2057"/>
              <a:gd name="T14" fmla="*/ 2147483646 w 1999"/>
              <a:gd name="T15" fmla="*/ 2147483646 h 2057"/>
              <a:gd name="T16" fmla="*/ 2147483646 w 1999"/>
              <a:gd name="T17" fmla="*/ 2147483646 h 2057"/>
              <a:gd name="T18" fmla="*/ 2147483646 w 1999"/>
              <a:gd name="T19" fmla="*/ 2147483646 h 2057"/>
              <a:gd name="T20" fmla="*/ 2147483646 w 1999"/>
              <a:gd name="T21" fmla="*/ 2147483646 h 2057"/>
              <a:gd name="T22" fmla="*/ 2147483646 w 1999"/>
              <a:gd name="T23" fmla="*/ 2147483646 h 2057"/>
              <a:gd name="T24" fmla="*/ 2147483646 w 1999"/>
              <a:gd name="T25" fmla="*/ 2147483646 h 2057"/>
              <a:gd name="T26" fmla="*/ 2147483646 w 1999"/>
              <a:gd name="T27" fmla="*/ 2147483646 h 2057"/>
              <a:gd name="T28" fmla="*/ 2147483646 w 1999"/>
              <a:gd name="T29" fmla="*/ 2147483646 h 2057"/>
              <a:gd name="T30" fmla="*/ 2147483646 w 1999"/>
              <a:gd name="T31" fmla="*/ 2147483646 h 2057"/>
              <a:gd name="T32" fmla="*/ 2147483646 w 1999"/>
              <a:gd name="T33" fmla="*/ 2147483646 h 2057"/>
              <a:gd name="T34" fmla="*/ 2147483646 w 1999"/>
              <a:gd name="T35" fmla="*/ 2147483646 h 2057"/>
              <a:gd name="T36" fmla="*/ 2147483646 w 1999"/>
              <a:gd name="T37" fmla="*/ 2147483646 h 2057"/>
              <a:gd name="T38" fmla="*/ 2147483646 w 1999"/>
              <a:gd name="T39" fmla="*/ 2147483646 h 2057"/>
              <a:gd name="T40" fmla="*/ 2147483646 w 1999"/>
              <a:gd name="T41" fmla="*/ 2147483646 h 2057"/>
              <a:gd name="T42" fmla="*/ 2147483646 w 1999"/>
              <a:gd name="T43" fmla="*/ 2147483646 h 2057"/>
              <a:gd name="T44" fmla="*/ 2147483646 w 1999"/>
              <a:gd name="T45" fmla="*/ 2147483646 h 2057"/>
              <a:gd name="T46" fmla="*/ 2147483646 w 1999"/>
              <a:gd name="T47" fmla="*/ 2147483646 h 2057"/>
              <a:gd name="T48" fmla="*/ 2147483646 w 1999"/>
              <a:gd name="T49" fmla="*/ 2147483646 h 2057"/>
              <a:gd name="T50" fmla="*/ 2147483646 w 1999"/>
              <a:gd name="T51" fmla="*/ 2147483646 h 2057"/>
              <a:gd name="T52" fmla="*/ 2147483646 w 1999"/>
              <a:gd name="T53" fmla="*/ 2147483646 h 2057"/>
              <a:gd name="T54" fmla="*/ 2147483646 w 1999"/>
              <a:gd name="T55" fmla="*/ 2147483646 h 2057"/>
              <a:gd name="T56" fmla="*/ 2147483646 w 1999"/>
              <a:gd name="T57" fmla="*/ 2147483646 h 2057"/>
              <a:gd name="T58" fmla="*/ 2147483646 w 1999"/>
              <a:gd name="T59" fmla="*/ 2147483646 h 2057"/>
              <a:gd name="T60" fmla="*/ 2147483646 w 1999"/>
              <a:gd name="T61" fmla="*/ 2147483646 h 2057"/>
              <a:gd name="T62" fmla="*/ 2147483646 w 1999"/>
              <a:gd name="T63" fmla="*/ 2147483646 h 2057"/>
              <a:gd name="T64" fmla="*/ 2147483646 w 1999"/>
              <a:gd name="T65" fmla="*/ 2147483646 h 2057"/>
              <a:gd name="T66" fmla="*/ 2147483646 w 1999"/>
              <a:gd name="T67" fmla="*/ 2147483646 h 2057"/>
              <a:gd name="T68" fmla="*/ 2147483646 w 1999"/>
              <a:gd name="T69" fmla="*/ 2147483646 h 2057"/>
              <a:gd name="T70" fmla="*/ 2147483646 w 1999"/>
              <a:gd name="T71" fmla="*/ 2147483646 h 2057"/>
              <a:gd name="T72" fmla="*/ 2147483646 w 1999"/>
              <a:gd name="T73" fmla="*/ 2147483646 h 2057"/>
              <a:gd name="T74" fmla="*/ 2147483646 w 1999"/>
              <a:gd name="T75" fmla="*/ 2147483646 h 2057"/>
              <a:gd name="T76" fmla="*/ 2147483646 w 1999"/>
              <a:gd name="T77" fmla="*/ 2147483646 h 2057"/>
              <a:gd name="T78" fmla="*/ 2147483646 w 1999"/>
              <a:gd name="T79" fmla="*/ 2147483646 h 2057"/>
              <a:gd name="T80" fmla="*/ 2147483646 w 1999"/>
              <a:gd name="T81" fmla="*/ 2147483646 h 2057"/>
              <a:gd name="T82" fmla="*/ 2147483646 w 1999"/>
              <a:gd name="T83" fmla="*/ 2147483646 h 2057"/>
              <a:gd name="T84" fmla="*/ 2147483646 w 1999"/>
              <a:gd name="T85" fmla="*/ 2147483646 h 2057"/>
              <a:gd name="T86" fmla="*/ 2147483646 w 1999"/>
              <a:gd name="T87" fmla="*/ 2147483646 h 2057"/>
              <a:gd name="T88" fmla="*/ 2147483646 w 1999"/>
              <a:gd name="T89" fmla="*/ 2147483646 h 2057"/>
              <a:gd name="T90" fmla="*/ 2147483646 w 1999"/>
              <a:gd name="T91" fmla="*/ 2147483646 h 2057"/>
              <a:gd name="T92" fmla="*/ 2147483646 w 1999"/>
              <a:gd name="T93" fmla="*/ 2147483646 h 2057"/>
              <a:gd name="T94" fmla="*/ 2147483646 w 1999"/>
              <a:gd name="T95" fmla="*/ 2147483646 h 2057"/>
              <a:gd name="T96" fmla="*/ 2147483646 w 1999"/>
              <a:gd name="T97" fmla="*/ 2147483646 h 2057"/>
              <a:gd name="T98" fmla="*/ 2147483646 w 1999"/>
              <a:gd name="T99" fmla="*/ 2147483646 h 2057"/>
              <a:gd name="T100" fmla="*/ 2147483646 w 1999"/>
              <a:gd name="T101" fmla="*/ 2147483646 h 2057"/>
              <a:gd name="T102" fmla="*/ 2147483646 w 1999"/>
              <a:gd name="T103" fmla="*/ 2147483646 h 2057"/>
              <a:gd name="T104" fmla="*/ 2147483646 w 1999"/>
              <a:gd name="T105" fmla="*/ 2147483646 h 2057"/>
              <a:gd name="T106" fmla="*/ 2147483646 w 1999"/>
              <a:gd name="T107" fmla="*/ 2147483646 h 2057"/>
              <a:gd name="T108" fmla="*/ 0 w 1999"/>
              <a:gd name="T109" fmla="*/ 2147483646 h 2057"/>
              <a:gd name="T110" fmla="*/ 2147483646 w 1999"/>
              <a:gd name="T111" fmla="*/ 2147483646 h 2057"/>
              <a:gd name="T112" fmla="*/ 2147483646 w 1999"/>
              <a:gd name="T113" fmla="*/ 2147483646 h 2057"/>
              <a:gd name="T114" fmla="*/ 2147483646 w 1999"/>
              <a:gd name="T115" fmla="*/ 2147483646 h 2057"/>
              <a:gd name="T116" fmla="*/ 2147483646 w 1999"/>
              <a:gd name="T117" fmla="*/ 2147483646 h 2057"/>
              <a:gd name="T118" fmla="*/ 2147483646 w 1999"/>
              <a:gd name="T119" fmla="*/ 2147483646 h 205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999"/>
              <a:gd name="T181" fmla="*/ 0 h 2057"/>
              <a:gd name="T182" fmla="*/ 1999 w 1999"/>
              <a:gd name="T183" fmla="*/ 2057 h 2057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999" h="2057">
                <a:moveTo>
                  <a:pt x="230" y="1472"/>
                </a:moveTo>
                <a:lnTo>
                  <a:pt x="230" y="1472"/>
                </a:lnTo>
                <a:lnTo>
                  <a:pt x="230" y="1452"/>
                </a:lnTo>
                <a:lnTo>
                  <a:pt x="232" y="1401"/>
                </a:lnTo>
                <a:lnTo>
                  <a:pt x="238" y="1322"/>
                </a:lnTo>
                <a:lnTo>
                  <a:pt x="244" y="1273"/>
                </a:lnTo>
                <a:lnTo>
                  <a:pt x="251" y="1219"/>
                </a:lnTo>
                <a:lnTo>
                  <a:pt x="263" y="1160"/>
                </a:lnTo>
                <a:lnTo>
                  <a:pt x="277" y="1098"/>
                </a:lnTo>
                <a:lnTo>
                  <a:pt x="292" y="1034"/>
                </a:lnTo>
                <a:lnTo>
                  <a:pt x="312" y="966"/>
                </a:lnTo>
                <a:lnTo>
                  <a:pt x="337" y="895"/>
                </a:lnTo>
                <a:lnTo>
                  <a:pt x="364" y="823"/>
                </a:lnTo>
                <a:lnTo>
                  <a:pt x="397" y="751"/>
                </a:lnTo>
                <a:lnTo>
                  <a:pt x="417" y="714"/>
                </a:lnTo>
                <a:lnTo>
                  <a:pt x="436" y="677"/>
                </a:lnTo>
                <a:lnTo>
                  <a:pt x="456" y="642"/>
                </a:lnTo>
                <a:lnTo>
                  <a:pt x="479" y="605"/>
                </a:lnTo>
                <a:lnTo>
                  <a:pt x="502" y="570"/>
                </a:lnTo>
                <a:lnTo>
                  <a:pt x="528" y="535"/>
                </a:lnTo>
                <a:lnTo>
                  <a:pt x="555" y="500"/>
                </a:lnTo>
                <a:lnTo>
                  <a:pt x="582" y="467"/>
                </a:lnTo>
                <a:lnTo>
                  <a:pt x="611" y="432"/>
                </a:lnTo>
                <a:lnTo>
                  <a:pt x="643" y="399"/>
                </a:lnTo>
                <a:lnTo>
                  <a:pt x="676" y="368"/>
                </a:lnTo>
                <a:lnTo>
                  <a:pt x="711" y="337"/>
                </a:lnTo>
                <a:lnTo>
                  <a:pt x="748" y="306"/>
                </a:lnTo>
                <a:lnTo>
                  <a:pt x="787" y="276"/>
                </a:lnTo>
                <a:lnTo>
                  <a:pt x="825" y="247"/>
                </a:lnTo>
                <a:lnTo>
                  <a:pt x="868" y="220"/>
                </a:lnTo>
                <a:lnTo>
                  <a:pt x="911" y="195"/>
                </a:lnTo>
                <a:lnTo>
                  <a:pt x="958" y="169"/>
                </a:lnTo>
                <a:lnTo>
                  <a:pt x="1005" y="146"/>
                </a:lnTo>
                <a:lnTo>
                  <a:pt x="1055" y="125"/>
                </a:lnTo>
                <a:lnTo>
                  <a:pt x="1108" y="103"/>
                </a:lnTo>
                <a:lnTo>
                  <a:pt x="1162" y="84"/>
                </a:lnTo>
                <a:lnTo>
                  <a:pt x="1219" y="68"/>
                </a:lnTo>
                <a:lnTo>
                  <a:pt x="1277" y="53"/>
                </a:lnTo>
                <a:lnTo>
                  <a:pt x="1337" y="39"/>
                </a:lnTo>
                <a:lnTo>
                  <a:pt x="1400" y="27"/>
                </a:lnTo>
                <a:lnTo>
                  <a:pt x="1466" y="18"/>
                </a:lnTo>
                <a:lnTo>
                  <a:pt x="1534" y="10"/>
                </a:lnTo>
                <a:lnTo>
                  <a:pt x="1604" y="4"/>
                </a:lnTo>
                <a:lnTo>
                  <a:pt x="1676" y="2"/>
                </a:lnTo>
                <a:lnTo>
                  <a:pt x="1752" y="0"/>
                </a:lnTo>
                <a:lnTo>
                  <a:pt x="1830" y="2"/>
                </a:lnTo>
                <a:lnTo>
                  <a:pt x="1911" y="6"/>
                </a:lnTo>
                <a:lnTo>
                  <a:pt x="1993" y="12"/>
                </a:lnTo>
                <a:lnTo>
                  <a:pt x="1995" y="29"/>
                </a:lnTo>
                <a:lnTo>
                  <a:pt x="1999" y="76"/>
                </a:lnTo>
                <a:lnTo>
                  <a:pt x="1999" y="109"/>
                </a:lnTo>
                <a:lnTo>
                  <a:pt x="1999" y="148"/>
                </a:lnTo>
                <a:lnTo>
                  <a:pt x="1997" y="193"/>
                </a:lnTo>
                <a:lnTo>
                  <a:pt x="1993" y="243"/>
                </a:lnTo>
                <a:lnTo>
                  <a:pt x="1987" y="298"/>
                </a:lnTo>
                <a:lnTo>
                  <a:pt x="1980" y="356"/>
                </a:lnTo>
                <a:lnTo>
                  <a:pt x="1968" y="417"/>
                </a:lnTo>
                <a:lnTo>
                  <a:pt x="1952" y="481"/>
                </a:lnTo>
                <a:lnTo>
                  <a:pt x="1933" y="547"/>
                </a:lnTo>
                <a:lnTo>
                  <a:pt x="1909" y="615"/>
                </a:lnTo>
                <a:lnTo>
                  <a:pt x="1882" y="685"/>
                </a:lnTo>
                <a:lnTo>
                  <a:pt x="1865" y="720"/>
                </a:lnTo>
                <a:lnTo>
                  <a:pt x="1849" y="755"/>
                </a:lnTo>
                <a:lnTo>
                  <a:pt x="1830" y="790"/>
                </a:lnTo>
                <a:lnTo>
                  <a:pt x="1808" y="825"/>
                </a:lnTo>
                <a:lnTo>
                  <a:pt x="1787" y="860"/>
                </a:lnTo>
                <a:lnTo>
                  <a:pt x="1764" y="895"/>
                </a:lnTo>
                <a:lnTo>
                  <a:pt x="1738" y="929"/>
                </a:lnTo>
                <a:lnTo>
                  <a:pt x="1713" y="964"/>
                </a:lnTo>
                <a:lnTo>
                  <a:pt x="1684" y="999"/>
                </a:lnTo>
                <a:lnTo>
                  <a:pt x="1653" y="1032"/>
                </a:lnTo>
                <a:lnTo>
                  <a:pt x="1621" y="1065"/>
                </a:lnTo>
                <a:lnTo>
                  <a:pt x="1588" y="1096"/>
                </a:lnTo>
                <a:lnTo>
                  <a:pt x="1551" y="1129"/>
                </a:lnTo>
                <a:lnTo>
                  <a:pt x="1514" y="1160"/>
                </a:lnTo>
                <a:lnTo>
                  <a:pt x="1474" y="1189"/>
                </a:lnTo>
                <a:lnTo>
                  <a:pt x="1433" y="1220"/>
                </a:lnTo>
                <a:lnTo>
                  <a:pt x="1388" y="1248"/>
                </a:lnTo>
                <a:lnTo>
                  <a:pt x="1341" y="1277"/>
                </a:lnTo>
                <a:lnTo>
                  <a:pt x="1293" y="1302"/>
                </a:lnTo>
                <a:lnTo>
                  <a:pt x="1242" y="1328"/>
                </a:lnTo>
                <a:lnTo>
                  <a:pt x="1187" y="1353"/>
                </a:lnTo>
                <a:lnTo>
                  <a:pt x="1133" y="1376"/>
                </a:lnTo>
                <a:lnTo>
                  <a:pt x="1075" y="1398"/>
                </a:lnTo>
                <a:lnTo>
                  <a:pt x="1014" y="1419"/>
                </a:lnTo>
                <a:lnTo>
                  <a:pt x="950" y="1438"/>
                </a:lnTo>
                <a:lnTo>
                  <a:pt x="884" y="1456"/>
                </a:lnTo>
                <a:lnTo>
                  <a:pt x="816" y="1472"/>
                </a:lnTo>
                <a:lnTo>
                  <a:pt x="744" y="1487"/>
                </a:lnTo>
                <a:lnTo>
                  <a:pt x="670" y="1499"/>
                </a:lnTo>
                <a:lnTo>
                  <a:pt x="592" y="1510"/>
                </a:lnTo>
                <a:lnTo>
                  <a:pt x="512" y="1520"/>
                </a:lnTo>
                <a:lnTo>
                  <a:pt x="430" y="1528"/>
                </a:lnTo>
                <a:lnTo>
                  <a:pt x="345" y="1532"/>
                </a:lnTo>
                <a:lnTo>
                  <a:pt x="255" y="1536"/>
                </a:lnTo>
                <a:lnTo>
                  <a:pt x="230" y="1586"/>
                </a:lnTo>
                <a:lnTo>
                  <a:pt x="203" y="1641"/>
                </a:lnTo>
                <a:lnTo>
                  <a:pt x="172" y="1711"/>
                </a:lnTo>
                <a:lnTo>
                  <a:pt x="156" y="1750"/>
                </a:lnTo>
                <a:lnTo>
                  <a:pt x="142" y="1791"/>
                </a:lnTo>
                <a:lnTo>
                  <a:pt x="127" y="1834"/>
                </a:lnTo>
                <a:lnTo>
                  <a:pt x="115" y="1876"/>
                </a:lnTo>
                <a:lnTo>
                  <a:pt x="103" y="1919"/>
                </a:lnTo>
                <a:lnTo>
                  <a:pt x="96" y="1962"/>
                </a:lnTo>
                <a:lnTo>
                  <a:pt x="92" y="2003"/>
                </a:lnTo>
                <a:lnTo>
                  <a:pt x="90" y="2044"/>
                </a:lnTo>
                <a:lnTo>
                  <a:pt x="0" y="2057"/>
                </a:lnTo>
                <a:lnTo>
                  <a:pt x="18" y="1991"/>
                </a:lnTo>
                <a:lnTo>
                  <a:pt x="39" y="1919"/>
                </a:lnTo>
                <a:lnTo>
                  <a:pt x="66" y="1832"/>
                </a:lnTo>
                <a:lnTo>
                  <a:pt x="101" y="1736"/>
                </a:lnTo>
                <a:lnTo>
                  <a:pt x="119" y="1688"/>
                </a:lnTo>
                <a:lnTo>
                  <a:pt x="140" y="1639"/>
                </a:lnTo>
                <a:lnTo>
                  <a:pt x="162" y="1592"/>
                </a:lnTo>
                <a:lnTo>
                  <a:pt x="183" y="1547"/>
                </a:lnTo>
                <a:lnTo>
                  <a:pt x="207" y="1507"/>
                </a:lnTo>
                <a:lnTo>
                  <a:pt x="230" y="1472"/>
                </a:lnTo>
                <a:close/>
              </a:path>
            </a:pathLst>
          </a:custGeom>
          <a:solidFill>
            <a:srgbClr val="AFBB79"/>
          </a:solidFill>
          <a:ln w="9525">
            <a:noFill/>
            <a:round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47494B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42" name="组合 41"/>
          <p:cNvGrpSpPr/>
          <p:nvPr/>
        </p:nvGrpSpPr>
        <p:grpSpPr>
          <a:xfrm rot="0">
            <a:off x="8952230" y="2608580"/>
            <a:ext cx="1151255" cy="883920"/>
            <a:chOff x="6640116" y="1695061"/>
            <a:chExt cx="857250" cy="571500"/>
          </a:xfrm>
        </p:grpSpPr>
        <p:sp>
          <p:nvSpPr>
            <p:cNvPr id="43" name="Freeform 13"/>
            <p:cNvSpPr/>
            <p:nvPr/>
          </p:nvSpPr>
          <p:spPr bwMode="auto">
            <a:xfrm>
              <a:off x="6640116" y="1720064"/>
              <a:ext cx="844550" cy="546497"/>
            </a:xfrm>
            <a:custGeom>
              <a:avLst/>
              <a:gdLst>
                <a:gd name="T0" fmla="*/ 11 w 1518"/>
                <a:gd name="T1" fmla="*/ 1308 h 1310"/>
                <a:gd name="T2" fmla="*/ 97 w 1518"/>
                <a:gd name="T3" fmla="*/ 1168 h 1310"/>
                <a:gd name="T4" fmla="*/ 128 w 1518"/>
                <a:gd name="T5" fmla="*/ 1124 h 1310"/>
                <a:gd name="T6" fmla="*/ 206 w 1518"/>
                <a:gd name="T7" fmla="*/ 1022 h 1310"/>
                <a:gd name="T8" fmla="*/ 290 w 1518"/>
                <a:gd name="T9" fmla="*/ 925 h 1310"/>
                <a:gd name="T10" fmla="*/ 335 w 1518"/>
                <a:gd name="T11" fmla="*/ 876 h 1310"/>
                <a:gd name="T12" fmla="*/ 428 w 1518"/>
                <a:gd name="T13" fmla="*/ 783 h 1310"/>
                <a:gd name="T14" fmla="*/ 525 w 1518"/>
                <a:gd name="T15" fmla="*/ 695 h 1310"/>
                <a:gd name="T16" fmla="*/ 677 w 1518"/>
                <a:gd name="T17" fmla="*/ 567 h 1310"/>
                <a:gd name="T18" fmla="*/ 782 w 1518"/>
                <a:gd name="T19" fmla="*/ 485 h 1310"/>
                <a:gd name="T20" fmla="*/ 998 w 1518"/>
                <a:gd name="T21" fmla="*/ 331 h 1310"/>
                <a:gd name="T22" fmla="*/ 1111 w 1518"/>
                <a:gd name="T23" fmla="*/ 257 h 1310"/>
                <a:gd name="T24" fmla="*/ 1308 w 1518"/>
                <a:gd name="T25" fmla="*/ 141 h 1310"/>
                <a:gd name="T26" fmla="*/ 1510 w 1518"/>
                <a:gd name="T27" fmla="*/ 30 h 1310"/>
                <a:gd name="T28" fmla="*/ 1518 w 1518"/>
                <a:gd name="T29" fmla="*/ 20 h 1310"/>
                <a:gd name="T30" fmla="*/ 1516 w 1518"/>
                <a:gd name="T31" fmla="*/ 8 h 1310"/>
                <a:gd name="T32" fmla="*/ 1508 w 1518"/>
                <a:gd name="T33" fmla="*/ 0 h 1310"/>
                <a:gd name="T34" fmla="*/ 1496 w 1518"/>
                <a:gd name="T35" fmla="*/ 0 h 1310"/>
                <a:gd name="T36" fmla="*/ 1444 w 1518"/>
                <a:gd name="T37" fmla="*/ 26 h 1310"/>
                <a:gd name="T38" fmla="*/ 1343 w 1518"/>
                <a:gd name="T39" fmla="*/ 78 h 1310"/>
                <a:gd name="T40" fmla="*/ 1195 w 1518"/>
                <a:gd name="T41" fmla="*/ 168 h 1310"/>
                <a:gd name="T42" fmla="*/ 1097 w 1518"/>
                <a:gd name="T43" fmla="*/ 228 h 1310"/>
                <a:gd name="T44" fmla="*/ 872 w 1518"/>
                <a:gd name="T45" fmla="*/ 380 h 1310"/>
                <a:gd name="T46" fmla="*/ 658 w 1518"/>
                <a:gd name="T47" fmla="*/ 544 h 1310"/>
                <a:gd name="T48" fmla="*/ 554 w 1518"/>
                <a:gd name="T49" fmla="*/ 629 h 1310"/>
                <a:gd name="T50" fmla="*/ 455 w 1518"/>
                <a:gd name="T51" fmla="*/ 717 h 1310"/>
                <a:gd name="T52" fmla="*/ 360 w 1518"/>
                <a:gd name="T53" fmla="*/ 810 h 1310"/>
                <a:gd name="T54" fmla="*/ 268 w 1518"/>
                <a:gd name="T55" fmla="*/ 906 h 1310"/>
                <a:gd name="T56" fmla="*/ 228 w 1518"/>
                <a:gd name="T57" fmla="*/ 952 h 1310"/>
                <a:gd name="T58" fmla="*/ 150 w 1518"/>
                <a:gd name="T59" fmla="*/ 1050 h 1310"/>
                <a:gd name="T60" fmla="*/ 113 w 1518"/>
                <a:gd name="T61" fmla="*/ 1100 h 1310"/>
                <a:gd name="T62" fmla="*/ 48 w 1518"/>
                <a:gd name="T63" fmla="*/ 1198 h 1310"/>
                <a:gd name="T64" fmla="*/ 21 w 1518"/>
                <a:gd name="T65" fmla="*/ 1248 h 1310"/>
                <a:gd name="T66" fmla="*/ 0 w 1518"/>
                <a:gd name="T67" fmla="*/ 1303 h 1310"/>
                <a:gd name="T68" fmla="*/ 0 w 1518"/>
                <a:gd name="T69" fmla="*/ 1307 h 1310"/>
                <a:gd name="T70" fmla="*/ 8 w 1518"/>
                <a:gd name="T71" fmla="*/ 1310 h 1310"/>
                <a:gd name="T72" fmla="*/ 11 w 1518"/>
                <a:gd name="T73" fmla="*/ 1308 h 1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18" h="1310">
                  <a:moveTo>
                    <a:pt x="11" y="1308"/>
                  </a:moveTo>
                  <a:lnTo>
                    <a:pt x="11" y="1308"/>
                  </a:lnTo>
                  <a:lnTo>
                    <a:pt x="68" y="1215"/>
                  </a:lnTo>
                  <a:lnTo>
                    <a:pt x="97" y="1168"/>
                  </a:lnTo>
                  <a:lnTo>
                    <a:pt x="128" y="1124"/>
                  </a:lnTo>
                  <a:lnTo>
                    <a:pt x="128" y="1124"/>
                  </a:lnTo>
                  <a:lnTo>
                    <a:pt x="165" y="1071"/>
                  </a:lnTo>
                  <a:lnTo>
                    <a:pt x="206" y="1022"/>
                  </a:lnTo>
                  <a:lnTo>
                    <a:pt x="247" y="972"/>
                  </a:lnTo>
                  <a:lnTo>
                    <a:pt x="290" y="925"/>
                  </a:lnTo>
                  <a:lnTo>
                    <a:pt x="290" y="925"/>
                  </a:lnTo>
                  <a:lnTo>
                    <a:pt x="335" y="876"/>
                  </a:lnTo>
                  <a:lnTo>
                    <a:pt x="381" y="830"/>
                  </a:lnTo>
                  <a:lnTo>
                    <a:pt x="428" y="783"/>
                  </a:lnTo>
                  <a:lnTo>
                    <a:pt x="477" y="738"/>
                  </a:lnTo>
                  <a:lnTo>
                    <a:pt x="525" y="695"/>
                  </a:lnTo>
                  <a:lnTo>
                    <a:pt x="576" y="651"/>
                  </a:lnTo>
                  <a:lnTo>
                    <a:pt x="677" y="567"/>
                  </a:lnTo>
                  <a:lnTo>
                    <a:pt x="677" y="567"/>
                  </a:lnTo>
                  <a:lnTo>
                    <a:pt x="782" y="485"/>
                  </a:lnTo>
                  <a:lnTo>
                    <a:pt x="889" y="407"/>
                  </a:lnTo>
                  <a:lnTo>
                    <a:pt x="998" y="331"/>
                  </a:lnTo>
                  <a:lnTo>
                    <a:pt x="1111" y="257"/>
                  </a:lnTo>
                  <a:lnTo>
                    <a:pt x="1111" y="257"/>
                  </a:lnTo>
                  <a:lnTo>
                    <a:pt x="1208" y="197"/>
                  </a:lnTo>
                  <a:lnTo>
                    <a:pt x="1308" y="141"/>
                  </a:lnTo>
                  <a:lnTo>
                    <a:pt x="1510" y="30"/>
                  </a:lnTo>
                  <a:lnTo>
                    <a:pt x="1510" y="30"/>
                  </a:lnTo>
                  <a:lnTo>
                    <a:pt x="1514" y="24"/>
                  </a:lnTo>
                  <a:lnTo>
                    <a:pt x="1518" y="20"/>
                  </a:lnTo>
                  <a:lnTo>
                    <a:pt x="1518" y="14"/>
                  </a:lnTo>
                  <a:lnTo>
                    <a:pt x="1516" y="8"/>
                  </a:lnTo>
                  <a:lnTo>
                    <a:pt x="1514" y="4"/>
                  </a:lnTo>
                  <a:lnTo>
                    <a:pt x="1508" y="0"/>
                  </a:lnTo>
                  <a:lnTo>
                    <a:pt x="1502" y="0"/>
                  </a:lnTo>
                  <a:lnTo>
                    <a:pt x="1496" y="0"/>
                  </a:lnTo>
                  <a:lnTo>
                    <a:pt x="1496" y="0"/>
                  </a:lnTo>
                  <a:lnTo>
                    <a:pt x="1444" y="26"/>
                  </a:lnTo>
                  <a:lnTo>
                    <a:pt x="1393" y="51"/>
                  </a:lnTo>
                  <a:lnTo>
                    <a:pt x="1343" y="78"/>
                  </a:lnTo>
                  <a:lnTo>
                    <a:pt x="1292" y="108"/>
                  </a:lnTo>
                  <a:lnTo>
                    <a:pt x="1195" y="168"/>
                  </a:lnTo>
                  <a:lnTo>
                    <a:pt x="1097" y="228"/>
                  </a:lnTo>
                  <a:lnTo>
                    <a:pt x="1097" y="228"/>
                  </a:lnTo>
                  <a:lnTo>
                    <a:pt x="985" y="304"/>
                  </a:lnTo>
                  <a:lnTo>
                    <a:pt x="872" y="380"/>
                  </a:lnTo>
                  <a:lnTo>
                    <a:pt x="763" y="462"/>
                  </a:lnTo>
                  <a:lnTo>
                    <a:pt x="658" y="544"/>
                  </a:lnTo>
                  <a:lnTo>
                    <a:pt x="658" y="544"/>
                  </a:lnTo>
                  <a:lnTo>
                    <a:pt x="554" y="629"/>
                  </a:lnTo>
                  <a:lnTo>
                    <a:pt x="504" y="672"/>
                  </a:lnTo>
                  <a:lnTo>
                    <a:pt x="455" y="717"/>
                  </a:lnTo>
                  <a:lnTo>
                    <a:pt x="407" y="763"/>
                  </a:lnTo>
                  <a:lnTo>
                    <a:pt x="360" y="810"/>
                  </a:lnTo>
                  <a:lnTo>
                    <a:pt x="313" y="857"/>
                  </a:lnTo>
                  <a:lnTo>
                    <a:pt x="268" y="906"/>
                  </a:lnTo>
                  <a:lnTo>
                    <a:pt x="268" y="906"/>
                  </a:lnTo>
                  <a:lnTo>
                    <a:pt x="228" y="952"/>
                  </a:lnTo>
                  <a:lnTo>
                    <a:pt x="187" y="1001"/>
                  </a:lnTo>
                  <a:lnTo>
                    <a:pt x="150" y="1050"/>
                  </a:lnTo>
                  <a:lnTo>
                    <a:pt x="113" y="1100"/>
                  </a:lnTo>
                  <a:lnTo>
                    <a:pt x="113" y="1100"/>
                  </a:lnTo>
                  <a:lnTo>
                    <a:pt x="80" y="1147"/>
                  </a:lnTo>
                  <a:lnTo>
                    <a:pt x="48" y="1198"/>
                  </a:lnTo>
                  <a:lnTo>
                    <a:pt x="35" y="1223"/>
                  </a:lnTo>
                  <a:lnTo>
                    <a:pt x="21" y="1248"/>
                  </a:lnTo>
                  <a:lnTo>
                    <a:pt x="10" y="1275"/>
                  </a:lnTo>
                  <a:lnTo>
                    <a:pt x="0" y="1303"/>
                  </a:lnTo>
                  <a:lnTo>
                    <a:pt x="0" y="1303"/>
                  </a:lnTo>
                  <a:lnTo>
                    <a:pt x="0" y="1307"/>
                  </a:lnTo>
                  <a:lnTo>
                    <a:pt x="4" y="1310"/>
                  </a:lnTo>
                  <a:lnTo>
                    <a:pt x="8" y="1310"/>
                  </a:lnTo>
                  <a:lnTo>
                    <a:pt x="11" y="1308"/>
                  </a:lnTo>
                  <a:lnTo>
                    <a:pt x="11" y="1308"/>
                  </a:lnTo>
                  <a:close/>
                </a:path>
              </a:pathLst>
            </a:custGeom>
            <a:ln>
              <a:solidFill>
                <a:srgbClr val="55674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7494B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4" name="Freeform 14"/>
            <p:cNvSpPr/>
            <p:nvPr/>
          </p:nvSpPr>
          <p:spPr bwMode="auto">
            <a:xfrm>
              <a:off x="7267179" y="1695061"/>
              <a:ext cx="117475" cy="122635"/>
            </a:xfrm>
            <a:custGeom>
              <a:avLst/>
              <a:gdLst>
                <a:gd name="T0" fmla="*/ 196 w 212"/>
                <a:gd name="T1" fmla="*/ 0 h 294"/>
                <a:gd name="T2" fmla="*/ 196 w 212"/>
                <a:gd name="T3" fmla="*/ 0 h 294"/>
                <a:gd name="T4" fmla="*/ 181 w 212"/>
                <a:gd name="T5" fmla="*/ 14 h 294"/>
                <a:gd name="T6" fmla="*/ 163 w 212"/>
                <a:gd name="T7" fmla="*/ 25 h 294"/>
                <a:gd name="T8" fmla="*/ 150 w 212"/>
                <a:gd name="T9" fmla="*/ 41 h 294"/>
                <a:gd name="T10" fmla="*/ 134 w 212"/>
                <a:gd name="T11" fmla="*/ 57 h 294"/>
                <a:gd name="T12" fmla="*/ 109 w 212"/>
                <a:gd name="T13" fmla="*/ 90 h 294"/>
                <a:gd name="T14" fmla="*/ 85 w 212"/>
                <a:gd name="T15" fmla="*/ 125 h 294"/>
                <a:gd name="T16" fmla="*/ 64 w 212"/>
                <a:gd name="T17" fmla="*/ 162 h 294"/>
                <a:gd name="T18" fmla="*/ 44 w 212"/>
                <a:gd name="T19" fmla="*/ 199 h 294"/>
                <a:gd name="T20" fmla="*/ 23 w 212"/>
                <a:gd name="T21" fmla="*/ 236 h 294"/>
                <a:gd name="T22" fmla="*/ 2 w 212"/>
                <a:gd name="T23" fmla="*/ 271 h 294"/>
                <a:gd name="T24" fmla="*/ 2 w 212"/>
                <a:gd name="T25" fmla="*/ 271 h 294"/>
                <a:gd name="T26" fmla="*/ 0 w 212"/>
                <a:gd name="T27" fmla="*/ 277 h 294"/>
                <a:gd name="T28" fmla="*/ 0 w 212"/>
                <a:gd name="T29" fmla="*/ 282 h 294"/>
                <a:gd name="T30" fmla="*/ 4 w 212"/>
                <a:gd name="T31" fmla="*/ 288 h 294"/>
                <a:gd name="T32" fmla="*/ 7 w 212"/>
                <a:gd name="T33" fmla="*/ 292 h 294"/>
                <a:gd name="T34" fmla="*/ 11 w 212"/>
                <a:gd name="T35" fmla="*/ 294 h 294"/>
                <a:gd name="T36" fmla="*/ 17 w 212"/>
                <a:gd name="T37" fmla="*/ 294 h 294"/>
                <a:gd name="T38" fmla="*/ 23 w 212"/>
                <a:gd name="T39" fmla="*/ 292 h 294"/>
                <a:gd name="T40" fmla="*/ 27 w 212"/>
                <a:gd name="T41" fmla="*/ 288 h 294"/>
                <a:gd name="T42" fmla="*/ 27 w 212"/>
                <a:gd name="T43" fmla="*/ 288 h 294"/>
                <a:gd name="T44" fmla="*/ 48 w 212"/>
                <a:gd name="T45" fmla="*/ 253 h 294"/>
                <a:gd name="T46" fmla="*/ 68 w 212"/>
                <a:gd name="T47" fmla="*/ 216 h 294"/>
                <a:gd name="T48" fmla="*/ 107 w 212"/>
                <a:gd name="T49" fmla="*/ 146 h 294"/>
                <a:gd name="T50" fmla="*/ 130 w 212"/>
                <a:gd name="T51" fmla="*/ 111 h 294"/>
                <a:gd name="T52" fmla="*/ 153 w 212"/>
                <a:gd name="T53" fmla="*/ 78 h 294"/>
                <a:gd name="T54" fmla="*/ 179 w 212"/>
                <a:gd name="T55" fmla="*/ 47 h 294"/>
                <a:gd name="T56" fmla="*/ 208 w 212"/>
                <a:gd name="T57" fmla="*/ 18 h 294"/>
                <a:gd name="T58" fmla="*/ 208 w 212"/>
                <a:gd name="T59" fmla="*/ 18 h 294"/>
                <a:gd name="T60" fmla="*/ 210 w 212"/>
                <a:gd name="T61" fmla="*/ 16 h 294"/>
                <a:gd name="T62" fmla="*/ 212 w 212"/>
                <a:gd name="T63" fmla="*/ 12 h 294"/>
                <a:gd name="T64" fmla="*/ 212 w 212"/>
                <a:gd name="T65" fmla="*/ 8 h 294"/>
                <a:gd name="T66" fmla="*/ 210 w 212"/>
                <a:gd name="T67" fmla="*/ 4 h 294"/>
                <a:gd name="T68" fmla="*/ 208 w 212"/>
                <a:gd name="T69" fmla="*/ 2 h 294"/>
                <a:gd name="T70" fmla="*/ 204 w 212"/>
                <a:gd name="T71" fmla="*/ 0 h 294"/>
                <a:gd name="T72" fmla="*/ 200 w 212"/>
                <a:gd name="T73" fmla="*/ 0 h 294"/>
                <a:gd name="T74" fmla="*/ 196 w 212"/>
                <a:gd name="T75" fmla="*/ 0 h 294"/>
                <a:gd name="T76" fmla="*/ 196 w 212"/>
                <a:gd name="T77" fmla="*/ 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12" h="294">
                  <a:moveTo>
                    <a:pt x="196" y="0"/>
                  </a:moveTo>
                  <a:lnTo>
                    <a:pt x="196" y="0"/>
                  </a:lnTo>
                  <a:lnTo>
                    <a:pt x="181" y="14"/>
                  </a:lnTo>
                  <a:lnTo>
                    <a:pt x="163" y="25"/>
                  </a:lnTo>
                  <a:lnTo>
                    <a:pt x="150" y="41"/>
                  </a:lnTo>
                  <a:lnTo>
                    <a:pt x="134" y="57"/>
                  </a:lnTo>
                  <a:lnTo>
                    <a:pt x="109" y="90"/>
                  </a:lnTo>
                  <a:lnTo>
                    <a:pt x="85" y="125"/>
                  </a:lnTo>
                  <a:lnTo>
                    <a:pt x="64" y="162"/>
                  </a:lnTo>
                  <a:lnTo>
                    <a:pt x="44" y="199"/>
                  </a:lnTo>
                  <a:lnTo>
                    <a:pt x="23" y="236"/>
                  </a:lnTo>
                  <a:lnTo>
                    <a:pt x="2" y="271"/>
                  </a:lnTo>
                  <a:lnTo>
                    <a:pt x="2" y="271"/>
                  </a:lnTo>
                  <a:lnTo>
                    <a:pt x="0" y="277"/>
                  </a:lnTo>
                  <a:lnTo>
                    <a:pt x="0" y="282"/>
                  </a:lnTo>
                  <a:lnTo>
                    <a:pt x="4" y="288"/>
                  </a:lnTo>
                  <a:lnTo>
                    <a:pt x="7" y="292"/>
                  </a:lnTo>
                  <a:lnTo>
                    <a:pt x="11" y="294"/>
                  </a:lnTo>
                  <a:lnTo>
                    <a:pt x="17" y="294"/>
                  </a:lnTo>
                  <a:lnTo>
                    <a:pt x="23" y="292"/>
                  </a:lnTo>
                  <a:lnTo>
                    <a:pt x="27" y="288"/>
                  </a:lnTo>
                  <a:lnTo>
                    <a:pt x="27" y="288"/>
                  </a:lnTo>
                  <a:lnTo>
                    <a:pt x="48" y="253"/>
                  </a:lnTo>
                  <a:lnTo>
                    <a:pt x="68" y="216"/>
                  </a:lnTo>
                  <a:lnTo>
                    <a:pt x="107" y="146"/>
                  </a:lnTo>
                  <a:lnTo>
                    <a:pt x="130" y="111"/>
                  </a:lnTo>
                  <a:lnTo>
                    <a:pt x="153" y="78"/>
                  </a:lnTo>
                  <a:lnTo>
                    <a:pt x="179" y="47"/>
                  </a:lnTo>
                  <a:lnTo>
                    <a:pt x="208" y="18"/>
                  </a:lnTo>
                  <a:lnTo>
                    <a:pt x="208" y="18"/>
                  </a:lnTo>
                  <a:lnTo>
                    <a:pt x="210" y="16"/>
                  </a:lnTo>
                  <a:lnTo>
                    <a:pt x="212" y="12"/>
                  </a:lnTo>
                  <a:lnTo>
                    <a:pt x="212" y="8"/>
                  </a:lnTo>
                  <a:lnTo>
                    <a:pt x="210" y="4"/>
                  </a:lnTo>
                  <a:lnTo>
                    <a:pt x="208" y="2"/>
                  </a:lnTo>
                  <a:lnTo>
                    <a:pt x="204" y="0"/>
                  </a:lnTo>
                  <a:lnTo>
                    <a:pt x="200" y="0"/>
                  </a:lnTo>
                  <a:lnTo>
                    <a:pt x="196" y="0"/>
                  </a:lnTo>
                  <a:lnTo>
                    <a:pt x="196" y="0"/>
                  </a:lnTo>
                  <a:close/>
                </a:path>
              </a:pathLst>
            </a:custGeom>
            <a:ln>
              <a:solidFill>
                <a:srgbClr val="55674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7494B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5" name="Freeform 15"/>
            <p:cNvSpPr/>
            <p:nvPr/>
          </p:nvSpPr>
          <p:spPr bwMode="auto">
            <a:xfrm>
              <a:off x="6994129" y="1715302"/>
              <a:ext cx="142875" cy="244078"/>
            </a:xfrm>
            <a:custGeom>
              <a:avLst/>
              <a:gdLst>
                <a:gd name="T0" fmla="*/ 242 w 257"/>
                <a:gd name="T1" fmla="*/ 4 h 584"/>
                <a:gd name="T2" fmla="*/ 242 w 257"/>
                <a:gd name="T3" fmla="*/ 4 h 584"/>
                <a:gd name="T4" fmla="*/ 209 w 257"/>
                <a:gd name="T5" fmla="*/ 70 h 584"/>
                <a:gd name="T6" fmla="*/ 175 w 257"/>
                <a:gd name="T7" fmla="*/ 138 h 584"/>
                <a:gd name="T8" fmla="*/ 113 w 257"/>
                <a:gd name="T9" fmla="*/ 272 h 584"/>
                <a:gd name="T10" fmla="*/ 113 w 257"/>
                <a:gd name="T11" fmla="*/ 272 h 584"/>
                <a:gd name="T12" fmla="*/ 80 w 257"/>
                <a:gd name="T13" fmla="*/ 344 h 584"/>
                <a:gd name="T14" fmla="*/ 51 w 257"/>
                <a:gd name="T15" fmla="*/ 416 h 584"/>
                <a:gd name="T16" fmla="*/ 24 w 257"/>
                <a:gd name="T17" fmla="*/ 488 h 584"/>
                <a:gd name="T18" fmla="*/ 12 w 257"/>
                <a:gd name="T19" fmla="*/ 525 h 584"/>
                <a:gd name="T20" fmla="*/ 2 w 257"/>
                <a:gd name="T21" fmla="*/ 564 h 584"/>
                <a:gd name="T22" fmla="*/ 2 w 257"/>
                <a:gd name="T23" fmla="*/ 564 h 584"/>
                <a:gd name="T24" fmla="*/ 0 w 257"/>
                <a:gd name="T25" fmla="*/ 570 h 584"/>
                <a:gd name="T26" fmla="*/ 2 w 257"/>
                <a:gd name="T27" fmla="*/ 576 h 584"/>
                <a:gd name="T28" fmla="*/ 6 w 257"/>
                <a:gd name="T29" fmla="*/ 580 h 584"/>
                <a:gd name="T30" fmla="*/ 12 w 257"/>
                <a:gd name="T31" fmla="*/ 582 h 584"/>
                <a:gd name="T32" fmla="*/ 18 w 257"/>
                <a:gd name="T33" fmla="*/ 584 h 584"/>
                <a:gd name="T34" fmla="*/ 22 w 257"/>
                <a:gd name="T35" fmla="*/ 582 h 584"/>
                <a:gd name="T36" fmla="*/ 26 w 257"/>
                <a:gd name="T37" fmla="*/ 580 h 584"/>
                <a:gd name="T38" fmla="*/ 29 w 257"/>
                <a:gd name="T39" fmla="*/ 574 h 584"/>
                <a:gd name="T40" fmla="*/ 29 w 257"/>
                <a:gd name="T41" fmla="*/ 574 h 584"/>
                <a:gd name="T42" fmla="*/ 39 w 257"/>
                <a:gd name="T43" fmla="*/ 537 h 584"/>
                <a:gd name="T44" fmla="*/ 51 w 257"/>
                <a:gd name="T45" fmla="*/ 502 h 584"/>
                <a:gd name="T46" fmla="*/ 76 w 257"/>
                <a:gd name="T47" fmla="*/ 432 h 584"/>
                <a:gd name="T48" fmla="*/ 103 w 257"/>
                <a:gd name="T49" fmla="*/ 364 h 584"/>
                <a:gd name="T50" fmla="*/ 135 w 257"/>
                <a:gd name="T51" fmla="*/ 296 h 584"/>
                <a:gd name="T52" fmla="*/ 135 w 257"/>
                <a:gd name="T53" fmla="*/ 296 h 584"/>
                <a:gd name="T54" fmla="*/ 168 w 257"/>
                <a:gd name="T55" fmla="*/ 226 h 584"/>
                <a:gd name="T56" fmla="*/ 201 w 257"/>
                <a:gd name="T57" fmla="*/ 156 h 584"/>
                <a:gd name="T58" fmla="*/ 216 w 257"/>
                <a:gd name="T59" fmla="*/ 120 h 584"/>
                <a:gd name="T60" fmla="*/ 232 w 257"/>
                <a:gd name="T61" fmla="*/ 84 h 584"/>
                <a:gd name="T62" fmla="*/ 245 w 257"/>
                <a:gd name="T63" fmla="*/ 48 h 584"/>
                <a:gd name="T64" fmla="*/ 257 w 257"/>
                <a:gd name="T65" fmla="*/ 11 h 584"/>
                <a:gd name="T66" fmla="*/ 257 w 257"/>
                <a:gd name="T67" fmla="*/ 11 h 584"/>
                <a:gd name="T68" fmla="*/ 255 w 257"/>
                <a:gd name="T69" fmla="*/ 6 h 584"/>
                <a:gd name="T70" fmla="*/ 251 w 257"/>
                <a:gd name="T71" fmla="*/ 2 h 584"/>
                <a:gd name="T72" fmla="*/ 247 w 257"/>
                <a:gd name="T73" fmla="*/ 0 h 584"/>
                <a:gd name="T74" fmla="*/ 244 w 257"/>
                <a:gd name="T75" fmla="*/ 2 h 584"/>
                <a:gd name="T76" fmla="*/ 242 w 257"/>
                <a:gd name="T77" fmla="*/ 4 h 584"/>
                <a:gd name="T78" fmla="*/ 242 w 257"/>
                <a:gd name="T79" fmla="*/ 4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57" h="584">
                  <a:moveTo>
                    <a:pt x="242" y="4"/>
                  </a:moveTo>
                  <a:lnTo>
                    <a:pt x="242" y="4"/>
                  </a:lnTo>
                  <a:lnTo>
                    <a:pt x="209" y="70"/>
                  </a:lnTo>
                  <a:lnTo>
                    <a:pt x="175" y="138"/>
                  </a:lnTo>
                  <a:lnTo>
                    <a:pt x="113" y="272"/>
                  </a:lnTo>
                  <a:lnTo>
                    <a:pt x="113" y="272"/>
                  </a:lnTo>
                  <a:lnTo>
                    <a:pt x="80" y="344"/>
                  </a:lnTo>
                  <a:lnTo>
                    <a:pt x="51" y="416"/>
                  </a:lnTo>
                  <a:lnTo>
                    <a:pt x="24" y="488"/>
                  </a:lnTo>
                  <a:lnTo>
                    <a:pt x="12" y="525"/>
                  </a:lnTo>
                  <a:lnTo>
                    <a:pt x="2" y="564"/>
                  </a:lnTo>
                  <a:lnTo>
                    <a:pt x="2" y="564"/>
                  </a:lnTo>
                  <a:lnTo>
                    <a:pt x="0" y="570"/>
                  </a:lnTo>
                  <a:lnTo>
                    <a:pt x="2" y="576"/>
                  </a:lnTo>
                  <a:lnTo>
                    <a:pt x="6" y="580"/>
                  </a:lnTo>
                  <a:lnTo>
                    <a:pt x="12" y="582"/>
                  </a:lnTo>
                  <a:lnTo>
                    <a:pt x="18" y="584"/>
                  </a:lnTo>
                  <a:lnTo>
                    <a:pt x="22" y="582"/>
                  </a:lnTo>
                  <a:lnTo>
                    <a:pt x="26" y="580"/>
                  </a:lnTo>
                  <a:lnTo>
                    <a:pt x="29" y="574"/>
                  </a:lnTo>
                  <a:lnTo>
                    <a:pt x="29" y="574"/>
                  </a:lnTo>
                  <a:lnTo>
                    <a:pt x="39" y="537"/>
                  </a:lnTo>
                  <a:lnTo>
                    <a:pt x="51" y="502"/>
                  </a:lnTo>
                  <a:lnTo>
                    <a:pt x="76" y="432"/>
                  </a:lnTo>
                  <a:lnTo>
                    <a:pt x="103" y="364"/>
                  </a:lnTo>
                  <a:lnTo>
                    <a:pt x="135" y="296"/>
                  </a:lnTo>
                  <a:lnTo>
                    <a:pt x="135" y="296"/>
                  </a:lnTo>
                  <a:lnTo>
                    <a:pt x="168" y="226"/>
                  </a:lnTo>
                  <a:lnTo>
                    <a:pt x="201" y="156"/>
                  </a:lnTo>
                  <a:lnTo>
                    <a:pt x="216" y="120"/>
                  </a:lnTo>
                  <a:lnTo>
                    <a:pt x="232" y="84"/>
                  </a:lnTo>
                  <a:lnTo>
                    <a:pt x="245" y="48"/>
                  </a:lnTo>
                  <a:lnTo>
                    <a:pt x="257" y="11"/>
                  </a:lnTo>
                  <a:lnTo>
                    <a:pt x="257" y="11"/>
                  </a:lnTo>
                  <a:lnTo>
                    <a:pt x="255" y="6"/>
                  </a:lnTo>
                  <a:lnTo>
                    <a:pt x="251" y="2"/>
                  </a:lnTo>
                  <a:lnTo>
                    <a:pt x="247" y="0"/>
                  </a:lnTo>
                  <a:lnTo>
                    <a:pt x="244" y="2"/>
                  </a:lnTo>
                  <a:lnTo>
                    <a:pt x="242" y="4"/>
                  </a:lnTo>
                  <a:lnTo>
                    <a:pt x="242" y="4"/>
                  </a:lnTo>
                  <a:close/>
                </a:path>
              </a:pathLst>
            </a:custGeom>
            <a:ln>
              <a:solidFill>
                <a:srgbClr val="55674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7494B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6" name="Freeform 16"/>
            <p:cNvSpPr/>
            <p:nvPr/>
          </p:nvSpPr>
          <p:spPr bwMode="auto">
            <a:xfrm>
              <a:off x="6746479" y="1798645"/>
              <a:ext cx="188913" cy="340519"/>
            </a:xfrm>
            <a:custGeom>
              <a:avLst/>
              <a:gdLst>
                <a:gd name="T0" fmla="*/ 325 w 338"/>
                <a:gd name="T1" fmla="*/ 0 h 816"/>
                <a:gd name="T2" fmla="*/ 325 w 338"/>
                <a:gd name="T3" fmla="*/ 0 h 816"/>
                <a:gd name="T4" fmla="*/ 305 w 338"/>
                <a:gd name="T5" fmla="*/ 18 h 816"/>
                <a:gd name="T6" fmla="*/ 286 w 338"/>
                <a:gd name="T7" fmla="*/ 35 h 816"/>
                <a:gd name="T8" fmla="*/ 268 w 338"/>
                <a:gd name="T9" fmla="*/ 55 h 816"/>
                <a:gd name="T10" fmla="*/ 251 w 338"/>
                <a:gd name="T11" fmla="*/ 76 h 816"/>
                <a:gd name="T12" fmla="*/ 235 w 338"/>
                <a:gd name="T13" fmla="*/ 98 h 816"/>
                <a:gd name="T14" fmla="*/ 219 w 338"/>
                <a:gd name="T15" fmla="*/ 121 h 816"/>
                <a:gd name="T16" fmla="*/ 192 w 338"/>
                <a:gd name="T17" fmla="*/ 170 h 816"/>
                <a:gd name="T18" fmla="*/ 169 w 338"/>
                <a:gd name="T19" fmla="*/ 218 h 816"/>
                <a:gd name="T20" fmla="*/ 146 w 338"/>
                <a:gd name="T21" fmla="*/ 269 h 816"/>
                <a:gd name="T22" fmla="*/ 126 w 338"/>
                <a:gd name="T23" fmla="*/ 319 h 816"/>
                <a:gd name="T24" fmla="*/ 109 w 338"/>
                <a:gd name="T25" fmla="*/ 366 h 816"/>
                <a:gd name="T26" fmla="*/ 109 w 338"/>
                <a:gd name="T27" fmla="*/ 366 h 816"/>
                <a:gd name="T28" fmla="*/ 89 w 338"/>
                <a:gd name="T29" fmla="*/ 419 h 816"/>
                <a:gd name="T30" fmla="*/ 72 w 338"/>
                <a:gd name="T31" fmla="*/ 471 h 816"/>
                <a:gd name="T32" fmla="*/ 54 w 338"/>
                <a:gd name="T33" fmla="*/ 526 h 816"/>
                <a:gd name="T34" fmla="*/ 40 w 338"/>
                <a:gd name="T35" fmla="*/ 580 h 816"/>
                <a:gd name="T36" fmla="*/ 27 w 338"/>
                <a:gd name="T37" fmla="*/ 635 h 816"/>
                <a:gd name="T38" fmla="*/ 15 w 338"/>
                <a:gd name="T39" fmla="*/ 689 h 816"/>
                <a:gd name="T40" fmla="*/ 7 w 338"/>
                <a:gd name="T41" fmla="*/ 744 h 816"/>
                <a:gd name="T42" fmla="*/ 0 w 338"/>
                <a:gd name="T43" fmla="*/ 800 h 816"/>
                <a:gd name="T44" fmla="*/ 0 w 338"/>
                <a:gd name="T45" fmla="*/ 800 h 816"/>
                <a:gd name="T46" fmla="*/ 0 w 338"/>
                <a:gd name="T47" fmla="*/ 806 h 816"/>
                <a:gd name="T48" fmla="*/ 3 w 338"/>
                <a:gd name="T49" fmla="*/ 812 h 816"/>
                <a:gd name="T50" fmla="*/ 7 w 338"/>
                <a:gd name="T51" fmla="*/ 814 h 816"/>
                <a:gd name="T52" fmla="*/ 13 w 338"/>
                <a:gd name="T53" fmla="*/ 816 h 816"/>
                <a:gd name="T54" fmla="*/ 19 w 338"/>
                <a:gd name="T55" fmla="*/ 816 h 816"/>
                <a:gd name="T56" fmla="*/ 25 w 338"/>
                <a:gd name="T57" fmla="*/ 814 h 816"/>
                <a:gd name="T58" fmla="*/ 29 w 338"/>
                <a:gd name="T59" fmla="*/ 808 h 816"/>
                <a:gd name="T60" fmla="*/ 31 w 338"/>
                <a:gd name="T61" fmla="*/ 802 h 816"/>
                <a:gd name="T62" fmla="*/ 31 w 338"/>
                <a:gd name="T63" fmla="*/ 802 h 816"/>
                <a:gd name="T64" fmla="*/ 37 w 338"/>
                <a:gd name="T65" fmla="*/ 750 h 816"/>
                <a:gd name="T66" fmla="*/ 46 w 338"/>
                <a:gd name="T67" fmla="*/ 697 h 816"/>
                <a:gd name="T68" fmla="*/ 56 w 338"/>
                <a:gd name="T69" fmla="*/ 645 h 816"/>
                <a:gd name="T70" fmla="*/ 70 w 338"/>
                <a:gd name="T71" fmla="*/ 592 h 816"/>
                <a:gd name="T72" fmla="*/ 83 w 338"/>
                <a:gd name="T73" fmla="*/ 541 h 816"/>
                <a:gd name="T74" fmla="*/ 99 w 338"/>
                <a:gd name="T75" fmla="*/ 489 h 816"/>
                <a:gd name="T76" fmla="*/ 114 w 338"/>
                <a:gd name="T77" fmla="*/ 438 h 816"/>
                <a:gd name="T78" fmla="*/ 132 w 338"/>
                <a:gd name="T79" fmla="*/ 388 h 816"/>
                <a:gd name="T80" fmla="*/ 132 w 338"/>
                <a:gd name="T81" fmla="*/ 388 h 816"/>
                <a:gd name="T82" fmla="*/ 151 w 338"/>
                <a:gd name="T83" fmla="*/ 337 h 816"/>
                <a:gd name="T84" fmla="*/ 171 w 338"/>
                <a:gd name="T85" fmla="*/ 286 h 816"/>
                <a:gd name="T86" fmla="*/ 192 w 338"/>
                <a:gd name="T87" fmla="*/ 238 h 816"/>
                <a:gd name="T88" fmla="*/ 218 w 338"/>
                <a:gd name="T89" fmla="*/ 189 h 816"/>
                <a:gd name="T90" fmla="*/ 243 w 338"/>
                <a:gd name="T91" fmla="*/ 142 h 816"/>
                <a:gd name="T92" fmla="*/ 272 w 338"/>
                <a:gd name="T93" fmla="*/ 98 h 816"/>
                <a:gd name="T94" fmla="*/ 301 w 338"/>
                <a:gd name="T95" fmla="*/ 53 h 816"/>
                <a:gd name="T96" fmla="*/ 336 w 338"/>
                <a:gd name="T97" fmla="*/ 10 h 816"/>
                <a:gd name="T98" fmla="*/ 336 w 338"/>
                <a:gd name="T99" fmla="*/ 10 h 816"/>
                <a:gd name="T100" fmla="*/ 338 w 338"/>
                <a:gd name="T101" fmla="*/ 8 h 816"/>
                <a:gd name="T102" fmla="*/ 338 w 338"/>
                <a:gd name="T103" fmla="*/ 6 h 816"/>
                <a:gd name="T104" fmla="*/ 334 w 338"/>
                <a:gd name="T105" fmla="*/ 2 h 816"/>
                <a:gd name="T106" fmla="*/ 330 w 338"/>
                <a:gd name="T107" fmla="*/ 0 h 816"/>
                <a:gd name="T108" fmla="*/ 325 w 338"/>
                <a:gd name="T109" fmla="*/ 0 h 816"/>
                <a:gd name="T110" fmla="*/ 325 w 338"/>
                <a:gd name="T111" fmla="*/ 0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38" h="816">
                  <a:moveTo>
                    <a:pt x="325" y="0"/>
                  </a:moveTo>
                  <a:lnTo>
                    <a:pt x="325" y="0"/>
                  </a:lnTo>
                  <a:lnTo>
                    <a:pt x="305" y="18"/>
                  </a:lnTo>
                  <a:lnTo>
                    <a:pt x="286" y="35"/>
                  </a:lnTo>
                  <a:lnTo>
                    <a:pt x="268" y="55"/>
                  </a:lnTo>
                  <a:lnTo>
                    <a:pt x="251" y="76"/>
                  </a:lnTo>
                  <a:lnTo>
                    <a:pt x="235" y="98"/>
                  </a:lnTo>
                  <a:lnTo>
                    <a:pt x="219" y="121"/>
                  </a:lnTo>
                  <a:lnTo>
                    <a:pt x="192" y="170"/>
                  </a:lnTo>
                  <a:lnTo>
                    <a:pt x="169" y="218"/>
                  </a:lnTo>
                  <a:lnTo>
                    <a:pt x="146" y="269"/>
                  </a:lnTo>
                  <a:lnTo>
                    <a:pt x="126" y="319"/>
                  </a:lnTo>
                  <a:lnTo>
                    <a:pt x="109" y="366"/>
                  </a:lnTo>
                  <a:lnTo>
                    <a:pt x="109" y="366"/>
                  </a:lnTo>
                  <a:lnTo>
                    <a:pt x="89" y="419"/>
                  </a:lnTo>
                  <a:lnTo>
                    <a:pt x="72" y="471"/>
                  </a:lnTo>
                  <a:lnTo>
                    <a:pt x="54" y="526"/>
                  </a:lnTo>
                  <a:lnTo>
                    <a:pt x="40" y="580"/>
                  </a:lnTo>
                  <a:lnTo>
                    <a:pt x="27" y="635"/>
                  </a:lnTo>
                  <a:lnTo>
                    <a:pt x="15" y="689"/>
                  </a:lnTo>
                  <a:lnTo>
                    <a:pt x="7" y="744"/>
                  </a:lnTo>
                  <a:lnTo>
                    <a:pt x="0" y="800"/>
                  </a:lnTo>
                  <a:lnTo>
                    <a:pt x="0" y="800"/>
                  </a:lnTo>
                  <a:lnTo>
                    <a:pt x="0" y="806"/>
                  </a:lnTo>
                  <a:lnTo>
                    <a:pt x="3" y="812"/>
                  </a:lnTo>
                  <a:lnTo>
                    <a:pt x="7" y="814"/>
                  </a:lnTo>
                  <a:lnTo>
                    <a:pt x="13" y="816"/>
                  </a:lnTo>
                  <a:lnTo>
                    <a:pt x="19" y="816"/>
                  </a:lnTo>
                  <a:lnTo>
                    <a:pt x="25" y="814"/>
                  </a:lnTo>
                  <a:lnTo>
                    <a:pt x="29" y="808"/>
                  </a:lnTo>
                  <a:lnTo>
                    <a:pt x="31" y="802"/>
                  </a:lnTo>
                  <a:lnTo>
                    <a:pt x="31" y="802"/>
                  </a:lnTo>
                  <a:lnTo>
                    <a:pt x="37" y="750"/>
                  </a:lnTo>
                  <a:lnTo>
                    <a:pt x="46" y="697"/>
                  </a:lnTo>
                  <a:lnTo>
                    <a:pt x="56" y="645"/>
                  </a:lnTo>
                  <a:lnTo>
                    <a:pt x="70" y="592"/>
                  </a:lnTo>
                  <a:lnTo>
                    <a:pt x="83" y="541"/>
                  </a:lnTo>
                  <a:lnTo>
                    <a:pt x="99" y="489"/>
                  </a:lnTo>
                  <a:lnTo>
                    <a:pt x="114" y="438"/>
                  </a:lnTo>
                  <a:lnTo>
                    <a:pt x="132" y="388"/>
                  </a:lnTo>
                  <a:lnTo>
                    <a:pt x="132" y="388"/>
                  </a:lnTo>
                  <a:lnTo>
                    <a:pt x="151" y="337"/>
                  </a:lnTo>
                  <a:lnTo>
                    <a:pt x="171" y="286"/>
                  </a:lnTo>
                  <a:lnTo>
                    <a:pt x="192" y="238"/>
                  </a:lnTo>
                  <a:lnTo>
                    <a:pt x="218" y="189"/>
                  </a:lnTo>
                  <a:lnTo>
                    <a:pt x="243" y="142"/>
                  </a:lnTo>
                  <a:lnTo>
                    <a:pt x="272" y="98"/>
                  </a:lnTo>
                  <a:lnTo>
                    <a:pt x="301" y="53"/>
                  </a:lnTo>
                  <a:lnTo>
                    <a:pt x="336" y="10"/>
                  </a:lnTo>
                  <a:lnTo>
                    <a:pt x="336" y="10"/>
                  </a:lnTo>
                  <a:lnTo>
                    <a:pt x="338" y="8"/>
                  </a:lnTo>
                  <a:lnTo>
                    <a:pt x="338" y="6"/>
                  </a:lnTo>
                  <a:lnTo>
                    <a:pt x="334" y="2"/>
                  </a:lnTo>
                  <a:lnTo>
                    <a:pt x="330" y="0"/>
                  </a:lnTo>
                  <a:lnTo>
                    <a:pt x="325" y="0"/>
                  </a:lnTo>
                  <a:lnTo>
                    <a:pt x="325" y="0"/>
                  </a:lnTo>
                  <a:close/>
                </a:path>
              </a:pathLst>
            </a:custGeom>
            <a:ln>
              <a:solidFill>
                <a:srgbClr val="55674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7494B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7" name="Freeform 17"/>
            <p:cNvSpPr/>
            <p:nvPr/>
          </p:nvSpPr>
          <p:spPr bwMode="auto">
            <a:xfrm>
              <a:off x="6675041" y="2114161"/>
              <a:ext cx="476250" cy="103585"/>
            </a:xfrm>
            <a:custGeom>
              <a:avLst/>
              <a:gdLst>
                <a:gd name="T0" fmla="*/ 4 w 854"/>
                <a:gd name="T1" fmla="*/ 250 h 250"/>
                <a:gd name="T2" fmla="*/ 4 w 854"/>
                <a:gd name="T3" fmla="*/ 250 h 250"/>
                <a:gd name="T4" fmla="*/ 14 w 854"/>
                <a:gd name="T5" fmla="*/ 250 h 250"/>
                <a:gd name="T6" fmla="*/ 25 w 854"/>
                <a:gd name="T7" fmla="*/ 250 h 250"/>
                <a:gd name="T8" fmla="*/ 49 w 854"/>
                <a:gd name="T9" fmla="*/ 248 h 250"/>
                <a:gd name="T10" fmla="*/ 95 w 854"/>
                <a:gd name="T11" fmla="*/ 238 h 250"/>
                <a:gd name="T12" fmla="*/ 95 w 854"/>
                <a:gd name="T13" fmla="*/ 238 h 250"/>
                <a:gd name="T14" fmla="*/ 212 w 854"/>
                <a:gd name="T15" fmla="*/ 215 h 250"/>
                <a:gd name="T16" fmla="*/ 212 w 854"/>
                <a:gd name="T17" fmla="*/ 215 h 250"/>
                <a:gd name="T18" fmla="*/ 331 w 854"/>
                <a:gd name="T19" fmla="*/ 189 h 250"/>
                <a:gd name="T20" fmla="*/ 448 w 854"/>
                <a:gd name="T21" fmla="*/ 162 h 250"/>
                <a:gd name="T22" fmla="*/ 448 w 854"/>
                <a:gd name="T23" fmla="*/ 162 h 250"/>
                <a:gd name="T24" fmla="*/ 559 w 854"/>
                <a:gd name="T25" fmla="*/ 133 h 250"/>
                <a:gd name="T26" fmla="*/ 613 w 854"/>
                <a:gd name="T27" fmla="*/ 115 h 250"/>
                <a:gd name="T28" fmla="*/ 670 w 854"/>
                <a:gd name="T29" fmla="*/ 98 h 250"/>
                <a:gd name="T30" fmla="*/ 670 w 854"/>
                <a:gd name="T31" fmla="*/ 98 h 250"/>
                <a:gd name="T32" fmla="*/ 718 w 854"/>
                <a:gd name="T33" fmla="*/ 80 h 250"/>
                <a:gd name="T34" fmla="*/ 769 w 854"/>
                <a:gd name="T35" fmla="*/ 63 h 250"/>
                <a:gd name="T36" fmla="*/ 769 w 854"/>
                <a:gd name="T37" fmla="*/ 63 h 250"/>
                <a:gd name="T38" fmla="*/ 790 w 854"/>
                <a:gd name="T39" fmla="*/ 53 h 250"/>
                <a:gd name="T40" fmla="*/ 816 w 854"/>
                <a:gd name="T41" fmla="*/ 45 h 250"/>
                <a:gd name="T42" fmla="*/ 825 w 854"/>
                <a:gd name="T43" fmla="*/ 39 h 250"/>
                <a:gd name="T44" fmla="*/ 837 w 854"/>
                <a:gd name="T45" fmla="*/ 34 h 250"/>
                <a:gd name="T46" fmla="*/ 845 w 854"/>
                <a:gd name="T47" fmla="*/ 26 h 250"/>
                <a:gd name="T48" fmla="*/ 853 w 854"/>
                <a:gd name="T49" fmla="*/ 16 h 250"/>
                <a:gd name="T50" fmla="*/ 853 w 854"/>
                <a:gd name="T51" fmla="*/ 16 h 250"/>
                <a:gd name="T52" fmla="*/ 854 w 854"/>
                <a:gd name="T53" fmla="*/ 12 h 250"/>
                <a:gd name="T54" fmla="*/ 853 w 854"/>
                <a:gd name="T55" fmla="*/ 6 h 250"/>
                <a:gd name="T56" fmla="*/ 851 w 854"/>
                <a:gd name="T57" fmla="*/ 2 h 250"/>
                <a:gd name="T58" fmla="*/ 845 w 854"/>
                <a:gd name="T59" fmla="*/ 0 h 250"/>
                <a:gd name="T60" fmla="*/ 845 w 854"/>
                <a:gd name="T61" fmla="*/ 0 h 250"/>
                <a:gd name="T62" fmla="*/ 835 w 854"/>
                <a:gd name="T63" fmla="*/ 0 h 250"/>
                <a:gd name="T64" fmla="*/ 825 w 854"/>
                <a:gd name="T65" fmla="*/ 2 h 250"/>
                <a:gd name="T66" fmla="*/ 804 w 854"/>
                <a:gd name="T67" fmla="*/ 10 h 250"/>
                <a:gd name="T68" fmla="*/ 767 w 854"/>
                <a:gd name="T69" fmla="*/ 30 h 250"/>
                <a:gd name="T70" fmla="*/ 767 w 854"/>
                <a:gd name="T71" fmla="*/ 30 h 250"/>
                <a:gd name="T72" fmla="*/ 716 w 854"/>
                <a:gd name="T73" fmla="*/ 49 h 250"/>
                <a:gd name="T74" fmla="*/ 668 w 854"/>
                <a:gd name="T75" fmla="*/ 67 h 250"/>
                <a:gd name="T76" fmla="*/ 668 w 854"/>
                <a:gd name="T77" fmla="*/ 67 h 250"/>
                <a:gd name="T78" fmla="*/ 609 w 854"/>
                <a:gd name="T79" fmla="*/ 86 h 250"/>
                <a:gd name="T80" fmla="*/ 549 w 854"/>
                <a:gd name="T81" fmla="*/ 104 h 250"/>
                <a:gd name="T82" fmla="*/ 430 w 854"/>
                <a:gd name="T83" fmla="*/ 135 h 250"/>
                <a:gd name="T84" fmla="*/ 430 w 854"/>
                <a:gd name="T85" fmla="*/ 135 h 250"/>
                <a:gd name="T86" fmla="*/ 313 w 854"/>
                <a:gd name="T87" fmla="*/ 162 h 250"/>
                <a:gd name="T88" fmla="*/ 197 w 854"/>
                <a:gd name="T89" fmla="*/ 187 h 250"/>
                <a:gd name="T90" fmla="*/ 197 w 854"/>
                <a:gd name="T91" fmla="*/ 187 h 250"/>
                <a:gd name="T92" fmla="*/ 90 w 854"/>
                <a:gd name="T93" fmla="*/ 213 h 250"/>
                <a:gd name="T94" fmla="*/ 90 w 854"/>
                <a:gd name="T95" fmla="*/ 213 h 250"/>
                <a:gd name="T96" fmla="*/ 45 w 854"/>
                <a:gd name="T97" fmla="*/ 222 h 250"/>
                <a:gd name="T98" fmla="*/ 22 w 854"/>
                <a:gd name="T99" fmla="*/ 230 h 250"/>
                <a:gd name="T100" fmla="*/ 10 w 854"/>
                <a:gd name="T101" fmla="*/ 236 h 250"/>
                <a:gd name="T102" fmla="*/ 0 w 854"/>
                <a:gd name="T103" fmla="*/ 242 h 250"/>
                <a:gd name="T104" fmla="*/ 0 w 854"/>
                <a:gd name="T105" fmla="*/ 242 h 250"/>
                <a:gd name="T106" fmla="*/ 0 w 854"/>
                <a:gd name="T107" fmla="*/ 244 h 250"/>
                <a:gd name="T108" fmla="*/ 0 w 854"/>
                <a:gd name="T109" fmla="*/ 246 h 250"/>
                <a:gd name="T110" fmla="*/ 0 w 854"/>
                <a:gd name="T111" fmla="*/ 248 h 250"/>
                <a:gd name="T112" fmla="*/ 4 w 854"/>
                <a:gd name="T113" fmla="*/ 250 h 250"/>
                <a:gd name="T114" fmla="*/ 4 w 854"/>
                <a:gd name="T115" fmla="*/ 25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54" h="250">
                  <a:moveTo>
                    <a:pt x="4" y="250"/>
                  </a:moveTo>
                  <a:lnTo>
                    <a:pt x="4" y="250"/>
                  </a:lnTo>
                  <a:lnTo>
                    <a:pt x="14" y="250"/>
                  </a:lnTo>
                  <a:lnTo>
                    <a:pt x="25" y="250"/>
                  </a:lnTo>
                  <a:lnTo>
                    <a:pt x="49" y="248"/>
                  </a:lnTo>
                  <a:lnTo>
                    <a:pt x="95" y="238"/>
                  </a:lnTo>
                  <a:lnTo>
                    <a:pt x="95" y="238"/>
                  </a:lnTo>
                  <a:lnTo>
                    <a:pt x="212" y="215"/>
                  </a:lnTo>
                  <a:lnTo>
                    <a:pt x="212" y="215"/>
                  </a:lnTo>
                  <a:lnTo>
                    <a:pt x="331" y="189"/>
                  </a:lnTo>
                  <a:lnTo>
                    <a:pt x="448" y="162"/>
                  </a:lnTo>
                  <a:lnTo>
                    <a:pt x="448" y="162"/>
                  </a:lnTo>
                  <a:lnTo>
                    <a:pt x="559" y="133"/>
                  </a:lnTo>
                  <a:lnTo>
                    <a:pt x="613" y="115"/>
                  </a:lnTo>
                  <a:lnTo>
                    <a:pt x="670" y="98"/>
                  </a:lnTo>
                  <a:lnTo>
                    <a:pt x="670" y="98"/>
                  </a:lnTo>
                  <a:lnTo>
                    <a:pt x="718" y="80"/>
                  </a:lnTo>
                  <a:lnTo>
                    <a:pt x="769" y="63"/>
                  </a:lnTo>
                  <a:lnTo>
                    <a:pt x="769" y="63"/>
                  </a:lnTo>
                  <a:lnTo>
                    <a:pt x="790" y="53"/>
                  </a:lnTo>
                  <a:lnTo>
                    <a:pt x="816" y="45"/>
                  </a:lnTo>
                  <a:lnTo>
                    <a:pt x="825" y="39"/>
                  </a:lnTo>
                  <a:lnTo>
                    <a:pt x="837" y="34"/>
                  </a:lnTo>
                  <a:lnTo>
                    <a:pt x="845" y="26"/>
                  </a:lnTo>
                  <a:lnTo>
                    <a:pt x="853" y="16"/>
                  </a:lnTo>
                  <a:lnTo>
                    <a:pt x="853" y="16"/>
                  </a:lnTo>
                  <a:lnTo>
                    <a:pt x="854" y="12"/>
                  </a:lnTo>
                  <a:lnTo>
                    <a:pt x="853" y="6"/>
                  </a:lnTo>
                  <a:lnTo>
                    <a:pt x="851" y="2"/>
                  </a:lnTo>
                  <a:lnTo>
                    <a:pt x="845" y="0"/>
                  </a:lnTo>
                  <a:lnTo>
                    <a:pt x="845" y="0"/>
                  </a:lnTo>
                  <a:lnTo>
                    <a:pt x="835" y="0"/>
                  </a:lnTo>
                  <a:lnTo>
                    <a:pt x="825" y="2"/>
                  </a:lnTo>
                  <a:lnTo>
                    <a:pt x="804" y="10"/>
                  </a:lnTo>
                  <a:lnTo>
                    <a:pt x="767" y="30"/>
                  </a:lnTo>
                  <a:lnTo>
                    <a:pt x="767" y="30"/>
                  </a:lnTo>
                  <a:lnTo>
                    <a:pt x="716" y="49"/>
                  </a:lnTo>
                  <a:lnTo>
                    <a:pt x="668" y="67"/>
                  </a:lnTo>
                  <a:lnTo>
                    <a:pt x="668" y="67"/>
                  </a:lnTo>
                  <a:lnTo>
                    <a:pt x="609" y="86"/>
                  </a:lnTo>
                  <a:lnTo>
                    <a:pt x="549" y="104"/>
                  </a:lnTo>
                  <a:lnTo>
                    <a:pt x="430" y="135"/>
                  </a:lnTo>
                  <a:lnTo>
                    <a:pt x="430" y="135"/>
                  </a:lnTo>
                  <a:lnTo>
                    <a:pt x="313" y="162"/>
                  </a:lnTo>
                  <a:lnTo>
                    <a:pt x="197" y="187"/>
                  </a:lnTo>
                  <a:lnTo>
                    <a:pt x="197" y="187"/>
                  </a:lnTo>
                  <a:lnTo>
                    <a:pt x="90" y="213"/>
                  </a:lnTo>
                  <a:lnTo>
                    <a:pt x="90" y="213"/>
                  </a:lnTo>
                  <a:lnTo>
                    <a:pt x="45" y="222"/>
                  </a:lnTo>
                  <a:lnTo>
                    <a:pt x="22" y="230"/>
                  </a:lnTo>
                  <a:lnTo>
                    <a:pt x="10" y="236"/>
                  </a:lnTo>
                  <a:lnTo>
                    <a:pt x="0" y="242"/>
                  </a:lnTo>
                  <a:lnTo>
                    <a:pt x="0" y="242"/>
                  </a:lnTo>
                  <a:lnTo>
                    <a:pt x="0" y="244"/>
                  </a:lnTo>
                  <a:lnTo>
                    <a:pt x="0" y="246"/>
                  </a:lnTo>
                  <a:lnTo>
                    <a:pt x="0" y="248"/>
                  </a:lnTo>
                  <a:lnTo>
                    <a:pt x="4" y="250"/>
                  </a:lnTo>
                  <a:lnTo>
                    <a:pt x="4" y="250"/>
                  </a:lnTo>
                  <a:close/>
                </a:path>
              </a:pathLst>
            </a:custGeom>
            <a:ln>
              <a:solidFill>
                <a:srgbClr val="55674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7494B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8" name="Freeform 18"/>
            <p:cNvSpPr/>
            <p:nvPr/>
          </p:nvSpPr>
          <p:spPr bwMode="auto">
            <a:xfrm>
              <a:off x="6868716" y="1948664"/>
              <a:ext cx="438150" cy="100013"/>
            </a:xfrm>
            <a:custGeom>
              <a:avLst/>
              <a:gdLst>
                <a:gd name="T0" fmla="*/ 9 w 788"/>
                <a:gd name="T1" fmla="*/ 240 h 240"/>
                <a:gd name="T2" fmla="*/ 9 w 788"/>
                <a:gd name="T3" fmla="*/ 240 h 240"/>
                <a:gd name="T4" fmla="*/ 107 w 788"/>
                <a:gd name="T5" fmla="*/ 203 h 240"/>
                <a:gd name="T6" fmla="*/ 157 w 788"/>
                <a:gd name="T7" fmla="*/ 187 h 240"/>
                <a:gd name="T8" fmla="*/ 206 w 788"/>
                <a:gd name="T9" fmla="*/ 172 h 240"/>
                <a:gd name="T10" fmla="*/ 206 w 788"/>
                <a:gd name="T11" fmla="*/ 172 h 240"/>
                <a:gd name="T12" fmla="*/ 258 w 788"/>
                <a:gd name="T13" fmla="*/ 160 h 240"/>
                <a:gd name="T14" fmla="*/ 309 w 788"/>
                <a:gd name="T15" fmla="*/ 148 h 240"/>
                <a:gd name="T16" fmla="*/ 412 w 788"/>
                <a:gd name="T17" fmla="*/ 127 h 240"/>
                <a:gd name="T18" fmla="*/ 412 w 788"/>
                <a:gd name="T19" fmla="*/ 127 h 240"/>
                <a:gd name="T20" fmla="*/ 515 w 788"/>
                <a:gd name="T21" fmla="*/ 106 h 240"/>
                <a:gd name="T22" fmla="*/ 566 w 788"/>
                <a:gd name="T23" fmla="*/ 96 h 240"/>
                <a:gd name="T24" fmla="*/ 618 w 788"/>
                <a:gd name="T25" fmla="*/ 82 h 240"/>
                <a:gd name="T26" fmla="*/ 618 w 788"/>
                <a:gd name="T27" fmla="*/ 82 h 240"/>
                <a:gd name="T28" fmla="*/ 659 w 788"/>
                <a:gd name="T29" fmla="*/ 70 h 240"/>
                <a:gd name="T30" fmla="*/ 700 w 788"/>
                <a:gd name="T31" fmla="*/ 57 h 240"/>
                <a:gd name="T32" fmla="*/ 700 w 788"/>
                <a:gd name="T33" fmla="*/ 57 h 240"/>
                <a:gd name="T34" fmla="*/ 722 w 788"/>
                <a:gd name="T35" fmla="*/ 51 h 240"/>
                <a:gd name="T36" fmla="*/ 745 w 788"/>
                <a:gd name="T37" fmla="*/ 43 h 240"/>
                <a:gd name="T38" fmla="*/ 766 w 788"/>
                <a:gd name="T39" fmla="*/ 34 h 240"/>
                <a:gd name="T40" fmla="*/ 776 w 788"/>
                <a:gd name="T41" fmla="*/ 26 h 240"/>
                <a:gd name="T42" fmla="*/ 784 w 788"/>
                <a:gd name="T43" fmla="*/ 20 h 240"/>
                <a:gd name="T44" fmla="*/ 784 w 788"/>
                <a:gd name="T45" fmla="*/ 20 h 240"/>
                <a:gd name="T46" fmla="*/ 788 w 788"/>
                <a:gd name="T47" fmla="*/ 12 h 240"/>
                <a:gd name="T48" fmla="*/ 788 w 788"/>
                <a:gd name="T49" fmla="*/ 6 h 240"/>
                <a:gd name="T50" fmla="*/ 782 w 788"/>
                <a:gd name="T51" fmla="*/ 2 h 240"/>
                <a:gd name="T52" fmla="*/ 776 w 788"/>
                <a:gd name="T53" fmla="*/ 0 h 240"/>
                <a:gd name="T54" fmla="*/ 776 w 788"/>
                <a:gd name="T55" fmla="*/ 0 h 240"/>
                <a:gd name="T56" fmla="*/ 766 w 788"/>
                <a:gd name="T57" fmla="*/ 0 h 240"/>
                <a:gd name="T58" fmla="*/ 757 w 788"/>
                <a:gd name="T59" fmla="*/ 4 h 240"/>
                <a:gd name="T60" fmla="*/ 737 w 788"/>
                <a:gd name="T61" fmla="*/ 10 h 240"/>
                <a:gd name="T62" fmla="*/ 698 w 788"/>
                <a:gd name="T63" fmla="*/ 28 h 240"/>
                <a:gd name="T64" fmla="*/ 698 w 788"/>
                <a:gd name="T65" fmla="*/ 28 h 240"/>
                <a:gd name="T66" fmla="*/ 644 w 788"/>
                <a:gd name="T67" fmla="*/ 45 h 240"/>
                <a:gd name="T68" fmla="*/ 589 w 788"/>
                <a:gd name="T69" fmla="*/ 59 h 240"/>
                <a:gd name="T70" fmla="*/ 589 w 788"/>
                <a:gd name="T71" fmla="*/ 59 h 240"/>
                <a:gd name="T72" fmla="*/ 539 w 788"/>
                <a:gd name="T73" fmla="*/ 72 h 240"/>
                <a:gd name="T74" fmla="*/ 486 w 788"/>
                <a:gd name="T75" fmla="*/ 84 h 240"/>
                <a:gd name="T76" fmla="*/ 383 w 788"/>
                <a:gd name="T77" fmla="*/ 106 h 240"/>
                <a:gd name="T78" fmla="*/ 383 w 788"/>
                <a:gd name="T79" fmla="*/ 106 h 240"/>
                <a:gd name="T80" fmla="*/ 286 w 788"/>
                <a:gd name="T81" fmla="*/ 125 h 240"/>
                <a:gd name="T82" fmla="*/ 237 w 788"/>
                <a:gd name="T83" fmla="*/ 135 h 240"/>
                <a:gd name="T84" fmla="*/ 186 w 788"/>
                <a:gd name="T85" fmla="*/ 148 h 240"/>
                <a:gd name="T86" fmla="*/ 138 w 788"/>
                <a:gd name="T87" fmla="*/ 162 h 240"/>
                <a:gd name="T88" fmla="*/ 89 w 788"/>
                <a:gd name="T89" fmla="*/ 179 h 240"/>
                <a:gd name="T90" fmla="*/ 44 w 788"/>
                <a:gd name="T91" fmla="*/ 201 h 240"/>
                <a:gd name="T92" fmla="*/ 23 w 788"/>
                <a:gd name="T93" fmla="*/ 215 h 240"/>
                <a:gd name="T94" fmla="*/ 1 w 788"/>
                <a:gd name="T95" fmla="*/ 226 h 240"/>
                <a:gd name="T96" fmla="*/ 1 w 788"/>
                <a:gd name="T97" fmla="*/ 226 h 240"/>
                <a:gd name="T98" fmla="*/ 0 w 788"/>
                <a:gd name="T99" fmla="*/ 228 h 240"/>
                <a:gd name="T100" fmla="*/ 0 w 788"/>
                <a:gd name="T101" fmla="*/ 232 h 240"/>
                <a:gd name="T102" fmla="*/ 0 w 788"/>
                <a:gd name="T103" fmla="*/ 236 h 240"/>
                <a:gd name="T104" fmla="*/ 5 w 788"/>
                <a:gd name="T105" fmla="*/ 240 h 240"/>
                <a:gd name="T106" fmla="*/ 9 w 788"/>
                <a:gd name="T107" fmla="*/ 240 h 240"/>
                <a:gd name="T108" fmla="*/ 9 w 788"/>
                <a:gd name="T10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8" h="240">
                  <a:moveTo>
                    <a:pt x="9" y="240"/>
                  </a:moveTo>
                  <a:lnTo>
                    <a:pt x="9" y="240"/>
                  </a:lnTo>
                  <a:lnTo>
                    <a:pt x="107" y="203"/>
                  </a:lnTo>
                  <a:lnTo>
                    <a:pt x="157" y="187"/>
                  </a:lnTo>
                  <a:lnTo>
                    <a:pt x="206" y="172"/>
                  </a:lnTo>
                  <a:lnTo>
                    <a:pt x="206" y="172"/>
                  </a:lnTo>
                  <a:lnTo>
                    <a:pt x="258" y="160"/>
                  </a:lnTo>
                  <a:lnTo>
                    <a:pt x="309" y="148"/>
                  </a:lnTo>
                  <a:lnTo>
                    <a:pt x="412" y="127"/>
                  </a:lnTo>
                  <a:lnTo>
                    <a:pt x="412" y="127"/>
                  </a:lnTo>
                  <a:lnTo>
                    <a:pt x="515" y="106"/>
                  </a:lnTo>
                  <a:lnTo>
                    <a:pt x="566" y="96"/>
                  </a:lnTo>
                  <a:lnTo>
                    <a:pt x="618" y="82"/>
                  </a:lnTo>
                  <a:lnTo>
                    <a:pt x="618" y="82"/>
                  </a:lnTo>
                  <a:lnTo>
                    <a:pt x="659" y="70"/>
                  </a:lnTo>
                  <a:lnTo>
                    <a:pt x="700" y="57"/>
                  </a:lnTo>
                  <a:lnTo>
                    <a:pt x="700" y="57"/>
                  </a:lnTo>
                  <a:lnTo>
                    <a:pt x="722" y="51"/>
                  </a:lnTo>
                  <a:lnTo>
                    <a:pt x="745" y="43"/>
                  </a:lnTo>
                  <a:lnTo>
                    <a:pt x="766" y="34"/>
                  </a:lnTo>
                  <a:lnTo>
                    <a:pt x="776" y="26"/>
                  </a:lnTo>
                  <a:lnTo>
                    <a:pt x="784" y="20"/>
                  </a:lnTo>
                  <a:lnTo>
                    <a:pt x="784" y="20"/>
                  </a:lnTo>
                  <a:lnTo>
                    <a:pt x="788" y="12"/>
                  </a:lnTo>
                  <a:lnTo>
                    <a:pt x="788" y="6"/>
                  </a:lnTo>
                  <a:lnTo>
                    <a:pt x="782" y="2"/>
                  </a:lnTo>
                  <a:lnTo>
                    <a:pt x="776" y="0"/>
                  </a:lnTo>
                  <a:lnTo>
                    <a:pt x="776" y="0"/>
                  </a:lnTo>
                  <a:lnTo>
                    <a:pt x="766" y="0"/>
                  </a:lnTo>
                  <a:lnTo>
                    <a:pt x="757" y="4"/>
                  </a:lnTo>
                  <a:lnTo>
                    <a:pt x="737" y="10"/>
                  </a:lnTo>
                  <a:lnTo>
                    <a:pt x="698" y="28"/>
                  </a:lnTo>
                  <a:lnTo>
                    <a:pt x="698" y="28"/>
                  </a:lnTo>
                  <a:lnTo>
                    <a:pt x="644" y="45"/>
                  </a:lnTo>
                  <a:lnTo>
                    <a:pt x="589" y="59"/>
                  </a:lnTo>
                  <a:lnTo>
                    <a:pt x="589" y="59"/>
                  </a:lnTo>
                  <a:lnTo>
                    <a:pt x="539" y="72"/>
                  </a:lnTo>
                  <a:lnTo>
                    <a:pt x="486" y="84"/>
                  </a:lnTo>
                  <a:lnTo>
                    <a:pt x="383" y="106"/>
                  </a:lnTo>
                  <a:lnTo>
                    <a:pt x="383" y="106"/>
                  </a:lnTo>
                  <a:lnTo>
                    <a:pt x="286" y="125"/>
                  </a:lnTo>
                  <a:lnTo>
                    <a:pt x="237" y="135"/>
                  </a:lnTo>
                  <a:lnTo>
                    <a:pt x="186" y="148"/>
                  </a:lnTo>
                  <a:lnTo>
                    <a:pt x="138" y="162"/>
                  </a:lnTo>
                  <a:lnTo>
                    <a:pt x="89" y="179"/>
                  </a:lnTo>
                  <a:lnTo>
                    <a:pt x="44" y="201"/>
                  </a:lnTo>
                  <a:lnTo>
                    <a:pt x="23" y="215"/>
                  </a:lnTo>
                  <a:lnTo>
                    <a:pt x="1" y="226"/>
                  </a:lnTo>
                  <a:lnTo>
                    <a:pt x="1" y="226"/>
                  </a:lnTo>
                  <a:lnTo>
                    <a:pt x="0" y="228"/>
                  </a:lnTo>
                  <a:lnTo>
                    <a:pt x="0" y="232"/>
                  </a:lnTo>
                  <a:lnTo>
                    <a:pt x="0" y="236"/>
                  </a:lnTo>
                  <a:lnTo>
                    <a:pt x="5" y="240"/>
                  </a:lnTo>
                  <a:lnTo>
                    <a:pt x="9" y="240"/>
                  </a:lnTo>
                  <a:lnTo>
                    <a:pt x="9" y="240"/>
                  </a:lnTo>
                  <a:close/>
                </a:path>
              </a:pathLst>
            </a:custGeom>
            <a:ln>
              <a:solidFill>
                <a:srgbClr val="55674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7494B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9" name="Freeform 19"/>
            <p:cNvSpPr/>
            <p:nvPr/>
          </p:nvSpPr>
          <p:spPr bwMode="auto">
            <a:xfrm>
              <a:off x="7179866" y="1815314"/>
              <a:ext cx="317500" cy="52388"/>
            </a:xfrm>
            <a:custGeom>
              <a:avLst/>
              <a:gdLst>
                <a:gd name="T0" fmla="*/ 6 w 570"/>
                <a:gd name="T1" fmla="*/ 127 h 127"/>
                <a:gd name="T2" fmla="*/ 6 w 570"/>
                <a:gd name="T3" fmla="*/ 127 h 127"/>
                <a:gd name="T4" fmla="*/ 41 w 570"/>
                <a:gd name="T5" fmla="*/ 127 h 127"/>
                <a:gd name="T6" fmla="*/ 74 w 570"/>
                <a:gd name="T7" fmla="*/ 125 h 127"/>
                <a:gd name="T8" fmla="*/ 107 w 570"/>
                <a:gd name="T9" fmla="*/ 121 h 127"/>
                <a:gd name="T10" fmla="*/ 142 w 570"/>
                <a:gd name="T11" fmla="*/ 115 h 127"/>
                <a:gd name="T12" fmla="*/ 208 w 570"/>
                <a:gd name="T13" fmla="*/ 103 h 127"/>
                <a:gd name="T14" fmla="*/ 274 w 570"/>
                <a:gd name="T15" fmla="*/ 92 h 127"/>
                <a:gd name="T16" fmla="*/ 274 w 570"/>
                <a:gd name="T17" fmla="*/ 92 h 127"/>
                <a:gd name="T18" fmla="*/ 346 w 570"/>
                <a:gd name="T19" fmla="*/ 78 h 127"/>
                <a:gd name="T20" fmla="*/ 418 w 570"/>
                <a:gd name="T21" fmla="*/ 64 h 127"/>
                <a:gd name="T22" fmla="*/ 489 w 570"/>
                <a:gd name="T23" fmla="*/ 47 h 127"/>
                <a:gd name="T24" fmla="*/ 559 w 570"/>
                <a:gd name="T25" fmla="*/ 29 h 127"/>
                <a:gd name="T26" fmla="*/ 559 w 570"/>
                <a:gd name="T27" fmla="*/ 29 h 127"/>
                <a:gd name="T28" fmla="*/ 564 w 570"/>
                <a:gd name="T29" fmla="*/ 26 h 127"/>
                <a:gd name="T30" fmla="*/ 568 w 570"/>
                <a:gd name="T31" fmla="*/ 22 h 127"/>
                <a:gd name="T32" fmla="*/ 570 w 570"/>
                <a:gd name="T33" fmla="*/ 16 h 127"/>
                <a:gd name="T34" fmla="*/ 570 w 570"/>
                <a:gd name="T35" fmla="*/ 10 h 127"/>
                <a:gd name="T36" fmla="*/ 568 w 570"/>
                <a:gd name="T37" fmla="*/ 6 h 127"/>
                <a:gd name="T38" fmla="*/ 564 w 570"/>
                <a:gd name="T39" fmla="*/ 2 h 127"/>
                <a:gd name="T40" fmla="*/ 561 w 570"/>
                <a:gd name="T41" fmla="*/ 0 h 127"/>
                <a:gd name="T42" fmla="*/ 553 w 570"/>
                <a:gd name="T43" fmla="*/ 0 h 127"/>
                <a:gd name="T44" fmla="*/ 553 w 570"/>
                <a:gd name="T45" fmla="*/ 0 h 127"/>
                <a:gd name="T46" fmla="*/ 487 w 570"/>
                <a:gd name="T47" fmla="*/ 18 h 127"/>
                <a:gd name="T48" fmla="*/ 418 w 570"/>
                <a:gd name="T49" fmla="*/ 35 h 127"/>
                <a:gd name="T50" fmla="*/ 352 w 570"/>
                <a:gd name="T51" fmla="*/ 49 h 127"/>
                <a:gd name="T52" fmla="*/ 284 w 570"/>
                <a:gd name="T53" fmla="*/ 62 h 127"/>
                <a:gd name="T54" fmla="*/ 284 w 570"/>
                <a:gd name="T55" fmla="*/ 62 h 127"/>
                <a:gd name="T56" fmla="*/ 214 w 570"/>
                <a:gd name="T57" fmla="*/ 74 h 127"/>
                <a:gd name="T58" fmla="*/ 144 w 570"/>
                <a:gd name="T59" fmla="*/ 84 h 127"/>
                <a:gd name="T60" fmla="*/ 74 w 570"/>
                <a:gd name="T61" fmla="*/ 96 h 127"/>
                <a:gd name="T62" fmla="*/ 39 w 570"/>
                <a:gd name="T63" fmla="*/ 103 h 127"/>
                <a:gd name="T64" fmla="*/ 6 w 570"/>
                <a:gd name="T65" fmla="*/ 113 h 127"/>
                <a:gd name="T66" fmla="*/ 6 w 570"/>
                <a:gd name="T67" fmla="*/ 113 h 127"/>
                <a:gd name="T68" fmla="*/ 2 w 570"/>
                <a:gd name="T69" fmla="*/ 115 h 127"/>
                <a:gd name="T70" fmla="*/ 0 w 570"/>
                <a:gd name="T71" fmla="*/ 121 h 127"/>
                <a:gd name="T72" fmla="*/ 2 w 570"/>
                <a:gd name="T73" fmla="*/ 125 h 127"/>
                <a:gd name="T74" fmla="*/ 6 w 570"/>
                <a:gd name="T75" fmla="*/ 127 h 127"/>
                <a:gd name="T76" fmla="*/ 6 w 570"/>
                <a:gd name="T77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70" h="127">
                  <a:moveTo>
                    <a:pt x="6" y="127"/>
                  </a:moveTo>
                  <a:lnTo>
                    <a:pt x="6" y="127"/>
                  </a:lnTo>
                  <a:lnTo>
                    <a:pt x="41" y="127"/>
                  </a:lnTo>
                  <a:lnTo>
                    <a:pt x="74" y="125"/>
                  </a:lnTo>
                  <a:lnTo>
                    <a:pt x="107" y="121"/>
                  </a:lnTo>
                  <a:lnTo>
                    <a:pt x="142" y="115"/>
                  </a:lnTo>
                  <a:lnTo>
                    <a:pt x="208" y="103"/>
                  </a:lnTo>
                  <a:lnTo>
                    <a:pt x="274" y="92"/>
                  </a:lnTo>
                  <a:lnTo>
                    <a:pt x="274" y="92"/>
                  </a:lnTo>
                  <a:lnTo>
                    <a:pt x="346" y="78"/>
                  </a:lnTo>
                  <a:lnTo>
                    <a:pt x="418" y="64"/>
                  </a:lnTo>
                  <a:lnTo>
                    <a:pt x="489" y="47"/>
                  </a:lnTo>
                  <a:lnTo>
                    <a:pt x="559" y="29"/>
                  </a:lnTo>
                  <a:lnTo>
                    <a:pt x="559" y="29"/>
                  </a:lnTo>
                  <a:lnTo>
                    <a:pt x="564" y="26"/>
                  </a:lnTo>
                  <a:lnTo>
                    <a:pt x="568" y="22"/>
                  </a:lnTo>
                  <a:lnTo>
                    <a:pt x="570" y="16"/>
                  </a:lnTo>
                  <a:lnTo>
                    <a:pt x="570" y="10"/>
                  </a:lnTo>
                  <a:lnTo>
                    <a:pt x="568" y="6"/>
                  </a:lnTo>
                  <a:lnTo>
                    <a:pt x="564" y="2"/>
                  </a:lnTo>
                  <a:lnTo>
                    <a:pt x="561" y="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487" y="18"/>
                  </a:lnTo>
                  <a:lnTo>
                    <a:pt x="418" y="35"/>
                  </a:lnTo>
                  <a:lnTo>
                    <a:pt x="352" y="49"/>
                  </a:lnTo>
                  <a:lnTo>
                    <a:pt x="284" y="62"/>
                  </a:lnTo>
                  <a:lnTo>
                    <a:pt x="284" y="62"/>
                  </a:lnTo>
                  <a:lnTo>
                    <a:pt x="214" y="74"/>
                  </a:lnTo>
                  <a:lnTo>
                    <a:pt x="144" y="84"/>
                  </a:lnTo>
                  <a:lnTo>
                    <a:pt x="74" y="96"/>
                  </a:lnTo>
                  <a:lnTo>
                    <a:pt x="39" y="103"/>
                  </a:lnTo>
                  <a:lnTo>
                    <a:pt x="6" y="113"/>
                  </a:lnTo>
                  <a:lnTo>
                    <a:pt x="6" y="113"/>
                  </a:lnTo>
                  <a:lnTo>
                    <a:pt x="2" y="115"/>
                  </a:lnTo>
                  <a:lnTo>
                    <a:pt x="0" y="121"/>
                  </a:lnTo>
                  <a:lnTo>
                    <a:pt x="2" y="125"/>
                  </a:lnTo>
                  <a:lnTo>
                    <a:pt x="6" y="127"/>
                  </a:lnTo>
                  <a:lnTo>
                    <a:pt x="6" y="127"/>
                  </a:lnTo>
                  <a:close/>
                </a:path>
              </a:pathLst>
            </a:custGeom>
            <a:ln>
              <a:solidFill>
                <a:srgbClr val="55674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7494B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endParaRPr>
            </a:p>
          </p:txBody>
        </p:sp>
      </p:grpSp>
      <p:cxnSp>
        <p:nvCxnSpPr>
          <p:cNvPr id="50" name="直接连接符 49"/>
          <p:cNvCxnSpPr/>
          <p:nvPr/>
        </p:nvCxnSpPr>
        <p:spPr>
          <a:xfrm>
            <a:off x="8726170" y="3866515"/>
            <a:ext cx="2033270" cy="0"/>
          </a:xfrm>
          <a:prstGeom prst="lin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cxnSp>
      <p:sp>
        <p:nvSpPr>
          <p:cNvPr id="51" name="矩形 50"/>
          <p:cNvSpPr/>
          <p:nvPr/>
        </p:nvSpPr>
        <p:spPr>
          <a:xfrm>
            <a:off x="9399905" y="3295650"/>
            <a:ext cx="1487805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dk1"/>
                </a:solidFill>
              </a14:hiddenFill>
            </a:ext>
          </a:ex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写话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1534795" y="4069080"/>
            <a:ext cx="2033270" cy="891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dk1"/>
                </a:solidFill>
              </a14:hiddenFill>
            </a:ext>
          </a:ex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p>
            <a:pPr marL="0"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提取主要信息，了解课文内容</a:t>
            </a:r>
            <a:endParaRPr kumimoji="0" lang="zh-CN" altLang="en-US" sz="20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3930650" y="4069080"/>
            <a:ext cx="2035175" cy="491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dk1"/>
                </a:solidFill>
              </a14:hiddenFill>
            </a:ext>
          </a:ex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大自然的秘密</a:t>
            </a:r>
            <a:endParaRPr kumimoji="0" lang="zh-CN" altLang="en-US" sz="20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6328410" y="4069080"/>
            <a:ext cx="2033270" cy="891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dk1"/>
                </a:solidFill>
              </a14:hiddenFill>
            </a:ext>
          </a:ex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课文、古诗和语文园地六</a:t>
            </a:r>
            <a:endParaRPr kumimoji="0" lang="zh-CN" altLang="en-US" sz="20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8726805" y="4069080"/>
            <a:ext cx="2033270" cy="891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dk1"/>
                </a:solidFill>
              </a14:hiddenFill>
            </a:ext>
          </a:ex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p>
            <a:pPr marL="0"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我心中的</a:t>
            </a: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“</a:t>
            </a:r>
            <a:r>
              <a: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小问号</a:t>
            </a: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”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7" name="TextBox 28"/>
          <p:cNvSpPr txBox="1"/>
          <p:nvPr/>
        </p:nvSpPr>
        <p:spPr>
          <a:xfrm>
            <a:off x="4488180" y="1186815"/>
            <a:ext cx="4018915" cy="645160"/>
          </a:xfrm>
          <a:prstGeom prst="rect">
            <a:avLst/>
          </a:prstGeom>
          <a:solidFill>
            <a:srgbClr val="556740"/>
          </a:solidFill>
        </p:spPr>
        <p:txBody>
          <a:bodyPr wrap="square" rtlCol="0">
            <a:spAutoFit/>
          </a:bodyPr>
          <a:p>
            <a:pPr algn="ctr"/>
            <a:r>
              <a:rPr lang="zh-CN" altLang="en-US" sz="3600" b="1" dirty="0" smtClean="0">
                <a:solidFill>
                  <a:schemeClr val="bg1"/>
                </a:solidFill>
                <a:latin typeface="Mangal" panose="02040503050203030202" pitchFamily="18" charset="0"/>
                <a:cs typeface="Mangal" panose="02040503050203030202" pitchFamily="18" charset="0"/>
              </a:rPr>
              <a:t>单元整体</a:t>
            </a:r>
            <a:r>
              <a:rPr lang="zh-CN" altLang="en-US" sz="3600" b="1" spc="150" dirty="0" smtClean="0">
                <a:solidFill>
                  <a:schemeClr val="bg1"/>
                </a:solidFill>
                <a:uFillTx/>
                <a:latin typeface="Mangal" panose="02040503050203030202" pitchFamily="18" charset="0"/>
                <a:cs typeface="Mangal" panose="02040503050203030202" pitchFamily="18" charset="0"/>
              </a:rPr>
              <a:t>设计</a:t>
            </a:r>
            <a:r>
              <a:rPr lang="zh-CN" altLang="en-US" sz="3600" b="1" dirty="0" smtClean="0">
                <a:solidFill>
                  <a:schemeClr val="bg1"/>
                </a:solidFill>
                <a:latin typeface="Mangal" panose="02040503050203030202" pitchFamily="18" charset="0"/>
                <a:cs typeface="Mangal" panose="02040503050203030202" pitchFamily="18" charset="0"/>
              </a:rPr>
              <a:t>简述</a:t>
            </a:r>
            <a:endParaRPr lang="zh-CN" altLang="en-US" sz="3600" b="1" dirty="0" smtClean="0">
              <a:solidFill>
                <a:schemeClr val="bg1"/>
              </a:solidFill>
              <a:latin typeface="Mangal" panose="02040503050203030202" pitchFamily="18" charset="0"/>
              <a:cs typeface="Mangal" panose="02040503050203030202" pitchFamily="18" charset="0"/>
            </a:endParaRPr>
          </a:p>
        </p:txBody>
      </p:sp>
      <p:pic>
        <p:nvPicPr>
          <p:cNvPr id="3" name="图片 2" descr="0172d0dc26b25d2e622eceade12082b0b4877cadcac02-NCB2wE_fw65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37640" y="-73025"/>
            <a:ext cx="1847850" cy="227584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读写结合大单元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5" y="0"/>
            <a:ext cx="12190730" cy="7008495"/>
          </a:xfrm>
          <a:prstGeom prst="rect">
            <a:avLst/>
          </a:prstGeom>
        </p:spPr>
      </p:pic>
      <p:sp>
        <p:nvSpPr>
          <p:cNvPr id="57" name="TextBox 28"/>
          <p:cNvSpPr txBox="1"/>
          <p:nvPr/>
        </p:nvSpPr>
        <p:spPr>
          <a:xfrm>
            <a:off x="519430" y="643890"/>
            <a:ext cx="4018915" cy="645160"/>
          </a:xfrm>
          <a:prstGeom prst="rect">
            <a:avLst/>
          </a:prstGeom>
          <a:solidFill>
            <a:srgbClr val="556740"/>
          </a:solidFill>
        </p:spPr>
        <p:txBody>
          <a:bodyPr wrap="square" rtlCol="0">
            <a:spAutoFit/>
          </a:bodyPr>
          <a:p>
            <a:pPr algn="ctr"/>
            <a:r>
              <a:rPr lang="zh-CN" altLang="en-US" sz="3600" b="1" dirty="0" smtClean="0">
                <a:solidFill>
                  <a:schemeClr val="bg1"/>
                </a:solidFill>
                <a:latin typeface="Mangal" panose="02040503050203030202" pitchFamily="18" charset="0"/>
                <a:cs typeface="Mangal" panose="02040503050203030202" pitchFamily="18" charset="0"/>
              </a:rPr>
              <a:t>设计到实施的转化</a:t>
            </a:r>
            <a:endParaRPr lang="zh-CN" altLang="en-US" sz="3600" b="1" dirty="0" smtClean="0">
              <a:solidFill>
                <a:schemeClr val="bg1"/>
              </a:solidFill>
              <a:latin typeface="Mangal" panose="02040503050203030202" pitchFamily="18" charset="0"/>
              <a:cs typeface="Mangal" panose="02040503050203030202" pitchFamily="18" charset="0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" name="TextBox 24"/>
          <p:cNvSpPr txBox="1"/>
          <p:nvPr/>
        </p:nvSpPr>
        <p:spPr>
          <a:xfrm>
            <a:off x="1437640" y="2657475"/>
            <a:ext cx="330898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zh-CN" alt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</a:rPr>
              <a:t>在写话教学中，学生的想象世界和经验世界总是有待于教师智慧地</a:t>
            </a:r>
            <a:r>
              <a:rPr lang="zh-CN" altLang="en-US" sz="2400" spc="150" dirty="0">
                <a:solidFill>
                  <a:srgbClr val="FF0000"/>
                </a:solidFill>
                <a:uFillTx/>
              </a:rPr>
              <a:t>开发</a:t>
            </a:r>
            <a:r>
              <a:rPr lang="zh-CN" alt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</a:rPr>
              <a:t>。</a:t>
            </a:r>
            <a:endParaRPr lang="zh-CN" altLang="en-US" sz="2400" spc="150" dirty="0">
              <a:solidFill>
                <a:schemeClr val="tx1">
                  <a:lumMod val="75000"/>
                  <a:lumOff val="25000"/>
                </a:schemeClr>
              </a:solidFill>
              <a:uFillTx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99405" y="2606675"/>
            <a:ext cx="266065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lnSpc>
                <a:spcPct val="150000"/>
              </a:lnSpc>
              <a:buClrTx/>
              <a:buSzTx/>
              <a:buFontTx/>
            </a:pPr>
            <a:r>
              <a:rPr lang="zh-CN" alt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sym typeface="+mn-ea"/>
              </a:rPr>
              <a:t>有效而适时地引入</a:t>
            </a:r>
            <a:r>
              <a:rPr lang="zh-CN" altLang="en-US" sz="2400" spc="150" dirty="0">
                <a:solidFill>
                  <a:srgbClr val="FF0000"/>
                </a:solidFill>
                <a:uFillTx/>
                <a:sym typeface="+mn-ea"/>
              </a:rPr>
              <a:t>绘本</a:t>
            </a:r>
            <a:r>
              <a:rPr lang="zh-CN" alt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sym typeface="+mn-ea"/>
              </a:rPr>
              <a:t>，帮助学生组织语言，启发思维。</a:t>
            </a:r>
            <a:endParaRPr lang="zh-CN" altLang="en-US" sz="2400" spc="150" dirty="0">
              <a:solidFill>
                <a:schemeClr val="tx1">
                  <a:lumMod val="75000"/>
                  <a:lumOff val="25000"/>
                </a:schemeClr>
              </a:solidFill>
              <a:uFillTx/>
              <a:sym typeface="+mn-ea"/>
            </a:endParaRPr>
          </a:p>
        </p:txBody>
      </p:sp>
      <p:sp>
        <p:nvSpPr>
          <p:cNvPr id="26" name="TextBox 24"/>
          <p:cNvSpPr txBox="1"/>
          <p:nvPr/>
        </p:nvSpPr>
        <p:spPr>
          <a:xfrm>
            <a:off x="9033510" y="2599055"/>
            <a:ext cx="204216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lnSpc>
                <a:spcPct val="150000"/>
              </a:lnSpc>
              <a:buClrTx/>
              <a:buSzTx/>
              <a:buFontTx/>
            </a:pPr>
            <a:r>
              <a:rPr lang="zh-CN" alt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sym typeface="+mn-ea"/>
              </a:rPr>
              <a:t>设计时紧扣本单元的</a:t>
            </a:r>
            <a:r>
              <a:rPr lang="zh-CN" altLang="en-US" sz="2400" spc="150" dirty="0">
                <a:solidFill>
                  <a:srgbClr val="FF0000"/>
                </a:solidFill>
                <a:uFillTx/>
                <a:sym typeface="+mn-ea"/>
              </a:rPr>
              <a:t>人文主题和语文要素</a:t>
            </a:r>
            <a:r>
              <a:rPr lang="zh-CN" altLang="en-US" sz="2400" spc="150" dirty="0">
                <a:solidFill>
                  <a:schemeClr val="tx1"/>
                </a:solidFill>
                <a:uFillTx/>
                <a:sym typeface="+mn-ea"/>
              </a:rPr>
              <a:t>。</a:t>
            </a:r>
            <a:endParaRPr lang="zh-CN" altLang="en-US" sz="2400" spc="150" dirty="0">
              <a:solidFill>
                <a:schemeClr val="tx1"/>
              </a:solidFill>
              <a:uFillTx/>
              <a:sym typeface="+mn-ea"/>
            </a:endParaRPr>
          </a:p>
        </p:txBody>
      </p:sp>
      <p:pic>
        <p:nvPicPr>
          <p:cNvPr id="3" name="图片 2" descr="0172d0dc26b25d2e622eceade12082b0b4877cadcac02-NCB2wE_fw65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37640" y="-73025"/>
            <a:ext cx="1847850" cy="2275840"/>
          </a:xfrm>
          <a:prstGeom prst="rect">
            <a:avLst/>
          </a:prstGeom>
        </p:spPr>
      </p:pic>
      <p:sp>
        <p:nvSpPr>
          <p:cNvPr id="57" name="TextBox 28"/>
          <p:cNvSpPr txBox="1"/>
          <p:nvPr/>
        </p:nvSpPr>
        <p:spPr>
          <a:xfrm>
            <a:off x="4488180" y="1186815"/>
            <a:ext cx="4018915" cy="645160"/>
          </a:xfrm>
          <a:prstGeom prst="rect">
            <a:avLst/>
          </a:prstGeom>
          <a:solidFill>
            <a:srgbClr val="556740"/>
          </a:solidFill>
        </p:spPr>
        <p:txBody>
          <a:bodyPr wrap="square" rtlCol="0">
            <a:spAutoFit/>
          </a:bodyPr>
          <a:p>
            <a:pPr algn="ctr"/>
            <a:r>
              <a:rPr lang="zh-CN" altLang="en-US" sz="3600" b="1" dirty="0" smtClean="0">
                <a:solidFill>
                  <a:schemeClr val="bg1"/>
                </a:solidFill>
                <a:latin typeface="Mangal" panose="02040503050203030202" pitchFamily="18" charset="0"/>
                <a:cs typeface="Mangal" panose="02040503050203030202" pitchFamily="18" charset="0"/>
              </a:rPr>
              <a:t>收获与反思</a:t>
            </a:r>
            <a:endParaRPr lang="zh-CN" altLang="en-US" sz="3600" b="1" dirty="0" smtClean="0">
              <a:solidFill>
                <a:schemeClr val="bg1"/>
              </a:solidFill>
              <a:latin typeface="Mangal" panose="02040503050203030202" pitchFamily="18" charset="0"/>
              <a:cs typeface="Mangal" panose="02040503050203030202" pitchFamily="18" charset="0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/>
          <p:cNvSpPr/>
          <p:nvPr/>
        </p:nvSpPr>
        <p:spPr>
          <a:xfrm>
            <a:off x="3903980" y="1557020"/>
            <a:ext cx="3964305" cy="380809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3938905" y="2972435"/>
            <a:ext cx="3893820" cy="1180465"/>
          </a:xfrm>
          <a:solidFill>
            <a:srgbClr val="556740"/>
          </a:solidFill>
        </p:spPr>
        <p:txBody>
          <a:bodyPr vert="horz"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CN" sz="6600" dirty="0">
                <a:solidFill>
                  <a:schemeClr val="bg1"/>
                </a:solidFill>
                <a:latin typeface="+mj-ea"/>
                <a:cs typeface="+mj-ea"/>
              </a:rPr>
              <a:t>THANKS</a:t>
            </a:r>
            <a:endParaRPr lang="en-US" altLang="zh-CN" sz="6600" dirty="0">
              <a:solidFill>
                <a:schemeClr val="bg1"/>
              </a:solidFill>
              <a:latin typeface="+mj-ea"/>
              <a:cs typeface="+mj-ea"/>
            </a:endParaRPr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7308"/>
</p:tagLst>
</file>

<file path=ppt/tags/tag10.xml><?xml version="1.0" encoding="utf-8"?>
<p:tagLst xmlns:p="http://schemas.openxmlformats.org/presentationml/2006/main">
  <p:tag name="KSO_WM_TEMPLATE_CATEGORY" val="diagram"/>
  <p:tag name="KSO_WM_TEMPLATE_INDEX" val="20187691"/>
  <p:tag name="KSO_WM_UNIT_ID" val="diagram20187691_4*m_h_f*1_1_1"/>
  <p:tag name="KSO_WM_UNIT_LAYERLEVEL" val="1_1_1"/>
  <p:tag name="KSO_WM_UNIT_VALUE" val="28"/>
  <p:tag name="KSO_WM_UNIT_HIGHLIGHT" val="0"/>
  <p:tag name="KSO_WM_UNIT_COMPATIBLE" val="0"/>
  <p:tag name="KSO_WM_BEAUTIFY_FLAG" val="#wm#"/>
  <p:tag name="KSO_WM_TAG_VERSION" val="1.0"/>
  <p:tag name="KSO_WM_DIAGRAM_GROUP_CODE" val="m1-1"/>
  <p:tag name="KSO_WM_UNIT_TYPE" val="m_h_f"/>
  <p:tag name="KSO_WM_UNIT_INDEX" val="1_1_1"/>
  <p:tag name="KSO_WM_UNIT_PRESET_TEXT" val="单击此处添加文本具体内容，简明扼要的阐述您的观点。"/>
  <p:tag name="KSO_WM_UNIT_DIAGRAM_ISNUMVISUAL" val="0"/>
  <p:tag name="KSO_WM_UNIT_DIAGRAM_ISREFERUNIT" val="0"/>
  <p:tag name="KSO_WM_UNIT_TEXT_FILL_FORE_SCHEMECOLOR_INDEX" val="1"/>
  <p:tag name="KSO_WM_UNIT_TEXT_FILL_TYPE" val="1"/>
  <p:tag name="KSO_WM_UNIT_USESOURCEFORMAT_APPLY" val="0"/>
</p:tagLst>
</file>

<file path=ppt/tags/tag11.xml><?xml version="1.0" encoding="utf-8"?>
<p:tagLst xmlns:p="http://schemas.openxmlformats.org/presentationml/2006/main">
  <p:tag name="KSO_WM_TEMPLATE_CATEGORY" val="diagram"/>
  <p:tag name="KSO_WM_TEMPLATE_INDEX" val="20187691"/>
  <p:tag name="KSO_WM_UNIT_ID" val="diagram20187691_4*m_h_i*1_2_1"/>
  <p:tag name="KSO_WM_UNIT_LAYERLEVEL" val="1_1_1"/>
  <p:tag name="KSO_WM_BEAUTIFY_FLAG" val="#wm#"/>
  <p:tag name="KSO_WM_TAG_VERSION" val="1.0"/>
  <p:tag name="KSO_WM_UNIT_HIGHLIGHT" val="0"/>
  <p:tag name="KSO_WM_UNIT_COMPATIBLE" val="0"/>
  <p:tag name="KSO_WM_DIAGRAM_GROUP_CODE" val="m1-1"/>
  <p:tag name="KSO_WM_UNIT_TYPE" val="m_h_i"/>
  <p:tag name="KSO_WM_UNIT_INDEX" val="1_2_1"/>
  <p:tag name="KSO_WM_UNIT_DIAGRAM_ISNUMVISUAL" val="0"/>
  <p:tag name="KSO_WM_UNIT_DIAGRAM_ISREFERUNIT" val="0"/>
  <p:tag name="KSO_WM_UNIT_TEXT_FILL_FORE_SCHEMECOLOR_INDEX" val="6"/>
  <p:tag name="KSO_WM_UNIT_TEXT_FILL_TYPE" val="1"/>
  <p:tag name="KSO_WM_UNIT_USESOURCEFORMAT_APPLY" val="0"/>
</p:tagLst>
</file>

<file path=ppt/tags/tag12.xml><?xml version="1.0" encoding="utf-8"?>
<p:tagLst xmlns:p="http://schemas.openxmlformats.org/presentationml/2006/main">
  <p:tag name="KSO_WM_TEMPLATE_CATEGORY" val="diagram"/>
  <p:tag name="KSO_WM_TEMPLATE_INDEX" val="20187691"/>
  <p:tag name="KSO_WM_UNIT_ID" val="diagram20187691_4*m_h_a*1_2_1"/>
  <p:tag name="KSO_WM_UNIT_LAYERLEVEL" val="1_1_1"/>
  <p:tag name="KSO_WM_UNIT_VALUE" val="6"/>
  <p:tag name="KSO_WM_UNIT_HIGHLIGHT" val="0"/>
  <p:tag name="KSO_WM_UNIT_COMPATIBLE" val="0"/>
  <p:tag name="KSO_WM_BEAUTIFY_FLAG" val="#wm#"/>
  <p:tag name="KSO_WM_TAG_VERSION" val="1.0"/>
  <p:tag name="KSO_WM_UNIT_ISCONTENTSTITLE" val="0"/>
  <p:tag name="KSO_WM_DIAGRAM_GROUP_CODE" val="m1-1"/>
  <p:tag name="KSO_WM_UNIT_TYPE" val="m_h_a"/>
  <p:tag name="KSO_WM_UNIT_INDEX" val="1_2_1"/>
  <p:tag name="KSO_WM_UNIT_PRESET_TEXT" val="单击此处添加标题"/>
  <p:tag name="KSO_WM_UNIT_DIAGRAM_ISNUMVISUAL" val="0"/>
  <p:tag name="KSO_WM_UNIT_DIAGRAM_ISREFERUNIT" val="0"/>
  <p:tag name="KSO_WM_UNIT_TEXT_FILL_FORE_SCHEMECOLOR_INDEX" val="6"/>
  <p:tag name="KSO_WM_UNIT_TEXT_FILL_TYPE" val="1"/>
  <p:tag name="KSO_WM_UNIT_USESOURCEFORMAT_APPLY" val="0"/>
</p:tagLst>
</file>

<file path=ppt/tags/tag13.xml><?xml version="1.0" encoding="utf-8"?>
<p:tagLst xmlns:p="http://schemas.openxmlformats.org/presentationml/2006/main">
  <p:tag name="KSO_WM_TEMPLATE_CATEGORY" val="diagram"/>
  <p:tag name="KSO_WM_TEMPLATE_INDEX" val="20187691"/>
  <p:tag name="KSO_WM_UNIT_ID" val="diagram20187691_4*m_h_i*1_3_1"/>
  <p:tag name="KSO_WM_UNIT_LAYERLEVEL" val="1_1_1"/>
  <p:tag name="KSO_WM_BEAUTIFY_FLAG" val="#wm#"/>
  <p:tag name="KSO_WM_TAG_VERSION" val="1.0"/>
  <p:tag name="KSO_WM_UNIT_HIGHLIGHT" val="0"/>
  <p:tag name="KSO_WM_UNIT_COMPATIBLE" val="0"/>
  <p:tag name="KSO_WM_DIAGRAM_GROUP_CODE" val="m1-1"/>
  <p:tag name="KSO_WM_UNIT_TYPE" val="m_h_i"/>
  <p:tag name="KSO_WM_UNIT_INDEX" val="1_3_1"/>
  <p:tag name="KSO_WM_UNIT_DIAGRAM_ISNUMVISUAL" val="0"/>
  <p:tag name="KSO_WM_UNIT_DIAGRAM_ISREFERUNIT" val="0"/>
  <p:tag name="KSO_WM_UNIT_TEXT_FILL_FORE_SCHEMECOLOR_INDEX" val="7"/>
  <p:tag name="KSO_WM_UNIT_TEXT_FILL_TYPE" val="1"/>
  <p:tag name="KSO_WM_UNIT_USESOURCEFORMAT_APPLY" val="0"/>
</p:tagLst>
</file>

<file path=ppt/tags/tag14.xml><?xml version="1.0" encoding="utf-8"?>
<p:tagLst xmlns:p="http://schemas.openxmlformats.org/presentationml/2006/main">
  <p:tag name="KSO_WM_TEMPLATE_CATEGORY" val="diagram"/>
  <p:tag name="KSO_WM_TEMPLATE_INDEX" val="20187691"/>
  <p:tag name="KSO_WM_UNIT_ID" val="diagram20187691_4*m_h_a*1_3_1"/>
  <p:tag name="KSO_WM_UNIT_LAYERLEVEL" val="1_1_1"/>
  <p:tag name="KSO_WM_UNIT_VALUE" val="6"/>
  <p:tag name="KSO_WM_UNIT_HIGHLIGHT" val="0"/>
  <p:tag name="KSO_WM_UNIT_COMPATIBLE" val="0"/>
  <p:tag name="KSO_WM_BEAUTIFY_FLAG" val="#wm#"/>
  <p:tag name="KSO_WM_TAG_VERSION" val="1.0"/>
  <p:tag name="KSO_WM_UNIT_ISCONTENTSTITLE" val="0"/>
  <p:tag name="KSO_WM_DIAGRAM_GROUP_CODE" val="m1-1"/>
  <p:tag name="KSO_WM_UNIT_TYPE" val="m_h_a"/>
  <p:tag name="KSO_WM_UNIT_INDEX" val="1_3_1"/>
  <p:tag name="KSO_WM_UNIT_PRESET_TEXT" val="单击此处添加标题"/>
  <p:tag name="KSO_WM_UNIT_DIAGRAM_ISNUMVISUAL" val="0"/>
  <p:tag name="KSO_WM_UNIT_DIAGRAM_ISREFERUNIT" val="0"/>
  <p:tag name="KSO_WM_UNIT_TEXT_FILL_FORE_SCHEMECOLOR_INDEX" val="7"/>
  <p:tag name="KSO_WM_UNIT_TEXT_FILL_TYPE" val="1"/>
  <p:tag name="KSO_WM_UNIT_USESOURCEFORMAT_APPLY" val="0"/>
</p:tagLst>
</file>

<file path=ppt/tags/tag15.xml><?xml version="1.0" encoding="utf-8"?>
<p:tagLst xmlns:p="http://schemas.openxmlformats.org/presentationml/2006/main">
  <p:tag name="KSO_WM_TEMPLATE_CATEGORY" val="custom"/>
  <p:tag name="KSO_WM_TEMPLATE_INDEX" val="20187308"/>
  <p:tag name="KSO_WM_TAG_VERSION" val="1.0"/>
  <p:tag name="KSO_WM_UNIT_TYPE" val="a"/>
  <p:tag name="KSO_WM_UNIT_INDEX" val="1"/>
  <p:tag name="KSO_WM_UNIT_ID" val="custom20187308_1*a*1"/>
  <p:tag name="KSO_WM_UNIT_LAYERLEVEL" val="1"/>
  <p:tag name="KSO_WM_UNIT_VALUE" val="13"/>
  <p:tag name="KSO_WM_UNIT_ISCONTENTSTITLE" val="0"/>
  <p:tag name="KSO_WM_UNIT_HIGHLIGHT" val="0"/>
  <p:tag name="KSO_WM_UNIT_COMPATIBLE" val="0"/>
  <p:tag name="KSO_WM_UNIT_CLEAR" val="0"/>
  <p:tag name="KSO_WM_BEAUTIFY_FLAG" val="#wm#"/>
  <p:tag name="KSO_WM_UNIT_PRESET_TEXT" val="空白演示"/>
</p:tagLst>
</file>

<file path=ppt/tags/tag16.xml><?xml version="1.0" encoding="utf-8"?>
<p:tagLst xmlns:p="http://schemas.openxmlformats.org/presentationml/2006/main">
  <p:tag name="KSO_WM_TEMPLATE_CATEGORY" val="custom"/>
  <p:tag name="KSO_WM_TEMPLATE_INDEX" val="20187308"/>
  <p:tag name="KSO_WM_TAG_VERSION" val="1.0"/>
  <p:tag name="KSO_WM_UNIT_TYPE" val="a"/>
  <p:tag name="KSO_WM_UNIT_INDEX" val="1"/>
  <p:tag name="KSO_WM_UNIT_ID" val="custom20187308_1*a*1"/>
  <p:tag name="KSO_WM_UNIT_LAYERLEVEL" val="1"/>
  <p:tag name="KSO_WM_UNIT_VALUE" val="13"/>
  <p:tag name="KSO_WM_UNIT_ISCONTENTSTITLE" val="0"/>
  <p:tag name="KSO_WM_UNIT_HIGHLIGHT" val="0"/>
  <p:tag name="KSO_WM_UNIT_COMPATIBLE" val="0"/>
  <p:tag name="KSO_WM_UNIT_CLEAR" val="0"/>
  <p:tag name="KSO_WM_BEAUTIFY_FLAG" val="#wm#"/>
  <p:tag name="KSO_WM_UNIT_PRESET_TEXT" val="空白演示"/>
</p:tagLst>
</file>

<file path=ppt/tags/tag1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7308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21.xml><?xml version="1.0" encoding="utf-8"?>
<p:tagLst xmlns:p="http://schemas.openxmlformats.org/presentationml/2006/main">
  <p:tag name="KSO_WM_TEMPLATE_CATEGORY" val="custom"/>
  <p:tag name="KSO_WM_TEMPLATE_INDEX" val="20187308"/>
  <p:tag name="KSO_WM_TAG_VERSION" val="1.0"/>
  <p:tag name="KSO_WM_UNIT_TYPE" val="a"/>
  <p:tag name="KSO_WM_UNIT_INDEX" val="1"/>
  <p:tag name="KSO_WM_UNIT_ID" val="custom20187308_1*a*1"/>
  <p:tag name="KSO_WM_UNIT_LAYERLEVEL" val="1"/>
  <p:tag name="KSO_WM_UNIT_VALUE" val="13"/>
  <p:tag name="KSO_WM_UNIT_ISCONTENTSTITLE" val="0"/>
  <p:tag name="KSO_WM_UNIT_HIGHLIGHT" val="0"/>
  <p:tag name="KSO_WM_UNIT_COMPATIBLE" val="0"/>
  <p:tag name="KSO_WM_UNIT_CLEAR" val="0"/>
  <p:tag name="KSO_WM_BEAUTIFY_FLAG" val="#wm#"/>
  <p:tag name="KSO_WM_UNIT_PRESET_TEXT" val="空白演示"/>
</p:tagLst>
</file>

<file path=ppt/tags/tag22.xml><?xml version="1.0" encoding="utf-8"?>
<p:tagLst xmlns:p="http://schemas.openxmlformats.org/presentationml/2006/main">
  <p:tag name="KSO_WM_SLIDE_ID" val="custom20187308_1"/>
  <p:tag name="KSO_WM_SLIDE_TYPE" val="title"/>
  <p:tag name="KSO_WM_SLIDE_SUBTYPE" val="pureTxt"/>
  <p:tag name="KSO_WM_SLIDE_ITEM_CNT" val="2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TEMPLATE_THUMBS_INDEX" val="1、2、3、6、8、10、11、12、15"/>
  <p:tag name="KSO_WM_SPECIAL_SOURCE" val="bdnull"/>
</p:tagLst>
</file>

<file path=ppt/tags/tag23.xml><?xml version="1.0" encoding="utf-8"?>
<p:tagLst xmlns:p="http://schemas.openxmlformats.org/presentationml/2006/main">
  <p:tag name="KSO_DOCER_TEMPLATE_OPEN_ONCE_MARK" val="1"/>
  <p:tag name="COMMONDATA" val="eyJjb3VudCI6MSwiaGRpZCI6IjliODA1OTJmMWY5ZmE1OGU3Nzk3NzY2OWM2MDUyYjE4IiwidXNlckNvdW50IjoxfQ=="/>
</p:tagLst>
</file>

<file path=ppt/tags/tag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87308"/>
  <p:tag name="KSO_WM_TEMPLATE_THUMBS_INDEX" val="1、2、3、6、8、10、11、12、15"/>
</p:tagLst>
</file>

<file path=ppt/tags/tag4.xml><?xml version="1.0" encoding="utf-8"?>
<p:tagLst xmlns:p="http://schemas.openxmlformats.org/presentationml/2006/main">
  <p:tag name="KSO_WM_TEMPLATE_CATEGORY" val="custom"/>
  <p:tag name="KSO_WM_TEMPLATE_INDEX" val="20187308"/>
  <p:tag name="KSO_WM_TAG_VERSION" val="1.0"/>
  <p:tag name="KSO_WM_UNIT_TYPE" val="a"/>
  <p:tag name="KSO_WM_UNIT_INDEX" val="1"/>
  <p:tag name="KSO_WM_UNIT_ID" val="custom20187308_1*a*1"/>
  <p:tag name="KSO_WM_UNIT_LAYERLEVEL" val="1"/>
  <p:tag name="KSO_WM_UNIT_VALUE" val="13"/>
  <p:tag name="KSO_WM_UNIT_ISCONTENTSTITLE" val="0"/>
  <p:tag name="KSO_WM_UNIT_HIGHLIGHT" val="0"/>
  <p:tag name="KSO_WM_UNIT_COMPATIBLE" val="0"/>
  <p:tag name="KSO_WM_UNIT_CLEAR" val="0"/>
  <p:tag name="KSO_WM_BEAUTIFY_FLAG" val="#wm#"/>
  <p:tag name="KSO_WM_UNIT_PRESET_TEXT" val="空白演示"/>
</p:tagLst>
</file>

<file path=ppt/tags/tag5.xml><?xml version="1.0" encoding="utf-8"?>
<p:tagLst xmlns:p="http://schemas.openxmlformats.org/presentationml/2006/main">
  <p:tag name="KSO_WM_SLIDE_ID" val="custom20187308_1"/>
  <p:tag name="KSO_WM_SLIDE_TYPE" val="title"/>
  <p:tag name="KSO_WM_SLIDE_SUBTYPE" val="pureTxt"/>
  <p:tag name="KSO_WM_SLIDE_ITEM_CNT" val="2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TEMPLATE_THUMBS_INDEX" val="1、2、3、6、8、10、11、12、15"/>
  <p:tag name="KSO_WM_SPECIAL_SOURCE" val="bdnull"/>
</p:tagLst>
</file>

<file path=ppt/tags/tag6.xml><?xml version="1.0" encoding="utf-8"?>
<p:tagLst xmlns:p="http://schemas.openxmlformats.org/presentationml/2006/main">
  <p:tag name="MH" val="20170626084737"/>
  <p:tag name="MH_LIBRARY" val="CONTENTS"/>
  <p:tag name="MH_TYPE" val="OTHERS"/>
  <p:tag name="ID" val="626765"/>
  <p:tag name="PA" val="v3.2.0"/>
</p:tagLst>
</file>

<file path=ppt/tags/tag7.xml><?xml version="1.0" encoding="utf-8"?>
<p:tagLst xmlns:p="http://schemas.openxmlformats.org/presentationml/2006/main">
  <p:tag name="MH" val="20170626084737"/>
  <p:tag name="MH_LIBRARY" val="CONTENTS"/>
  <p:tag name="MH_TYPE" val="OTHERS"/>
  <p:tag name="ID" val="626765"/>
  <p:tag name="PA" val="v3.2.0"/>
</p:tagLst>
</file>

<file path=ppt/tags/tag8.xml><?xml version="1.0" encoding="utf-8"?>
<p:tagLst xmlns:p="http://schemas.openxmlformats.org/presentationml/2006/main">
  <p:tag name="KSO_WM_TEMPLATE_CATEGORY" val="diagram"/>
  <p:tag name="KSO_WM_TEMPLATE_INDEX" val="20187691"/>
  <p:tag name="KSO_WM_UNIT_ID" val="diagram20187691_4*m_h_i*1_1_1"/>
  <p:tag name="KSO_WM_UNIT_LAYERLEVEL" val="1_1_1"/>
  <p:tag name="KSO_WM_BEAUTIFY_FLAG" val="#wm#"/>
  <p:tag name="KSO_WM_TAG_VERSION" val="1.0"/>
  <p:tag name="KSO_WM_UNIT_HIGHLIGHT" val="0"/>
  <p:tag name="KSO_WM_UNIT_COMPATIBLE" val="0"/>
  <p:tag name="KSO_WM_DIAGRAM_GROUP_CODE" val="m1-1"/>
  <p:tag name="KSO_WM_UNIT_TYPE" val="m_h_i"/>
  <p:tag name="KSO_WM_UNIT_INDEX" val="1_1_1"/>
  <p:tag name="KSO_WM_UNIT_DIAGRAM_ISNUMVISUAL" val="0"/>
  <p:tag name="KSO_WM_UNIT_DIAGRAM_ISREFERUNIT" val="0"/>
  <p:tag name="KSO_WM_UNIT_TEXT_FILL_FORE_SCHEMECOLOR_INDEX" val="5"/>
  <p:tag name="KSO_WM_UNIT_TEXT_FILL_TYPE" val="1"/>
  <p:tag name="KSO_WM_UNIT_USESOURCEFORMAT_APPLY" val="0"/>
</p:tagLst>
</file>

<file path=ppt/tags/tag9.xml><?xml version="1.0" encoding="utf-8"?>
<p:tagLst xmlns:p="http://schemas.openxmlformats.org/presentationml/2006/main">
  <p:tag name="KSO_WM_TEMPLATE_CATEGORY" val="diagram"/>
  <p:tag name="KSO_WM_TEMPLATE_INDEX" val="20187691"/>
  <p:tag name="KSO_WM_UNIT_ID" val="diagram20187691_4*m_h_a*1_1_1"/>
  <p:tag name="KSO_WM_UNIT_LAYERLEVEL" val="1_1_1"/>
  <p:tag name="KSO_WM_UNIT_VALUE" val="6"/>
  <p:tag name="KSO_WM_UNIT_HIGHLIGHT" val="0"/>
  <p:tag name="KSO_WM_UNIT_COMPATIBLE" val="0"/>
  <p:tag name="KSO_WM_BEAUTIFY_FLAG" val="#wm#"/>
  <p:tag name="KSO_WM_TAG_VERSION" val="1.0"/>
  <p:tag name="KSO_WM_UNIT_ISCONTENTSTITLE" val="0"/>
  <p:tag name="KSO_WM_DIAGRAM_GROUP_CODE" val="m1-1"/>
  <p:tag name="KSO_WM_UNIT_TYPE" val="m_h_a"/>
  <p:tag name="KSO_WM_UNIT_INDEX" val="1_1_1"/>
  <p:tag name="KSO_WM_UNIT_PRESET_TEXT" val="单击此处添加标题"/>
  <p:tag name="KSO_WM_UNIT_DIAGRAM_ISNUMVISUAL" val="0"/>
  <p:tag name="KSO_WM_UNIT_DIAGRAM_ISREFERUNIT" val="0"/>
  <p:tag name="KSO_WM_UNIT_TEXT_FILL_FORE_SCHEMECOLOR_INDEX" val="5"/>
  <p:tag name="KSO_WM_UNIT_TEXT_FILL_TYPE" val="1"/>
  <p:tag name="KSO_WM_UNIT_USESOURCEFORMAT_APPLY" val="0"/>
</p:tagLst>
</file>

<file path=ppt/theme/theme1.xml><?xml version="1.0" encoding="utf-8"?>
<a:theme xmlns:a="http://schemas.openxmlformats.org/drawingml/2006/main" name="Office 主题​​">
  <a:themeElements>
    <a:clrScheme name="2019空白演示文档">
      <a:dk1>
        <a:srgbClr val="000000"/>
      </a:dk1>
      <a:lt1>
        <a:srgbClr val="FFFFFF"/>
      </a:lt1>
      <a:dk2>
        <a:srgbClr val="E6E4E4"/>
      </a:dk2>
      <a:lt2>
        <a:srgbClr val="FFFFFF"/>
      </a:lt2>
      <a:accent1>
        <a:srgbClr val="477DEA"/>
      </a:accent1>
      <a:accent2>
        <a:srgbClr val="9B9B9B"/>
      </a:accent2>
      <a:accent3>
        <a:srgbClr val="F3B745"/>
      </a:accent3>
      <a:accent4>
        <a:srgbClr val="477EE7"/>
      </a:accent4>
      <a:accent5>
        <a:srgbClr val="4BA151"/>
      </a:accent5>
      <a:accent6>
        <a:srgbClr val="E9403C"/>
      </a:accent6>
      <a:hlink>
        <a:srgbClr val="0563C1"/>
      </a:hlink>
      <a:folHlink>
        <a:srgbClr val="954D72"/>
      </a:folHlink>
    </a:clrScheme>
    <a:fontScheme name="2019空白演示文档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</Words>
  <Application>WPS 演示</Application>
  <PresentationFormat>宽屏</PresentationFormat>
  <Paragraphs>54</Paragraphs>
  <Slides>6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20" baseType="lpstr">
      <vt:lpstr>Arial</vt:lpstr>
      <vt:lpstr>宋体</vt:lpstr>
      <vt:lpstr>Wingdings</vt:lpstr>
      <vt:lpstr>方正全福体</vt:lpstr>
      <vt:lpstr>逐浪马列大楷体</vt:lpstr>
      <vt:lpstr>华康行楷体 W5</vt:lpstr>
      <vt:lpstr>黑体</vt:lpstr>
      <vt:lpstr>微软雅黑</vt:lpstr>
      <vt:lpstr>逐浪温莎雅楷体</vt:lpstr>
      <vt:lpstr>Mangal</vt:lpstr>
      <vt:lpstr>等线</vt:lpstr>
      <vt:lpstr>Calibri</vt:lpstr>
      <vt:lpstr>Arial Unicode MS</vt:lpstr>
      <vt:lpstr>Office 主题​​</vt:lpstr>
      <vt:lpstr>心中的“小问号”   </vt:lpstr>
      <vt:lpstr>录</vt:lpstr>
      <vt:lpstr>PowerPoint 演示文稿</vt:lpstr>
      <vt:lpstr>PowerPoint 演示文稿</vt:lpstr>
      <vt:lpstr>PowerPoint 演示文稿</vt:lpstr>
      <vt:lpstr>THANKS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kingsoft</dc:creator>
  <cp:lastModifiedBy>球球</cp:lastModifiedBy>
  <cp:revision>396</cp:revision>
  <dcterms:created xsi:type="dcterms:W3CDTF">2017-08-03T09:01:00Z</dcterms:created>
  <dcterms:modified xsi:type="dcterms:W3CDTF">2022-05-26T12:00:03Z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2052-11.1.0.11365</vt:lpwstr>
  </property>
  <property fmtid="{D5CDD505-2E9C-101B-9397-08002B2CF9AE}" pid="3" name="KSOTemplateUUID">
    <vt:lpwstr>v1.0_mb_FPecCcmLKouqEV03EOe2mg==</vt:lpwstr>
  </property>
  <property fmtid="{D5CDD505-2E9C-101B-9397-08002B2CF9AE}" pid="4" name="ICV">
    <vt:lpwstr>19C2FE84EBB44337A59F1CA05D5650E9</vt:lpwstr>
  </property>
</Properties>
</file>