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sldIdLst>
    <p:sldId id="257" r:id="rId4"/>
    <p:sldId id="505" r:id="rId6"/>
    <p:sldId id="456" r:id="rId7"/>
    <p:sldId id="507" r:id="rId8"/>
    <p:sldId id="332" r:id="rId9"/>
    <p:sldId id="527" r:id="rId10"/>
    <p:sldId id="52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8373"/>
    <a:srgbClr val="BD9482"/>
    <a:srgbClr val="C4A090"/>
    <a:srgbClr val="446E4F"/>
    <a:srgbClr val="4E7E5B"/>
    <a:srgbClr val="558A65"/>
    <a:srgbClr val="E0F7E2"/>
    <a:srgbClr val="DEF7E0"/>
    <a:srgbClr val="93E397"/>
    <a:srgbClr val="3ACC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12"/>
        <p:guide pos="384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7620" y="-4445"/>
            <a:ext cx="12207240" cy="68668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tags" Target="../tags/tag2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7" Type="http://schemas.openxmlformats.org/officeDocument/2006/relationships/slideLayout" Target="../slideLayouts/slideLayout2.xml"/><Relationship Id="rId16" Type="http://schemas.openxmlformats.org/officeDocument/2006/relationships/audio" Target="../media/audio2.wav"/><Relationship Id="rId15" Type="http://schemas.openxmlformats.org/officeDocument/2006/relationships/audio" Target="../media/audio1.wav"/><Relationship Id="rId14" Type="http://schemas.openxmlformats.org/officeDocument/2006/relationships/image" Target="../media/image10.png"/><Relationship Id="rId13" Type="http://schemas.openxmlformats.org/officeDocument/2006/relationships/image" Target="../media/image24.png"/><Relationship Id="rId12" Type="http://schemas.openxmlformats.org/officeDocument/2006/relationships/image" Target="../media/image23.png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首页无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120" y="0"/>
            <a:ext cx="1226248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1065" y="776605"/>
            <a:ext cx="7779385" cy="1586230"/>
          </a:xfrm>
        </p:spPr>
        <p:txBody>
          <a:bodyPr>
            <a:noAutofit/>
          </a:bodyPr>
          <a:p>
            <a:pPr algn="ctr" fontAlgn="base"/>
            <a:r>
              <a:rPr lang="zh-CN" altLang="zh-CN" sz="7600" b="1">
                <a:solidFill>
                  <a:srgbClr val="FE663A"/>
                </a:solidFill>
                <a:latin typeface="黑体" panose="02010609060101010101" charset="-122"/>
                <a:ea typeface="黑体" panose="02010609060101010101" charset="-122"/>
              </a:rPr>
              <a:t>预防中暑</a:t>
            </a:r>
            <a:endParaRPr lang="zh-CN" altLang="zh-CN" sz="7600" b="1" strike="noStrike" noProof="1">
              <a:solidFill>
                <a:srgbClr val="FE663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4003675" y="2072005"/>
            <a:ext cx="4114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3200" b="1">
                <a:solidFill>
                  <a:srgbClr val="FE663A"/>
                </a:solidFill>
                <a:latin typeface="黑体" panose="02010609060101010101" charset="-122"/>
                <a:ea typeface="黑体" panose="02010609060101010101" charset="-122"/>
              </a:rPr>
              <a:t>健康</a:t>
            </a:r>
            <a:endParaRPr lang="zh-CN" altLang="zh-CN" sz="3200" b="1">
              <a:solidFill>
                <a:srgbClr val="FE663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说一说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875" y="254000"/>
            <a:ext cx="24942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50000"/>
              </a:lnSpc>
              <a:buFont typeface="Wingdings" panose="05000000000000000000" charset="0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夏天你们喜欢做什么呀？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电视框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120" y="0"/>
            <a:ext cx="12263755" cy="6858000"/>
          </a:xfrm>
          <a:prstGeom prst="rect">
            <a:avLst/>
          </a:prstGeom>
        </p:spPr>
      </p:pic>
      <p:pic>
        <p:nvPicPr>
          <p:cNvPr id="6" name="动画-《游泳池玩水》-压缩版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9435" y="423545"/>
            <a:ext cx="9500235" cy="531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电视框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9695" y="-101600"/>
            <a:ext cx="12362815" cy="6993890"/>
          </a:xfrm>
          <a:prstGeom prst="rect">
            <a:avLst/>
          </a:prstGeom>
        </p:spPr>
      </p:pic>
      <p:pic>
        <p:nvPicPr>
          <p:cNvPr id="2" name="动画-奇妙救援队《管道维修记》-压缩版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9435" y="332105"/>
            <a:ext cx="9559925" cy="541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826770"/>
            <a:ext cx="2929890" cy="2929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3105" y="949960"/>
            <a:ext cx="3271520" cy="2561590"/>
          </a:xfrm>
          <a:prstGeom prst="rect">
            <a:avLst/>
          </a:prstGeom>
          <a:solidFill>
            <a:srgbClr val="FFD8C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endParaRPr lang="zh-CN" altLang="zh-CN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4555" y="3542030"/>
            <a:ext cx="292925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Font typeface="Arial" panose="020B0604020202020204" pitchFamily="34" charset="0"/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多喝水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2190" y="826770"/>
            <a:ext cx="4320540" cy="2736850"/>
          </a:xfrm>
          <a:prstGeom prst="rect">
            <a:avLst/>
          </a:prstGeom>
          <a:solidFill>
            <a:srgbClr val="FFD8C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endParaRPr lang="zh-CN" altLang="zh-CN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7560" y="3511550"/>
            <a:ext cx="372999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Font typeface="Arial" panose="020B0604020202020204" pitchFamily="34" charset="0"/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待在室内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3" name="图片 1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880" y="3634105"/>
            <a:ext cx="2851150" cy="2705100"/>
          </a:xfrm>
          <a:prstGeom prst="rect">
            <a:avLst/>
          </a:prstGeom>
        </p:spPr>
      </p:pic>
      <p:pic>
        <p:nvPicPr>
          <p:cNvPr id="14" name="图片 13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9610" y="3971290"/>
            <a:ext cx="1567815" cy="219646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965450" y="3925570"/>
            <a:ext cx="1943735" cy="2448560"/>
          </a:xfrm>
          <a:prstGeom prst="rect">
            <a:avLst/>
          </a:prstGeom>
          <a:solidFill>
            <a:srgbClr val="FFD8C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endParaRPr lang="zh-CN" altLang="zh-CN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31795" y="6247765"/>
            <a:ext cx="186626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Font typeface="Arial" panose="020B0604020202020204" pitchFamily="34" charset="0"/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穿浅色、宽松的衣服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57870" y="3637915"/>
            <a:ext cx="2880360" cy="2736215"/>
          </a:xfrm>
          <a:prstGeom prst="rect">
            <a:avLst/>
          </a:prstGeom>
          <a:solidFill>
            <a:srgbClr val="FFD8C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endParaRPr lang="zh-CN" altLang="zh-CN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58505" y="6247765"/>
            <a:ext cx="280416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Font typeface="Arial" panose="020B0604020202020204" pitchFamily="34" charset="0"/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不在太阳下暴晒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315" y="89535"/>
            <a:ext cx="2825115" cy="737235"/>
            <a:chOff x="951" y="463"/>
            <a:chExt cx="4449" cy="1161"/>
          </a:xfrm>
        </p:grpSpPr>
        <p:sp>
          <p:nvSpPr>
            <p:cNvPr id="19" name="圆角矩形 18"/>
            <p:cNvSpPr/>
            <p:nvPr/>
          </p:nvSpPr>
          <p:spPr>
            <a:xfrm>
              <a:off x="1752" y="780"/>
              <a:ext cx="3648" cy="618"/>
            </a:xfrm>
            <a:prstGeom prst="roundRect">
              <a:avLst/>
            </a:prstGeom>
            <a:solidFill>
              <a:srgbClr val="218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zh-CN" sz="1400">
                  <a:solidFill>
                    <a:schemeClr val="accent3">
                      <a:lumMod val="9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任意点击出现图片</a:t>
              </a:r>
              <a:endParaRPr lang="zh-CN" altLang="zh-CN" sz="1400">
                <a:solidFill>
                  <a:schemeClr val="accent3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20" name="图片 19" descr="标题栏图案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1" y="463"/>
              <a:ext cx="1223" cy="1161"/>
            </a:xfrm>
            <a:prstGeom prst="rect">
              <a:avLst/>
            </a:prstGeom>
          </p:spPr>
        </p:pic>
      </p:grpSp>
      <p:pic>
        <p:nvPicPr>
          <p:cNvPr id="2" name="图片 1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1375" y="638175"/>
            <a:ext cx="3642360" cy="297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-76200"/>
            <a:ext cx="12268200" cy="7022465"/>
          </a:xfrm>
          <a:prstGeom prst="rect">
            <a:avLst/>
          </a:prstGeom>
        </p:spPr>
      </p:pic>
      <p:pic>
        <p:nvPicPr>
          <p:cNvPr id="5" name="图片 4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1362710"/>
            <a:ext cx="1371600" cy="1553210"/>
          </a:xfrm>
          <a:prstGeom prst="rect">
            <a:avLst/>
          </a:prstGeom>
        </p:spPr>
      </p:pic>
      <p:pic>
        <p:nvPicPr>
          <p:cNvPr id="7" name="图片 6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2095" y="1619250"/>
            <a:ext cx="1344295" cy="1362710"/>
          </a:xfrm>
          <a:prstGeom prst="rect">
            <a:avLst/>
          </a:prstGeom>
        </p:spPr>
      </p:pic>
      <p:pic>
        <p:nvPicPr>
          <p:cNvPr id="9" name="图片 8" descr="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515" y="2382520"/>
            <a:ext cx="1315085" cy="533400"/>
          </a:xfrm>
          <a:prstGeom prst="rect">
            <a:avLst/>
          </a:prstGeom>
        </p:spPr>
      </p:pic>
      <p:pic>
        <p:nvPicPr>
          <p:cNvPr id="12" name="图片 11" descr="矿泉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7150" y="1619250"/>
            <a:ext cx="822325" cy="1296670"/>
          </a:xfrm>
          <a:prstGeom prst="rect">
            <a:avLst/>
          </a:prstGeom>
        </p:spPr>
      </p:pic>
      <p:pic>
        <p:nvPicPr>
          <p:cNvPr id="13" name="图片 12" descr="可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0095" y="2078355"/>
            <a:ext cx="457835" cy="7556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8837930" y="1619250"/>
            <a:ext cx="1710055" cy="1351280"/>
            <a:chOff x="13918" y="2550"/>
            <a:chExt cx="2693" cy="2128"/>
          </a:xfrm>
        </p:grpSpPr>
        <p:pic>
          <p:nvPicPr>
            <p:cNvPr id="14" name="图片 13" descr="矿泉水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18" y="2550"/>
              <a:ext cx="1347" cy="2128"/>
            </a:xfrm>
            <a:prstGeom prst="rect">
              <a:avLst/>
            </a:prstGeom>
          </p:spPr>
        </p:pic>
        <p:pic>
          <p:nvPicPr>
            <p:cNvPr id="15" name="图片 14" descr="矿泉水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574" y="2550"/>
              <a:ext cx="1347" cy="2128"/>
            </a:xfrm>
            <a:prstGeom prst="rect">
              <a:avLst/>
            </a:prstGeom>
          </p:spPr>
        </p:pic>
        <p:pic>
          <p:nvPicPr>
            <p:cNvPr id="16" name="图片 15" descr="矿泉水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265" y="2550"/>
              <a:ext cx="1347" cy="2128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0449560" y="2078355"/>
            <a:ext cx="1000125" cy="755650"/>
            <a:chOff x="16456" y="3273"/>
            <a:chExt cx="1575" cy="1190"/>
          </a:xfrm>
        </p:grpSpPr>
        <p:pic>
          <p:nvPicPr>
            <p:cNvPr id="18" name="图片 17" descr="可乐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456" y="3273"/>
              <a:ext cx="721" cy="1190"/>
            </a:xfrm>
            <a:prstGeom prst="rect">
              <a:avLst/>
            </a:prstGeom>
          </p:spPr>
        </p:pic>
        <p:pic>
          <p:nvPicPr>
            <p:cNvPr id="19" name="图片 18" descr="可乐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311" y="3273"/>
              <a:ext cx="721" cy="1190"/>
            </a:xfrm>
            <a:prstGeom prst="rect">
              <a:avLst/>
            </a:prstGeom>
          </p:spPr>
        </p:pic>
      </p:grpSp>
      <p:pic>
        <p:nvPicPr>
          <p:cNvPr id="21" name="图片 20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4160" y="2834005"/>
            <a:ext cx="2064385" cy="2371725"/>
          </a:xfrm>
          <a:prstGeom prst="rect">
            <a:avLst/>
          </a:prstGeom>
        </p:spPr>
      </p:pic>
      <p:pic>
        <p:nvPicPr>
          <p:cNvPr id="22" name="图片 21" descr="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09365" y="4229100"/>
            <a:ext cx="1132205" cy="1676400"/>
          </a:xfrm>
          <a:prstGeom prst="rect">
            <a:avLst/>
          </a:prstGeom>
        </p:spPr>
      </p:pic>
      <p:pic>
        <p:nvPicPr>
          <p:cNvPr id="23" name="图片 22" descr="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65365" y="4469765"/>
            <a:ext cx="1299845" cy="2082800"/>
          </a:xfrm>
          <a:prstGeom prst="rect">
            <a:avLst/>
          </a:prstGeom>
        </p:spPr>
      </p:pic>
      <p:pic>
        <p:nvPicPr>
          <p:cNvPr id="24" name="图片 23" descr="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35950" y="2981960"/>
            <a:ext cx="2438400" cy="2217420"/>
          </a:xfrm>
          <a:prstGeom prst="rect">
            <a:avLst/>
          </a:prstGeom>
        </p:spPr>
      </p:pic>
      <p:pic>
        <p:nvPicPr>
          <p:cNvPr id="25" name="图片 24" descr="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14255" y="4791075"/>
            <a:ext cx="2640330" cy="2066925"/>
          </a:xfrm>
          <a:prstGeom prst="rect">
            <a:avLst/>
          </a:prstGeom>
        </p:spPr>
      </p:pic>
      <p:pic>
        <p:nvPicPr>
          <p:cNvPr id="27" name="图片 26" descr="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3205" y="4080510"/>
            <a:ext cx="1332865" cy="2472055"/>
          </a:xfrm>
          <a:prstGeom prst="rect">
            <a:avLst/>
          </a:prstGeom>
        </p:spPr>
      </p:pic>
      <p:pic>
        <p:nvPicPr>
          <p:cNvPr id="26" name="图片 25" descr="前景"/>
          <p:cNvPicPr>
            <a:picLocks noChangeAspect="1"/>
          </p:cNvPicPr>
          <p:nvPr/>
        </p:nvPicPr>
        <p:blipFill>
          <a:blip r:embed="rId13"/>
          <a:srcRect b="28547"/>
          <a:stretch>
            <a:fillRect/>
          </a:stretch>
        </p:blipFill>
        <p:spPr>
          <a:xfrm>
            <a:off x="-113665" y="6156325"/>
            <a:ext cx="7954645" cy="78994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7315" y="17780"/>
            <a:ext cx="4029075" cy="737235"/>
            <a:chOff x="951" y="463"/>
            <a:chExt cx="6345" cy="1161"/>
          </a:xfrm>
        </p:grpSpPr>
        <p:sp>
          <p:nvSpPr>
            <p:cNvPr id="6" name="圆角矩形 5"/>
            <p:cNvSpPr/>
            <p:nvPr/>
          </p:nvSpPr>
          <p:spPr>
            <a:xfrm>
              <a:off x="1752" y="780"/>
              <a:ext cx="5544" cy="618"/>
            </a:xfrm>
            <a:prstGeom prst="roundRect">
              <a:avLst/>
            </a:prstGeom>
            <a:solidFill>
              <a:srgbClr val="218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400">
                  <a:solidFill>
                    <a:srgbClr val="03500C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r>
                <a:rPr lang="zh-CN" altLang="en-US" sz="1400">
                  <a:solidFill>
                    <a:schemeClr val="accent3">
                      <a:lumMod val="9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任意点击选择正确水果和饮品</a:t>
              </a:r>
              <a:endParaRPr lang="zh-CN" altLang="en-US" sz="1400">
                <a:solidFill>
                  <a:schemeClr val="accent3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11" name="图片 10" descr="标题栏图案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51" y="463"/>
              <a:ext cx="1223" cy="116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25000"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23000"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21000"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23000"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6000"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21000"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说一说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875" y="254000"/>
            <a:ext cx="428117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Font typeface="Wingdings" panose="05000000000000000000" charset="0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还有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哪些其他夏天应该注意的安全事项？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849235900"/>
  <p:tag name="KSO_WM_UNIT_PLACING_PICTURE_USER_VIEWPORT" val="{&quot;height&quot;:8910,&quot;width&quot;:15840}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7480*4187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7527*4263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.xml><?xml version="1.0" encoding="utf-8"?>
<p:tagLst xmlns:p="http://schemas.openxmlformats.org/presentationml/2006/main">
  <p:tag name="REFSHAPE" val="626968972"/>
  <p:tag name="KSO_WM_UNIT_PLACING_PICTURE_USER_VIEWPORT" val="{&quot;height&quot;:8910,&quot;width&quot;:15840}"/>
</p:tagLst>
</file>

<file path=ppt/tags/tag5.xml><?xml version="1.0" encoding="utf-8"?>
<p:tagLst xmlns:p="http://schemas.openxmlformats.org/presentationml/2006/main">
  <p:tag name="KSO_WM_DOC_GUID" val="{0943ccc9-aa61-4df6-ae28-f7091b3cb5dc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D8CF"/>
        </a:solidFill>
        <a:ln>
          <a:noFill/>
        </a:ln>
      </a:spPr>
      <a:bodyPr rtlCol="0" anchor="ctr"/>
      <a:lstStyle>
        <a:defPPr marL="342900" indent="-342900">
          <a:lnSpc>
            <a:spcPct val="150000"/>
          </a:lnSpc>
          <a:buFont typeface="Wingdings" panose="05000000000000000000" charset="0"/>
          <a:buChar char="l"/>
          <a:defRPr lang="zh-CN" altLang="zh-CN" sz="2400">
            <a:solidFill>
              <a:schemeClr val="tx1"/>
            </a:solidFill>
            <a:latin typeface="黑体" panose="02010609060101010101" charset="-122"/>
            <a:ea typeface="黑体" panose="02010609060101010101" charset="-122"/>
            <a:cs typeface="宋体" panose="02010600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>
          <a:buFont typeface="Arial" panose="020B0604020202020204" pitchFamily="34" charset="0"/>
          <a:defRPr lang="zh-CN" altLang="en-US" sz="2800" b="1">
            <a:solidFill>
              <a:srgbClr val="FF0000"/>
            </a:solidFill>
            <a:latin typeface="黑体" panose="02010609060101010101" charset="-122"/>
            <a:ea typeface="黑体" panose="02010609060101010101" charset="-122"/>
            <a:sym typeface="+mn-ea"/>
          </a:defRPr>
        </a:defPPr>
      </a:lstStyle>
    </a:tx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/>
  <Paragraphs>20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默认设计模板</vt:lpstr>
      <vt:lpstr>自定义设计方案</vt:lpstr>
      <vt:lpstr>夏季安全记心间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_x000B_《活动名》  </dc:title>
  <dc:creator>Administrator</dc:creator>
  <cp:lastModifiedBy>妄想税.</cp:lastModifiedBy>
  <cp:revision>136</cp:revision>
  <dcterms:created xsi:type="dcterms:W3CDTF">2019-02-28T07:53:00Z</dcterms:created>
  <dcterms:modified xsi:type="dcterms:W3CDTF">2022-03-21T08:52:49Z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A1410809FD3349D0BCD5B0AF2225DC65</vt:lpwstr>
  </property>
</Properties>
</file>