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58" r:id="rId5"/>
    <p:sldId id="263" r:id="rId6"/>
    <p:sldId id="261" r:id="rId7"/>
    <p:sldId id="264" r:id="rId8"/>
    <p:sldId id="265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63" d="100"/>
          <a:sy n="63" d="100"/>
        </p:scale>
        <p:origin x="120" y="52"/>
      </p:cViewPr>
      <p:guideLst>
        <p:guide orient="horz" pos="213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2022/6/17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2022/6/17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EAE38603-7C5A-9546-D664-5D95D231E0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F6200C-5E34-0120-35E1-099BE00677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21920"/>
            <a:ext cx="12191999" cy="69799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FC5E2CA-CFB8-27C0-4DFD-A256395C7D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42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2C90EB5-3A31-FB05-BDC2-DFBB2630C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1280"/>
            <a:ext cx="12192000" cy="693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3353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F003891-6BEC-C944-4069-5C1AB60D0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1440" y="0"/>
            <a:ext cx="122834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554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503741B-3558-A87E-15BD-7EAB30CCD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1280" y="7060"/>
            <a:ext cx="12273280" cy="68504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A76E4CC-1235-3C61-A9EC-AEA31426EF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70DA1F0-04A9-C109-F35B-60A57AC6A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55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782945" y="1515110"/>
            <a:ext cx="614045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打开束带；</a:t>
            </a:r>
            <a:endParaRPr lang="en-US" altLang="zh-CN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2.将头盔水平放于头上，</a:t>
            </a: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3.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束带插好，</a:t>
            </a: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缓慢收紧束带直到感觉舒适；</a:t>
            </a:r>
          </a:p>
          <a:p>
            <a:endParaRPr lang="en-US" altLang="zh-CN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4.束带调整好之后，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把下巴护垫</a:t>
            </a:r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紧贴下巴；</a:t>
            </a: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5.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把挡风罩盖下。</a:t>
            </a:r>
            <a:r>
              <a:rPr lang="en-US" altLang="zh-CN" sz="24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88720" y="2804795"/>
            <a:ext cx="3472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  </a:t>
            </a:r>
            <a:r>
              <a:rPr lang="zh-CN" altLang="en-US" sz="3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佩戴头盔的步骤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CA28527-450D-4D7A-0191-7FB96E0CCB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AFC596B0-834F-E557-2DD8-F5C8D962E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314" b="519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图片 1" descr="卡通人物&#10;&#10;低可信度描述已自动生成">
            <a:extLst>
              <a:ext uri="{FF2B5EF4-FFF2-40B4-BE49-F238E27FC236}">
                <a16:creationId xmlns:a16="http://schemas.microsoft.com/office/drawing/2014/main" id="{733174BE-4BEC-FB1A-A76D-C6B25B1132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496" b="1798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92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FAE0046-7240-F49E-0D97-BA280292B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1E9A0D-2B3D-99A1-9F41-003C2F7358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0306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49</Words>
  <Application>Microsoft Office PowerPoint</Application>
  <PresentationFormat>宽屏</PresentationFormat>
  <Paragraphs>10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xmj</cp:lastModifiedBy>
  <cp:revision>175</cp:revision>
  <dcterms:created xsi:type="dcterms:W3CDTF">2019-06-19T02:08:00Z</dcterms:created>
  <dcterms:modified xsi:type="dcterms:W3CDTF">2022-06-17T01:41:59Z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C2DBB6AA4C284AC5A30FD5803C1CACF5</vt:lpwstr>
  </property>
</Properties>
</file>