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0" r:id="rId4"/>
  </p:sldMasterIdLst>
  <p:notesMasterIdLst>
    <p:notesMasterId r:id="rId7"/>
  </p:notesMasterIdLst>
  <p:sldIdLst>
    <p:sldId id="1884" r:id="rId5"/>
    <p:sldId id="1887" r:id="rId6"/>
    <p:sldId id="1895" r:id="rId8"/>
    <p:sldId id="1896" r:id="rId9"/>
    <p:sldId id="1897" r:id="rId10"/>
    <p:sldId id="1898" r:id="rId11"/>
    <p:sldId id="1899" r:id="rId12"/>
    <p:sldId id="1900" r:id="rId13"/>
    <p:sldId id="1901" r:id="rId14"/>
    <p:sldId id="1902" r:id="rId15"/>
    <p:sldId id="1903" r:id="rId16"/>
    <p:sldId id="1904" r:id="rId17"/>
    <p:sldId id="1905" r:id="rId18"/>
    <p:sldId id="1906" r:id="rId19"/>
    <p:sldId id="1907" r:id="rId20"/>
    <p:sldId id="1914" r:id="rId21"/>
    <p:sldId id="1915" r:id="rId22"/>
    <p:sldId id="1917" r:id="rId23"/>
    <p:sldId id="191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1" initials="未知用户1" lastIdx="0" clrIdx="2"/>
  <p:cmAuthor id="7" name="1206988966@qq.com" initials="1" lastIdx="0" clrIdx="2"/>
  <p:cmAuthor id="1" name="薛 华林" initials="薛" lastIdx="0" clrIdx="0"/>
  <p:cmAuthor id="8" name="姜伟光" initials="姜" lastIdx="0" clrIdx="0"/>
  <p:cmAuthor id="2" name="Administrator" initials="A" lastIdx="0" clrIdx="0"/>
  <p:cmAuthor id="3" name="靳曼" initials="靳" lastIdx="0" clrIdx="2"/>
  <p:cmAuthor id="4" name="Lenovo" initials="L" lastIdx="0" clrIdx="2"/>
  <p:cmAuthor id="5" name="宋洁然" initials="宋" lastIdx="0" clrIdx="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414"/>
      </p:cViewPr>
      <p:guideLst>
        <p:guide orient="horz" pos="2244"/>
        <p:guide pos="39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424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30729" y="48770"/>
            <a:ext cx="6211986" cy="609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700">
                <a:solidFill>
                  <a:srgbClr val="FFFF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98" y="0"/>
            <a:ext cx="12192159" cy="685815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 userDrawn="1">
            <p:custDataLst>
              <p:tags r:id="rId2"/>
            </p:custDataLst>
          </p:nvPr>
        </p:nvCxnSpPr>
        <p:spPr>
          <a:xfrm>
            <a:off x="476428" y="774394"/>
            <a:ext cx="1130444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25400" y="0"/>
            <a:ext cx="12192000" cy="6858000"/>
            <a:chOff x="0" y="0"/>
            <a:chExt cx="12192000" cy="6858000"/>
          </a:xfrm>
        </p:grpSpPr>
        <p:sp>
          <p:nvSpPr>
            <p:cNvPr id="23" name="矩形 22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>
              <p:custDataLst>
                <p:tags r:id="rId5"/>
              </p:custDataLst>
            </p:nvPr>
          </p:nvGrpSpPr>
          <p:grpSpPr>
            <a:xfrm>
              <a:off x="6096000" y="270933"/>
              <a:ext cx="5842000" cy="2870200"/>
              <a:chOff x="6096000" y="270933"/>
              <a:chExt cx="5842000" cy="2870200"/>
            </a:xfrm>
          </p:grpSpPr>
          <p:cxnSp>
            <p:nvCxnSpPr>
              <p:cNvPr id="28" name="直接连接符 27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6096000" y="270933"/>
                <a:ext cx="5842000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11921066" y="270933"/>
                <a:ext cx="0" cy="287020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>
              <p:custDataLst>
                <p:tags r:id="rId8"/>
              </p:custDataLst>
            </p:nvPr>
          </p:nvGrpSpPr>
          <p:grpSpPr>
            <a:xfrm>
              <a:off x="254000" y="5113863"/>
              <a:ext cx="8212667" cy="1456267"/>
              <a:chOff x="254000" y="5113863"/>
              <a:chExt cx="8212667" cy="1456267"/>
            </a:xfrm>
          </p:grpSpPr>
          <p:cxnSp>
            <p:nvCxnSpPr>
              <p:cNvPr id="26" name="直接连接符 25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254000" y="6570130"/>
                <a:ext cx="8212667" cy="0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270936" y="5113863"/>
                <a:ext cx="0" cy="1456267"/>
              </a:xfrm>
              <a:prstGeom prst="line">
                <a:avLst/>
              </a:prstGeom>
              <a:ln w="19050">
                <a:solidFill>
                  <a:srgbClr val="6D9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4.xml"/><Relationship Id="rId2" Type="http://schemas.openxmlformats.org/officeDocument/2006/relationships/image" Target="../media/image4.jpeg"/><Relationship Id="rId1" Type="http://schemas.openxmlformats.org/officeDocument/2006/relationships/tags" Target="../tags/tag20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7.xml"/><Relationship Id="rId3" Type="http://schemas.openxmlformats.org/officeDocument/2006/relationships/image" Target="../media/image27.png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image" Target="../media/image28.png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" Type="http://schemas.openxmlformats.org/officeDocument/2006/relationships/image" Target="../media/image28.png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image" Target="../media/image29.png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image" Target="../media/image29.png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image" Target="../media/image30.png"/><Relationship Id="rId2" Type="http://schemas.openxmlformats.org/officeDocument/2006/relationships/tags" Target="../tags/tag398.xml"/><Relationship Id="rId1" Type="http://schemas.openxmlformats.org/officeDocument/2006/relationships/tags" Target="../tags/tag39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image" Target="../media/image30.png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image" Target="../media/image30.png"/><Relationship Id="rId1" Type="http://schemas.openxmlformats.org/officeDocument/2006/relationships/tags" Target="../tags/tag40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image" Target="../media/image30.png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297.xml"/><Relationship Id="rId98" Type="http://schemas.openxmlformats.org/officeDocument/2006/relationships/tags" Target="../tags/tag296.xml"/><Relationship Id="rId97" Type="http://schemas.openxmlformats.org/officeDocument/2006/relationships/tags" Target="../tags/tag295.xml"/><Relationship Id="rId96" Type="http://schemas.openxmlformats.org/officeDocument/2006/relationships/tags" Target="../tags/tag294.xml"/><Relationship Id="rId95" Type="http://schemas.openxmlformats.org/officeDocument/2006/relationships/image" Target="../media/image10.png"/><Relationship Id="rId94" Type="http://schemas.openxmlformats.org/officeDocument/2006/relationships/tags" Target="../tags/tag293.xml"/><Relationship Id="rId93" Type="http://schemas.openxmlformats.org/officeDocument/2006/relationships/tags" Target="../tags/tag292.xml"/><Relationship Id="rId92" Type="http://schemas.openxmlformats.org/officeDocument/2006/relationships/tags" Target="../tags/tag291.xml"/><Relationship Id="rId91" Type="http://schemas.openxmlformats.org/officeDocument/2006/relationships/tags" Target="../tags/tag290.xml"/><Relationship Id="rId90" Type="http://schemas.openxmlformats.org/officeDocument/2006/relationships/tags" Target="../tags/tag289.xml"/><Relationship Id="rId9" Type="http://schemas.openxmlformats.org/officeDocument/2006/relationships/tags" Target="../tags/tag213.xml"/><Relationship Id="rId89" Type="http://schemas.openxmlformats.org/officeDocument/2006/relationships/tags" Target="../tags/tag288.xml"/><Relationship Id="rId88" Type="http://schemas.openxmlformats.org/officeDocument/2006/relationships/tags" Target="../tags/tag287.xml"/><Relationship Id="rId87" Type="http://schemas.openxmlformats.org/officeDocument/2006/relationships/tags" Target="../tags/tag286.xml"/><Relationship Id="rId86" Type="http://schemas.openxmlformats.org/officeDocument/2006/relationships/tags" Target="../tags/tag285.xml"/><Relationship Id="rId85" Type="http://schemas.openxmlformats.org/officeDocument/2006/relationships/image" Target="../media/image9.png"/><Relationship Id="rId84" Type="http://schemas.openxmlformats.org/officeDocument/2006/relationships/tags" Target="../tags/tag284.xml"/><Relationship Id="rId83" Type="http://schemas.openxmlformats.org/officeDocument/2006/relationships/image" Target="../media/image8.png"/><Relationship Id="rId82" Type="http://schemas.openxmlformats.org/officeDocument/2006/relationships/tags" Target="../tags/tag283.xml"/><Relationship Id="rId81" Type="http://schemas.openxmlformats.org/officeDocument/2006/relationships/image" Target="../media/image7.png"/><Relationship Id="rId80" Type="http://schemas.openxmlformats.org/officeDocument/2006/relationships/tags" Target="../tags/tag282.xml"/><Relationship Id="rId8" Type="http://schemas.openxmlformats.org/officeDocument/2006/relationships/tags" Target="../tags/tag212.xml"/><Relationship Id="rId79" Type="http://schemas.openxmlformats.org/officeDocument/2006/relationships/tags" Target="../tags/tag281.xml"/><Relationship Id="rId78" Type="http://schemas.openxmlformats.org/officeDocument/2006/relationships/tags" Target="../tags/tag280.xml"/><Relationship Id="rId77" Type="http://schemas.openxmlformats.org/officeDocument/2006/relationships/tags" Target="../tags/tag279.xml"/><Relationship Id="rId76" Type="http://schemas.openxmlformats.org/officeDocument/2006/relationships/tags" Target="../tags/tag278.xml"/><Relationship Id="rId75" Type="http://schemas.openxmlformats.org/officeDocument/2006/relationships/tags" Target="../tags/tag277.xml"/><Relationship Id="rId74" Type="http://schemas.openxmlformats.org/officeDocument/2006/relationships/tags" Target="../tags/tag276.xml"/><Relationship Id="rId73" Type="http://schemas.openxmlformats.org/officeDocument/2006/relationships/tags" Target="../tags/tag275.xml"/><Relationship Id="rId72" Type="http://schemas.openxmlformats.org/officeDocument/2006/relationships/tags" Target="../tags/tag274.xml"/><Relationship Id="rId71" Type="http://schemas.openxmlformats.org/officeDocument/2006/relationships/tags" Target="../tags/tag273.xml"/><Relationship Id="rId70" Type="http://schemas.openxmlformats.org/officeDocument/2006/relationships/tags" Target="../tags/tag272.xml"/><Relationship Id="rId7" Type="http://schemas.openxmlformats.org/officeDocument/2006/relationships/tags" Target="../tags/tag211.xml"/><Relationship Id="rId69" Type="http://schemas.openxmlformats.org/officeDocument/2006/relationships/tags" Target="../tags/tag271.xml"/><Relationship Id="rId68" Type="http://schemas.openxmlformats.org/officeDocument/2006/relationships/image" Target="../media/image6.png"/><Relationship Id="rId67" Type="http://schemas.openxmlformats.org/officeDocument/2006/relationships/tags" Target="../tags/tag270.xml"/><Relationship Id="rId66" Type="http://schemas.openxmlformats.org/officeDocument/2006/relationships/tags" Target="../tags/tag269.xml"/><Relationship Id="rId65" Type="http://schemas.openxmlformats.org/officeDocument/2006/relationships/tags" Target="../tags/tag268.xml"/><Relationship Id="rId64" Type="http://schemas.openxmlformats.org/officeDocument/2006/relationships/tags" Target="../tags/tag267.xml"/><Relationship Id="rId63" Type="http://schemas.openxmlformats.org/officeDocument/2006/relationships/tags" Target="../tags/tag266.xml"/><Relationship Id="rId62" Type="http://schemas.openxmlformats.org/officeDocument/2006/relationships/tags" Target="../tags/tag265.xml"/><Relationship Id="rId61" Type="http://schemas.openxmlformats.org/officeDocument/2006/relationships/tags" Target="../tags/tag264.xml"/><Relationship Id="rId60" Type="http://schemas.openxmlformats.org/officeDocument/2006/relationships/image" Target="../media/image5.png"/><Relationship Id="rId6" Type="http://schemas.openxmlformats.org/officeDocument/2006/relationships/tags" Target="../tags/tag210.xml"/><Relationship Id="rId59" Type="http://schemas.openxmlformats.org/officeDocument/2006/relationships/tags" Target="../tags/tag263.xml"/><Relationship Id="rId58" Type="http://schemas.openxmlformats.org/officeDocument/2006/relationships/tags" Target="../tags/tag262.xml"/><Relationship Id="rId57" Type="http://schemas.openxmlformats.org/officeDocument/2006/relationships/tags" Target="../tags/tag261.xml"/><Relationship Id="rId56" Type="http://schemas.openxmlformats.org/officeDocument/2006/relationships/tags" Target="../tags/tag260.xml"/><Relationship Id="rId55" Type="http://schemas.openxmlformats.org/officeDocument/2006/relationships/tags" Target="../tags/tag259.xml"/><Relationship Id="rId54" Type="http://schemas.openxmlformats.org/officeDocument/2006/relationships/tags" Target="../tags/tag258.xml"/><Relationship Id="rId53" Type="http://schemas.openxmlformats.org/officeDocument/2006/relationships/tags" Target="../tags/tag257.xml"/><Relationship Id="rId52" Type="http://schemas.openxmlformats.org/officeDocument/2006/relationships/tags" Target="../tags/tag256.xml"/><Relationship Id="rId51" Type="http://schemas.openxmlformats.org/officeDocument/2006/relationships/tags" Target="../tags/tag255.xml"/><Relationship Id="rId50" Type="http://schemas.openxmlformats.org/officeDocument/2006/relationships/tags" Target="../tags/tag254.xml"/><Relationship Id="rId5" Type="http://schemas.openxmlformats.org/officeDocument/2006/relationships/tags" Target="../tags/tag209.xml"/><Relationship Id="rId49" Type="http://schemas.openxmlformats.org/officeDocument/2006/relationships/tags" Target="../tags/tag253.xml"/><Relationship Id="rId48" Type="http://schemas.openxmlformats.org/officeDocument/2006/relationships/tags" Target="../tags/tag252.xml"/><Relationship Id="rId47" Type="http://schemas.openxmlformats.org/officeDocument/2006/relationships/tags" Target="../tags/tag251.xml"/><Relationship Id="rId46" Type="http://schemas.openxmlformats.org/officeDocument/2006/relationships/tags" Target="../tags/tag250.xml"/><Relationship Id="rId45" Type="http://schemas.openxmlformats.org/officeDocument/2006/relationships/tags" Target="../tags/tag249.xml"/><Relationship Id="rId44" Type="http://schemas.openxmlformats.org/officeDocument/2006/relationships/tags" Target="../tags/tag248.xml"/><Relationship Id="rId43" Type="http://schemas.openxmlformats.org/officeDocument/2006/relationships/tags" Target="../tags/tag247.xml"/><Relationship Id="rId42" Type="http://schemas.openxmlformats.org/officeDocument/2006/relationships/tags" Target="../tags/tag246.xml"/><Relationship Id="rId41" Type="http://schemas.openxmlformats.org/officeDocument/2006/relationships/tags" Target="../tags/tag245.xml"/><Relationship Id="rId40" Type="http://schemas.openxmlformats.org/officeDocument/2006/relationships/tags" Target="../tags/tag244.xml"/><Relationship Id="rId4" Type="http://schemas.openxmlformats.org/officeDocument/2006/relationships/tags" Target="../tags/tag208.xml"/><Relationship Id="rId39" Type="http://schemas.openxmlformats.org/officeDocument/2006/relationships/tags" Target="../tags/tag243.xml"/><Relationship Id="rId38" Type="http://schemas.openxmlformats.org/officeDocument/2006/relationships/tags" Target="../tags/tag242.xml"/><Relationship Id="rId37" Type="http://schemas.openxmlformats.org/officeDocument/2006/relationships/tags" Target="../tags/tag241.xml"/><Relationship Id="rId36" Type="http://schemas.openxmlformats.org/officeDocument/2006/relationships/tags" Target="../tags/tag240.xml"/><Relationship Id="rId35" Type="http://schemas.openxmlformats.org/officeDocument/2006/relationships/tags" Target="../tags/tag239.xml"/><Relationship Id="rId34" Type="http://schemas.openxmlformats.org/officeDocument/2006/relationships/tags" Target="../tags/tag238.xml"/><Relationship Id="rId33" Type="http://schemas.openxmlformats.org/officeDocument/2006/relationships/tags" Target="../tags/tag237.xml"/><Relationship Id="rId32" Type="http://schemas.openxmlformats.org/officeDocument/2006/relationships/tags" Target="../tags/tag236.xml"/><Relationship Id="rId31" Type="http://schemas.openxmlformats.org/officeDocument/2006/relationships/tags" Target="../tags/tag235.xml"/><Relationship Id="rId30" Type="http://schemas.openxmlformats.org/officeDocument/2006/relationships/tags" Target="../tags/tag234.xml"/><Relationship Id="rId3" Type="http://schemas.openxmlformats.org/officeDocument/2006/relationships/tags" Target="../tags/tag207.xml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tags" Target="../tags/tag224.xml"/><Relationship Id="rId2" Type="http://schemas.openxmlformats.org/officeDocument/2006/relationships/tags" Target="../tags/tag206.xml"/><Relationship Id="rId19" Type="http://schemas.openxmlformats.org/officeDocument/2006/relationships/tags" Target="../tags/tag22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9" Type="http://schemas.openxmlformats.org/officeDocument/2006/relationships/notesSlide" Target="../notesSlides/notesSlide1.xml"/><Relationship Id="rId138" Type="http://schemas.openxmlformats.org/officeDocument/2006/relationships/slideLayout" Target="../slideLayouts/slideLayout7.xml"/><Relationship Id="rId137" Type="http://schemas.openxmlformats.org/officeDocument/2006/relationships/tags" Target="../tags/tag333.xml"/><Relationship Id="rId136" Type="http://schemas.openxmlformats.org/officeDocument/2006/relationships/tags" Target="../tags/tag332.xml"/><Relationship Id="rId135" Type="http://schemas.openxmlformats.org/officeDocument/2006/relationships/tags" Target="../tags/tag331.xml"/><Relationship Id="rId134" Type="http://schemas.openxmlformats.org/officeDocument/2006/relationships/tags" Target="../tags/tag330.xml"/><Relationship Id="rId133" Type="http://schemas.openxmlformats.org/officeDocument/2006/relationships/tags" Target="../tags/tag329.xml"/><Relationship Id="rId132" Type="http://schemas.openxmlformats.org/officeDocument/2006/relationships/tags" Target="../tags/tag328.xml"/><Relationship Id="rId131" Type="http://schemas.openxmlformats.org/officeDocument/2006/relationships/tags" Target="../tags/tag327.xml"/><Relationship Id="rId130" Type="http://schemas.openxmlformats.org/officeDocument/2006/relationships/tags" Target="../tags/tag326.xml"/><Relationship Id="rId13" Type="http://schemas.openxmlformats.org/officeDocument/2006/relationships/tags" Target="../tags/tag217.xml"/><Relationship Id="rId129" Type="http://schemas.openxmlformats.org/officeDocument/2006/relationships/tags" Target="../tags/tag325.xml"/><Relationship Id="rId128" Type="http://schemas.openxmlformats.org/officeDocument/2006/relationships/tags" Target="../tags/tag324.xml"/><Relationship Id="rId127" Type="http://schemas.openxmlformats.org/officeDocument/2006/relationships/tags" Target="../tags/tag323.xml"/><Relationship Id="rId126" Type="http://schemas.openxmlformats.org/officeDocument/2006/relationships/tags" Target="../tags/tag322.xml"/><Relationship Id="rId125" Type="http://schemas.openxmlformats.org/officeDocument/2006/relationships/tags" Target="../tags/tag321.xml"/><Relationship Id="rId124" Type="http://schemas.openxmlformats.org/officeDocument/2006/relationships/tags" Target="../tags/tag320.xml"/><Relationship Id="rId123" Type="http://schemas.openxmlformats.org/officeDocument/2006/relationships/tags" Target="../tags/tag319.xml"/><Relationship Id="rId122" Type="http://schemas.openxmlformats.org/officeDocument/2006/relationships/tags" Target="../tags/tag318.xml"/><Relationship Id="rId121" Type="http://schemas.openxmlformats.org/officeDocument/2006/relationships/tags" Target="../tags/tag317.xml"/><Relationship Id="rId120" Type="http://schemas.openxmlformats.org/officeDocument/2006/relationships/tags" Target="../tags/tag316.xml"/><Relationship Id="rId12" Type="http://schemas.openxmlformats.org/officeDocument/2006/relationships/tags" Target="../tags/tag216.xml"/><Relationship Id="rId119" Type="http://schemas.openxmlformats.org/officeDocument/2006/relationships/tags" Target="../tags/tag315.xml"/><Relationship Id="rId118" Type="http://schemas.openxmlformats.org/officeDocument/2006/relationships/tags" Target="../tags/tag314.xml"/><Relationship Id="rId117" Type="http://schemas.openxmlformats.org/officeDocument/2006/relationships/tags" Target="../tags/tag313.xml"/><Relationship Id="rId116" Type="http://schemas.openxmlformats.org/officeDocument/2006/relationships/image" Target="../media/image12.png"/><Relationship Id="rId115" Type="http://schemas.openxmlformats.org/officeDocument/2006/relationships/tags" Target="../tags/tag312.xml"/><Relationship Id="rId114" Type="http://schemas.openxmlformats.org/officeDocument/2006/relationships/tags" Target="../tags/tag311.xml"/><Relationship Id="rId113" Type="http://schemas.openxmlformats.org/officeDocument/2006/relationships/tags" Target="../tags/tag310.xml"/><Relationship Id="rId112" Type="http://schemas.openxmlformats.org/officeDocument/2006/relationships/tags" Target="../tags/tag309.xml"/><Relationship Id="rId111" Type="http://schemas.openxmlformats.org/officeDocument/2006/relationships/tags" Target="../tags/tag308.xml"/><Relationship Id="rId110" Type="http://schemas.openxmlformats.org/officeDocument/2006/relationships/tags" Target="../tags/tag307.xml"/><Relationship Id="rId11" Type="http://schemas.openxmlformats.org/officeDocument/2006/relationships/tags" Target="../tags/tag215.xml"/><Relationship Id="rId109" Type="http://schemas.openxmlformats.org/officeDocument/2006/relationships/image" Target="../media/image11.png"/><Relationship Id="rId108" Type="http://schemas.openxmlformats.org/officeDocument/2006/relationships/tags" Target="../tags/tag306.xml"/><Relationship Id="rId107" Type="http://schemas.openxmlformats.org/officeDocument/2006/relationships/tags" Target="../tags/tag305.xml"/><Relationship Id="rId106" Type="http://schemas.openxmlformats.org/officeDocument/2006/relationships/tags" Target="../tags/tag304.xml"/><Relationship Id="rId105" Type="http://schemas.openxmlformats.org/officeDocument/2006/relationships/tags" Target="../tags/tag303.xml"/><Relationship Id="rId104" Type="http://schemas.openxmlformats.org/officeDocument/2006/relationships/tags" Target="../tags/tag302.xml"/><Relationship Id="rId103" Type="http://schemas.openxmlformats.org/officeDocument/2006/relationships/tags" Target="../tags/tag301.xml"/><Relationship Id="rId102" Type="http://schemas.openxmlformats.org/officeDocument/2006/relationships/tags" Target="../tags/tag300.xml"/><Relationship Id="rId101" Type="http://schemas.openxmlformats.org/officeDocument/2006/relationships/tags" Target="../tags/tag299.xml"/><Relationship Id="rId100" Type="http://schemas.openxmlformats.org/officeDocument/2006/relationships/tags" Target="../tags/tag298.xml"/><Relationship Id="rId10" Type="http://schemas.openxmlformats.org/officeDocument/2006/relationships/tags" Target="../tags/tag214.xml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image" Target="../media/image13.png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image" Target="../media/image16.png"/><Relationship Id="rId7" Type="http://schemas.openxmlformats.org/officeDocument/2006/relationships/tags" Target="../tags/tag345.xml"/><Relationship Id="rId6" Type="http://schemas.openxmlformats.org/officeDocument/2006/relationships/image" Target="../media/image15.png"/><Relationship Id="rId5" Type="http://schemas.openxmlformats.org/officeDocument/2006/relationships/tags" Target="../tags/tag344.xml"/><Relationship Id="rId4" Type="http://schemas.openxmlformats.org/officeDocument/2006/relationships/image" Target="../media/image14.png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47.xml"/><Relationship Id="rId1" Type="http://schemas.openxmlformats.org/officeDocument/2006/relationships/tags" Target="../tags/tag3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image" Target="../media/image19.png"/><Relationship Id="rId6" Type="http://schemas.openxmlformats.org/officeDocument/2006/relationships/tags" Target="../tags/tag351.xml"/><Relationship Id="rId5" Type="http://schemas.openxmlformats.org/officeDocument/2006/relationships/image" Target="../media/image18.png"/><Relationship Id="rId4" Type="http://schemas.openxmlformats.org/officeDocument/2006/relationships/tags" Target="../tags/tag350.xml"/><Relationship Id="rId3" Type="http://schemas.openxmlformats.org/officeDocument/2006/relationships/image" Target="../media/image17.png"/><Relationship Id="rId2" Type="http://schemas.openxmlformats.org/officeDocument/2006/relationships/tags" Target="../tags/tag34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54.xml"/><Relationship Id="rId1" Type="http://schemas.openxmlformats.org/officeDocument/2006/relationships/tags" Target="../tags/tag3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image" Target="../media/image22.png"/><Relationship Id="rId6" Type="http://schemas.openxmlformats.org/officeDocument/2006/relationships/tags" Target="../tags/tag358.xml"/><Relationship Id="rId5" Type="http://schemas.openxmlformats.org/officeDocument/2006/relationships/image" Target="../media/image21.png"/><Relationship Id="rId4" Type="http://schemas.openxmlformats.org/officeDocument/2006/relationships/tags" Target="../tags/tag357.xml"/><Relationship Id="rId3" Type="http://schemas.openxmlformats.org/officeDocument/2006/relationships/image" Target="../media/image20.png"/><Relationship Id="rId2" Type="http://schemas.openxmlformats.org/officeDocument/2006/relationships/tags" Target="../tags/tag35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61.xml"/><Relationship Id="rId1" Type="http://schemas.openxmlformats.org/officeDocument/2006/relationships/tags" Target="../tags/tag3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image" Target="../media/image24.png"/><Relationship Id="rId4" Type="http://schemas.openxmlformats.org/officeDocument/2006/relationships/tags" Target="../tags/tag364.xml"/><Relationship Id="rId3" Type="http://schemas.openxmlformats.org/officeDocument/2006/relationships/image" Target="../media/image23.png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image" Target="../media/image25.png"/><Relationship Id="rId2" Type="http://schemas.openxmlformats.org/officeDocument/2006/relationships/tags" Target="../tags/tag368.xml"/><Relationship Id="rId1" Type="http://schemas.openxmlformats.org/officeDocument/2006/relationships/tags" Target="../tags/tag36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image" Target="../media/image26.png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文本框 78"/>
          <p:cNvSpPr txBox="1"/>
          <p:nvPr>
            <p:custDataLst>
              <p:tags r:id="rId3"/>
            </p:custDataLst>
          </p:nvPr>
        </p:nvSpPr>
        <p:spPr>
          <a:xfrm>
            <a:off x="0" y="2480945"/>
            <a:ext cx="12192000" cy="15684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专题一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-2</a:t>
            </a:r>
            <a:endParaRPr lang="en-US" altLang="zh-CN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4800" b="1" spc="-3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细胞生命历程</a:t>
            </a:r>
            <a:endParaRPr lang="zh-CN" altLang="en-US" sz="4800" b="1" spc="-3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317" y="582872"/>
            <a:ext cx="8108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 fontAlgn="auto">
              <a:spcAft>
                <a:spcPct val="0"/>
              </a:spcAft>
              <a:buClrTx/>
              <a:buSzTx/>
              <a:buFontTx/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3.细胞分裂中标记染色体去向的分析方法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602" y="2034672"/>
            <a:ext cx="7975114" cy="28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03630" y="1089517"/>
            <a:ext cx="11570287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有丝分裂中染色体的标记情况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标记细胞的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分子，然后将其放到含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的培养液中进行两次有丝分裂，情况如图所示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以一对同源染色体为例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364" y="2518775"/>
            <a:ext cx="7475591" cy="39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-317" y="582872"/>
            <a:ext cx="8108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 fontAlgn="auto">
              <a:spcAft>
                <a:spcPct val="0"/>
              </a:spcAft>
              <a:buClrTx/>
              <a:buSzTx/>
              <a:buFontTx/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3.细胞分裂中标记染色体去向的分析方法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80970" y="1157759"/>
            <a:ext cx="11230006" cy="2245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由图可以看出，第一次有丝分裂形成的两个细胞中所有的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分子都呈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杂合状态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N/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N—DNA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；第二次有丝分裂形成的子细胞有多种可能性，可能子细胞的所有染色体都含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，也可能子细胞的所有染色体都不含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。即子细胞含有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的染色体为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 i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体细胞染色体为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 i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117" y="3006714"/>
            <a:ext cx="6662083" cy="35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-317" y="582872"/>
            <a:ext cx="8108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 fontAlgn="auto">
              <a:spcAft>
                <a:spcPct val="0"/>
              </a:spcAft>
              <a:buClrTx/>
              <a:buSzTx/>
              <a:buFontTx/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3.细胞分裂中标记染色体去向的分析方法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21345" y="1247356"/>
            <a:ext cx="11183016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减数分裂中染色体的标记情况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标记细胞的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分子，然后将其放到含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的培养液中进行正常减数分裂，情况如图所示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以一对同源染色体为例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951" y="2589785"/>
            <a:ext cx="8372417" cy="33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-317" y="582872"/>
            <a:ext cx="8108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 fontAlgn="auto">
              <a:spcAft>
                <a:spcPct val="0"/>
              </a:spcAft>
              <a:buClrTx/>
              <a:buSzTx/>
              <a:buFontTx/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3.细胞分裂中标记染色体去向的分析方法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91832" y="1206123"/>
            <a:ext cx="11407794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由图可以看出，在减数分裂过程中细胞连续分裂两次，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只复制一次，所以四个子细胞中所有的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分子都呈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杂合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状态，即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N/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N—DNA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，子细胞的所有染色体都含</a:t>
            </a:r>
            <a:r>
              <a:rPr lang="en-US" altLang="zh-CN" sz="2800" b="1" kern="1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951" y="2589785"/>
            <a:ext cx="8372417" cy="33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-317" y="582872"/>
            <a:ext cx="8108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 fontAlgn="auto">
              <a:spcAft>
                <a:spcPct val="0"/>
              </a:spcAft>
              <a:buClrTx/>
              <a:buSzTx/>
              <a:buFontTx/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3.细胞分裂中标记染色体去向的分析方法</a:t>
            </a:r>
            <a:endParaRPr lang="en-US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506892" y="1453903"/>
            <a:ext cx="1097740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1.(2021·</a:t>
            </a: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全国乙，</a:t>
            </a:r>
            <a:r>
              <a:rPr lang="en-US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果蝇体细胞含有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条染色体。下列关于果蝇体细胞有丝分裂的叙述，错误的是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在间期，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进行半保留复制，形成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在前期，每条染色体由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条染色单体组成，含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在中期，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条染色体的着丝点排列在赤道板上，易于观察染色体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在后期，成对的同源染色体分开，细胞中有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条染色体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TextBox 20"/>
          <p:cNvSpPr txBox="1"/>
          <p:nvPr>
            <p:custDataLst>
              <p:tags r:id="rId2"/>
            </p:custDataLst>
          </p:nvPr>
        </p:nvSpPr>
        <p:spPr>
          <a:xfrm>
            <a:off x="5735990" y="2271503"/>
            <a:ext cx="7198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3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43383" y="1053335"/>
            <a:ext cx="6492352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2.(2020·</a:t>
            </a: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江苏，</a:t>
            </a:r>
            <a:r>
              <a:rPr lang="en-US" altLang="zh-CN" sz="2800" b="1" kern="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细胞周期可分为分裂间期和分裂期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(M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，根据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合成情况，分裂间期又分为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期、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期。为了保证细胞周期的正常运转，细胞自身存在着一系列监控系统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检验点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，对细胞</a:t>
            </a:r>
            <a:r>
              <a:rPr lang="zh-CN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706" y="1698414"/>
            <a:ext cx="4815031" cy="315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343383" y="4871965"/>
            <a:ext cx="11521872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期的过程是否发生异常加以检测，部分检验点如图所示。只有当相应的</a:t>
            </a:r>
            <a:r>
              <a:rPr lang="zh-CN" altLang="zh-CN" sz="2800" b="1" kern="100" spc="-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过程正常完成，细胞周期才能进入下一个阶段运行。请据图回答下列问题：</a:t>
            </a:r>
            <a:endParaRPr lang="zh-CN" altLang="zh-CN" sz="1050" b="1" kern="100" spc="-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21345" y="861498"/>
            <a:ext cx="11294846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期细胞相比，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en-US" altLang="zh-CN" sz="2800" b="1" kern="1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期细胞中染色体及核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数量的变化是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450" y="2245223"/>
            <a:ext cx="5543418" cy="36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40665" y="1593979"/>
            <a:ext cx="49447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染色体</a:t>
            </a:r>
            <a:r>
              <a:rPr lang="zh-CN" altLang="zh-CN" sz="2800" b="1" kern="1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不变，核</a:t>
            </a:r>
            <a:r>
              <a:rPr lang="en-US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数加倍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5776" y="3016958"/>
            <a:ext cx="5140765" cy="336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34428" y="417188"/>
            <a:ext cx="1152187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细胞有丝分裂的重要意义在于通过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</a:t>
            </a:r>
            <a:r>
              <a:rPr lang="zh-CN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保持亲子代细胞之间的遗传稳定性。图中检验点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的作用在于检验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分子是否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______(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填序号：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损伤和修复、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完成复制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；检验发生分离的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染色体是否正确到达细胞两极</a:t>
            </a:r>
            <a:r>
              <a:rPr lang="zh-CN" altLang="zh-CN" sz="2800" b="1" kern="100" spc="-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从而决定胞质是否分裂的检验点是</a:t>
            </a:r>
            <a:r>
              <a:rPr lang="en-US" altLang="zh-CN" sz="2800" b="1" kern="100" spc="-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en-US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en-US" altLang="zh-CN" sz="2800" b="1" kern="100" spc="-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1050" b="1" kern="100" spc="-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240148" y="521985"/>
            <a:ext cx="44729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染色体正确复制和平均分配</a:t>
            </a:r>
            <a:endParaRPr lang="zh-CN" altLang="zh-CN" sz="28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973416" y="1804097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</a:t>
            </a:r>
            <a:endParaRPr lang="en-US" altLang="zh-CN" sz="28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0314014" y="2449437"/>
            <a:ext cx="14331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检验点</a:t>
            </a:r>
            <a:r>
              <a:rPr lang="en-US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29905" y="1013387"/>
            <a:ext cx="1145573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细胞癌变与细胞周期调控异常有关</a:t>
            </a:r>
            <a:r>
              <a:rPr lang="zh-CN" altLang="zh-CN" sz="2800" b="1" kern="100" spc="-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癌细胞的主要特征是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。有些癌症采用放射性治疗效果较好，放疗前用药物使癌细胞同步化，治疗效果会更好。诱导细胞同步化的方法主要有两种：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合成阻断法、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分裂中期阻断法。前者可用药物特异性抑制</a:t>
            </a:r>
            <a:r>
              <a:rPr lang="en-US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 spc="-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合成，主要激活检验</a:t>
            </a:r>
            <a:r>
              <a:rPr lang="zh-CN" altLang="zh-CN" sz="2800" b="1" kern="100" spc="-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</a:t>
            </a:r>
            <a:r>
              <a:rPr lang="zh-CN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将癌细胞阻滞在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期；后者可用秋水仙素抑制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的形成，主要激活检验点</a:t>
            </a:r>
            <a:r>
              <a:rPr lang="en-US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，使癌细胞停滞于中期。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6176" y="4051681"/>
            <a:ext cx="3939965" cy="258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9295516" y="1025304"/>
            <a:ext cx="2240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kern="100" spc="-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能够无限增殖</a:t>
            </a:r>
            <a:endParaRPr lang="zh-CN" altLang="zh-CN" sz="2800" b="1" kern="100" spc="-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1134115" y="2351329"/>
            <a:ext cx="40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7477354" y="2653570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纺锤体</a:t>
            </a:r>
            <a:endParaRPr lang="zh-CN" altLang="zh-CN" sz="28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438574" y="3175789"/>
            <a:ext cx="401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kern="1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b="1" kern="1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28157" y="1090620"/>
            <a:ext cx="2561579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38" name="直接箭头连接符 137"/>
          <p:cNvCxnSpPr/>
          <p:nvPr>
            <p:custDataLst>
              <p:tags r:id="rId2"/>
            </p:custDataLst>
          </p:nvPr>
        </p:nvCxnSpPr>
        <p:spPr>
          <a:xfrm flipH="1">
            <a:off x="2772747" y="1287558"/>
            <a:ext cx="10147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82269" y="9841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分裂间期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45" name="直接箭头连接符 144"/>
          <p:cNvCxnSpPr/>
          <p:nvPr>
            <p:custDataLst>
              <p:tags r:id="rId4"/>
            </p:custDataLst>
          </p:nvPr>
        </p:nvCxnSpPr>
        <p:spPr>
          <a:xfrm flipH="1">
            <a:off x="2772747" y="1703252"/>
            <a:ext cx="10147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333636" y="1504358"/>
            <a:ext cx="243205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前期、中期、后期、末期</a:t>
            </a:r>
            <a:endParaRPr lang="zh-CN" altLang="en-US" sz="1600" b="1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2725130" y="1388122"/>
            <a:ext cx="10985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52" name="直接连接符 151"/>
          <p:cNvCxnSpPr/>
          <p:nvPr>
            <p:custDataLst>
              <p:tags r:id="rId7"/>
            </p:custDataLst>
          </p:nvPr>
        </p:nvCxnSpPr>
        <p:spPr>
          <a:xfrm flipH="1">
            <a:off x="3787486" y="1286600"/>
            <a:ext cx="0" cy="421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>
            <p:custDataLst>
              <p:tags r:id="rId8"/>
            </p:custDataLst>
          </p:nvPr>
        </p:nvCxnSpPr>
        <p:spPr>
          <a:xfrm>
            <a:off x="3787486" y="1497562"/>
            <a:ext cx="218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圆角矩形 159"/>
          <p:cNvSpPr/>
          <p:nvPr>
            <p:custDataLst>
              <p:tags r:id="rId9"/>
            </p:custDataLst>
          </p:nvPr>
        </p:nvSpPr>
        <p:spPr>
          <a:xfrm>
            <a:off x="4006179" y="1308244"/>
            <a:ext cx="595327" cy="38608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67" name="直接箭头连接符 166"/>
          <p:cNvCxnSpPr/>
          <p:nvPr>
            <p:custDataLst>
              <p:tags r:id="rId10"/>
            </p:custDataLst>
          </p:nvPr>
        </p:nvCxnSpPr>
        <p:spPr>
          <a:xfrm flipH="1">
            <a:off x="4601506" y="1484483"/>
            <a:ext cx="268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>
            <p:custDataLst>
              <p:tags r:id="rId11"/>
            </p:custDataLst>
          </p:nvPr>
        </p:nvCxnSpPr>
        <p:spPr>
          <a:xfrm flipH="1">
            <a:off x="4870115" y="1489207"/>
            <a:ext cx="0" cy="1709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/>
          <p:nvPr>
            <p:custDataLst>
              <p:tags r:id="rId12"/>
            </p:custDataLst>
          </p:nvPr>
        </p:nvCxnSpPr>
        <p:spPr>
          <a:xfrm flipH="1">
            <a:off x="4601506" y="2412950"/>
            <a:ext cx="268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>
            <p:custDataLst>
              <p:tags r:id="rId13"/>
            </p:custDataLst>
          </p:nvPr>
        </p:nvSpPr>
        <p:spPr>
          <a:xfrm>
            <a:off x="3236544" y="2139663"/>
            <a:ext cx="14821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动植物细胞有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丝分裂的区别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83" name="直接连接符 182"/>
          <p:cNvCxnSpPr/>
          <p:nvPr>
            <p:custDataLst>
              <p:tags r:id="rId14"/>
            </p:custDataLst>
          </p:nvPr>
        </p:nvCxnSpPr>
        <p:spPr>
          <a:xfrm>
            <a:off x="3036898" y="2441519"/>
            <a:ext cx="218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直接箭头连接符 185"/>
          <p:cNvCxnSpPr/>
          <p:nvPr>
            <p:custDataLst>
              <p:tags r:id="rId15"/>
            </p:custDataLst>
          </p:nvPr>
        </p:nvCxnSpPr>
        <p:spPr>
          <a:xfrm flipH="1">
            <a:off x="2422296" y="2231826"/>
            <a:ext cx="614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>
            <p:custDataLst>
              <p:tags r:id="rId16"/>
            </p:custDataLst>
          </p:nvPr>
        </p:nvCxnSpPr>
        <p:spPr>
          <a:xfrm flipH="1">
            <a:off x="3036898" y="2240391"/>
            <a:ext cx="0" cy="421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17"/>
            </p:custDataLst>
          </p:nvPr>
        </p:nvSpPr>
        <p:spPr>
          <a:xfrm>
            <a:off x="2489383" y="1931603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前期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89" name="直接箭头连接符 188"/>
          <p:cNvCxnSpPr/>
          <p:nvPr>
            <p:custDataLst>
              <p:tags r:id="rId18"/>
            </p:custDataLst>
          </p:nvPr>
        </p:nvCxnSpPr>
        <p:spPr>
          <a:xfrm flipH="1">
            <a:off x="2422296" y="2660371"/>
            <a:ext cx="614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 189"/>
          <p:cNvSpPr/>
          <p:nvPr>
            <p:custDataLst>
              <p:tags r:id="rId19"/>
            </p:custDataLst>
          </p:nvPr>
        </p:nvSpPr>
        <p:spPr>
          <a:xfrm>
            <a:off x="2489383" y="2360149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末期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>
            <p:custDataLst>
              <p:tags r:id="rId20"/>
            </p:custDataLst>
          </p:nvPr>
        </p:nvSpPr>
        <p:spPr>
          <a:xfrm>
            <a:off x="211642" y="2062333"/>
            <a:ext cx="227457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</a:t>
            </a: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方式不同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>
            <p:custDataLst>
              <p:tags r:id="rId21"/>
            </p:custDataLst>
          </p:nvPr>
        </p:nvSpPr>
        <p:spPr>
          <a:xfrm>
            <a:off x="463753" y="2499047"/>
            <a:ext cx="202311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细胞质分裂方式不同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91" name="直接箭头连接符 190"/>
          <p:cNvCxnSpPr/>
          <p:nvPr>
            <p:custDataLst>
              <p:tags r:id="rId22"/>
            </p:custDataLst>
          </p:nvPr>
        </p:nvCxnSpPr>
        <p:spPr>
          <a:xfrm flipH="1">
            <a:off x="4601506" y="3186412"/>
            <a:ext cx="268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>
            <p:custDataLst>
              <p:tags r:id="rId23"/>
            </p:custDataLst>
          </p:nvPr>
        </p:nvSpPr>
        <p:spPr>
          <a:xfrm>
            <a:off x="3236147" y="2906653"/>
            <a:ext cx="14821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有丝分裂装片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的制作和观察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92" name="直接箭头连接符 191"/>
          <p:cNvCxnSpPr/>
          <p:nvPr>
            <p:custDataLst>
              <p:tags r:id="rId24"/>
            </p:custDataLst>
          </p:nvPr>
        </p:nvCxnSpPr>
        <p:spPr>
          <a:xfrm flipH="1">
            <a:off x="2631671" y="3200232"/>
            <a:ext cx="614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矩形 192"/>
          <p:cNvSpPr/>
          <p:nvPr>
            <p:custDataLst>
              <p:tags r:id="rId25"/>
            </p:custDataLst>
          </p:nvPr>
        </p:nvSpPr>
        <p:spPr>
          <a:xfrm>
            <a:off x="2679712" y="2900010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步骤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>
            <p:custDataLst>
              <p:tags r:id="rId26"/>
            </p:custDataLst>
          </p:nvPr>
        </p:nvSpPr>
        <p:spPr>
          <a:xfrm>
            <a:off x="274114" y="2910157"/>
            <a:ext cx="23266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解离、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、⑤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制片、观察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4" name="圆角矩形 193"/>
          <p:cNvSpPr/>
          <p:nvPr>
            <p:custDataLst>
              <p:tags r:id="rId27"/>
            </p:custDataLst>
          </p:nvPr>
        </p:nvSpPr>
        <p:spPr>
          <a:xfrm>
            <a:off x="5105672" y="1774229"/>
            <a:ext cx="301948" cy="12712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有丝分裂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95" name="直接连接符 194"/>
          <p:cNvCxnSpPr/>
          <p:nvPr>
            <p:custDataLst>
              <p:tags r:id="rId28"/>
            </p:custDataLst>
          </p:nvPr>
        </p:nvCxnSpPr>
        <p:spPr>
          <a:xfrm>
            <a:off x="4870115" y="2412950"/>
            <a:ext cx="218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>
            <p:custDataLst>
              <p:tags r:id="rId29"/>
            </p:custDataLst>
          </p:nvPr>
        </p:nvCxnSpPr>
        <p:spPr>
          <a:xfrm>
            <a:off x="5412939" y="2412950"/>
            <a:ext cx="218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7" name="椭圆 196"/>
          <p:cNvSpPr/>
          <p:nvPr>
            <p:custDataLst>
              <p:tags r:id="rId30"/>
            </p:custDataLst>
          </p:nvPr>
        </p:nvSpPr>
        <p:spPr>
          <a:xfrm>
            <a:off x="5633486" y="1954556"/>
            <a:ext cx="835633" cy="947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分裂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98" name="直接连接符 197"/>
          <p:cNvCxnSpPr/>
          <p:nvPr>
            <p:custDataLst>
              <p:tags r:id="rId31"/>
            </p:custDataLst>
          </p:nvPr>
        </p:nvCxnSpPr>
        <p:spPr>
          <a:xfrm>
            <a:off x="6470018" y="2412950"/>
            <a:ext cx="2186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圆角矩形 198"/>
          <p:cNvSpPr/>
          <p:nvPr>
            <p:custDataLst>
              <p:tags r:id="rId32"/>
            </p:custDataLst>
          </p:nvPr>
        </p:nvSpPr>
        <p:spPr>
          <a:xfrm>
            <a:off x="6705576" y="1774229"/>
            <a:ext cx="301948" cy="12712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减数分裂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00" name="直接连接符 199"/>
          <p:cNvCxnSpPr/>
          <p:nvPr>
            <p:custDataLst>
              <p:tags r:id="rId33"/>
            </p:custDataLst>
          </p:nvPr>
        </p:nvCxnSpPr>
        <p:spPr>
          <a:xfrm flipH="1">
            <a:off x="6041780" y="1668910"/>
            <a:ext cx="0" cy="272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矩形 89"/>
          <p:cNvSpPr/>
          <p:nvPr>
            <p:custDataLst>
              <p:tags r:id="rId34"/>
            </p:custDataLst>
          </p:nvPr>
        </p:nvSpPr>
        <p:spPr>
          <a:xfrm>
            <a:off x="5628154" y="1012370"/>
            <a:ext cx="1229214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方式、意义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及共性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01" name="直接箭头连接符 200"/>
          <p:cNvCxnSpPr/>
          <p:nvPr>
            <p:custDataLst>
              <p:tags r:id="rId35"/>
            </p:custDataLst>
          </p:nvPr>
        </p:nvCxnSpPr>
        <p:spPr>
          <a:xfrm>
            <a:off x="7010908" y="2412950"/>
            <a:ext cx="5027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>
            <p:custDataLst>
              <p:tags r:id="rId36"/>
            </p:custDataLst>
          </p:nvPr>
        </p:nvCxnSpPr>
        <p:spPr>
          <a:xfrm flipH="1">
            <a:off x="7236415" y="1504358"/>
            <a:ext cx="0" cy="16179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直接箭头连接符 202"/>
          <p:cNvCxnSpPr/>
          <p:nvPr>
            <p:custDataLst>
              <p:tags r:id="rId37"/>
            </p:custDataLst>
          </p:nvPr>
        </p:nvCxnSpPr>
        <p:spPr>
          <a:xfrm>
            <a:off x="7236415" y="1503376"/>
            <a:ext cx="268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>
            <p:custDataLst>
              <p:tags r:id="rId38"/>
            </p:custDataLst>
          </p:nvPr>
        </p:nvSpPr>
        <p:spPr>
          <a:xfrm>
            <a:off x="7458394" y="1302842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04" name="直接箭头连接符 203"/>
          <p:cNvCxnSpPr/>
          <p:nvPr>
            <p:custDataLst>
              <p:tags r:id="rId39"/>
            </p:custDataLst>
          </p:nvPr>
        </p:nvCxnSpPr>
        <p:spPr>
          <a:xfrm>
            <a:off x="8007797" y="1484329"/>
            <a:ext cx="443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>
            <p:custDataLst>
              <p:tags r:id="rId40"/>
            </p:custDataLst>
          </p:nvPr>
        </p:nvCxnSpPr>
        <p:spPr>
          <a:xfrm flipH="1">
            <a:off x="8181869" y="1164215"/>
            <a:ext cx="0" cy="585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>
            <p:custDataLst>
              <p:tags r:id="rId41"/>
            </p:custDataLst>
          </p:nvPr>
        </p:nvSpPr>
        <p:spPr>
          <a:xfrm>
            <a:off x="8421528" y="966485"/>
            <a:ext cx="3569334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间期：染色体复制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减数第一次分裂：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分离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减数第二次分裂：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分裂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06" name="直接箭头连接符 205"/>
          <p:cNvCxnSpPr/>
          <p:nvPr>
            <p:custDataLst>
              <p:tags r:id="rId42"/>
            </p:custDataLst>
          </p:nvPr>
        </p:nvCxnSpPr>
        <p:spPr>
          <a:xfrm>
            <a:off x="8181869" y="1170062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206"/>
          <p:cNvCxnSpPr/>
          <p:nvPr>
            <p:custDataLst>
              <p:tags r:id="rId43"/>
            </p:custDataLst>
          </p:nvPr>
        </p:nvCxnSpPr>
        <p:spPr>
          <a:xfrm>
            <a:off x="8181869" y="1750980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>
            <p:custDataLst>
              <p:tags r:id="rId44"/>
            </p:custDataLst>
          </p:nvPr>
        </p:nvSpPr>
        <p:spPr>
          <a:xfrm>
            <a:off x="7490492" y="2089022"/>
            <a:ext cx="1604135" cy="6813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精子和卵细胞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形成的区别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08" name="直接箭头连接符 207"/>
          <p:cNvCxnSpPr/>
          <p:nvPr>
            <p:custDataLst>
              <p:tags r:id="rId45"/>
            </p:custDataLst>
          </p:nvPr>
        </p:nvCxnSpPr>
        <p:spPr>
          <a:xfrm>
            <a:off x="8861449" y="2470089"/>
            <a:ext cx="443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>
            <p:custDataLst>
              <p:tags r:id="rId46"/>
            </p:custDataLst>
          </p:nvPr>
        </p:nvCxnSpPr>
        <p:spPr>
          <a:xfrm flipH="1">
            <a:off x="9035521" y="2149975"/>
            <a:ext cx="0" cy="585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矩形 209"/>
          <p:cNvSpPr/>
          <p:nvPr>
            <p:custDataLst>
              <p:tags r:id="rId47"/>
            </p:custDataLst>
          </p:nvPr>
        </p:nvSpPr>
        <p:spPr>
          <a:xfrm>
            <a:off x="9294227" y="1952244"/>
            <a:ext cx="1970435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分裂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生殖细胞数目不同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11" name="直接箭头连接符 210"/>
          <p:cNvCxnSpPr/>
          <p:nvPr>
            <p:custDataLst>
              <p:tags r:id="rId48"/>
            </p:custDataLst>
          </p:nvPr>
        </p:nvCxnSpPr>
        <p:spPr>
          <a:xfrm>
            <a:off x="9035521" y="2155822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箭头连接符 211"/>
          <p:cNvCxnSpPr/>
          <p:nvPr>
            <p:custDataLst>
              <p:tags r:id="rId49"/>
            </p:custDataLst>
          </p:nvPr>
        </p:nvCxnSpPr>
        <p:spPr>
          <a:xfrm>
            <a:off x="9035521" y="2736739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>
            <p:custDataLst>
              <p:tags r:id="rId50"/>
            </p:custDataLst>
          </p:nvPr>
        </p:nvSpPr>
        <p:spPr>
          <a:xfrm>
            <a:off x="7490492" y="2928580"/>
            <a:ext cx="345440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基因分离定律和自由组合定律的基础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13" name="直接箭头连接符 212"/>
          <p:cNvCxnSpPr/>
          <p:nvPr>
            <p:custDataLst>
              <p:tags r:id="rId51"/>
            </p:custDataLst>
          </p:nvPr>
        </p:nvCxnSpPr>
        <p:spPr>
          <a:xfrm>
            <a:off x="7236415" y="3122326"/>
            <a:ext cx="2686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椭圆 213"/>
          <p:cNvSpPr/>
          <p:nvPr>
            <p:custDataLst>
              <p:tags r:id="rId52"/>
            </p:custDataLst>
          </p:nvPr>
        </p:nvSpPr>
        <p:spPr>
          <a:xfrm>
            <a:off x="5633486" y="3504537"/>
            <a:ext cx="835633" cy="9539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分化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15" name="直接连接符 214"/>
          <p:cNvCxnSpPr/>
          <p:nvPr>
            <p:custDataLst>
              <p:tags r:id="rId53"/>
            </p:custDataLst>
          </p:nvPr>
        </p:nvCxnSpPr>
        <p:spPr>
          <a:xfrm flipH="1">
            <a:off x="6041780" y="2868838"/>
            <a:ext cx="0" cy="622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>
            <p:custDataLst>
              <p:tags r:id="rId54"/>
            </p:custDataLst>
          </p:nvPr>
        </p:nvCxnSpPr>
        <p:spPr>
          <a:xfrm>
            <a:off x="5256646" y="3983830"/>
            <a:ext cx="3696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>
            <p:custDataLst>
              <p:tags r:id="rId55"/>
            </p:custDataLst>
          </p:nvPr>
        </p:nvCxnSpPr>
        <p:spPr>
          <a:xfrm flipH="1">
            <a:off x="5256646" y="3754423"/>
            <a:ext cx="0" cy="1628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直接箭头连接符 218"/>
          <p:cNvCxnSpPr/>
          <p:nvPr>
            <p:custDataLst>
              <p:tags r:id="rId56"/>
            </p:custDataLst>
          </p:nvPr>
        </p:nvCxnSpPr>
        <p:spPr>
          <a:xfrm flipH="1">
            <a:off x="4601505" y="3754423"/>
            <a:ext cx="6551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 220"/>
          <p:cNvSpPr/>
          <p:nvPr>
            <p:custDataLst>
              <p:tags r:id="rId57"/>
            </p:custDataLst>
          </p:nvPr>
        </p:nvSpPr>
        <p:spPr>
          <a:xfrm>
            <a:off x="4674729" y="3415673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实质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3" name="矩形 222"/>
          <p:cNvSpPr/>
          <p:nvPr>
            <p:custDataLst>
              <p:tags r:id="rId58"/>
            </p:custDataLst>
          </p:nvPr>
        </p:nvSpPr>
        <p:spPr>
          <a:xfrm>
            <a:off x="2558897" y="3553898"/>
            <a:ext cx="211455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</a:t>
            </a:r>
            <a:r>
              <a:rPr lang="en-US" altLang="zh-CN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24" name="图片 223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6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00" y="3999684"/>
            <a:ext cx="217355" cy="217355"/>
          </a:xfrm>
          <a:prstGeom prst="rect">
            <a:avLst/>
          </a:prstGeom>
        </p:spPr>
      </p:pic>
      <p:sp>
        <p:nvSpPr>
          <p:cNvPr id="225" name="矩形 224"/>
          <p:cNvSpPr/>
          <p:nvPr>
            <p:custDataLst>
              <p:tags r:id="rId61"/>
            </p:custDataLst>
          </p:nvPr>
        </p:nvSpPr>
        <p:spPr>
          <a:xfrm>
            <a:off x="2621479" y="3913323"/>
            <a:ext cx="201168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</a:t>
            </a:r>
            <a:endParaRPr lang="en-US" altLang="zh-CN" sz="1600" b="1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26" name="直接箭头连接符 225"/>
          <p:cNvCxnSpPr/>
          <p:nvPr>
            <p:custDataLst>
              <p:tags r:id="rId62"/>
            </p:custDataLst>
          </p:nvPr>
        </p:nvCxnSpPr>
        <p:spPr>
          <a:xfrm flipH="1">
            <a:off x="4601505" y="4125829"/>
            <a:ext cx="6551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矩形 226"/>
          <p:cNvSpPr/>
          <p:nvPr>
            <p:custDataLst>
              <p:tags r:id="rId63"/>
            </p:custDataLst>
          </p:nvPr>
        </p:nvSpPr>
        <p:spPr>
          <a:xfrm>
            <a:off x="4674729" y="3787080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8" name="矩形 227"/>
          <p:cNvSpPr/>
          <p:nvPr>
            <p:custDataLst>
              <p:tags r:id="rId64"/>
            </p:custDataLst>
          </p:nvPr>
        </p:nvSpPr>
        <p:spPr>
          <a:xfrm>
            <a:off x="962963" y="4294253"/>
            <a:ext cx="365379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普遍性、不可逆性、持久性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    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29" name="直接箭头连接符 228"/>
          <p:cNvCxnSpPr/>
          <p:nvPr>
            <p:custDataLst>
              <p:tags r:id="rId65"/>
            </p:custDataLst>
          </p:nvPr>
        </p:nvCxnSpPr>
        <p:spPr>
          <a:xfrm flipH="1">
            <a:off x="4601505" y="4506758"/>
            <a:ext cx="6551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矩形 229"/>
          <p:cNvSpPr/>
          <p:nvPr>
            <p:custDataLst>
              <p:tags r:id="rId66"/>
            </p:custDataLst>
          </p:nvPr>
        </p:nvSpPr>
        <p:spPr>
          <a:xfrm>
            <a:off x="4674729" y="4168009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特点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31" name="图片 230"/>
          <p:cNvPicPr>
            <a:picLocks noChangeAspect="1"/>
          </p:cNvPicPr>
          <p:nvPr>
            <p:custDataLst>
              <p:tags r:id="rId67"/>
            </p:custDataLst>
          </p:nvPr>
        </p:nvPicPr>
        <p:blipFill>
          <a:blip r:embed="rId6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27" y="4361073"/>
            <a:ext cx="246796" cy="246796"/>
          </a:xfrm>
          <a:prstGeom prst="rect">
            <a:avLst/>
          </a:prstGeom>
        </p:spPr>
      </p:pic>
      <p:cxnSp>
        <p:nvCxnSpPr>
          <p:cNvPr id="234" name="直接箭头连接符 233"/>
          <p:cNvCxnSpPr/>
          <p:nvPr>
            <p:custDataLst>
              <p:tags r:id="rId69"/>
            </p:custDataLst>
          </p:nvPr>
        </p:nvCxnSpPr>
        <p:spPr>
          <a:xfrm flipH="1">
            <a:off x="3430221" y="5383090"/>
            <a:ext cx="18264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矩形 235"/>
          <p:cNvSpPr/>
          <p:nvPr>
            <p:custDataLst>
              <p:tags r:id="rId70"/>
            </p:custDataLst>
          </p:nvPr>
        </p:nvSpPr>
        <p:spPr>
          <a:xfrm>
            <a:off x="4452879" y="5042607"/>
            <a:ext cx="830157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细胞的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全能性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38" name="直接连接符 237"/>
          <p:cNvCxnSpPr/>
          <p:nvPr>
            <p:custDataLst>
              <p:tags r:id="rId71"/>
            </p:custDataLst>
          </p:nvPr>
        </p:nvCxnSpPr>
        <p:spPr>
          <a:xfrm flipH="1">
            <a:off x="4428623" y="4987493"/>
            <a:ext cx="0" cy="832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直接箭头连接符 239"/>
          <p:cNvCxnSpPr/>
          <p:nvPr>
            <p:custDataLst>
              <p:tags r:id="rId72"/>
            </p:custDataLst>
          </p:nvPr>
        </p:nvCxnSpPr>
        <p:spPr>
          <a:xfrm flipH="1">
            <a:off x="3473696" y="4983114"/>
            <a:ext cx="954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/>
          <p:nvPr>
            <p:custDataLst>
              <p:tags r:id="rId73"/>
            </p:custDataLst>
          </p:nvPr>
        </p:nvCxnSpPr>
        <p:spPr>
          <a:xfrm flipH="1">
            <a:off x="3430221" y="5821159"/>
            <a:ext cx="9984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矩形 242"/>
          <p:cNvSpPr/>
          <p:nvPr>
            <p:custDataLst>
              <p:tags r:id="rId74"/>
            </p:custDataLst>
          </p:nvPr>
        </p:nvSpPr>
        <p:spPr>
          <a:xfrm>
            <a:off x="3681738" y="4657752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4" name="矩形 243"/>
          <p:cNvSpPr/>
          <p:nvPr>
            <p:custDataLst>
              <p:tags r:id="rId75"/>
            </p:custDataLst>
          </p:nvPr>
        </p:nvSpPr>
        <p:spPr>
          <a:xfrm>
            <a:off x="3681738" y="5055672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5" name="矩形 244"/>
          <p:cNvSpPr/>
          <p:nvPr>
            <p:custDataLst>
              <p:tags r:id="rId76"/>
            </p:custDataLst>
          </p:nvPr>
        </p:nvSpPr>
        <p:spPr>
          <a:xfrm>
            <a:off x="3475925" y="5485284"/>
            <a:ext cx="100076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实验证明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9" name="矩形 248"/>
          <p:cNvSpPr/>
          <p:nvPr>
            <p:custDataLst>
              <p:tags r:id="rId77"/>
            </p:custDataLst>
          </p:nvPr>
        </p:nvSpPr>
        <p:spPr>
          <a:xfrm>
            <a:off x="889597" y="4782233"/>
            <a:ext cx="262128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</a:t>
            </a:r>
            <a:endParaRPr lang="en-US" altLang="zh-CN" sz="1600" b="1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0" name="矩形 249"/>
          <p:cNvSpPr/>
          <p:nvPr>
            <p:custDataLst>
              <p:tags r:id="rId78"/>
            </p:custDataLst>
          </p:nvPr>
        </p:nvSpPr>
        <p:spPr>
          <a:xfrm>
            <a:off x="1541073" y="5181635"/>
            <a:ext cx="191008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</a:t>
            </a:r>
            <a:r>
              <a:rPr lang="en-US" altLang="zh-CN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1" name="矩形 250"/>
          <p:cNvSpPr/>
          <p:nvPr>
            <p:custDataLst>
              <p:tags r:id="rId79"/>
            </p:custDataLst>
          </p:nvPr>
        </p:nvSpPr>
        <p:spPr>
          <a:xfrm>
            <a:off x="2077419" y="5614480"/>
            <a:ext cx="140970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植物组织培养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52" name="图片 251"/>
          <p:cNvPicPr>
            <a:picLocks noChangeAspect="1"/>
          </p:cNvPicPr>
          <p:nvPr>
            <p:custDataLst>
              <p:tags r:id="rId80"/>
            </p:custDataLst>
          </p:nvPr>
        </p:nvPicPr>
        <p:blipFill>
          <a:blip r:embed="rId8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" y="4859716"/>
            <a:ext cx="246796" cy="246796"/>
          </a:xfrm>
          <a:prstGeom prst="rect">
            <a:avLst/>
          </a:prstGeom>
        </p:spPr>
      </p:pic>
      <p:pic>
        <p:nvPicPr>
          <p:cNvPr id="253" name="图片 252"/>
          <p:cNvPicPr>
            <a:picLocks noChangeAspect="1"/>
          </p:cNvPicPr>
          <p:nvPr>
            <p:custDataLst>
              <p:tags r:id="rId82"/>
            </p:custDataLst>
          </p:nvPr>
        </p:nvPicPr>
        <p:blipFill>
          <a:blip r:embed="rId8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80" y="5264727"/>
            <a:ext cx="236723" cy="236723"/>
          </a:xfrm>
          <a:prstGeom prst="rect">
            <a:avLst/>
          </a:prstGeom>
        </p:spPr>
      </p:pic>
      <p:pic>
        <p:nvPicPr>
          <p:cNvPr id="254" name="图片 253"/>
          <p:cNvPicPr>
            <a:picLocks noChangeAspect="1"/>
          </p:cNvPicPr>
          <p:nvPr>
            <p:custDataLst>
              <p:tags r:id="rId84"/>
            </p:custDataLst>
          </p:nvPr>
        </p:nvPicPr>
        <p:blipFill>
          <a:blip r:embed="rId8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80" y="3634902"/>
            <a:ext cx="246796" cy="246796"/>
          </a:xfrm>
          <a:prstGeom prst="rect">
            <a:avLst/>
          </a:prstGeom>
        </p:spPr>
      </p:pic>
      <p:cxnSp>
        <p:nvCxnSpPr>
          <p:cNvPr id="258" name="直接连接符 257"/>
          <p:cNvCxnSpPr/>
          <p:nvPr>
            <p:custDataLst>
              <p:tags r:id="rId86"/>
            </p:custDataLst>
          </p:nvPr>
        </p:nvCxnSpPr>
        <p:spPr>
          <a:xfrm>
            <a:off x="6466097" y="3983830"/>
            <a:ext cx="5414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矩形 258"/>
          <p:cNvSpPr/>
          <p:nvPr>
            <p:custDataLst>
              <p:tags r:id="rId87"/>
            </p:custDataLst>
          </p:nvPr>
        </p:nvSpPr>
        <p:spPr>
          <a:xfrm>
            <a:off x="6443202" y="3642262"/>
            <a:ext cx="711695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异常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分化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62" name="椭圆 261"/>
          <p:cNvSpPr/>
          <p:nvPr>
            <p:custDataLst>
              <p:tags r:id="rId88"/>
            </p:custDataLst>
          </p:nvPr>
        </p:nvSpPr>
        <p:spPr>
          <a:xfrm>
            <a:off x="6995309" y="3504537"/>
            <a:ext cx="835633" cy="9539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癌变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63" name="直接连接符 262"/>
          <p:cNvCxnSpPr/>
          <p:nvPr>
            <p:custDataLst>
              <p:tags r:id="rId89"/>
            </p:custDataLst>
          </p:nvPr>
        </p:nvCxnSpPr>
        <p:spPr>
          <a:xfrm>
            <a:off x="7846966" y="3983830"/>
            <a:ext cx="2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>
            <p:custDataLst>
              <p:tags r:id="rId90"/>
            </p:custDataLst>
          </p:nvPr>
        </p:nvCxnSpPr>
        <p:spPr>
          <a:xfrm flipH="1">
            <a:off x="8051766" y="3749268"/>
            <a:ext cx="0" cy="436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箭头连接符 266"/>
          <p:cNvCxnSpPr/>
          <p:nvPr>
            <p:custDataLst>
              <p:tags r:id="rId91"/>
            </p:custDataLst>
          </p:nvPr>
        </p:nvCxnSpPr>
        <p:spPr>
          <a:xfrm>
            <a:off x="8047403" y="3748780"/>
            <a:ext cx="638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矩形 268"/>
          <p:cNvSpPr/>
          <p:nvPr>
            <p:custDataLst>
              <p:tags r:id="rId92"/>
            </p:custDataLst>
          </p:nvPr>
        </p:nvSpPr>
        <p:spPr>
          <a:xfrm>
            <a:off x="8029988" y="3410839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实质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1" name="矩形 270"/>
          <p:cNvSpPr/>
          <p:nvPr>
            <p:custDataLst>
              <p:tags r:id="rId93"/>
            </p:custDataLst>
          </p:nvPr>
        </p:nvSpPr>
        <p:spPr>
          <a:xfrm>
            <a:off x="8920862" y="3561882"/>
            <a:ext cx="292608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</a:t>
            </a:r>
            <a:r>
              <a:rPr lang="en-US" altLang="zh-CN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72" name="图片 271"/>
          <p:cNvPicPr>
            <a:picLocks noChangeAspect="1"/>
          </p:cNvPicPr>
          <p:nvPr>
            <p:custDataLst>
              <p:tags r:id="rId94"/>
            </p:custDataLst>
          </p:nvPr>
        </p:nvPicPr>
        <p:blipFill>
          <a:blip r:embed="rId9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80" y="4045274"/>
            <a:ext cx="246796" cy="246796"/>
          </a:xfrm>
          <a:prstGeom prst="rect">
            <a:avLst/>
          </a:prstGeom>
        </p:spPr>
      </p:pic>
      <p:sp>
        <p:nvSpPr>
          <p:cNvPr id="273" name="矩形 272"/>
          <p:cNvSpPr/>
          <p:nvPr>
            <p:custDataLst>
              <p:tags r:id="rId96"/>
            </p:custDataLst>
          </p:nvPr>
        </p:nvSpPr>
        <p:spPr>
          <a:xfrm>
            <a:off x="8920862" y="3966482"/>
            <a:ext cx="2795361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形态结构改变、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易分散转移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74" name="直接箭头连接符 273"/>
          <p:cNvCxnSpPr/>
          <p:nvPr>
            <p:custDataLst>
              <p:tags r:id="rId97"/>
            </p:custDataLst>
          </p:nvPr>
        </p:nvCxnSpPr>
        <p:spPr>
          <a:xfrm>
            <a:off x="8047403" y="4186849"/>
            <a:ext cx="638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275"/>
          <p:cNvCxnSpPr>
            <a:stCxn id="214" idx="4"/>
            <a:endCxn id="277" idx="0"/>
          </p:cNvCxnSpPr>
          <p:nvPr>
            <p:custDataLst>
              <p:tags r:id="rId98"/>
            </p:custDataLst>
          </p:nvPr>
        </p:nvCxnSpPr>
        <p:spPr>
          <a:xfrm flipH="1">
            <a:off x="6050033" y="4458176"/>
            <a:ext cx="1270" cy="42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椭圆 276"/>
          <p:cNvSpPr/>
          <p:nvPr>
            <p:custDataLst>
              <p:tags r:id="rId99"/>
            </p:custDataLst>
          </p:nvPr>
        </p:nvSpPr>
        <p:spPr>
          <a:xfrm>
            <a:off x="5632448" y="4881386"/>
            <a:ext cx="835788" cy="9540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衰老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79" name="直接连接符 278"/>
          <p:cNvCxnSpPr/>
          <p:nvPr>
            <p:custDataLst>
              <p:tags r:id="rId100"/>
            </p:custDataLst>
          </p:nvPr>
        </p:nvCxnSpPr>
        <p:spPr>
          <a:xfrm>
            <a:off x="6466097" y="5326455"/>
            <a:ext cx="5414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矩形 279"/>
          <p:cNvSpPr/>
          <p:nvPr>
            <p:custDataLst>
              <p:tags r:id="rId101"/>
            </p:custDataLst>
          </p:nvPr>
        </p:nvSpPr>
        <p:spPr>
          <a:xfrm>
            <a:off x="6443202" y="4984886"/>
            <a:ext cx="711695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81" name="直接箭头连接符 280"/>
          <p:cNvCxnSpPr/>
          <p:nvPr>
            <p:custDataLst>
              <p:tags r:id="rId102"/>
            </p:custDataLst>
          </p:nvPr>
        </p:nvCxnSpPr>
        <p:spPr>
          <a:xfrm>
            <a:off x="7023125" y="5158148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>
            <p:custDataLst>
              <p:tags r:id="rId103"/>
            </p:custDataLst>
          </p:nvPr>
        </p:nvCxnSpPr>
        <p:spPr>
          <a:xfrm flipH="1">
            <a:off x="7023125" y="4838034"/>
            <a:ext cx="0" cy="870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3" name="矩形 282"/>
          <p:cNvSpPr/>
          <p:nvPr>
            <p:custDataLst>
              <p:tags r:id="rId104"/>
            </p:custDataLst>
          </p:nvPr>
        </p:nvSpPr>
        <p:spPr>
          <a:xfrm>
            <a:off x="7281830" y="4640304"/>
            <a:ext cx="3203868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水分减少，多种</a:t>
            </a:r>
            <a:r>
              <a:rPr lang="zh-CN" altLang="en-US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酶活性      </a:t>
            </a: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呼吸、代谢减慢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色素积累，细胞膜通透性改变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细胞核变大，染色质收缩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84" name="直接箭头连接符 283"/>
          <p:cNvCxnSpPr/>
          <p:nvPr>
            <p:custDataLst>
              <p:tags r:id="rId105"/>
            </p:custDataLst>
          </p:nvPr>
        </p:nvCxnSpPr>
        <p:spPr>
          <a:xfrm>
            <a:off x="7023125" y="4843881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箭头连接符 284"/>
          <p:cNvCxnSpPr/>
          <p:nvPr>
            <p:custDataLst>
              <p:tags r:id="rId106"/>
            </p:custDataLst>
          </p:nvPr>
        </p:nvCxnSpPr>
        <p:spPr>
          <a:xfrm>
            <a:off x="7023125" y="5708420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箭头连接符 287"/>
          <p:cNvCxnSpPr/>
          <p:nvPr>
            <p:custDataLst>
              <p:tags r:id="rId107"/>
            </p:custDataLst>
          </p:nvPr>
        </p:nvCxnSpPr>
        <p:spPr>
          <a:xfrm>
            <a:off x="7023125" y="5434322"/>
            <a:ext cx="268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图片 290"/>
          <p:cNvPicPr>
            <a:picLocks noChangeAspect="1"/>
          </p:cNvPicPr>
          <p:nvPr>
            <p:custDataLst>
              <p:tags r:id="rId108"/>
            </p:custDataLst>
          </p:nvPr>
        </p:nvPicPr>
        <p:blipFill>
          <a:blip r:embed="rId10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699237"/>
            <a:ext cx="260396" cy="260396"/>
          </a:xfrm>
          <a:prstGeom prst="rect">
            <a:avLst/>
          </a:prstGeom>
        </p:spPr>
      </p:pic>
      <p:cxnSp>
        <p:nvCxnSpPr>
          <p:cNvPr id="292" name="直接连接符 291"/>
          <p:cNvCxnSpPr>
            <a:endCxn id="293" idx="0"/>
          </p:cNvCxnSpPr>
          <p:nvPr>
            <p:custDataLst>
              <p:tags r:id="rId110"/>
            </p:custDataLst>
          </p:nvPr>
        </p:nvCxnSpPr>
        <p:spPr>
          <a:xfrm flipH="1">
            <a:off x="6058288" y="5806666"/>
            <a:ext cx="0" cy="268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3" name="椭圆 292"/>
          <p:cNvSpPr/>
          <p:nvPr>
            <p:custDataLst>
              <p:tags r:id="rId111"/>
            </p:custDataLst>
          </p:nvPr>
        </p:nvSpPr>
        <p:spPr>
          <a:xfrm>
            <a:off x="5321129" y="6075406"/>
            <a:ext cx="1474261" cy="5370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细胞凋亡</a:t>
            </a:r>
            <a:endParaRPr lang="zh-CN" altLang="en-US" sz="16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297" name="直接箭头连接符 296"/>
          <p:cNvCxnSpPr/>
          <p:nvPr>
            <p:custDataLst>
              <p:tags r:id="rId112"/>
            </p:custDataLst>
          </p:nvPr>
        </p:nvCxnSpPr>
        <p:spPr>
          <a:xfrm>
            <a:off x="6795390" y="6336708"/>
            <a:ext cx="661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矩形 298"/>
          <p:cNvSpPr/>
          <p:nvPr>
            <p:custDataLst>
              <p:tags r:id="rId113"/>
            </p:custDataLst>
          </p:nvPr>
        </p:nvSpPr>
        <p:spPr>
          <a:xfrm>
            <a:off x="6821877" y="6005304"/>
            <a:ext cx="5918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实质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1" name="矩形 300"/>
          <p:cNvSpPr/>
          <p:nvPr>
            <p:custDataLst>
              <p:tags r:id="rId114"/>
            </p:custDataLst>
          </p:nvPr>
        </p:nvSpPr>
        <p:spPr>
          <a:xfrm>
            <a:off x="7706476" y="6130549"/>
            <a:ext cx="282448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</a:t>
            </a:r>
            <a:endParaRPr lang="en-US" altLang="zh-CN" sz="1600" b="1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2" name="图片 301"/>
          <p:cNvPicPr>
            <a:picLocks noChangeAspect="1"/>
          </p:cNvPicPr>
          <p:nvPr>
            <p:custDataLst>
              <p:tags r:id="rId115"/>
            </p:custDataLst>
          </p:nvPr>
        </p:nvPicPr>
        <p:blipFill>
          <a:blip r:embed="rId1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3" y="6193373"/>
            <a:ext cx="260396" cy="260396"/>
          </a:xfrm>
          <a:prstGeom prst="rect">
            <a:avLst/>
          </a:prstGeom>
        </p:spPr>
      </p:pic>
      <p:sp>
        <p:nvSpPr>
          <p:cNvPr id="305" name="矩形 304"/>
          <p:cNvSpPr/>
          <p:nvPr>
            <p:custDataLst>
              <p:tags r:id="rId117"/>
            </p:custDataLst>
          </p:nvPr>
        </p:nvSpPr>
        <p:spPr>
          <a:xfrm>
            <a:off x="461528" y="1074817"/>
            <a:ext cx="22586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DNA复制、蛋白质合成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6" name="矩形 305"/>
          <p:cNvSpPr/>
          <p:nvPr>
            <p:custDataLst>
              <p:tags r:id="rId118"/>
            </p:custDataLst>
          </p:nvPr>
        </p:nvSpPr>
        <p:spPr>
          <a:xfrm>
            <a:off x="2961555" y="1359793"/>
            <a:ext cx="7962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分裂期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7" name="矩形 306"/>
          <p:cNvSpPr/>
          <p:nvPr>
            <p:custDataLst>
              <p:tags r:id="rId119"/>
            </p:custDataLst>
          </p:nvPr>
        </p:nvSpPr>
        <p:spPr>
          <a:xfrm>
            <a:off x="430629" y="2035751"/>
            <a:ext cx="7962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纺锤体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8" name="矩形 307"/>
          <p:cNvSpPr/>
          <p:nvPr>
            <p:custDataLst>
              <p:tags r:id="rId120"/>
            </p:custDataLst>
          </p:nvPr>
        </p:nvSpPr>
        <p:spPr>
          <a:xfrm>
            <a:off x="1099957" y="2878719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漂洗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09" name="矩形 308"/>
          <p:cNvSpPr/>
          <p:nvPr>
            <p:custDataLst>
              <p:tags r:id="rId121"/>
            </p:custDataLst>
          </p:nvPr>
        </p:nvSpPr>
        <p:spPr>
          <a:xfrm>
            <a:off x="1963893" y="2884124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染色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0" name="矩形 309"/>
          <p:cNvSpPr/>
          <p:nvPr>
            <p:custDataLst>
              <p:tags r:id="rId122"/>
            </p:custDataLst>
          </p:nvPr>
        </p:nvSpPr>
        <p:spPr>
          <a:xfrm>
            <a:off x="2801939" y="3549541"/>
            <a:ext cx="18186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基因的选择性表达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1" name="矩形 310"/>
          <p:cNvSpPr/>
          <p:nvPr>
            <p:custDataLst>
              <p:tags r:id="rId123"/>
            </p:custDataLst>
          </p:nvPr>
        </p:nvSpPr>
        <p:spPr>
          <a:xfrm>
            <a:off x="2626545" y="3884633"/>
            <a:ext cx="202311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形成不同组织、器官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2" name="矩形 311"/>
          <p:cNvSpPr/>
          <p:nvPr>
            <p:custDataLst>
              <p:tags r:id="rId124"/>
            </p:custDataLst>
          </p:nvPr>
        </p:nvSpPr>
        <p:spPr>
          <a:xfrm>
            <a:off x="3817718" y="4302594"/>
            <a:ext cx="7962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稳定性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3" name="矩形 312"/>
          <p:cNvSpPr/>
          <p:nvPr>
            <p:custDataLst>
              <p:tags r:id="rId125"/>
            </p:custDataLst>
          </p:nvPr>
        </p:nvSpPr>
        <p:spPr>
          <a:xfrm>
            <a:off x="869117" y="4786743"/>
            <a:ext cx="26365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含有本物种的全套遗传物质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4" name="矩形 313"/>
          <p:cNvSpPr/>
          <p:nvPr>
            <p:custDataLst>
              <p:tags r:id="rId126"/>
            </p:custDataLst>
          </p:nvPr>
        </p:nvSpPr>
        <p:spPr>
          <a:xfrm>
            <a:off x="1581565" y="5146040"/>
            <a:ext cx="181864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离体后形成新个体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5" name="矩形 314"/>
          <p:cNvSpPr/>
          <p:nvPr>
            <p:custDataLst>
              <p:tags r:id="rId127"/>
            </p:custDataLst>
          </p:nvPr>
        </p:nvSpPr>
        <p:spPr>
          <a:xfrm>
            <a:off x="10300093" y="1255450"/>
            <a:ext cx="12052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同源染色体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6" name="矩形 315"/>
          <p:cNvSpPr/>
          <p:nvPr>
            <p:custDataLst>
              <p:tags r:id="rId128"/>
            </p:custDataLst>
          </p:nvPr>
        </p:nvSpPr>
        <p:spPr>
          <a:xfrm>
            <a:off x="10309616" y="1551648"/>
            <a:ext cx="7962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着丝点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7" name="矩形 316"/>
          <p:cNvSpPr/>
          <p:nvPr>
            <p:custDataLst>
              <p:tags r:id="rId129"/>
            </p:custDataLst>
          </p:nvPr>
        </p:nvSpPr>
        <p:spPr>
          <a:xfrm>
            <a:off x="9934183" y="1958103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均等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8" name="矩形 317"/>
          <p:cNvSpPr/>
          <p:nvPr>
            <p:custDataLst>
              <p:tags r:id="rId130"/>
            </p:custDataLst>
          </p:nvPr>
        </p:nvSpPr>
        <p:spPr>
          <a:xfrm>
            <a:off x="9952930" y="2253491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变形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9" name="矩形 318"/>
          <p:cNvSpPr/>
          <p:nvPr>
            <p:custDataLst>
              <p:tags r:id="rId131"/>
            </p:custDataLst>
          </p:nvPr>
        </p:nvSpPr>
        <p:spPr>
          <a:xfrm>
            <a:off x="8966243" y="3549541"/>
            <a:ext cx="28409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原癌基因和抑癌基因发生突变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0" name="矩形 319"/>
          <p:cNvSpPr/>
          <p:nvPr>
            <p:custDataLst>
              <p:tags r:id="rId132"/>
            </p:custDataLst>
          </p:nvPr>
        </p:nvSpPr>
        <p:spPr>
          <a:xfrm>
            <a:off x="8985289" y="3961691"/>
            <a:ext cx="1000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无限增殖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1" name="矩形 320"/>
          <p:cNvSpPr/>
          <p:nvPr>
            <p:custDataLst>
              <p:tags r:id="rId133"/>
            </p:custDataLst>
          </p:nvPr>
        </p:nvSpPr>
        <p:spPr>
          <a:xfrm>
            <a:off x="9695645" y="4625989"/>
            <a:ext cx="5918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降低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2" name="矩形 321"/>
          <p:cNvSpPr/>
          <p:nvPr>
            <p:custDataLst>
              <p:tags r:id="rId134"/>
            </p:custDataLst>
          </p:nvPr>
        </p:nvSpPr>
        <p:spPr>
          <a:xfrm>
            <a:off x="7771082" y="6092628"/>
            <a:ext cx="263652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基因控制的细胞编程性死亡</a:t>
            </a:r>
            <a:endParaRPr lang="zh-CN" altLang="en-US" sz="1600" b="1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1" name="矩形 130"/>
          <p:cNvSpPr/>
          <p:nvPr>
            <p:custDataLst>
              <p:tags r:id="rId135"/>
            </p:custDataLst>
          </p:nvPr>
        </p:nvSpPr>
        <p:spPr>
          <a:xfrm>
            <a:off x="8028436" y="3876864"/>
            <a:ext cx="619533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</a:t>
            </a:r>
            <a:endParaRPr lang="zh-CN" altLang="en-US" sz="1600" b="1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TextBox 8"/>
          <p:cNvSpPr txBox="1"/>
          <p:nvPr>
            <p:custDataLst>
              <p:tags r:id="rId136"/>
            </p:custDataLst>
          </p:nvPr>
        </p:nvSpPr>
        <p:spPr>
          <a:xfrm>
            <a:off x="0" y="568325"/>
            <a:ext cx="1988820" cy="43053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网络图：</a:t>
            </a:r>
            <a:endParaRPr lang="zh-CN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37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58840" y="584835"/>
            <a:ext cx="5193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细胞周期中的关键点</a:t>
            </a:r>
            <a:endParaRPr lang="zh-CN" altLang="zh-CN" sz="1050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589" y="1088400"/>
            <a:ext cx="5518431" cy="5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84835"/>
            <a:ext cx="586105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有丝分裂与减数分裂及相关比较</a:t>
            </a:r>
            <a:endParaRPr lang="zh-CN" alt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2426" y="1965214"/>
          <a:ext cx="11287125" cy="3840480"/>
        </p:xfrm>
        <a:graphic>
          <a:graphicData uri="http://schemas.openxmlformats.org/drawingml/2006/table">
            <a:tbl>
              <a:tblPr/>
              <a:tblGrid>
                <a:gridCol w="1333500"/>
                <a:gridCol w="3743325"/>
                <a:gridCol w="3302635"/>
                <a:gridCol w="2907665"/>
              </a:tblGrid>
              <a:tr h="6400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时期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有丝分裂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减数第一次分裂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减数第二次分裂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前期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b="1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800" b="1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en-US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16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有同源染色体，且散乱分布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联会，形成四分体，有同源染色体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398" y="2828009"/>
            <a:ext cx="1577089" cy="15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9941" y="2790730"/>
            <a:ext cx="1611504" cy="157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5235" y="2823480"/>
            <a:ext cx="1611504" cy="14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84515" y="1226101"/>
            <a:ext cx="1144715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有丝分裂和减数分裂过程中易混图像比较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26878" y="1667140"/>
          <a:ext cx="10748645" cy="4480561"/>
        </p:xfrm>
        <a:graphic>
          <a:graphicData uri="http://schemas.openxmlformats.org/drawingml/2006/table">
            <a:tbl>
              <a:tblPr/>
              <a:tblGrid>
                <a:gridCol w="1275080"/>
                <a:gridCol w="2821305"/>
                <a:gridCol w="2548890"/>
                <a:gridCol w="4103370"/>
              </a:tblGrid>
              <a:tr h="256032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中期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800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800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en-US" sz="2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着丝点排列在赤道板上，有同源染色体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四分体排列在赤道板上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着丝点排列在赤道板上，无同源染色体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833" y="1994454"/>
            <a:ext cx="1684059" cy="17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9752" y="1994454"/>
            <a:ext cx="1823290" cy="17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4488" y="1994454"/>
            <a:ext cx="1776884" cy="16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84480" y="1130935"/>
            <a:ext cx="7805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有丝分裂和减数分裂过程中易混图像比较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6270" y="1768475"/>
          <a:ext cx="10934700" cy="4480561"/>
        </p:xfrm>
        <a:graphic>
          <a:graphicData uri="http://schemas.openxmlformats.org/drawingml/2006/table">
            <a:tbl>
              <a:tblPr/>
              <a:tblGrid>
                <a:gridCol w="1079500"/>
                <a:gridCol w="2399030"/>
                <a:gridCol w="4012565"/>
                <a:gridCol w="3443605"/>
              </a:tblGrid>
              <a:tr h="256032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后期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b="1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800" b="1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800" b="1" kern="10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en-US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着丝点分裂，有同源染色体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同源染色体分离，非同源染色体自由组合，有同源染色体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着丝点分裂，无同源染色体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651" marR="18651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021" y="2193938"/>
            <a:ext cx="1506852" cy="179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769" y="2159684"/>
            <a:ext cx="1649321" cy="179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022" y="2131114"/>
            <a:ext cx="1506852" cy="183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84515" y="1226101"/>
            <a:ext cx="1144715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有丝分裂和减数分裂过程中易混图像比较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31416" y="1115540"/>
            <a:ext cx="460765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有丝分裂和减数分裂过程中相关数学模型的比较</a:t>
            </a:r>
            <a:endParaRPr lang="zh-CN" altLang="zh-CN" sz="105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细胞分裂相关的曲线图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206" y="386700"/>
            <a:ext cx="6399056" cy="27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206" y="3215461"/>
            <a:ext cx="6399056" cy="33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19710" y="1374775"/>
            <a:ext cx="38690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牢记相关物质或结构变化的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四点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</a:t>
            </a:r>
            <a:endParaRPr lang="zh-CN" altLang="zh-CN" sz="1050" b="1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434" y="1130759"/>
            <a:ext cx="7825449" cy="535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99902" y="1697728"/>
            <a:ext cx="5680762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染色体、染色单体、核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含量变化</a:t>
            </a:r>
            <a:r>
              <a:rPr lang="zh-CN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柱形图</a:t>
            </a:r>
            <a:endParaRPr lang="en-US" altLang="zh-CN" sz="2800" b="1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注：有数目为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的一定是染色单体，进行分裂的细胞中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和染色体数目不可能为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；柱形图中各时期图像中，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的数目一定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≥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染色体的数目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(1∶1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2∶1)</a:t>
            </a:r>
            <a:r>
              <a:rPr lang="zh-CN" altLang="zh-CN" sz="2800" b="1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800" b="1" kern="1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5301" y="473007"/>
            <a:ext cx="5557483" cy="55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0" y="608965"/>
            <a:ext cx="4284345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有丝分裂和减数分裂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0" y="0"/>
            <a:ext cx="6212205" cy="5219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细胞的生命历程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25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2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26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1.xml><?xml version="1.0" encoding="utf-8"?>
<p:tagLst xmlns:p="http://schemas.openxmlformats.org/presentationml/2006/main">
  <p:tag name="AS_UNIQUEID" val="2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2.xml><?xml version="1.0" encoding="utf-8"?>
<p:tagLst xmlns:p="http://schemas.openxmlformats.org/presentationml/2006/main">
  <p:tag name="AS_UNIQUEID" val="2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3.xml><?xml version="1.0" encoding="utf-8"?>
<p:tagLst xmlns:p="http://schemas.openxmlformats.org/presentationml/2006/main">
  <p:tag name="AS_UNIQUEID" val="2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4.xml><?xml version="1.0" encoding="utf-8"?>
<p:tagLst xmlns:p="http://schemas.openxmlformats.org/presentationml/2006/main">
  <p:tag name="AS_UNIQUEID" val="27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5.xml><?xml version="1.0" encoding="utf-8"?>
<p:tagLst xmlns:p="http://schemas.openxmlformats.org/presentationml/2006/main">
  <p:tag name="AS_UNIQUEID" val="2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6.xml><?xml version="1.0" encoding="utf-8"?>
<p:tagLst xmlns:p="http://schemas.openxmlformats.org/presentationml/2006/main">
  <p:tag name="AS_UNIQUEID" val="2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7.xml><?xml version="1.0" encoding="utf-8"?>
<p:tagLst xmlns:p="http://schemas.openxmlformats.org/presentationml/2006/main">
  <p:tag name="AS_UNIQUEID" val="2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8.xml><?xml version="1.0" encoding="utf-8"?>
<p:tagLst xmlns:p="http://schemas.openxmlformats.org/presentationml/2006/main">
  <p:tag name="AS_UNIQUEID" val="27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9.xml><?xml version="1.0" encoding="utf-8"?>
<p:tagLst xmlns:p="http://schemas.openxmlformats.org/presentationml/2006/main">
  <p:tag name="AS_UNIQUEID" val="27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.xml><?xml version="1.0" encoding="utf-8"?>
<p:tagLst xmlns:p="http://schemas.openxmlformats.org/presentationml/2006/main">
  <p:tag name="AS_UNIQUEID" val="2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2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1.xml><?xml version="1.0" encoding="utf-8"?>
<p:tagLst xmlns:p="http://schemas.openxmlformats.org/presentationml/2006/main">
  <p:tag name="AS_UNIQUEID" val="27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2.xml><?xml version="1.0" encoding="utf-8"?>
<p:tagLst xmlns:p="http://schemas.openxmlformats.org/presentationml/2006/main">
  <p:tag name="AS_UNIQUEID" val="27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3.xml><?xml version="1.0" encoding="utf-8"?>
<p:tagLst xmlns:p="http://schemas.openxmlformats.org/presentationml/2006/main">
  <p:tag name="AS_UNIQUEID" val="27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4.xml><?xml version="1.0" encoding="utf-8"?>
<p:tagLst xmlns:p="http://schemas.openxmlformats.org/presentationml/2006/main">
  <p:tag name="AS_UNIQUEID" val="27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5.xml><?xml version="1.0" encoding="utf-8"?>
<p:tagLst xmlns:p="http://schemas.openxmlformats.org/presentationml/2006/main">
  <p:tag name="AS_UNIQUEID" val="27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6.xml><?xml version="1.0" encoding="utf-8"?>
<p:tagLst xmlns:p="http://schemas.openxmlformats.org/presentationml/2006/main">
  <p:tag name="AS_UNIQUEID" val="27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7.xml><?xml version="1.0" encoding="utf-8"?>
<p:tagLst xmlns:p="http://schemas.openxmlformats.org/presentationml/2006/main">
  <p:tag name="AS_UNIQUEID" val="27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8.xml><?xml version="1.0" encoding="utf-8"?>
<p:tagLst xmlns:p="http://schemas.openxmlformats.org/presentationml/2006/main">
  <p:tag name="AS_UNIQUEID" val="27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9.xml><?xml version="1.0" encoding="utf-8"?>
<p:tagLst xmlns:p="http://schemas.openxmlformats.org/presentationml/2006/main">
  <p:tag name="AS_UNIQUEID" val="27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.xml><?xml version="1.0" encoding="utf-8"?>
<p:tagLst xmlns:p="http://schemas.openxmlformats.org/presentationml/2006/main">
  <p:tag name="AS_UNIQUEID" val="25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27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1.xml><?xml version="1.0" encoding="utf-8"?>
<p:tagLst xmlns:p="http://schemas.openxmlformats.org/presentationml/2006/main">
  <p:tag name="AS_UNIQUEID" val="27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2.xml><?xml version="1.0" encoding="utf-8"?>
<p:tagLst xmlns:p="http://schemas.openxmlformats.org/presentationml/2006/main">
  <p:tag name="AS_UNIQUEID" val="2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3.xml><?xml version="1.0" encoding="utf-8"?>
<p:tagLst xmlns:p="http://schemas.openxmlformats.org/presentationml/2006/main">
  <p:tag name="AS_UNIQUEID" val="27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4.xml><?xml version="1.0" encoding="utf-8"?>
<p:tagLst xmlns:p="http://schemas.openxmlformats.org/presentationml/2006/main">
  <p:tag name="AS_UNIQUEID" val="27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5.xml><?xml version="1.0" encoding="utf-8"?>
<p:tagLst xmlns:p="http://schemas.openxmlformats.org/presentationml/2006/main">
  <p:tag name="AS_UNIQUEID" val="27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6.xml><?xml version="1.0" encoding="utf-8"?>
<p:tagLst xmlns:p="http://schemas.openxmlformats.org/presentationml/2006/main">
  <p:tag name="AS_UNIQUEID" val="27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7.xml><?xml version="1.0" encoding="utf-8"?>
<p:tagLst xmlns:p="http://schemas.openxmlformats.org/presentationml/2006/main">
  <p:tag name="AS_UNIQUEID" val="27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8.xml><?xml version="1.0" encoding="utf-8"?>
<p:tagLst xmlns:p="http://schemas.openxmlformats.org/presentationml/2006/main">
  <p:tag name="AS_UNIQUEID" val="27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9.xml><?xml version="1.0" encoding="utf-8"?>
<p:tagLst xmlns:p="http://schemas.openxmlformats.org/presentationml/2006/main">
  <p:tag name="AS_UNIQUEID" val="27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.xml><?xml version="1.0" encoding="utf-8"?>
<p:tagLst xmlns:p="http://schemas.openxmlformats.org/presentationml/2006/main">
  <p:tag name="AS_UNIQUEID" val="2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27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1.xml><?xml version="1.0" encoding="utf-8"?>
<p:tagLst xmlns:p="http://schemas.openxmlformats.org/presentationml/2006/main">
  <p:tag name="AS_UNIQUEID" val="27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2.xml><?xml version="1.0" encoding="utf-8"?>
<p:tagLst xmlns:p="http://schemas.openxmlformats.org/presentationml/2006/main">
  <p:tag name="AS_UNIQUEID" val="27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p="http://schemas.openxmlformats.org/presentationml/2006/main">
  <p:tag name="AS_UNIQUEID" val="27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4.xml><?xml version="1.0" encoding="utf-8"?>
<p:tagLst xmlns:p="http://schemas.openxmlformats.org/presentationml/2006/main">
  <p:tag name="AS_UNIQUEID" val="27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5.xml><?xml version="1.0" encoding="utf-8"?>
<p:tagLst xmlns:p="http://schemas.openxmlformats.org/presentationml/2006/main">
  <p:tag name="AS_UNIQUEID" val="2738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6.xml><?xml version="1.0" encoding="utf-8"?>
<p:tagLst xmlns:p="http://schemas.openxmlformats.org/presentationml/2006/main">
  <p:tag name="AS_UNIQUEID" val="2739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7.xml><?xml version="1.0" encoding="utf-8"?>
<p:tagLst xmlns:p="http://schemas.openxmlformats.org/presentationml/2006/main">
  <p:tag name="AS_UNIQUEID" val="27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8.xml><?xml version="1.0" encoding="utf-8"?>
<p:tagLst xmlns:p="http://schemas.openxmlformats.org/presentationml/2006/main">
  <p:tag name="AS_UNIQUEID" val="27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9.xml><?xml version="1.0" encoding="utf-8"?>
<p:tagLst xmlns:p="http://schemas.openxmlformats.org/presentationml/2006/main">
  <p:tag name="AS_UNIQUEID" val="27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AS_UNIQUEID" val="25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1.xml><?xml version="1.0" encoding="utf-8"?>
<p:tagLst xmlns:p="http://schemas.openxmlformats.org/presentationml/2006/main">
  <p:tag name="AS_UNIQUEID" val="27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2.xml><?xml version="1.0" encoding="utf-8"?>
<p:tagLst xmlns:p="http://schemas.openxmlformats.org/presentationml/2006/main">
  <p:tag name="AS_UNIQUEID" val="27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3.xml><?xml version="1.0" encoding="utf-8"?>
<p:tagLst xmlns:p="http://schemas.openxmlformats.org/presentationml/2006/main">
  <p:tag name="AS_UNIQUEID" val="27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4.xml><?xml version="1.0" encoding="utf-8"?>
<p:tagLst xmlns:p="http://schemas.openxmlformats.org/presentationml/2006/main">
  <p:tag name="AS_UNIQUEID" val="27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5.xml><?xml version="1.0" encoding="utf-8"?>
<p:tagLst xmlns:p="http://schemas.openxmlformats.org/presentationml/2006/main">
  <p:tag name="AS_UNIQUEID" val="27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6.xml><?xml version="1.0" encoding="utf-8"?>
<p:tagLst xmlns:p="http://schemas.openxmlformats.org/presentationml/2006/main">
  <p:tag name="AS_UNIQUEID" val="27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7.xml><?xml version="1.0" encoding="utf-8"?>
<p:tagLst xmlns:p="http://schemas.openxmlformats.org/presentationml/2006/main">
  <p:tag name="AS_UNIQUEID" val="27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8.xml><?xml version="1.0" encoding="utf-8"?>
<p:tagLst xmlns:p="http://schemas.openxmlformats.org/presentationml/2006/main">
  <p:tag name="AS_UNIQUEID" val="27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9.xml><?xml version="1.0" encoding="utf-8"?>
<p:tagLst xmlns:p="http://schemas.openxmlformats.org/presentationml/2006/main">
  <p:tag name="AS_UNIQUEID" val="27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p="http://schemas.openxmlformats.org/presentationml/2006/main">
  <p:tag name="AS_UNIQUEID" val="2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27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1.xml><?xml version="1.0" encoding="utf-8"?>
<p:tagLst xmlns:p="http://schemas.openxmlformats.org/presentationml/2006/main">
  <p:tag name="AS_UNIQUEID" val="27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2.xml><?xml version="1.0" encoding="utf-8"?>
<p:tagLst xmlns:p="http://schemas.openxmlformats.org/presentationml/2006/main">
  <p:tag name="AS_UNIQUEID" val="27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3.xml><?xml version="1.0" encoding="utf-8"?>
<p:tagLst xmlns:p="http://schemas.openxmlformats.org/presentationml/2006/main">
  <p:tag name="AS_UNIQUEID" val="27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4.xml><?xml version="1.0" encoding="utf-8"?>
<p:tagLst xmlns:p="http://schemas.openxmlformats.org/presentationml/2006/main">
  <p:tag name="AS_UNIQUEID" val="27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5.xml><?xml version="1.0" encoding="utf-8"?>
<p:tagLst xmlns:p="http://schemas.openxmlformats.org/presentationml/2006/main">
  <p:tag name="AS_UNIQUEID" val="27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6.xml><?xml version="1.0" encoding="utf-8"?>
<p:tagLst xmlns:p="http://schemas.openxmlformats.org/presentationml/2006/main">
  <p:tag name="AS_UNIQUEID" val="27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57.xml><?xml version="1.0" encoding="utf-8"?>
<p:tagLst xmlns:p="http://schemas.openxmlformats.org/presentationml/2006/main">
  <p:tag name="AS_UNIQUEID" val="27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58.xml><?xml version="1.0" encoding="utf-8"?>
<p:tagLst xmlns:p="http://schemas.openxmlformats.org/presentationml/2006/main">
  <p:tag name="AS_UNIQUEID" val="27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59.xml><?xml version="1.0" encoding="utf-8"?>
<p:tagLst xmlns:p="http://schemas.openxmlformats.org/presentationml/2006/main">
  <p:tag name="AS_UNIQUEID" val="27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.xml><?xml version="1.0" encoding="utf-8"?>
<p:tagLst xmlns:p="http://schemas.openxmlformats.org/presentationml/2006/main">
  <p:tag name="AS_UNIQUEID" val="2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27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1.xml><?xml version="1.0" encoding="utf-8"?>
<p:tagLst xmlns:p="http://schemas.openxmlformats.org/presentationml/2006/main">
  <p:tag name="AS_UNIQUEID" val="27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2.xml><?xml version="1.0" encoding="utf-8"?>
<p:tagLst xmlns:p="http://schemas.openxmlformats.org/presentationml/2006/main">
  <p:tag name="AS_UNIQUEID" val="27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3.xml><?xml version="1.0" encoding="utf-8"?>
<p:tagLst xmlns:p="http://schemas.openxmlformats.org/presentationml/2006/main">
  <p:tag name="AS_UNIQUEID" val="27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4.xml><?xml version="1.0" encoding="utf-8"?>
<p:tagLst xmlns:p="http://schemas.openxmlformats.org/presentationml/2006/main">
  <p:tag name="AS_UNIQUEID" val="27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5.xml><?xml version="1.0" encoding="utf-8"?>
<p:tagLst xmlns:p="http://schemas.openxmlformats.org/presentationml/2006/main">
  <p:tag name="AS_UNIQUEID" val="27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6.xml><?xml version="1.0" encoding="utf-8"?>
<p:tagLst xmlns:p="http://schemas.openxmlformats.org/presentationml/2006/main">
  <p:tag name="AS_UNIQUEID" val="27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7.xml><?xml version="1.0" encoding="utf-8"?>
<p:tagLst xmlns:p="http://schemas.openxmlformats.org/presentationml/2006/main">
  <p:tag name="AS_UNIQUEID" val="27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8.xml><?xml version="1.0" encoding="utf-8"?>
<p:tagLst xmlns:p="http://schemas.openxmlformats.org/presentationml/2006/main">
  <p:tag name="AS_UNIQUEID" val="27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9.xml><?xml version="1.0" encoding="utf-8"?>
<p:tagLst xmlns:p="http://schemas.openxmlformats.org/presentationml/2006/main">
  <p:tag name="AS_UNIQUEID" val="27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.xml><?xml version="1.0" encoding="utf-8"?>
<p:tagLst xmlns:p="http://schemas.openxmlformats.org/presentationml/2006/main">
  <p:tag name="AS_UNIQUEID" val="2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27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1.xml><?xml version="1.0" encoding="utf-8"?>
<p:tagLst xmlns:p="http://schemas.openxmlformats.org/presentationml/2006/main">
  <p:tag name="AS_UNIQUEID" val="27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2.xml><?xml version="1.0" encoding="utf-8"?>
<p:tagLst xmlns:p="http://schemas.openxmlformats.org/presentationml/2006/main">
  <p:tag name="AS_UNIQUEID" val="27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3.xml><?xml version="1.0" encoding="utf-8"?>
<p:tagLst xmlns:p="http://schemas.openxmlformats.org/presentationml/2006/main">
  <p:tag name="AS_UNIQUEID" val="27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4.xml><?xml version="1.0" encoding="utf-8"?>
<p:tagLst xmlns:p="http://schemas.openxmlformats.org/presentationml/2006/main">
  <p:tag name="AS_UNIQUEID" val="27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5.xml><?xml version="1.0" encoding="utf-8"?>
<p:tagLst xmlns:p="http://schemas.openxmlformats.org/presentationml/2006/main">
  <p:tag name="AS_UNIQUEID" val="27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6.xml><?xml version="1.0" encoding="utf-8"?>
<p:tagLst xmlns:p="http://schemas.openxmlformats.org/presentationml/2006/main">
  <p:tag name="AS_UNIQUEID" val="27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77.xml><?xml version="1.0" encoding="utf-8"?>
<p:tagLst xmlns:p="http://schemas.openxmlformats.org/presentationml/2006/main">
  <p:tag name="AS_UNIQUEID" val="27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78.xml><?xml version="1.0" encoding="utf-8"?>
<p:tagLst xmlns:p="http://schemas.openxmlformats.org/presentationml/2006/main">
  <p:tag name="AS_UNIQUEID" val="27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79.xml><?xml version="1.0" encoding="utf-8"?>
<p:tagLst xmlns:p="http://schemas.openxmlformats.org/presentationml/2006/main">
  <p:tag name="AS_UNIQUEID" val="27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.xml><?xml version="1.0" encoding="utf-8"?>
<p:tagLst xmlns:p="http://schemas.openxmlformats.org/presentationml/2006/main">
  <p:tag name="AS_UNIQUEID" val="2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27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1.xml><?xml version="1.0" encoding="utf-8"?>
<p:tagLst xmlns:p="http://schemas.openxmlformats.org/presentationml/2006/main">
  <p:tag name="AS_UNIQUEID" val="27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2.xml><?xml version="1.0" encoding="utf-8"?>
<p:tagLst xmlns:p="http://schemas.openxmlformats.org/presentationml/2006/main">
  <p:tag name="AS_UNIQUEID" val="27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3.xml><?xml version="1.0" encoding="utf-8"?>
<p:tagLst xmlns:p="http://schemas.openxmlformats.org/presentationml/2006/main">
  <p:tag name="AS_UNIQUEID" val="27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4.xml><?xml version="1.0" encoding="utf-8"?>
<p:tagLst xmlns:p="http://schemas.openxmlformats.org/presentationml/2006/main">
  <p:tag name="AS_UNIQUEID" val="27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5.xml><?xml version="1.0" encoding="utf-8"?>
<p:tagLst xmlns:p="http://schemas.openxmlformats.org/presentationml/2006/main">
  <p:tag name="AS_UNIQUEID" val="27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6.xml><?xml version="1.0" encoding="utf-8"?>
<p:tagLst xmlns:p="http://schemas.openxmlformats.org/presentationml/2006/main">
  <p:tag name="AS_UNIQUEID" val="27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7.xml><?xml version="1.0" encoding="utf-8"?>
<p:tagLst xmlns:p="http://schemas.openxmlformats.org/presentationml/2006/main">
  <p:tag name="AS_UNIQUEID" val="27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88.xml><?xml version="1.0" encoding="utf-8"?>
<p:tagLst xmlns:p="http://schemas.openxmlformats.org/presentationml/2006/main">
  <p:tag name="AS_UNIQUEID" val="28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89.xml><?xml version="1.0" encoding="utf-8"?>
<p:tagLst xmlns:p="http://schemas.openxmlformats.org/presentationml/2006/main">
  <p:tag name="AS_UNIQUEID" val="28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.xml><?xml version="1.0" encoding="utf-8"?>
<p:tagLst xmlns:p="http://schemas.openxmlformats.org/presentationml/2006/main">
  <p:tag name="AS_UNIQUEID" val="2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28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1.xml><?xml version="1.0" encoding="utf-8"?>
<p:tagLst xmlns:p="http://schemas.openxmlformats.org/presentationml/2006/main">
  <p:tag name="AS_UNIQUEID" val="28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2.xml><?xml version="1.0" encoding="utf-8"?>
<p:tagLst xmlns:p="http://schemas.openxmlformats.org/presentationml/2006/main">
  <p:tag name="AS_UNIQUEID" val="28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3.xml><?xml version="1.0" encoding="utf-8"?>
<p:tagLst xmlns:p="http://schemas.openxmlformats.org/presentationml/2006/main">
  <p:tag name="AS_UNIQUEID" val="28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4.xml><?xml version="1.0" encoding="utf-8"?>
<p:tagLst xmlns:p="http://schemas.openxmlformats.org/presentationml/2006/main">
  <p:tag name="AS_UNIQUEID" val="28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5.xml><?xml version="1.0" encoding="utf-8"?>
<p:tagLst xmlns:p="http://schemas.openxmlformats.org/presentationml/2006/main">
  <p:tag name="AS_UNIQUEID" val="28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6.xml><?xml version="1.0" encoding="utf-8"?>
<p:tagLst xmlns:p="http://schemas.openxmlformats.org/presentationml/2006/main">
  <p:tag name="AS_UNIQUEID" val="28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97.xml><?xml version="1.0" encoding="utf-8"?>
<p:tagLst xmlns:p="http://schemas.openxmlformats.org/presentationml/2006/main">
  <p:tag name="AS_UNIQUEID" val="281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8.xml><?xml version="1.0" encoding="utf-8"?>
<p:tagLst xmlns:p="http://schemas.openxmlformats.org/presentationml/2006/main">
  <p:tag name="AS_UNIQUEID" val="281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9.xml><?xml version="1.0" encoding="utf-8"?>
<p:tagLst xmlns:p="http://schemas.openxmlformats.org/presentationml/2006/main">
  <p:tag name="AS_UNIQUEID" val="28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AS_UNIQUEID" val="25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2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28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1.xml><?xml version="1.0" encoding="utf-8"?>
<p:tagLst xmlns:p="http://schemas.openxmlformats.org/presentationml/2006/main">
  <p:tag name="AS_UNIQUEID" val="28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3.xml><?xml version="1.0" encoding="utf-8"?>
<p:tagLst xmlns:p="http://schemas.openxmlformats.org/presentationml/2006/main">
  <p:tag name="AS_UNIQUEID" val="2824"/>
</p:tagLst>
</file>

<file path=ppt/tags/tag204.xml><?xml version="1.0" encoding="utf-8"?>
<p:tagLst xmlns:p="http://schemas.openxmlformats.org/presentationml/2006/main">
  <p:tag name="AS_UNIQUEID" val="2825"/>
</p:tagLst>
</file>

<file path=ppt/tags/tag205.xml><?xml version="1.0" encoding="utf-8"?>
<p:tagLst xmlns:p="http://schemas.openxmlformats.org/presentationml/2006/main">
  <p:tag name="AS_UNIQUEID" val="2831"/>
</p:tagLst>
</file>

<file path=ppt/tags/tag206.xml><?xml version="1.0" encoding="utf-8"?>
<p:tagLst xmlns:p="http://schemas.openxmlformats.org/presentationml/2006/main">
  <p:tag name="AS_UNIQUEID" val="2832"/>
</p:tagLst>
</file>

<file path=ppt/tags/tag207.xml><?xml version="1.0" encoding="utf-8"?>
<p:tagLst xmlns:p="http://schemas.openxmlformats.org/presentationml/2006/main">
  <p:tag name="AS_UNIQUEID" val="2833"/>
</p:tagLst>
</file>

<file path=ppt/tags/tag208.xml><?xml version="1.0" encoding="utf-8"?>
<p:tagLst xmlns:p="http://schemas.openxmlformats.org/presentationml/2006/main">
  <p:tag name="AS_UNIQUEID" val="2834"/>
</p:tagLst>
</file>

<file path=ppt/tags/tag209.xml><?xml version="1.0" encoding="utf-8"?>
<p:tagLst xmlns:p="http://schemas.openxmlformats.org/presentationml/2006/main">
  <p:tag name="AS_UNIQUEID" val="2835"/>
</p:tagLst>
</file>

<file path=ppt/tags/tag21.xml><?xml version="1.0" encoding="utf-8"?>
<p:tagLst xmlns:p="http://schemas.openxmlformats.org/presentationml/2006/main">
  <p:tag name="AS_UNIQUEID" val="26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2836"/>
</p:tagLst>
</file>

<file path=ppt/tags/tag211.xml><?xml version="1.0" encoding="utf-8"?>
<p:tagLst xmlns:p="http://schemas.openxmlformats.org/presentationml/2006/main">
  <p:tag name="AS_UNIQUEID" val="2837"/>
</p:tagLst>
</file>

<file path=ppt/tags/tag212.xml><?xml version="1.0" encoding="utf-8"?>
<p:tagLst xmlns:p="http://schemas.openxmlformats.org/presentationml/2006/main">
  <p:tag name="AS_UNIQUEID" val="2838"/>
</p:tagLst>
</file>

<file path=ppt/tags/tag213.xml><?xml version="1.0" encoding="utf-8"?>
<p:tagLst xmlns:p="http://schemas.openxmlformats.org/presentationml/2006/main">
  <p:tag name="AS_UNIQUEID" val="2839"/>
</p:tagLst>
</file>

<file path=ppt/tags/tag214.xml><?xml version="1.0" encoding="utf-8"?>
<p:tagLst xmlns:p="http://schemas.openxmlformats.org/presentationml/2006/main">
  <p:tag name="AS_UNIQUEID" val="2840"/>
</p:tagLst>
</file>

<file path=ppt/tags/tag215.xml><?xml version="1.0" encoding="utf-8"?>
<p:tagLst xmlns:p="http://schemas.openxmlformats.org/presentationml/2006/main">
  <p:tag name="AS_UNIQUEID" val="2841"/>
</p:tagLst>
</file>

<file path=ppt/tags/tag216.xml><?xml version="1.0" encoding="utf-8"?>
<p:tagLst xmlns:p="http://schemas.openxmlformats.org/presentationml/2006/main">
  <p:tag name="AS_UNIQUEID" val="2842"/>
</p:tagLst>
</file>

<file path=ppt/tags/tag217.xml><?xml version="1.0" encoding="utf-8"?>
<p:tagLst xmlns:p="http://schemas.openxmlformats.org/presentationml/2006/main">
  <p:tag name="AS_UNIQUEID" val="2843"/>
</p:tagLst>
</file>

<file path=ppt/tags/tag218.xml><?xml version="1.0" encoding="utf-8"?>
<p:tagLst xmlns:p="http://schemas.openxmlformats.org/presentationml/2006/main">
  <p:tag name="AS_UNIQUEID" val="2844"/>
</p:tagLst>
</file>

<file path=ppt/tags/tag219.xml><?xml version="1.0" encoding="utf-8"?>
<p:tagLst xmlns:p="http://schemas.openxmlformats.org/presentationml/2006/main">
  <p:tag name="AS_UNIQUEID" val="2845"/>
</p:tagLst>
</file>

<file path=ppt/tags/tag22.xml><?xml version="1.0" encoding="utf-8"?>
<p:tagLst xmlns:p="http://schemas.openxmlformats.org/presentationml/2006/main">
  <p:tag name="AS_UNIQUEID" val="2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2846"/>
</p:tagLst>
</file>

<file path=ppt/tags/tag221.xml><?xml version="1.0" encoding="utf-8"?>
<p:tagLst xmlns:p="http://schemas.openxmlformats.org/presentationml/2006/main">
  <p:tag name="AS_UNIQUEID" val="2847"/>
</p:tagLst>
</file>

<file path=ppt/tags/tag222.xml><?xml version="1.0" encoding="utf-8"?>
<p:tagLst xmlns:p="http://schemas.openxmlformats.org/presentationml/2006/main">
  <p:tag name="AS_UNIQUEID" val="2848"/>
</p:tagLst>
</file>

<file path=ppt/tags/tag223.xml><?xml version="1.0" encoding="utf-8"?>
<p:tagLst xmlns:p="http://schemas.openxmlformats.org/presentationml/2006/main">
  <p:tag name="AS_UNIQUEID" val="2849"/>
</p:tagLst>
</file>

<file path=ppt/tags/tag224.xml><?xml version="1.0" encoding="utf-8"?>
<p:tagLst xmlns:p="http://schemas.openxmlformats.org/presentationml/2006/main">
  <p:tag name="AS_UNIQUEID" val="2850"/>
</p:tagLst>
</file>

<file path=ppt/tags/tag225.xml><?xml version="1.0" encoding="utf-8"?>
<p:tagLst xmlns:p="http://schemas.openxmlformats.org/presentationml/2006/main">
  <p:tag name="AS_UNIQUEID" val="2851"/>
</p:tagLst>
</file>

<file path=ppt/tags/tag226.xml><?xml version="1.0" encoding="utf-8"?>
<p:tagLst xmlns:p="http://schemas.openxmlformats.org/presentationml/2006/main">
  <p:tag name="AS_UNIQUEID" val="2852"/>
</p:tagLst>
</file>

<file path=ppt/tags/tag227.xml><?xml version="1.0" encoding="utf-8"?>
<p:tagLst xmlns:p="http://schemas.openxmlformats.org/presentationml/2006/main">
  <p:tag name="AS_UNIQUEID" val="2853"/>
</p:tagLst>
</file>

<file path=ppt/tags/tag228.xml><?xml version="1.0" encoding="utf-8"?>
<p:tagLst xmlns:p="http://schemas.openxmlformats.org/presentationml/2006/main">
  <p:tag name="AS_UNIQUEID" val="2854"/>
</p:tagLst>
</file>

<file path=ppt/tags/tag229.xml><?xml version="1.0" encoding="utf-8"?>
<p:tagLst xmlns:p="http://schemas.openxmlformats.org/presentationml/2006/main">
  <p:tag name="AS_UNIQUEID" val="2855"/>
</p:tagLst>
</file>

<file path=ppt/tags/tag23.xml><?xml version="1.0" encoding="utf-8"?>
<p:tagLst xmlns:p="http://schemas.openxmlformats.org/presentationml/2006/main">
  <p:tag name="AS_UNIQUEID" val="26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2856"/>
</p:tagLst>
</file>

<file path=ppt/tags/tag231.xml><?xml version="1.0" encoding="utf-8"?>
<p:tagLst xmlns:p="http://schemas.openxmlformats.org/presentationml/2006/main">
  <p:tag name="AS_UNIQUEID" val="2857"/>
</p:tagLst>
</file>

<file path=ppt/tags/tag232.xml><?xml version="1.0" encoding="utf-8"?>
<p:tagLst xmlns:p="http://schemas.openxmlformats.org/presentationml/2006/main">
  <p:tag name="AS_UNIQUEID" val="2858"/>
</p:tagLst>
</file>

<file path=ppt/tags/tag233.xml><?xml version="1.0" encoding="utf-8"?>
<p:tagLst xmlns:p="http://schemas.openxmlformats.org/presentationml/2006/main">
  <p:tag name="AS_UNIQUEID" val="2859"/>
</p:tagLst>
</file>

<file path=ppt/tags/tag234.xml><?xml version="1.0" encoding="utf-8"?>
<p:tagLst xmlns:p="http://schemas.openxmlformats.org/presentationml/2006/main">
  <p:tag name="AS_UNIQUEID" val="2860"/>
</p:tagLst>
</file>

<file path=ppt/tags/tag235.xml><?xml version="1.0" encoding="utf-8"?>
<p:tagLst xmlns:p="http://schemas.openxmlformats.org/presentationml/2006/main">
  <p:tag name="AS_UNIQUEID" val="2861"/>
</p:tagLst>
</file>

<file path=ppt/tags/tag236.xml><?xml version="1.0" encoding="utf-8"?>
<p:tagLst xmlns:p="http://schemas.openxmlformats.org/presentationml/2006/main">
  <p:tag name="AS_UNIQUEID" val="2862"/>
</p:tagLst>
</file>

<file path=ppt/tags/tag237.xml><?xml version="1.0" encoding="utf-8"?>
<p:tagLst xmlns:p="http://schemas.openxmlformats.org/presentationml/2006/main">
  <p:tag name="AS_UNIQUEID" val="2863"/>
</p:tagLst>
</file>

<file path=ppt/tags/tag238.xml><?xml version="1.0" encoding="utf-8"?>
<p:tagLst xmlns:p="http://schemas.openxmlformats.org/presentationml/2006/main">
  <p:tag name="AS_UNIQUEID" val="2864"/>
</p:tagLst>
</file>

<file path=ppt/tags/tag239.xml><?xml version="1.0" encoding="utf-8"?>
<p:tagLst xmlns:p="http://schemas.openxmlformats.org/presentationml/2006/main">
  <p:tag name="AS_UNIQUEID" val="2865"/>
</p:tagLst>
</file>

<file path=ppt/tags/tag24.xml><?xml version="1.0" encoding="utf-8"?>
<p:tagLst xmlns:p="http://schemas.openxmlformats.org/presentationml/2006/main">
  <p:tag name="AS_UNIQUEID" val="26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2866"/>
</p:tagLst>
</file>

<file path=ppt/tags/tag241.xml><?xml version="1.0" encoding="utf-8"?>
<p:tagLst xmlns:p="http://schemas.openxmlformats.org/presentationml/2006/main">
  <p:tag name="AS_UNIQUEID" val="2867"/>
</p:tagLst>
</file>

<file path=ppt/tags/tag242.xml><?xml version="1.0" encoding="utf-8"?>
<p:tagLst xmlns:p="http://schemas.openxmlformats.org/presentationml/2006/main">
  <p:tag name="AS_UNIQUEID" val="2868"/>
</p:tagLst>
</file>

<file path=ppt/tags/tag243.xml><?xml version="1.0" encoding="utf-8"?>
<p:tagLst xmlns:p="http://schemas.openxmlformats.org/presentationml/2006/main">
  <p:tag name="AS_UNIQUEID" val="2869"/>
</p:tagLst>
</file>

<file path=ppt/tags/tag244.xml><?xml version="1.0" encoding="utf-8"?>
<p:tagLst xmlns:p="http://schemas.openxmlformats.org/presentationml/2006/main">
  <p:tag name="AS_UNIQUEID" val="2870"/>
</p:tagLst>
</file>

<file path=ppt/tags/tag245.xml><?xml version="1.0" encoding="utf-8"?>
<p:tagLst xmlns:p="http://schemas.openxmlformats.org/presentationml/2006/main">
  <p:tag name="AS_UNIQUEID" val="2871"/>
</p:tagLst>
</file>

<file path=ppt/tags/tag246.xml><?xml version="1.0" encoding="utf-8"?>
<p:tagLst xmlns:p="http://schemas.openxmlformats.org/presentationml/2006/main">
  <p:tag name="AS_UNIQUEID" val="2872"/>
</p:tagLst>
</file>

<file path=ppt/tags/tag247.xml><?xml version="1.0" encoding="utf-8"?>
<p:tagLst xmlns:p="http://schemas.openxmlformats.org/presentationml/2006/main">
  <p:tag name="AS_UNIQUEID" val="2873"/>
</p:tagLst>
</file>

<file path=ppt/tags/tag248.xml><?xml version="1.0" encoding="utf-8"?>
<p:tagLst xmlns:p="http://schemas.openxmlformats.org/presentationml/2006/main">
  <p:tag name="AS_UNIQUEID" val="2874"/>
</p:tagLst>
</file>

<file path=ppt/tags/tag249.xml><?xml version="1.0" encoding="utf-8"?>
<p:tagLst xmlns:p="http://schemas.openxmlformats.org/presentationml/2006/main">
  <p:tag name="AS_UNIQUEID" val="2875"/>
</p:tagLst>
</file>

<file path=ppt/tags/tag25.xml><?xml version="1.0" encoding="utf-8"?>
<p:tagLst xmlns:p="http://schemas.openxmlformats.org/presentationml/2006/main">
  <p:tag name="AS_UNIQUEID" val="2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2876"/>
</p:tagLst>
</file>

<file path=ppt/tags/tag251.xml><?xml version="1.0" encoding="utf-8"?>
<p:tagLst xmlns:p="http://schemas.openxmlformats.org/presentationml/2006/main">
  <p:tag name="AS_UNIQUEID" val="2877"/>
</p:tagLst>
</file>

<file path=ppt/tags/tag252.xml><?xml version="1.0" encoding="utf-8"?>
<p:tagLst xmlns:p="http://schemas.openxmlformats.org/presentationml/2006/main">
  <p:tag name="AS_UNIQUEID" val="2878"/>
</p:tagLst>
</file>

<file path=ppt/tags/tag253.xml><?xml version="1.0" encoding="utf-8"?>
<p:tagLst xmlns:p="http://schemas.openxmlformats.org/presentationml/2006/main">
  <p:tag name="AS_UNIQUEID" val="2879"/>
</p:tagLst>
</file>

<file path=ppt/tags/tag254.xml><?xml version="1.0" encoding="utf-8"?>
<p:tagLst xmlns:p="http://schemas.openxmlformats.org/presentationml/2006/main">
  <p:tag name="AS_UNIQUEID" val="2880"/>
</p:tagLst>
</file>

<file path=ppt/tags/tag255.xml><?xml version="1.0" encoding="utf-8"?>
<p:tagLst xmlns:p="http://schemas.openxmlformats.org/presentationml/2006/main">
  <p:tag name="AS_UNIQUEID" val="2881"/>
</p:tagLst>
</file>

<file path=ppt/tags/tag256.xml><?xml version="1.0" encoding="utf-8"?>
<p:tagLst xmlns:p="http://schemas.openxmlformats.org/presentationml/2006/main">
  <p:tag name="AS_UNIQUEID" val="2882"/>
</p:tagLst>
</file>

<file path=ppt/tags/tag257.xml><?xml version="1.0" encoding="utf-8"?>
<p:tagLst xmlns:p="http://schemas.openxmlformats.org/presentationml/2006/main">
  <p:tag name="AS_UNIQUEID" val="2883"/>
</p:tagLst>
</file>

<file path=ppt/tags/tag258.xml><?xml version="1.0" encoding="utf-8"?>
<p:tagLst xmlns:p="http://schemas.openxmlformats.org/presentationml/2006/main">
  <p:tag name="AS_UNIQUEID" val="2884"/>
</p:tagLst>
</file>

<file path=ppt/tags/tag259.xml><?xml version="1.0" encoding="utf-8"?>
<p:tagLst xmlns:p="http://schemas.openxmlformats.org/presentationml/2006/main">
  <p:tag name="AS_UNIQUEID" val="2885"/>
</p:tagLst>
</file>

<file path=ppt/tags/tag26.xml><?xml version="1.0" encoding="utf-8"?>
<p:tagLst xmlns:p="http://schemas.openxmlformats.org/presentationml/2006/main">
  <p:tag name="AS_UNIQUEID" val="2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2886"/>
</p:tagLst>
</file>

<file path=ppt/tags/tag261.xml><?xml version="1.0" encoding="utf-8"?>
<p:tagLst xmlns:p="http://schemas.openxmlformats.org/presentationml/2006/main">
  <p:tag name="AS_UNIQUEID" val="2887"/>
</p:tagLst>
</file>

<file path=ppt/tags/tag262.xml><?xml version="1.0" encoding="utf-8"?>
<p:tagLst xmlns:p="http://schemas.openxmlformats.org/presentationml/2006/main">
  <p:tag name="AS_UNIQUEID" val="2888"/>
</p:tagLst>
</file>

<file path=ppt/tags/tag263.xml><?xml version="1.0" encoding="utf-8"?>
<p:tagLst xmlns:p="http://schemas.openxmlformats.org/presentationml/2006/main">
  <p:tag name="AS_UNIQUEID" val="2889"/>
</p:tagLst>
</file>

<file path=ppt/tags/tag264.xml><?xml version="1.0" encoding="utf-8"?>
<p:tagLst xmlns:p="http://schemas.openxmlformats.org/presentationml/2006/main">
  <p:tag name="AS_UNIQUEID" val="2890"/>
</p:tagLst>
</file>

<file path=ppt/tags/tag265.xml><?xml version="1.0" encoding="utf-8"?>
<p:tagLst xmlns:p="http://schemas.openxmlformats.org/presentationml/2006/main">
  <p:tag name="AS_UNIQUEID" val="2891"/>
</p:tagLst>
</file>

<file path=ppt/tags/tag266.xml><?xml version="1.0" encoding="utf-8"?>
<p:tagLst xmlns:p="http://schemas.openxmlformats.org/presentationml/2006/main">
  <p:tag name="AS_UNIQUEID" val="2892"/>
</p:tagLst>
</file>

<file path=ppt/tags/tag267.xml><?xml version="1.0" encoding="utf-8"?>
<p:tagLst xmlns:p="http://schemas.openxmlformats.org/presentationml/2006/main">
  <p:tag name="AS_UNIQUEID" val="2893"/>
</p:tagLst>
</file>

<file path=ppt/tags/tag268.xml><?xml version="1.0" encoding="utf-8"?>
<p:tagLst xmlns:p="http://schemas.openxmlformats.org/presentationml/2006/main">
  <p:tag name="AS_UNIQUEID" val="2894"/>
</p:tagLst>
</file>

<file path=ppt/tags/tag269.xml><?xml version="1.0" encoding="utf-8"?>
<p:tagLst xmlns:p="http://schemas.openxmlformats.org/presentationml/2006/main">
  <p:tag name="AS_UNIQUEID" val="2895"/>
</p:tagLst>
</file>

<file path=ppt/tags/tag27.xml><?xml version="1.0" encoding="utf-8"?>
<p:tagLst xmlns:p="http://schemas.openxmlformats.org/presentationml/2006/main">
  <p:tag name="AS_UNIQUEID" val="2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2896"/>
</p:tagLst>
</file>

<file path=ppt/tags/tag271.xml><?xml version="1.0" encoding="utf-8"?>
<p:tagLst xmlns:p="http://schemas.openxmlformats.org/presentationml/2006/main">
  <p:tag name="AS_UNIQUEID" val="2897"/>
</p:tagLst>
</file>

<file path=ppt/tags/tag272.xml><?xml version="1.0" encoding="utf-8"?>
<p:tagLst xmlns:p="http://schemas.openxmlformats.org/presentationml/2006/main">
  <p:tag name="AS_UNIQUEID" val="2898"/>
</p:tagLst>
</file>

<file path=ppt/tags/tag273.xml><?xml version="1.0" encoding="utf-8"?>
<p:tagLst xmlns:p="http://schemas.openxmlformats.org/presentationml/2006/main">
  <p:tag name="AS_UNIQUEID" val="2899"/>
</p:tagLst>
</file>

<file path=ppt/tags/tag274.xml><?xml version="1.0" encoding="utf-8"?>
<p:tagLst xmlns:p="http://schemas.openxmlformats.org/presentationml/2006/main">
  <p:tag name="AS_UNIQUEID" val="2900"/>
</p:tagLst>
</file>

<file path=ppt/tags/tag275.xml><?xml version="1.0" encoding="utf-8"?>
<p:tagLst xmlns:p="http://schemas.openxmlformats.org/presentationml/2006/main">
  <p:tag name="AS_UNIQUEID" val="2901"/>
</p:tagLst>
</file>

<file path=ppt/tags/tag276.xml><?xml version="1.0" encoding="utf-8"?>
<p:tagLst xmlns:p="http://schemas.openxmlformats.org/presentationml/2006/main">
  <p:tag name="AS_UNIQUEID" val="2902"/>
</p:tagLst>
</file>

<file path=ppt/tags/tag277.xml><?xml version="1.0" encoding="utf-8"?>
<p:tagLst xmlns:p="http://schemas.openxmlformats.org/presentationml/2006/main">
  <p:tag name="AS_UNIQUEID" val="2903"/>
</p:tagLst>
</file>

<file path=ppt/tags/tag278.xml><?xml version="1.0" encoding="utf-8"?>
<p:tagLst xmlns:p="http://schemas.openxmlformats.org/presentationml/2006/main">
  <p:tag name="AS_UNIQUEID" val="2904"/>
</p:tagLst>
</file>

<file path=ppt/tags/tag279.xml><?xml version="1.0" encoding="utf-8"?>
<p:tagLst xmlns:p="http://schemas.openxmlformats.org/presentationml/2006/main">
  <p:tag name="AS_UNIQUEID" val="2905"/>
</p:tagLst>
</file>

<file path=ppt/tags/tag28.xml><?xml version="1.0" encoding="utf-8"?>
<p:tagLst xmlns:p="http://schemas.openxmlformats.org/presentationml/2006/main">
  <p:tag name="AS_UNIQUEID" val="26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2906"/>
</p:tagLst>
</file>

<file path=ppt/tags/tag281.xml><?xml version="1.0" encoding="utf-8"?>
<p:tagLst xmlns:p="http://schemas.openxmlformats.org/presentationml/2006/main">
  <p:tag name="AS_UNIQUEID" val="2907"/>
</p:tagLst>
</file>

<file path=ppt/tags/tag282.xml><?xml version="1.0" encoding="utf-8"?>
<p:tagLst xmlns:p="http://schemas.openxmlformats.org/presentationml/2006/main">
  <p:tag name="AS_UNIQUEID" val="2908"/>
</p:tagLst>
</file>

<file path=ppt/tags/tag283.xml><?xml version="1.0" encoding="utf-8"?>
<p:tagLst xmlns:p="http://schemas.openxmlformats.org/presentationml/2006/main">
  <p:tag name="AS_UNIQUEID" val="2909"/>
</p:tagLst>
</file>

<file path=ppt/tags/tag284.xml><?xml version="1.0" encoding="utf-8"?>
<p:tagLst xmlns:p="http://schemas.openxmlformats.org/presentationml/2006/main">
  <p:tag name="AS_UNIQUEID" val="2910"/>
</p:tagLst>
</file>

<file path=ppt/tags/tag285.xml><?xml version="1.0" encoding="utf-8"?>
<p:tagLst xmlns:p="http://schemas.openxmlformats.org/presentationml/2006/main">
  <p:tag name="AS_UNIQUEID" val="2911"/>
</p:tagLst>
</file>

<file path=ppt/tags/tag286.xml><?xml version="1.0" encoding="utf-8"?>
<p:tagLst xmlns:p="http://schemas.openxmlformats.org/presentationml/2006/main">
  <p:tag name="AS_UNIQUEID" val="2912"/>
</p:tagLst>
</file>

<file path=ppt/tags/tag287.xml><?xml version="1.0" encoding="utf-8"?>
<p:tagLst xmlns:p="http://schemas.openxmlformats.org/presentationml/2006/main">
  <p:tag name="AS_UNIQUEID" val="2913"/>
</p:tagLst>
</file>

<file path=ppt/tags/tag288.xml><?xml version="1.0" encoding="utf-8"?>
<p:tagLst xmlns:p="http://schemas.openxmlformats.org/presentationml/2006/main">
  <p:tag name="AS_UNIQUEID" val="2914"/>
</p:tagLst>
</file>

<file path=ppt/tags/tag289.xml><?xml version="1.0" encoding="utf-8"?>
<p:tagLst xmlns:p="http://schemas.openxmlformats.org/presentationml/2006/main">
  <p:tag name="AS_UNIQUEID" val="2915"/>
</p:tagLst>
</file>

<file path=ppt/tags/tag29.xml><?xml version="1.0" encoding="utf-8"?>
<p:tagLst xmlns:p="http://schemas.openxmlformats.org/presentationml/2006/main">
  <p:tag name="AS_UNIQUEID" val="2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2916"/>
</p:tagLst>
</file>

<file path=ppt/tags/tag291.xml><?xml version="1.0" encoding="utf-8"?>
<p:tagLst xmlns:p="http://schemas.openxmlformats.org/presentationml/2006/main">
  <p:tag name="AS_UNIQUEID" val="2917"/>
</p:tagLst>
</file>

<file path=ppt/tags/tag292.xml><?xml version="1.0" encoding="utf-8"?>
<p:tagLst xmlns:p="http://schemas.openxmlformats.org/presentationml/2006/main">
  <p:tag name="AS_UNIQUEID" val="2918"/>
</p:tagLst>
</file>

<file path=ppt/tags/tag293.xml><?xml version="1.0" encoding="utf-8"?>
<p:tagLst xmlns:p="http://schemas.openxmlformats.org/presentationml/2006/main">
  <p:tag name="AS_UNIQUEID" val="2919"/>
</p:tagLst>
</file>

<file path=ppt/tags/tag294.xml><?xml version="1.0" encoding="utf-8"?>
<p:tagLst xmlns:p="http://schemas.openxmlformats.org/presentationml/2006/main">
  <p:tag name="AS_UNIQUEID" val="2920"/>
</p:tagLst>
</file>

<file path=ppt/tags/tag295.xml><?xml version="1.0" encoding="utf-8"?>
<p:tagLst xmlns:p="http://schemas.openxmlformats.org/presentationml/2006/main">
  <p:tag name="AS_UNIQUEID" val="2921"/>
</p:tagLst>
</file>

<file path=ppt/tags/tag296.xml><?xml version="1.0" encoding="utf-8"?>
<p:tagLst xmlns:p="http://schemas.openxmlformats.org/presentationml/2006/main">
  <p:tag name="AS_UNIQUEID" val="2922"/>
</p:tagLst>
</file>

<file path=ppt/tags/tag297.xml><?xml version="1.0" encoding="utf-8"?>
<p:tagLst xmlns:p="http://schemas.openxmlformats.org/presentationml/2006/main">
  <p:tag name="AS_UNIQUEID" val="2923"/>
</p:tagLst>
</file>

<file path=ppt/tags/tag298.xml><?xml version="1.0" encoding="utf-8"?>
<p:tagLst xmlns:p="http://schemas.openxmlformats.org/presentationml/2006/main">
  <p:tag name="AS_UNIQUEID" val="2924"/>
</p:tagLst>
</file>

<file path=ppt/tags/tag299.xml><?xml version="1.0" encoding="utf-8"?>
<p:tagLst xmlns:p="http://schemas.openxmlformats.org/presentationml/2006/main">
  <p:tag name="AS_UNIQUEID" val="2925"/>
</p:tagLst>
</file>

<file path=ppt/tags/tag3.xml><?xml version="1.0" encoding="utf-8"?>
<p:tagLst xmlns:p="http://schemas.openxmlformats.org/presentationml/2006/main">
  <p:tag name="AS_UNIQUEID" val="25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2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2926"/>
</p:tagLst>
</file>

<file path=ppt/tags/tag301.xml><?xml version="1.0" encoding="utf-8"?>
<p:tagLst xmlns:p="http://schemas.openxmlformats.org/presentationml/2006/main">
  <p:tag name="AS_UNIQUEID" val="2927"/>
</p:tagLst>
</file>

<file path=ppt/tags/tag302.xml><?xml version="1.0" encoding="utf-8"?>
<p:tagLst xmlns:p="http://schemas.openxmlformats.org/presentationml/2006/main">
  <p:tag name="AS_UNIQUEID" val="2928"/>
</p:tagLst>
</file>

<file path=ppt/tags/tag303.xml><?xml version="1.0" encoding="utf-8"?>
<p:tagLst xmlns:p="http://schemas.openxmlformats.org/presentationml/2006/main">
  <p:tag name="AS_UNIQUEID" val="2929"/>
</p:tagLst>
</file>

<file path=ppt/tags/tag304.xml><?xml version="1.0" encoding="utf-8"?>
<p:tagLst xmlns:p="http://schemas.openxmlformats.org/presentationml/2006/main">
  <p:tag name="AS_UNIQUEID" val="2930"/>
</p:tagLst>
</file>

<file path=ppt/tags/tag305.xml><?xml version="1.0" encoding="utf-8"?>
<p:tagLst xmlns:p="http://schemas.openxmlformats.org/presentationml/2006/main">
  <p:tag name="AS_UNIQUEID" val="2931"/>
</p:tagLst>
</file>

<file path=ppt/tags/tag306.xml><?xml version="1.0" encoding="utf-8"?>
<p:tagLst xmlns:p="http://schemas.openxmlformats.org/presentationml/2006/main">
  <p:tag name="AS_UNIQUEID" val="2932"/>
</p:tagLst>
</file>

<file path=ppt/tags/tag307.xml><?xml version="1.0" encoding="utf-8"?>
<p:tagLst xmlns:p="http://schemas.openxmlformats.org/presentationml/2006/main">
  <p:tag name="AS_UNIQUEID" val="2933"/>
</p:tagLst>
</file>

<file path=ppt/tags/tag308.xml><?xml version="1.0" encoding="utf-8"?>
<p:tagLst xmlns:p="http://schemas.openxmlformats.org/presentationml/2006/main">
  <p:tag name="AS_UNIQUEID" val="2934"/>
</p:tagLst>
</file>

<file path=ppt/tags/tag309.xml><?xml version="1.0" encoding="utf-8"?>
<p:tagLst xmlns:p="http://schemas.openxmlformats.org/presentationml/2006/main">
  <p:tag name="AS_UNIQUEID" val="2935"/>
</p:tagLst>
</file>

<file path=ppt/tags/tag31.xml><?xml version="1.0" encoding="utf-8"?>
<p:tagLst xmlns:p="http://schemas.openxmlformats.org/presentationml/2006/main">
  <p:tag name="AS_UNIQUEID" val="2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2936"/>
</p:tagLst>
</file>

<file path=ppt/tags/tag311.xml><?xml version="1.0" encoding="utf-8"?>
<p:tagLst xmlns:p="http://schemas.openxmlformats.org/presentationml/2006/main">
  <p:tag name="AS_UNIQUEID" val="2937"/>
</p:tagLst>
</file>

<file path=ppt/tags/tag312.xml><?xml version="1.0" encoding="utf-8"?>
<p:tagLst xmlns:p="http://schemas.openxmlformats.org/presentationml/2006/main">
  <p:tag name="AS_UNIQUEID" val="2938"/>
</p:tagLst>
</file>

<file path=ppt/tags/tag313.xml><?xml version="1.0" encoding="utf-8"?>
<p:tagLst xmlns:p="http://schemas.openxmlformats.org/presentationml/2006/main">
  <p:tag name="AS_UNIQUEID" val="2939"/>
</p:tagLst>
</file>

<file path=ppt/tags/tag314.xml><?xml version="1.0" encoding="utf-8"?>
<p:tagLst xmlns:p="http://schemas.openxmlformats.org/presentationml/2006/main">
  <p:tag name="AS_UNIQUEID" val="2940"/>
</p:tagLst>
</file>

<file path=ppt/tags/tag315.xml><?xml version="1.0" encoding="utf-8"?>
<p:tagLst xmlns:p="http://schemas.openxmlformats.org/presentationml/2006/main">
  <p:tag name="AS_UNIQUEID" val="2941"/>
</p:tagLst>
</file>

<file path=ppt/tags/tag316.xml><?xml version="1.0" encoding="utf-8"?>
<p:tagLst xmlns:p="http://schemas.openxmlformats.org/presentationml/2006/main">
  <p:tag name="AS_UNIQUEID" val="2942"/>
</p:tagLst>
</file>

<file path=ppt/tags/tag317.xml><?xml version="1.0" encoding="utf-8"?>
<p:tagLst xmlns:p="http://schemas.openxmlformats.org/presentationml/2006/main">
  <p:tag name="AS_UNIQUEID" val="2943"/>
</p:tagLst>
</file>

<file path=ppt/tags/tag318.xml><?xml version="1.0" encoding="utf-8"?>
<p:tagLst xmlns:p="http://schemas.openxmlformats.org/presentationml/2006/main">
  <p:tag name="AS_UNIQUEID" val="2944"/>
</p:tagLst>
</file>

<file path=ppt/tags/tag319.xml><?xml version="1.0" encoding="utf-8"?>
<p:tagLst xmlns:p="http://schemas.openxmlformats.org/presentationml/2006/main">
  <p:tag name="AS_UNIQUEID" val="2945"/>
</p:tagLst>
</file>

<file path=ppt/tags/tag32.xml><?xml version="1.0" encoding="utf-8"?>
<p:tagLst xmlns:p="http://schemas.openxmlformats.org/presentationml/2006/main">
  <p:tag name="AS_UNIQUEID" val="2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2946"/>
</p:tagLst>
</file>

<file path=ppt/tags/tag321.xml><?xml version="1.0" encoding="utf-8"?>
<p:tagLst xmlns:p="http://schemas.openxmlformats.org/presentationml/2006/main">
  <p:tag name="AS_UNIQUEID" val="2947"/>
</p:tagLst>
</file>

<file path=ppt/tags/tag322.xml><?xml version="1.0" encoding="utf-8"?>
<p:tagLst xmlns:p="http://schemas.openxmlformats.org/presentationml/2006/main">
  <p:tag name="AS_UNIQUEID" val="2948"/>
</p:tagLst>
</file>

<file path=ppt/tags/tag323.xml><?xml version="1.0" encoding="utf-8"?>
<p:tagLst xmlns:p="http://schemas.openxmlformats.org/presentationml/2006/main">
  <p:tag name="AS_UNIQUEID" val="2949"/>
</p:tagLst>
</file>

<file path=ppt/tags/tag324.xml><?xml version="1.0" encoding="utf-8"?>
<p:tagLst xmlns:p="http://schemas.openxmlformats.org/presentationml/2006/main">
  <p:tag name="AS_UNIQUEID" val="2950"/>
</p:tagLst>
</file>

<file path=ppt/tags/tag325.xml><?xml version="1.0" encoding="utf-8"?>
<p:tagLst xmlns:p="http://schemas.openxmlformats.org/presentationml/2006/main">
  <p:tag name="AS_UNIQUEID" val="2951"/>
</p:tagLst>
</file>

<file path=ppt/tags/tag326.xml><?xml version="1.0" encoding="utf-8"?>
<p:tagLst xmlns:p="http://schemas.openxmlformats.org/presentationml/2006/main">
  <p:tag name="AS_UNIQUEID" val="2952"/>
</p:tagLst>
</file>

<file path=ppt/tags/tag327.xml><?xml version="1.0" encoding="utf-8"?>
<p:tagLst xmlns:p="http://schemas.openxmlformats.org/presentationml/2006/main">
  <p:tag name="AS_UNIQUEID" val="2953"/>
</p:tagLst>
</file>

<file path=ppt/tags/tag328.xml><?xml version="1.0" encoding="utf-8"?>
<p:tagLst xmlns:p="http://schemas.openxmlformats.org/presentationml/2006/main">
  <p:tag name="AS_UNIQUEID" val="2954"/>
</p:tagLst>
</file>

<file path=ppt/tags/tag329.xml><?xml version="1.0" encoding="utf-8"?>
<p:tagLst xmlns:p="http://schemas.openxmlformats.org/presentationml/2006/main">
  <p:tag name="AS_UNIQUEID" val="2955"/>
</p:tagLst>
</file>

<file path=ppt/tags/tag33.xml><?xml version="1.0" encoding="utf-8"?>
<p:tagLst xmlns:p="http://schemas.openxmlformats.org/presentationml/2006/main">
  <p:tag name="AS_UNIQUEID" val="26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2956"/>
</p:tagLst>
</file>

<file path=ppt/tags/tag331.xml><?xml version="1.0" encoding="utf-8"?>
<p:tagLst xmlns:p="http://schemas.openxmlformats.org/presentationml/2006/main">
  <p:tag name="AS_UNIQUEID" val="2957"/>
</p:tagLst>
</file>

<file path=ppt/tags/tag332.xml><?xml version="1.0" encoding="utf-8"?>
<p:tagLst xmlns:p="http://schemas.openxmlformats.org/presentationml/2006/main">
  <p:tag name="AS_UNIQUEID" val="2958"/>
</p:tagLst>
</file>

<file path=ppt/tags/tag333.xml><?xml version="1.0" encoding="utf-8"?>
<p:tagLst xmlns:p="http://schemas.openxmlformats.org/presentationml/2006/main">
  <p:tag name="AS_UNIQUEID" val="2959"/>
</p:tagLst>
</file>

<file path=ppt/tags/tag334.xml><?xml version="1.0" encoding="utf-8"?>
<p:tagLst xmlns:p="http://schemas.openxmlformats.org/presentationml/2006/main">
  <p:tag name="AS_UNIQUEID" val="2827"/>
</p:tagLst>
</file>

<file path=ppt/tags/tag335.xml><?xml version="1.0" encoding="utf-8"?>
<p:tagLst xmlns:p="http://schemas.openxmlformats.org/presentationml/2006/main">
  <p:tag name="AS_UNIQUEID" val="2828"/>
</p:tagLst>
</file>

<file path=ppt/tags/tag336.xml><?xml version="1.0" encoding="utf-8"?>
<p:tagLst xmlns:p="http://schemas.openxmlformats.org/presentationml/2006/main">
  <p:tag name="AS_UNIQUEID" val="2829"/>
</p:tagLst>
</file>

<file path=ppt/tags/tag337.xml><?xml version="1.0" encoding="utf-8"?>
<p:tagLst xmlns:p="http://schemas.openxmlformats.org/presentationml/2006/main">
  <p:tag name="AS_UNIQUEID" val="3034"/>
</p:tagLst>
</file>

<file path=ppt/tags/tag338.xml><?xml version="1.0" encoding="utf-8"?>
<p:tagLst xmlns:p="http://schemas.openxmlformats.org/presentationml/2006/main">
  <p:tag name="AS_UNIQUEID" val="3035"/>
</p:tagLst>
</file>

<file path=ppt/tags/tag339.xml><?xml version="1.0" encoding="utf-8"?>
<p:tagLst xmlns:p="http://schemas.openxmlformats.org/presentationml/2006/main">
  <p:tag name="AS_UNIQUEID" val="3036"/>
</p:tagLst>
</file>

<file path=ppt/tags/tag34.xml><?xml version="1.0" encoding="utf-8"?>
<p:tagLst xmlns:p="http://schemas.openxmlformats.org/presentationml/2006/main">
  <p:tag name="AS_UNIQUEID" val="2616"/>
</p:tagLst>
</file>

<file path=ppt/tags/tag340.xml><?xml version="1.0" encoding="utf-8"?>
<p:tagLst xmlns:p="http://schemas.openxmlformats.org/presentationml/2006/main">
  <p:tag name="AS_UNIQUEID" val="3037"/>
</p:tagLst>
</file>

<file path=ppt/tags/tag341.xml><?xml version="1.0" encoding="utf-8"?>
<p:tagLst xmlns:p="http://schemas.openxmlformats.org/presentationml/2006/main">
  <p:tag name="AS_UNIQUEID" val="3039"/>
</p:tagLst>
</file>

<file path=ppt/tags/tag342.xml><?xml version="1.0" encoding="utf-8"?>
<p:tagLst xmlns:p="http://schemas.openxmlformats.org/presentationml/2006/main">
  <p:tag name="AS_UNIQUEID" val="3040"/>
  <p:tag name="KSO_WM_UNIT_TABLE_BEAUTIFY" val="smartTable{04113c2c-9d45-4e01-833f-aef9290edad1}"/>
</p:tagLst>
</file>

<file path=ppt/tags/tag343.xml><?xml version="1.0" encoding="utf-8"?>
<p:tagLst xmlns:p="http://schemas.openxmlformats.org/presentationml/2006/main">
  <p:tag name="AS_UNIQUEID" val="3041"/>
</p:tagLst>
</file>

<file path=ppt/tags/tag344.xml><?xml version="1.0" encoding="utf-8"?>
<p:tagLst xmlns:p="http://schemas.openxmlformats.org/presentationml/2006/main">
  <p:tag name="AS_UNIQUEID" val="3042"/>
</p:tagLst>
</file>

<file path=ppt/tags/tag345.xml><?xml version="1.0" encoding="utf-8"?>
<p:tagLst xmlns:p="http://schemas.openxmlformats.org/presentationml/2006/main">
  <p:tag name="AS_UNIQUEID" val="3043"/>
</p:tagLst>
</file>

<file path=ppt/tags/tag346.xml><?xml version="1.0" encoding="utf-8"?>
<p:tagLst xmlns:p="http://schemas.openxmlformats.org/presentationml/2006/main">
  <p:tag name="AS_UNIQUEID" val="3044"/>
</p:tagLst>
</file>

<file path=ppt/tags/tag347.xml><?xml version="1.0" encoding="utf-8"?>
<p:tagLst xmlns:p="http://schemas.openxmlformats.org/presentationml/2006/main">
  <p:tag name="AS_UNIQUEID" val="3045"/>
</p:tagLst>
</file>

<file path=ppt/tags/tag348.xml><?xml version="1.0" encoding="utf-8"?>
<p:tagLst xmlns:p="http://schemas.openxmlformats.org/presentationml/2006/main">
  <p:tag name="AS_UNIQUEID" val="3047"/>
  <p:tag name="KSO_WM_UNIT_TABLE_BEAUTIFY" val="smartTable{a15543bf-035e-4288-9a5b-4807b6a4cb18}"/>
</p:tagLst>
</file>

<file path=ppt/tags/tag349.xml><?xml version="1.0" encoding="utf-8"?>
<p:tagLst xmlns:p="http://schemas.openxmlformats.org/presentationml/2006/main">
  <p:tag name="AS_UNIQUEID" val="3048"/>
</p:tagLst>
</file>

<file path=ppt/tags/tag35.xml><?xml version="1.0" encoding="utf-8"?>
<p:tagLst xmlns:p="http://schemas.openxmlformats.org/presentationml/2006/main">
  <p:tag name="AS_UNIQUEID" val="2617"/>
</p:tagLst>
</file>

<file path=ppt/tags/tag350.xml><?xml version="1.0" encoding="utf-8"?>
<p:tagLst xmlns:p="http://schemas.openxmlformats.org/presentationml/2006/main">
  <p:tag name="AS_UNIQUEID" val="3049"/>
</p:tagLst>
</file>

<file path=ppt/tags/tag351.xml><?xml version="1.0" encoding="utf-8"?>
<p:tagLst xmlns:p="http://schemas.openxmlformats.org/presentationml/2006/main">
  <p:tag name="AS_UNIQUEID" val="3050"/>
</p:tagLst>
</file>

<file path=ppt/tags/tag352.xml><?xml version="1.0" encoding="utf-8"?>
<p:tagLst xmlns:p="http://schemas.openxmlformats.org/presentationml/2006/main">
  <p:tag name="AS_UNIQUEID" val="3051"/>
</p:tagLst>
</file>

<file path=ppt/tags/tag353.xml><?xml version="1.0" encoding="utf-8"?>
<p:tagLst xmlns:p="http://schemas.openxmlformats.org/presentationml/2006/main">
  <p:tag name="AS_UNIQUEID" val="3052"/>
</p:tagLst>
</file>

<file path=ppt/tags/tag354.xml><?xml version="1.0" encoding="utf-8"?>
<p:tagLst xmlns:p="http://schemas.openxmlformats.org/presentationml/2006/main">
  <p:tag name="AS_UNIQUEID" val="3053"/>
</p:tagLst>
</file>

<file path=ppt/tags/tag355.xml><?xml version="1.0" encoding="utf-8"?>
<p:tagLst xmlns:p="http://schemas.openxmlformats.org/presentationml/2006/main">
  <p:tag name="AS_UNIQUEID" val="3055"/>
  <p:tag name="KSO_WM_UNIT_TABLE_BEAUTIFY" val="smartTable{00254023-56aa-4c0c-b9ce-0c06427a98c2}"/>
  <p:tag name="TABLE_ENDDRAG_ORIGIN_RECT" val="861*352"/>
  <p:tag name="TABLE_ENDDRAG_RECT" val="50*139*861*352"/>
</p:tagLst>
</file>

<file path=ppt/tags/tag356.xml><?xml version="1.0" encoding="utf-8"?>
<p:tagLst xmlns:p="http://schemas.openxmlformats.org/presentationml/2006/main">
  <p:tag name="AS_UNIQUEID" val="3056"/>
</p:tagLst>
</file>

<file path=ppt/tags/tag357.xml><?xml version="1.0" encoding="utf-8"?>
<p:tagLst xmlns:p="http://schemas.openxmlformats.org/presentationml/2006/main">
  <p:tag name="AS_UNIQUEID" val="3057"/>
</p:tagLst>
</file>

<file path=ppt/tags/tag358.xml><?xml version="1.0" encoding="utf-8"?>
<p:tagLst xmlns:p="http://schemas.openxmlformats.org/presentationml/2006/main">
  <p:tag name="AS_UNIQUEID" val="3058"/>
</p:tagLst>
</file>

<file path=ppt/tags/tag359.xml><?xml version="1.0" encoding="utf-8"?>
<p:tagLst xmlns:p="http://schemas.openxmlformats.org/presentationml/2006/main">
  <p:tag name="AS_UNIQUEID" val="3059"/>
</p:tagLst>
</file>

<file path=ppt/tags/tag36.xml><?xml version="1.0" encoding="utf-8"?>
<p:tagLst xmlns:p="http://schemas.openxmlformats.org/presentationml/2006/main">
  <p:tag name="AS_UNIQUEID" val="2618"/>
</p:tagLst>
</file>

<file path=ppt/tags/tag360.xml><?xml version="1.0" encoding="utf-8"?>
<p:tagLst xmlns:p="http://schemas.openxmlformats.org/presentationml/2006/main">
  <p:tag name="AS_UNIQUEID" val="3060"/>
</p:tagLst>
</file>

<file path=ppt/tags/tag361.xml><?xml version="1.0" encoding="utf-8"?>
<p:tagLst xmlns:p="http://schemas.openxmlformats.org/presentationml/2006/main">
  <p:tag name="AS_UNIQUEID" val="3061"/>
</p:tagLst>
</file>

<file path=ppt/tags/tag362.xml><?xml version="1.0" encoding="utf-8"?>
<p:tagLst xmlns:p="http://schemas.openxmlformats.org/presentationml/2006/main">
  <p:tag name="AS_UNIQUEID" val="3063"/>
</p:tagLst>
</file>

<file path=ppt/tags/tag363.xml><?xml version="1.0" encoding="utf-8"?>
<p:tagLst xmlns:p="http://schemas.openxmlformats.org/presentationml/2006/main">
  <p:tag name="AS_UNIQUEID" val="3064"/>
</p:tagLst>
</file>

<file path=ppt/tags/tag364.xml><?xml version="1.0" encoding="utf-8"?>
<p:tagLst xmlns:p="http://schemas.openxmlformats.org/presentationml/2006/main">
  <p:tag name="AS_UNIQUEID" val="3065"/>
</p:tagLst>
</file>

<file path=ppt/tags/tag365.xml><?xml version="1.0" encoding="utf-8"?>
<p:tagLst xmlns:p="http://schemas.openxmlformats.org/presentationml/2006/main">
  <p:tag name="AS_UNIQUEID" val="3066"/>
</p:tagLst>
</file>

<file path=ppt/tags/tag366.xml><?xml version="1.0" encoding="utf-8"?>
<p:tagLst xmlns:p="http://schemas.openxmlformats.org/presentationml/2006/main">
  <p:tag name="AS_UNIQUEID" val="3067"/>
</p:tagLst>
</file>

<file path=ppt/tags/tag367.xml><?xml version="1.0" encoding="utf-8"?>
<p:tagLst xmlns:p="http://schemas.openxmlformats.org/presentationml/2006/main">
  <p:tag name="AS_UNIQUEID" val="3069"/>
</p:tagLst>
</file>

<file path=ppt/tags/tag368.xml><?xml version="1.0" encoding="utf-8"?>
<p:tagLst xmlns:p="http://schemas.openxmlformats.org/presentationml/2006/main">
  <p:tag name="AS_UNIQUEID" val="3070"/>
</p:tagLst>
</file>

<file path=ppt/tags/tag369.xml><?xml version="1.0" encoding="utf-8"?>
<p:tagLst xmlns:p="http://schemas.openxmlformats.org/presentationml/2006/main">
  <p:tag name="AS_UNIQUEID" val="3071"/>
</p:tagLst>
</file>

<file path=ppt/tags/tag37.xml><?xml version="1.0" encoding="utf-8"?>
<p:tagLst xmlns:p="http://schemas.openxmlformats.org/presentationml/2006/main">
  <p:tag name="AS_UNIQUEID" val="2619"/>
</p:tagLst>
</file>

<file path=ppt/tags/tag370.xml><?xml version="1.0" encoding="utf-8"?>
<p:tagLst xmlns:p="http://schemas.openxmlformats.org/presentationml/2006/main">
  <p:tag name="AS_UNIQUEID" val="3072"/>
</p:tagLst>
</file>

<file path=ppt/tags/tag371.xml><?xml version="1.0" encoding="utf-8"?>
<p:tagLst xmlns:p="http://schemas.openxmlformats.org/presentationml/2006/main">
  <p:tag name="AS_UNIQUEID" val="3074"/>
</p:tagLst>
</file>

<file path=ppt/tags/tag372.xml><?xml version="1.0" encoding="utf-8"?>
<p:tagLst xmlns:p="http://schemas.openxmlformats.org/presentationml/2006/main">
  <p:tag name="AS_UNIQUEID" val="3075"/>
</p:tagLst>
</file>

<file path=ppt/tags/tag373.xml><?xml version="1.0" encoding="utf-8"?>
<p:tagLst xmlns:p="http://schemas.openxmlformats.org/presentationml/2006/main">
  <p:tag name="AS_UNIQUEID" val="3076"/>
</p:tagLst>
</file>

<file path=ppt/tags/tag374.xml><?xml version="1.0" encoding="utf-8"?>
<p:tagLst xmlns:p="http://schemas.openxmlformats.org/presentationml/2006/main">
  <p:tag name="AS_UNIQUEID" val="3077"/>
</p:tagLst>
</file>

<file path=ppt/tags/tag375.xml><?xml version="1.0" encoding="utf-8"?>
<p:tagLst xmlns:p="http://schemas.openxmlformats.org/presentationml/2006/main">
  <p:tag name="AS_UNIQUEID" val="3079"/>
</p:tagLst>
</file>

<file path=ppt/tags/tag376.xml><?xml version="1.0" encoding="utf-8"?>
<p:tagLst xmlns:p="http://schemas.openxmlformats.org/presentationml/2006/main">
  <p:tag name="AS_UNIQUEID" val="3080"/>
</p:tagLst>
</file>

<file path=ppt/tags/tag377.xml><?xml version="1.0" encoding="utf-8"?>
<p:tagLst xmlns:p="http://schemas.openxmlformats.org/presentationml/2006/main">
  <p:tag name="AS_UNIQUEID" val="3081"/>
</p:tagLst>
</file>

<file path=ppt/tags/tag378.xml><?xml version="1.0" encoding="utf-8"?>
<p:tagLst xmlns:p="http://schemas.openxmlformats.org/presentationml/2006/main">
  <p:tag name="AS_UNIQUEID" val="3083"/>
</p:tagLst>
</file>

<file path=ppt/tags/tag379.xml><?xml version="1.0" encoding="utf-8"?>
<p:tagLst xmlns:p="http://schemas.openxmlformats.org/presentationml/2006/main">
  <p:tag name="AS_UNIQUEID" val="3084"/>
</p:tagLst>
</file>

<file path=ppt/tags/tag38.xml><?xml version="1.0" encoding="utf-8"?>
<p:tagLst xmlns:p="http://schemas.openxmlformats.org/presentationml/2006/main">
  <p:tag name="AS_UNIQUEID" val="2620"/>
</p:tagLst>
</file>

<file path=ppt/tags/tag380.xml><?xml version="1.0" encoding="utf-8"?>
<p:tagLst xmlns:p="http://schemas.openxmlformats.org/presentationml/2006/main">
  <p:tag name="AS_UNIQUEID" val="3085"/>
</p:tagLst>
</file>

<file path=ppt/tags/tag381.xml><?xml version="1.0" encoding="utf-8"?>
<p:tagLst xmlns:p="http://schemas.openxmlformats.org/presentationml/2006/main">
  <p:tag name="AS_UNIQUEID" val="3086"/>
</p:tagLst>
</file>

<file path=ppt/tags/tag382.xml><?xml version="1.0" encoding="utf-8"?>
<p:tagLst xmlns:p="http://schemas.openxmlformats.org/presentationml/2006/main">
  <p:tag name="AS_UNIQUEID" val="3088"/>
</p:tagLst>
</file>

<file path=ppt/tags/tag383.xml><?xml version="1.0" encoding="utf-8"?>
<p:tagLst xmlns:p="http://schemas.openxmlformats.org/presentationml/2006/main">
  <p:tag name="AS_UNIQUEID" val="3089"/>
</p:tagLst>
</file>

<file path=ppt/tags/tag384.xml><?xml version="1.0" encoding="utf-8"?>
<p:tagLst xmlns:p="http://schemas.openxmlformats.org/presentationml/2006/main">
  <p:tag name="AS_UNIQUEID" val="3090"/>
</p:tagLst>
</file>

<file path=ppt/tags/tag385.xml><?xml version="1.0" encoding="utf-8"?>
<p:tagLst xmlns:p="http://schemas.openxmlformats.org/presentationml/2006/main">
  <p:tag name="AS_UNIQUEID" val="3091"/>
</p:tagLst>
</file>

<file path=ppt/tags/tag386.xml><?xml version="1.0" encoding="utf-8"?>
<p:tagLst xmlns:p="http://schemas.openxmlformats.org/presentationml/2006/main">
  <p:tag name="AS_UNIQUEID" val="3093"/>
</p:tagLst>
</file>

<file path=ppt/tags/tag387.xml><?xml version="1.0" encoding="utf-8"?>
<p:tagLst xmlns:p="http://schemas.openxmlformats.org/presentationml/2006/main">
  <p:tag name="AS_UNIQUEID" val="3094"/>
</p:tagLst>
</file>

<file path=ppt/tags/tag388.xml><?xml version="1.0" encoding="utf-8"?>
<p:tagLst xmlns:p="http://schemas.openxmlformats.org/presentationml/2006/main">
  <p:tag name="AS_UNIQUEID" val="3095"/>
</p:tagLst>
</file>

<file path=ppt/tags/tag389.xml><?xml version="1.0" encoding="utf-8"?>
<p:tagLst xmlns:p="http://schemas.openxmlformats.org/presentationml/2006/main">
  <p:tag name="AS_UNIQUEID" val="3096"/>
</p:tagLst>
</file>

<file path=ppt/tags/tag39.xml><?xml version="1.0" encoding="utf-8"?>
<p:tagLst xmlns:p="http://schemas.openxmlformats.org/presentationml/2006/main">
  <p:tag name="AS_UNIQUEID" val="2621"/>
</p:tagLst>
</file>

<file path=ppt/tags/tag390.xml><?xml version="1.0" encoding="utf-8"?>
<p:tagLst xmlns:p="http://schemas.openxmlformats.org/presentationml/2006/main">
  <p:tag name="AS_UNIQUEID" val="3098"/>
</p:tagLst>
</file>

<file path=ppt/tags/tag391.xml><?xml version="1.0" encoding="utf-8"?>
<p:tagLst xmlns:p="http://schemas.openxmlformats.org/presentationml/2006/main">
  <p:tag name="AS_UNIQUEID" val="3099"/>
</p:tagLst>
</file>

<file path=ppt/tags/tag392.xml><?xml version="1.0" encoding="utf-8"?>
<p:tagLst xmlns:p="http://schemas.openxmlformats.org/presentationml/2006/main">
  <p:tag name="AS_UNIQUEID" val="3100"/>
</p:tagLst>
</file>

<file path=ppt/tags/tag393.xml><?xml version="1.0" encoding="utf-8"?>
<p:tagLst xmlns:p="http://schemas.openxmlformats.org/presentationml/2006/main">
  <p:tag name="AS_UNIQUEID" val="3101"/>
</p:tagLst>
</file>

<file path=ppt/tags/tag394.xml><?xml version="1.0" encoding="utf-8"?>
<p:tagLst xmlns:p="http://schemas.openxmlformats.org/presentationml/2006/main">
  <p:tag name="AS_UNIQUEID" val="3103"/>
</p:tagLst>
</file>

<file path=ppt/tags/tag395.xml><?xml version="1.0" encoding="utf-8"?>
<p:tagLst xmlns:p="http://schemas.openxmlformats.org/presentationml/2006/main">
  <p:tag name="AS_UNIQUEID" val="3104"/>
</p:tagLst>
</file>

<file path=ppt/tags/tag396.xml><?xml version="1.0" encoding="utf-8"?>
<p:tagLst xmlns:p="http://schemas.openxmlformats.org/presentationml/2006/main">
  <p:tag name="AS_UNIQUEID" val="3105"/>
</p:tagLst>
</file>

<file path=ppt/tags/tag397.xml><?xml version="1.0" encoding="utf-8"?>
<p:tagLst xmlns:p="http://schemas.openxmlformats.org/presentationml/2006/main">
  <p:tag name="AS_UNIQUEID" val="3107"/>
</p:tagLst>
</file>

<file path=ppt/tags/tag398.xml><?xml version="1.0" encoding="utf-8"?>
<p:tagLst xmlns:p="http://schemas.openxmlformats.org/presentationml/2006/main">
  <p:tag name="AS_UNIQUEID" val="3108"/>
</p:tagLst>
</file>

<file path=ppt/tags/tag399.xml><?xml version="1.0" encoding="utf-8"?>
<p:tagLst xmlns:p="http://schemas.openxmlformats.org/presentationml/2006/main">
  <p:tag name="AS_UNIQUEID" val="3109"/>
</p:tagLst>
</file>

<file path=ppt/tags/tag4.xml><?xml version="1.0" encoding="utf-8"?>
<p:tagLst xmlns:p="http://schemas.openxmlformats.org/presentationml/2006/main">
  <p:tag name="AS_UNIQUEID" val="25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2622"/>
</p:tagLst>
</file>

<file path=ppt/tags/tag400.xml><?xml version="1.0" encoding="utf-8"?>
<p:tagLst xmlns:p="http://schemas.openxmlformats.org/presentationml/2006/main">
  <p:tag name="AS_UNIQUEID" val="3110"/>
</p:tagLst>
</file>

<file path=ppt/tags/tag401.xml><?xml version="1.0" encoding="utf-8"?>
<p:tagLst xmlns:p="http://schemas.openxmlformats.org/presentationml/2006/main">
  <p:tag name="AS_UNIQUEID" val="3112"/>
</p:tagLst>
</file>

<file path=ppt/tags/tag402.xml><?xml version="1.0" encoding="utf-8"?>
<p:tagLst xmlns:p="http://schemas.openxmlformats.org/presentationml/2006/main">
  <p:tag name="AS_UNIQUEID" val="3113"/>
</p:tagLst>
</file>

<file path=ppt/tags/tag403.xml><?xml version="1.0" encoding="utf-8"?>
<p:tagLst xmlns:p="http://schemas.openxmlformats.org/presentationml/2006/main">
  <p:tag name="AS_UNIQUEID" val="3114"/>
</p:tagLst>
</file>

<file path=ppt/tags/tag404.xml><?xml version="1.0" encoding="utf-8"?>
<p:tagLst xmlns:p="http://schemas.openxmlformats.org/presentationml/2006/main">
  <p:tag name="AS_UNIQUEID" val="3115"/>
</p:tagLst>
</file>

<file path=ppt/tags/tag405.xml><?xml version="1.0" encoding="utf-8"?>
<p:tagLst xmlns:p="http://schemas.openxmlformats.org/presentationml/2006/main">
  <p:tag name="AS_UNIQUEID" val="3117"/>
</p:tagLst>
</file>

<file path=ppt/tags/tag406.xml><?xml version="1.0" encoding="utf-8"?>
<p:tagLst xmlns:p="http://schemas.openxmlformats.org/presentationml/2006/main">
  <p:tag name="AS_UNIQUEID" val="3118"/>
</p:tagLst>
</file>

<file path=ppt/tags/tag407.xml><?xml version="1.0" encoding="utf-8"?>
<p:tagLst xmlns:p="http://schemas.openxmlformats.org/presentationml/2006/main">
  <p:tag name="AS_UNIQUEID" val="3119"/>
</p:tagLst>
</file>

<file path=ppt/tags/tag408.xml><?xml version="1.0" encoding="utf-8"?>
<p:tagLst xmlns:p="http://schemas.openxmlformats.org/presentationml/2006/main">
  <p:tag name="AS_UNIQUEID" val="3120"/>
</p:tagLst>
</file>

<file path=ppt/tags/tag409.xml><?xml version="1.0" encoding="utf-8"?>
<p:tagLst xmlns:p="http://schemas.openxmlformats.org/presentationml/2006/main">
  <p:tag name="AS_UNIQUEID" val="3121"/>
</p:tagLst>
</file>

<file path=ppt/tags/tag41.xml><?xml version="1.0" encoding="utf-8"?>
<p:tagLst xmlns:p="http://schemas.openxmlformats.org/presentationml/2006/main">
  <p:tag name="AS_UNIQUEID" val="2623"/>
</p:tagLst>
</file>

<file path=ppt/tags/tag410.xml><?xml version="1.0" encoding="utf-8"?>
<p:tagLst xmlns:p="http://schemas.openxmlformats.org/presentationml/2006/main">
  <p:tag name="AS_UNIQUEID" val="3122"/>
</p:tagLst>
</file>

<file path=ppt/tags/tag411.xml><?xml version="1.0" encoding="utf-8"?>
<p:tagLst xmlns:p="http://schemas.openxmlformats.org/presentationml/2006/main">
  <p:tag name="AS_UNIQUEID" val="3124"/>
</p:tagLst>
</file>

<file path=ppt/tags/tag412.xml><?xml version="1.0" encoding="utf-8"?>
<p:tagLst xmlns:p="http://schemas.openxmlformats.org/presentationml/2006/main">
  <p:tag name="AS_UNIQUEID" val="3125"/>
</p:tagLst>
</file>

<file path=ppt/tags/tag413.xml><?xml version="1.0" encoding="utf-8"?>
<p:tagLst xmlns:p="http://schemas.openxmlformats.org/presentationml/2006/main">
  <p:tag name="AS_UNIQUEID" val="3126"/>
</p:tagLst>
</file>

<file path=ppt/tags/tag414.xml><?xml version="1.0" encoding="utf-8"?>
<p:tagLst xmlns:p="http://schemas.openxmlformats.org/presentationml/2006/main">
  <p:tag name="AS_UNIQUEID" val="3127"/>
</p:tagLst>
</file>

<file path=ppt/tags/tag415.xml><?xml version="1.0" encoding="utf-8"?>
<p:tagLst xmlns:p="http://schemas.openxmlformats.org/presentationml/2006/main">
  <p:tag name="AS_UNIQUEID" val="3128"/>
</p:tagLst>
</file>

<file path=ppt/tags/tag416.xml><?xml version="1.0" encoding="utf-8"?>
<p:tagLst xmlns:p="http://schemas.openxmlformats.org/presentationml/2006/main">
  <p:tag name="AS_UNIQUEID" val="3129"/>
</p:tagLst>
</file>

<file path=ppt/tags/tag417.xml><?xml version="1.0" encoding="utf-8"?>
<p:tagLst xmlns:p="http://schemas.openxmlformats.org/presentationml/2006/main">
  <p:tag name="AS_UNIQUEID" val="3130"/>
</p:tagLst>
</file>

<file path=ppt/tags/tag418.xml><?xml version="1.0" encoding="utf-8"?>
<p:tagLst xmlns:p="http://schemas.openxmlformats.org/presentationml/2006/main">
  <p:tag name="AS_UNIQUEID" val="2817"/>
</p:tagLst>
</file>

<file path=ppt/tags/tag419.xml><?xml version="1.0" encoding="utf-8"?>
<p:tagLst xmlns:p="http://schemas.openxmlformats.org/presentationml/2006/main">
  <p:tag name="AS_UNIQUEID" val="2818"/>
</p:tagLst>
</file>

<file path=ppt/tags/tag42.xml><?xml version="1.0" encoding="utf-8"?>
<p:tagLst xmlns:p="http://schemas.openxmlformats.org/presentationml/2006/main">
  <p:tag name="AS_UNIQUEID" val="26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2819"/>
</p:tagLst>
</file>

<file path=ppt/tags/tag421.xml><?xml version="1.0" encoding="utf-8"?>
<p:tagLst xmlns:p="http://schemas.openxmlformats.org/presentationml/2006/main">
  <p:tag name="AS_UNIQUEID" val="2820"/>
</p:tagLst>
</file>

<file path=ppt/tags/tag422.xml><?xml version="1.0" encoding="utf-8"?>
<p:tagLst xmlns:p="http://schemas.openxmlformats.org/presentationml/2006/main">
  <p:tag name="AS_UNIQUEID" val="2821"/>
</p:tagLst>
</file>

<file path=ppt/tags/tag423.xml><?xml version="1.0" encoding="utf-8"?>
<p:tagLst xmlns:p="http://schemas.openxmlformats.org/presentationml/2006/main">
  <p:tag name="AS_UNIQUEID" val="2822"/>
</p:tagLst>
</file>

<file path=ppt/tags/tag42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mNkYmZjOTY5OTY5OWM0YmMwMWM1ZGJlZGE4NzkxZWYifQ=="/>
  <p:tag name="KSO_WPP_MARK_KEY" val="b20df9d8-6b40-455f-b4a2-68f81cacb2d1"/>
</p:tagLst>
</file>

<file path=ppt/tags/tag43.xml><?xml version="1.0" encoding="utf-8"?>
<p:tagLst xmlns:p="http://schemas.openxmlformats.org/presentationml/2006/main">
  <p:tag name="AS_UNIQUEID" val="26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AS_UNIQUEID" val="26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AS_UNIQUEID" val="2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2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2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2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AS_UNIQUEID" val="26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AS_UNIQUEID" val="25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2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AS_UNIQUEID" val="26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p="http://schemas.openxmlformats.org/presentationml/2006/main">
  <p:tag name="AS_UNIQUEID" val="26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2638"/>
</p:tagLst>
</file>

<file path=ppt/tags/tag54.xml><?xml version="1.0" encoding="utf-8"?>
<p:tagLst xmlns:p="http://schemas.openxmlformats.org/presentationml/2006/main">
  <p:tag name="AS_UNIQUEID" val="2639"/>
</p:tagLst>
</file>

<file path=ppt/tags/tag55.xml><?xml version="1.0" encoding="utf-8"?>
<p:tagLst xmlns:p="http://schemas.openxmlformats.org/presentationml/2006/main">
  <p:tag name="AS_UNIQUEID" val="2640"/>
</p:tagLst>
</file>

<file path=ppt/tags/tag56.xml><?xml version="1.0" encoding="utf-8"?>
<p:tagLst xmlns:p="http://schemas.openxmlformats.org/presentationml/2006/main">
  <p:tag name="AS_UNIQUEID" val="2641"/>
</p:tagLst>
</file>

<file path=ppt/tags/tag57.xml><?xml version="1.0" encoding="utf-8"?>
<p:tagLst xmlns:p="http://schemas.openxmlformats.org/presentationml/2006/main">
  <p:tag name="AS_UNIQUEID" val="2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p="http://schemas.openxmlformats.org/presentationml/2006/main">
  <p:tag name="AS_UNIQUEID" val="2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26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25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2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2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AS_UNIQUEID" val="2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AS_UNIQUEID" val="2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2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2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2655"/>
</p:tagLst>
</file>

<file path=ppt/tags/tag67.xml><?xml version="1.0" encoding="utf-8"?>
<p:tagLst xmlns:p="http://schemas.openxmlformats.org/presentationml/2006/main">
  <p:tag name="AS_UNIQUEID" val="2657"/>
</p:tagLst>
</file>

<file path=ppt/tags/tag68.xml><?xml version="1.0" encoding="utf-8"?>
<p:tagLst xmlns:p="http://schemas.openxmlformats.org/presentationml/2006/main">
  <p:tag name="AS_UNIQUEID" val="2658"/>
</p:tagLst>
</file>

<file path=ppt/tags/tag69.xml><?xml version="1.0" encoding="utf-8"?>
<p:tagLst xmlns:p="http://schemas.openxmlformats.org/presentationml/2006/main">
  <p:tag name="AS_UNIQUEID" val="2659"/>
</p:tagLst>
</file>

<file path=ppt/tags/tag7.xml><?xml version="1.0" encoding="utf-8"?>
<p:tagLst xmlns:p="http://schemas.openxmlformats.org/presentationml/2006/main">
  <p:tag name="AS_UNIQUEID" val="25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1593"/>
</p:tagLst>
</file>

<file path=ppt/tags/tag71.xml><?xml version="1.0" encoding="utf-8"?>
<p:tagLst xmlns:p="http://schemas.openxmlformats.org/presentationml/2006/main">
  <p:tag name="AS_UNIQUEID" val="1024"/>
</p:tagLst>
</file>

<file path=ppt/tags/tag72.xml><?xml version="1.0" encoding="utf-8"?>
<p:tagLst xmlns:p="http://schemas.openxmlformats.org/presentationml/2006/main">
  <p:tag name="AS_UNIQUEID" val="2575"/>
</p:tagLst>
</file>

<file path=ppt/tags/tag73.xml><?xml version="1.0" encoding="utf-8"?>
<p:tagLst xmlns:p="http://schemas.openxmlformats.org/presentationml/2006/main">
  <p:tag name="AS_UNIQUEID" val="266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266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5.xml><?xml version="1.0" encoding="utf-8"?>
<p:tagLst xmlns:p="http://schemas.openxmlformats.org/presentationml/2006/main">
  <p:tag name="AS_UNIQUEID" val="2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p="http://schemas.openxmlformats.org/presentationml/2006/main">
  <p:tag name="AS_UNIQUEID" val="2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7.xml><?xml version="1.0" encoding="utf-8"?>
<p:tagLst xmlns:p="http://schemas.openxmlformats.org/presentationml/2006/main">
  <p:tag name="AS_UNIQUEID" val="2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9.xml><?xml version="1.0" encoding="utf-8"?>
<p:tagLst xmlns:p="http://schemas.openxmlformats.org/presentationml/2006/main">
  <p:tag name="AS_UNIQUEID" val="26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AS_UNIQUEID" val="25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2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p="http://schemas.openxmlformats.org/presentationml/2006/main">
  <p:tag name="AS_UNIQUEID" val="2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2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p="http://schemas.openxmlformats.org/presentationml/2006/main">
  <p:tag name="AS_UNIQUEID" val="2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4.xml><?xml version="1.0" encoding="utf-8"?>
<p:tagLst xmlns:p="http://schemas.openxmlformats.org/presentationml/2006/main">
  <p:tag name="AS_UNIQUEID" val="26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5.xml><?xml version="1.0" encoding="utf-8"?>
<p:tagLst xmlns:p="http://schemas.openxmlformats.org/presentationml/2006/main">
  <p:tag name="AS_UNIQUEID" val="2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6.xml><?xml version="1.0" encoding="utf-8"?>
<p:tagLst xmlns:p="http://schemas.openxmlformats.org/presentationml/2006/main">
  <p:tag name="AS_UNIQUEID" val="2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7.xml><?xml version="1.0" encoding="utf-8"?>
<p:tagLst xmlns:p="http://schemas.openxmlformats.org/presentationml/2006/main">
  <p:tag name="AS_UNIQUEID" val="2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8.xml><?xml version="1.0" encoding="utf-8"?>
<p:tagLst xmlns:p="http://schemas.openxmlformats.org/presentationml/2006/main">
  <p:tag name="AS_UNIQUEID" val="2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9.xml><?xml version="1.0" encoding="utf-8"?>
<p:tagLst xmlns:p="http://schemas.openxmlformats.org/presentationml/2006/main">
  <p:tag name="AS_UNIQUEID" val="26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.xml><?xml version="1.0" encoding="utf-8"?>
<p:tagLst xmlns:p="http://schemas.openxmlformats.org/presentationml/2006/main">
  <p:tag name="AS_UNIQUEID" val="25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2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1.xml><?xml version="1.0" encoding="utf-8"?>
<p:tagLst xmlns:p="http://schemas.openxmlformats.org/presentationml/2006/main">
  <p:tag name="AS_UNIQUEID" val="2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2.xml><?xml version="1.0" encoding="utf-8"?>
<p:tagLst xmlns:p="http://schemas.openxmlformats.org/presentationml/2006/main">
  <p:tag name="AS_UNIQUEID" val="2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3.xml><?xml version="1.0" encoding="utf-8"?>
<p:tagLst xmlns:p="http://schemas.openxmlformats.org/presentationml/2006/main">
  <p:tag name="AS_UNIQUEID" val="2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4.xml><?xml version="1.0" encoding="utf-8"?>
<p:tagLst xmlns:p="http://schemas.openxmlformats.org/presentationml/2006/main">
  <p:tag name="AS_UNIQUEID" val="26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5.xml><?xml version="1.0" encoding="utf-8"?>
<p:tagLst xmlns:p="http://schemas.openxmlformats.org/presentationml/2006/main">
  <p:tag name="AS_UNIQUEID" val="2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6.xml><?xml version="1.0" encoding="utf-8"?>
<p:tagLst xmlns:p="http://schemas.openxmlformats.org/presentationml/2006/main">
  <p:tag name="AS_UNIQUEID" val="2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7.xml><?xml version="1.0" encoding="utf-8"?>
<p:tagLst xmlns:p="http://schemas.openxmlformats.org/presentationml/2006/main">
  <p:tag name="AS_UNIQUEID" val="2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8.xml><?xml version="1.0" encoding="utf-8"?>
<p:tagLst xmlns:p="http://schemas.openxmlformats.org/presentationml/2006/main">
  <p:tag name="AS_UNIQUEID" val="2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9.xml><?xml version="1.0" encoding="utf-8"?>
<p:tagLst xmlns:p="http://schemas.openxmlformats.org/presentationml/2006/main">
  <p:tag name="AS_UNIQUEID" val="2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WPS 演示</Application>
  <PresentationFormat/>
  <Paragraphs>340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Times New Roman</vt:lpstr>
      <vt:lpstr>方正中等线简体</vt:lpstr>
      <vt:lpstr>Courier New</vt:lpstr>
      <vt:lpstr>Calibri</vt:lpstr>
      <vt:lpstr>Arial Unicode MS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张丹</cp:lastModifiedBy>
  <cp:revision>3</cp:revision>
  <cp:lastPrinted>2022-02-10T15:54:00Z</cp:lastPrinted>
  <dcterms:created xsi:type="dcterms:W3CDTF">2022-02-10T15:54:00Z</dcterms:created>
  <dcterms:modified xsi:type="dcterms:W3CDTF">2022-06-26T01:49:42Z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7DE0DC16F92641C495DD0619C6898EBC</vt:lpwstr>
  </property>
  <property fmtid="{D5CDD505-2E9C-101B-9397-08002B2CF9AE}" pid="7" name="KSOProductBuildVer">
    <vt:lpwstr>2052-11.1.0.11744</vt:lpwstr>
  </property>
</Properties>
</file>