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697" r:id="rId5"/>
    <p:sldId id="258" r:id="rId6"/>
    <p:sldId id="262" r:id="rId7"/>
    <p:sldId id="263" r:id="rId8"/>
    <p:sldId id="264" r:id="rId9"/>
    <p:sldId id="265" r:id="rId10"/>
    <p:sldId id="266" r:id="rId11"/>
    <p:sldId id="696" r:id="rId12"/>
    <p:sldId id="269" r:id="rId13"/>
    <p:sldId id="270" r:id="rId14"/>
    <p:sldId id="274" r:id="rId15"/>
    <p:sldId id="272" r:id="rId16"/>
    <p:sldId id="273" r:id="rId17"/>
    <p:sldId id="276" r:id="rId18"/>
    <p:sldId id="320" r:id="rId19"/>
    <p:sldId id="277" r:id="rId20"/>
    <p:sldId id="278" r:id="rId21"/>
    <p:sldId id="279" r:id="rId22"/>
    <p:sldId id="698" r:id="rId23"/>
    <p:sldId id="695" r:id="rId24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933" autoAdjust="0"/>
  </p:normalViewPr>
  <p:slideViewPr>
    <p:cSldViewPr snapToGrid="0">
      <p:cViewPr varScale="1">
        <p:scale>
          <a:sx n="77" d="100"/>
          <a:sy n="77" d="100"/>
        </p:scale>
        <p:origin x="91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194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E1A3F-7167-4C4B-976A-9B12EEF8D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62D7-FAD9-4EB3-941D-46D5F285F2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E1A3F-7167-4C4B-976A-9B12EEF8D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62D7-FAD9-4EB3-941D-46D5F285F2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E1A3F-7167-4C4B-976A-9B12EEF8D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62D7-FAD9-4EB3-941D-46D5F285F2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E1A3F-7167-4C4B-976A-9B12EEF8D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62D7-FAD9-4EB3-941D-46D5F285F2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E1A3F-7167-4C4B-976A-9B12EEF8D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62D7-FAD9-4EB3-941D-46D5F285F2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E1A3F-7167-4C4B-976A-9B12EEF8D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62D7-FAD9-4EB3-941D-46D5F285F2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E1A3F-7167-4C4B-976A-9B12EEF8D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62D7-FAD9-4EB3-941D-46D5F285F2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E1A3F-7167-4C4B-976A-9B12EEF8D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62D7-FAD9-4EB3-941D-46D5F285F2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E1A3F-7167-4C4B-976A-9B12EEF8D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62D7-FAD9-4EB3-941D-46D5F285F2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E1A3F-7167-4C4B-976A-9B12EEF8D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62D7-FAD9-4EB3-941D-46D5F285F2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E1A3F-7167-4C4B-976A-9B12EEF8D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62D7-FAD9-4EB3-941D-46D5F285F2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E1A3F-7167-4C4B-976A-9B12EEF8D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862D7-FAD9-4EB3-941D-46D5F285F25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svg"/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.xml"/><Relationship Id="rId4" Type="http://schemas.openxmlformats.org/officeDocument/2006/relationships/image" Target="../media/image15.jpeg"/><Relationship Id="rId3" Type="http://schemas.openxmlformats.org/officeDocument/2006/relationships/tags" Target="../tags/tag10.xml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9" Type="http://schemas.openxmlformats.org/officeDocument/2006/relationships/tags" Target="../tags/tag108.xml"/><Relationship Id="rId98" Type="http://schemas.openxmlformats.org/officeDocument/2006/relationships/tags" Target="../tags/tag107.xml"/><Relationship Id="rId97" Type="http://schemas.openxmlformats.org/officeDocument/2006/relationships/tags" Target="../tags/tag106.xml"/><Relationship Id="rId96" Type="http://schemas.openxmlformats.org/officeDocument/2006/relationships/tags" Target="../tags/tag105.xml"/><Relationship Id="rId95" Type="http://schemas.openxmlformats.org/officeDocument/2006/relationships/tags" Target="../tags/tag104.xml"/><Relationship Id="rId94" Type="http://schemas.openxmlformats.org/officeDocument/2006/relationships/tags" Target="../tags/tag103.xml"/><Relationship Id="rId93" Type="http://schemas.openxmlformats.org/officeDocument/2006/relationships/tags" Target="../tags/tag102.xml"/><Relationship Id="rId92" Type="http://schemas.openxmlformats.org/officeDocument/2006/relationships/tags" Target="../tags/tag101.xml"/><Relationship Id="rId91" Type="http://schemas.openxmlformats.org/officeDocument/2006/relationships/tags" Target="../tags/tag100.xml"/><Relationship Id="rId90" Type="http://schemas.openxmlformats.org/officeDocument/2006/relationships/tags" Target="../tags/tag99.xml"/><Relationship Id="rId9" Type="http://schemas.openxmlformats.org/officeDocument/2006/relationships/tags" Target="../tags/tag18.xml"/><Relationship Id="rId89" Type="http://schemas.openxmlformats.org/officeDocument/2006/relationships/tags" Target="../tags/tag98.xml"/><Relationship Id="rId88" Type="http://schemas.openxmlformats.org/officeDocument/2006/relationships/tags" Target="../tags/tag97.xml"/><Relationship Id="rId87" Type="http://schemas.openxmlformats.org/officeDocument/2006/relationships/tags" Target="../tags/tag96.xml"/><Relationship Id="rId86" Type="http://schemas.openxmlformats.org/officeDocument/2006/relationships/tags" Target="../tags/tag95.xml"/><Relationship Id="rId85" Type="http://schemas.openxmlformats.org/officeDocument/2006/relationships/tags" Target="../tags/tag94.xml"/><Relationship Id="rId84" Type="http://schemas.openxmlformats.org/officeDocument/2006/relationships/tags" Target="../tags/tag93.xml"/><Relationship Id="rId83" Type="http://schemas.openxmlformats.org/officeDocument/2006/relationships/tags" Target="../tags/tag92.xml"/><Relationship Id="rId82" Type="http://schemas.openxmlformats.org/officeDocument/2006/relationships/tags" Target="../tags/tag91.xml"/><Relationship Id="rId81" Type="http://schemas.openxmlformats.org/officeDocument/2006/relationships/tags" Target="../tags/tag90.xml"/><Relationship Id="rId80" Type="http://schemas.openxmlformats.org/officeDocument/2006/relationships/tags" Target="../tags/tag89.xml"/><Relationship Id="rId8" Type="http://schemas.openxmlformats.org/officeDocument/2006/relationships/tags" Target="../tags/tag17.xml"/><Relationship Id="rId79" Type="http://schemas.openxmlformats.org/officeDocument/2006/relationships/tags" Target="../tags/tag88.xml"/><Relationship Id="rId78" Type="http://schemas.openxmlformats.org/officeDocument/2006/relationships/tags" Target="../tags/tag87.xml"/><Relationship Id="rId77" Type="http://schemas.openxmlformats.org/officeDocument/2006/relationships/tags" Target="../tags/tag86.xml"/><Relationship Id="rId76" Type="http://schemas.openxmlformats.org/officeDocument/2006/relationships/tags" Target="../tags/tag85.xml"/><Relationship Id="rId75" Type="http://schemas.openxmlformats.org/officeDocument/2006/relationships/tags" Target="../tags/tag84.xml"/><Relationship Id="rId74" Type="http://schemas.openxmlformats.org/officeDocument/2006/relationships/tags" Target="../tags/tag83.xml"/><Relationship Id="rId73" Type="http://schemas.openxmlformats.org/officeDocument/2006/relationships/tags" Target="../tags/tag82.xml"/><Relationship Id="rId72" Type="http://schemas.openxmlformats.org/officeDocument/2006/relationships/tags" Target="../tags/tag81.xml"/><Relationship Id="rId71" Type="http://schemas.openxmlformats.org/officeDocument/2006/relationships/tags" Target="../tags/tag80.xml"/><Relationship Id="rId70" Type="http://schemas.openxmlformats.org/officeDocument/2006/relationships/tags" Target="../tags/tag79.xml"/><Relationship Id="rId7" Type="http://schemas.openxmlformats.org/officeDocument/2006/relationships/tags" Target="../tags/tag16.xml"/><Relationship Id="rId69" Type="http://schemas.openxmlformats.org/officeDocument/2006/relationships/tags" Target="../tags/tag78.xml"/><Relationship Id="rId68" Type="http://schemas.openxmlformats.org/officeDocument/2006/relationships/tags" Target="../tags/tag77.xml"/><Relationship Id="rId67" Type="http://schemas.openxmlformats.org/officeDocument/2006/relationships/tags" Target="../tags/tag76.xml"/><Relationship Id="rId66" Type="http://schemas.openxmlformats.org/officeDocument/2006/relationships/tags" Target="../tags/tag75.xml"/><Relationship Id="rId65" Type="http://schemas.openxmlformats.org/officeDocument/2006/relationships/tags" Target="../tags/tag74.xml"/><Relationship Id="rId64" Type="http://schemas.openxmlformats.org/officeDocument/2006/relationships/tags" Target="../tags/tag73.xml"/><Relationship Id="rId63" Type="http://schemas.openxmlformats.org/officeDocument/2006/relationships/tags" Target="../tags/tag72.xml"/><Relationship Id="rId62" Type="http://schemas.openxmlformats.org/officeDocument/2006/relationships/tags" Target="../tags/tag71.xml"/><Relationship Id="rId61" Type="http://schemas.openxmlformats.org/officeDocument/2006/relationships/tags" Target="../tags/tag70.xml"/><Relationship Id="rId60" Type="http://schemas.openxmlformats.org/officeDocument/2006/relationships/tags" Target="../tags/tag69.xml"/><Relationship Id="rId6" Type="http://schemas.openxmlformats.org/officeDocument/2006/relationships/image" Target="../media/image20.wmf"/><Relationship Id="rId59" Type="http://schemas.openxmlformats.org/officeDocument/2006/relationships/tags" Target="../tags/tag68.xml"/><Relationship Id="rId58" Type="http://schemas.openxmlformats.org/officeDocument/2006/relationships/tags" Target="../tags/tag67.xml"/><Relationship Id="rId57" Type="http://schemas.openxmlformats.org/officeDocument/2006/relationships/tags" Target="../tags/tag66.xml"/><Relationship Id="rId56" Type="http://schemas.openxmlformats.org/officeDocument/2006/relationships/tags" Target="../tags/tag65.xml"/><Relationship Id="rId55" Type="http://schemas.openxmlformats.org/officeDocument/2006/relationships/tags" Target="../tags/tag64.xml"/><Relationship Id="rId54" Type="http://schemas.openxmlformats.org/officeDocument/2006/relationships/tags" Target="../tags/tag63.xml"/><Relationship Id="rId53" Type="http://schemas.openxmlformats.org/officeDocument/2006/relationships/tags" Target="../tags/tag62.xml"/><Relationship Id="rId52" Type="http://schemas.openxmlformats.org/officeDocument/2006/relationships/tags" Target="../tags/tag61.xml"/><Relationship Id="rId51" Type="http://schemas.openxmlformats.org/officeDocument/2006/relationships/tags" Target="../tags/tag60.xml"/><Relationship Id="rId50" Type="http://schemas.openxmlformats.org/officeDocument/2006/relationships/tags" Target="../tags/tag59.xml"/><Relationship Id="rId5" Type="http://schemas.openxmlformats.org/officeDocument/2006/relationships/tags" Target="../tags/tag15.xml"/><Relationship Id="rId49" Type="http://schemas.openxmlformats.org/officeDocument/2006/relationships/tags" Target="../tags/tag58.xml"/><Relationship Id="rId48" Type="http://schemas.openxmlformats.org/officeDocument/2006/relationships/tags" Target="../tags/tag57.xml"/><Relationship Id="rId47" Type="http://schemas.openxmlformats.org/officeDocument/2006/relationships/tags" Target="../tags/tag56.xml"/><Relationship Id="rId46" Type="http://schemas.openxmlformats.org/officeDocument/2006/relationships/tags" Target="../tags/tag55.xml"/><Relationship Id="rId45" Type="http://schemas.openxmlformats.org/officeDocument/2006/relationships/tags" Target="../tags/tag54.xml"/><Relationship Id="rId44" Type="http://schemas.openxmlformats.org/officeDocument/2006/relationships/tags" Target="../tags/tag53.xml"/><Relationship Id="rId43" Type="http://schemas.openxmlformats.org/officeDocument/2006/relationships/tags" Target="../tags/tag52.xml"/><Relationship Id="rId42" Type="http://schemas.openxmlformats.org/officeDocument/2006/relationships/tags" Target="../tags/tag51.xml"/><Relationship Id="rId41" Type="http://schemas.openxmlformats.org/officeDocument/2006/relationships/tags" Target="../tags/tag50.xml"/><Relationship Id="rId40" Type="http://schemas.openxmlformats.org/officeDocument/2006/relationships/tags" Target="../tags/tag49.xml"/><Relationship Id="rId4" Type="http://schemas.openxmlformats.org/officeDocument/2006/relationships/tags" Target="../tags/tag14.xml"/><Relationship Id="rId39" Type="http://schemas.openxmlformats.org/officeDocument/2006/relationships/tags" Target="../tags/tag48.xml"/><Relationship Id="rId38" Type="http://schemas.openxmlformats.org/officeDocument/2006/relationships/tags" Target="../tags/tag47.xml"/><Relationship Id="rId37" Type="http://schemas.openxmlformats.org/officeDocument/2006/relationships/tags" Target="../tags/tag46.xml"/><Relationship Id="rId36" Type="http://schemas.openxmlformats.org/officeDocument/2006/relationships/tags" Target="../tags/tag45.xml"/><Relationship Id="rId35" Type="http://schemas.openxmlformats.org/officeDocument/2006/relationships/tags" Target="../tags/tag44.xml"/><Relationship Id="rId34" Type="http://schemas.openxmlformats.org/officeDocument/2006/relationships/tags" Target="../tags/tag43.xml"/><Relationship Id="rId33" Type="http://schemas.openxmlformats.org/officeDocument/2006/relationships/tags" Target="../tags/tag42.xml"/><Relationship Id="rId32" Type="http://schemas.openxmlformats.org/officeDocument/2006/relationships/tags" Target="../tags/tag41.xml"/><Relationship Id="rId31" Type="http://schemas.openxmlformats.org/officeDocument/2006/relationships/tags" Target="../tags/tag40.xml"/><Relationship Id="rId30" Type="http://schemas.openxmlformats.org/officeDocument/2006/relationships/tags" Target="../tags/tag39.xml"/><Relationship Id="rId3" Type="http://schemas.openxmlformats.org/officeDocument/2006/relationships/tags" Target="../tags/tag13.xml"/><Relationship Id="rId29" Type="http://schemas.openxmlformats.org/officeDocument/2006/relationships/tags" Target="../tags/tag38.xml"/><Relationship Id="rId28" Type="http://schemas.openxmlformats.org/officeDocument/2006/relationships/tags" Target="../tags/tag37.xml"/><Relationship Id="rId27" Type="http://schemas.openxmlformats.org/officeDocument/2006/relationships/tags" Target="../tags/tag36.xml"/><Relationship Id="rId26" Type="http://schemas.openxmlformats.org/officeDocument/2006/relationships/tags" Target="../tags/tag35.xml"/><Relationship Id="rId25" Type="http://schemas.openxmlformats.org/officeDocument/2006/relationships/tags" Target="../tags/tag34.xml"/><Relationship Id="rId24" Type="http://schemas.openxmlformats.org/officeDocument/2006/relationships/tags" Target="../tags/tag33.xml"/><Relationship Id="rId23" Type="http://schemas.openxmlformats.org/officeDocument/2006/relationships/tags" Target="../tags/tag32.xml"/><Relationship Id="rId22" Type="http://schemas.openxmlformats.org/officeDocument/2006/relationships/tags" Target="../tags/tag31.xml"/><Relationship Id="rId21" Type="http://schemas.openxmlformats.org/officeDocument/2006/relationships/tags" Target="../tags/tag30.xml"/><Relationship Id="rId20" Type="http://schemas.openxmlformats.org/officeDocument/2006/relationships/tags" Target="../tags/tag29.xml"/><Relationship Id="rId2" Type="http://schemas.openxmlformats.org/officeDocument/2006/relationships/tags" Target="../tags/tag12.xml"/><Relationship Id="rId19" Type="http://schemas.openxmlformats.org/officeDocument/2006/relationships/tags" Target="../tags/tag28.xml"/><Relationship Id="rId18" Type="http://schemas.openxmlformats.org/officeDocument/2006/relationships/tags" Target="../tags/tag27.xml"/><Relationship Id="rId17" Type="http://schemas.openxmlformats.org/officeDocument/2006/relationships/tags" Target="../tags/tag26.xml"/><Relationship Id="rId16" Type="http://schemas.openxmlformats.org/officeDocument/2006/relationships/tags" Target="../tags/tag25.xml"/><Relationship Id="rId15" Type="http://schemas.openxmlformats.org/officeDocument/2006/relationships/tags" Target="../tags/tag24.xml"/><Relationship Id="rId146" Type="http://schemas.openxmlformats.org/officeDocument/2006/relationships/slideLayout" Target="../slideLayouts/slideLayout1.xml"/><Relationship Id="rId145" Type="http://schemas.openxmlformats.org/officeDocument/2006/relationships/tags" Target="../tags/tag154.xml"/><Relationship Id="rId144" Type="http://schemas.openxmlformats.org/officeDocument/2006/relationships/tags" Target="../tags/tag153.xml"/><Relationship Id="rId143" Type="http://schemas.openxmlformats.org/officeDocument/2006/relationships/tags" Target="../tags/tag152.xml"/><Relationship Id="rId142" Type="http://schemas.openxmlformats.org/officeDocument/2006/relationships/tags" Target="../tags/tag151.xml"/><Relationship Id="rId141" Type="http://schemas.openxmlformats.org/officeDocument/2006/relationships/tags" Target="../tags/tag150.xml"/><Relationship Id="rId140" Type="http://schemas.openxmlformats.org/officeDocument/2006/relationships/tags" Target="../tags/tag149.xml"/><Relationship Id="rId14" Type="http://schemas.openxmlformats.org/officeDocument/2006/relationships/tags" Target="../tags/tag23.xml"/><Relationship Id="rId139" Type="http://schemas.openxmlformats.org/officeDocument/2006/relationships/tags" Target="../tags/tag148.xml"/><Relationship Id="rId138" Type="http://schemas.openxmlformats.org/officeDocument/2006/relationships/tags" Target="../tags/tag147.xml"/><Relationship Id="rId137" Type="http://schemas.openxmlformats.org/officeDocument/2006/relationships/tags" Target="../tags/tag146.xml"/><Relationship Id="rId136" Type="http://schemas.openxmlformats.org/officeDocument/2006/relationships/tags" Target="../tags/tag145.xml"/><Relationship Id="rId135" Type="http://schemas.openxmlformats.org/officeDocument/2006/relationships/tags" Target="../tags/tag144.xml"/><Relationship Id="rId134" Type="http://schemas.openxmlformats.org/officeDocument/2006/relationships/tags" Target="../tags/tag143.xml"/><Relationship Id="rId133" Type="http://schemas.openxmlformats.org/officeDocument/2006/relationships/tags" Target="../tags/tag142.xml"/><Relationship Id="rId132" Type="http://schemas.openxmlformats.org/officeDocument/2006/relationships/tags" Target="../tags/tag141.xml"/><Relationship Id="rId131" Type="http://schemas.openxmlformats.org/officeDocument/2006/relationships/tags" Target="../tags/tag140.xml"/><Relationship Id="rId130" Type="http://schemas.openxmlformats.org/officeDocument/2006/relationships/tags" Target="../tags/tag139.xml"/><Relationship Id="rId13" Type="http://schemas.openxmlformats.org/officeDocument/2006/relationships/tags" Target="../tags/tag22.xml"/><Relationship Id="rId129" Type="http://schemas.openxmlformats.org/officeDocument/2006/relationships/tags" Target="../tags/tag138.xml"/><Relationship Id="rId128" Type="http://schemas.openxmlformats.org/officeDocument/2006/relationships/tags" Target="../tags/tag137.xml"/><Relationship Id="rId127" Type="http://schemas.openxmlformats.org/officeDocument/2006/relationships/tags" Target="../tags/tag136.xml"/><Relationship Id="rId126" Type="http://schemas.openxmlformats.org/officeDocument/2006/relationships/tags" Target="../tags/tag135.xml"/><Relationship Id="rId125" Type="http://schemas.openxmlformats.org/officeDocument/2006/relationships/tags" Target="../tags/tag134.xml"/><Relationship Id="rId124" Type="http://schemas.openxmlformats.org/officeDocument/2006/relationships/tags" Target="../tags/tag133.xml"/><Relationship Id="rId123" Type="http://schemas.openxmlformats.org/officeDocument/2006/relationships/tags" Target="../tags/tag132.xml"/><Relationship Id="rId122" Type="http://schemas.openxmlformats.org/officeDocument/2006/relationships/tags" Target="../tags/tag131.xml"/><Relationship Id="rId121" Type="http://schemas.openxmlformats.org/officeDocument/2006/relationships/tags" Target="../tags/tag130.xml"/><Relationship Id="rId120" Type="http://schemas.openxmlformats.org/officeDocument/2006/relationships/tags" Target="../tags/tag129.xml"/><Relationship Id="rId12" Type="http://schemas.openxmlformats.org/officeDocument/2006/relationships/tags" Target="../tags/tag21.xml"/><Relationship Id="rId119" Type="http://schemas.openxmlformats.org/officeDocument/2006/relationships/tags" Target="../tags/tag128.xml"/><Relationship Id="rId118" Type="http://schemas.openxmlformats.org/officeDocument/2006/relationships/tags" Target="../tags/tag127.xml"/><Relationship Id="rId117" Type="http://schemas.openxmlformats.org/officeDocument/2006/relationships/tags" Target="../tags/tag126.xml"/><Relationship Id="rId116" Type="http://schemas.openxmlformats.org/officeDocument/2006/relationships/tags" Target="../tags/tag125.xml"/><Relationship Id="rId115" Type="http://schemas.openxmlformats.org/officeDocument/2006/relationships/tags" Target="../tags/tag124.xml"/><Relationship Id="rId114" Type="http://schemas.openxmlformats.org/officeDocument/2006/relationships/tags" Target="../tags/tag123.xml"/><Relationship Id="rId113" Type="http://schemas.openxmlformats.org/officeDocument/2006/relationships/tags" Target="../tags/tag122.xml"/><Relationship Id="rId112" Type="http://schemas.openxmlformats.org/officeDocument/2006/relationships/tags" Target="../tags/tag121.xml"/><Relationship Id="rId111" Type="http://schemas.openxmlformats.org/officeDocument/2006/relationships/tags" Target="../tags/tag120.xml"/><Relationship Id="rId110" Type="http://schemas.openxmlformats.org/officeDocument/2006/relationships/tags" Target="../tags/tag119.xml"/><Relationship Id="rId11" Type="http://schemas.openxmlformats.org/officeDocument/2006/relationships/tags" Target="../tags/tag20.xml"/><Relationship Id="rId109" Type="http://schemas.openxmlformats.org/officeDocument/2006/relationships/tags" Target="../tags/tag118.xml"/><Relationship Id="rId108" Type="http://schemas.openxmlformats.org/officeDocument/2006/relationships/tags" Target="../tags/tag117.xml"/><Relationship Id="rId107" Type="http://schemas.openxmlformats.org/officeDocument/2006/relationships/tags" Target="../tags/tag116.xml"/><Relationship Id="rId106" Type="http://schemas.openxmlformats.org/officeDocument/2006/relationships/tags" Target="../tags/tag115.xml"/><Relationship Id="rId105" Type="http://schemas.openxmlformats.org/officeDocument/2006/relationships/tags" Target="../tags/tag114.xml"/><Relationship Id="rId104" Type="http://schemas.openxmlformats.org/officeDocument/2006/relationships/tags" Target="../tags/tag113.xml"/><Relationship Id="rId103" Type="http://schemas.openxmlformats.org/officeDocument/2006/relationships/tags" Target="../tags/tag112.xml"/><Relationship Id="rId102" Type="http://schemas.openxmlformats.org/officeDocument/2006/relationships/tags" Target="../tags/tag111.xml"/><Relationship Id="rId101" Type="http://schemas.openxmlformats.org/officeDocument/2006/relationships/tags" Target="../tags/tag110.xml"/><Relationship Id="rId100" Type="http://schemas.openxmlformats.org/officeDocument/2006/relationships/tags" Target="../tags/tag109.xml"/><Relationship Id="rId10" Type="http://schemas.openxmlformats.org/officeDocument/2006/relationships/tags" Target="../tags/tag19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GIF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GIF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image" Target="../media/image1.png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6.xml"/><Relationship Id="rId13" Type="http://schemas.openxmlformats.org/officeDocument/2006/relationships/tags" Target="../tags/tag165.xml"/><Relationship Id="rId12" Type="http://schemas.openxmlformats.org/officeDocument/2006/relationships/tags" Target="../tags/tag16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tags" Target="../tags/tag174.xml"/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1.png"/><Relationship Id="rId27" Type="http://schemas.openxmlformats.org/officeDocument/2006/relationships/tags" Target="../tags/tag193.xml"/><Relationship Id="rId26" Type="http://schemas.openxmlformats.org/officeDocument/2006/relationships/tags" Target="../tags/tag192.xml"/><Relationship Id="rId25" Type="http://schemas.openxmlformats.org/officeDocument/2006/relationships/tags" Target="../tags/tag191.xml"/><Relationship Id="rId24" Type="http://schemas.openxmlformats.org/officeDocument/2006/relationships/tags" Target="../tags/tag190.xml"/><Relationship Id="rId23" Type="http://schemas.openxmlformats.org/officeDocument/2006/relationships/tags" Target="../tags/tag189.xml"/><Relationship Id="rId22" Type="http://schemas.openxmlformats.org/officeDocument/2006/relationships/tags" Target="../tags/tag188.xml"/><Relationship Id="rId21" Type="http://schemas.openxmlformats.org/officeDocument/2006/relationships/tags" Target="../tags/tag187.xml"/><Relationship Id="rId20" Type="http://schemas.openxmlformats.org/officeDocument/2006/relationships/tags" Target="../tags/tag186.xml"/><Relationship Id="rId2" Type="http://schemas.openxmlformats.org/officeDocument/2006/relationships/tags" Target="../tags/tag168.xml"/><Relationship Id="rId19" Type="http://schemas.openxmlformats.org/officeDocument/2006/relationships/tags" Target="../tags/tag185.xml"/><Relationship Id="rId18" Type="http://schemas.openxmlformats.org/officeDocument/2006/relationships/tags" Target="../tags/tag184.xml"/><Relationship Id="rId17" Type="http://schemas.openxmlformats.org/officeDocument/2006/relationships/tags" Target="../tags/tag183.xml"/><Relationship Id="rId16" Type="http://schemas.openxmlformats.org/officeDocument/2006/relationships/tags" Target="../tags/tag182.xml"/><Relationship Id="rId15" Type="http://schemas.openxmlformats.org/officeDocument/2006/relationships/tags" Target="../tags/tag181.xml"/><Relationship Id="rId14" Type="http://schemas.openxmlformats.org/officeDocument/2006/relationships/tags" Target="../tags/tag180.xml"/><Relationship Id="rId13" Type="http://schemas.openxmlformats.org/officeDocument/2006/relationships/tags" Target="../tags/tag179.xml"/><Relationship Id="rId12" Type="http://schemas.openxmlformats.org/officeDocument/2006/relationships/tags" Target="../tags/tag178.xml"/><Relationship Id="rId11" Type="http://schemas.openxmlformats.org/officeDocument/2006/relationships/tags" Target="../tags/tag177.xml"/><Relationship Id="rId10" Type="http://schemas.openxmlformats.org/officeDocument/2006/relationships/tags" Target="../tags/tag176.xml"/><Relationship Id="rId1" Type="http://schemas.openxmlformats.org/officeDocument/2006/relationships/tags" Target="../tags/tag1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4.svg"/><Relationship Id="rId5" Type="http://schemas.openxmlformats.org/officeDocument/2006/relationships/image" Target="../media/image7.png"/><Relationship Id="rId4" Type="http://schemas.openxmlformats.org/officeDocument/2006/relationships/image" Target="../media/image3.svg"/><Relationship Id="rId3" Type="http://schemas.openxmlformats.org/officeDocument/2006/relationships/image" Target="../media/image6.png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.svg"/><Relationship Id="rId4" Type="http://schemas.openxmlformats.org/officeDocument/2006/relationships/image" Target="../media/image1.pn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4.xml"/><Relationship Id="rId7" Type="http://schemas.openxmlformats.org/officeDocument/2006/relationships/image" Target="../media/image13.jpeg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../media/image12.jpeg"/><Relationship Id="rId3" Type="http://schemas.openxmlformats.org/officeDocument/2006/relationships/tags" Target="../tags/tag1.xml"/><Relationship Id="rId2" Type="http://schemas.openxmlformats.org/officeDocument/2006/relationships/image" Target="../media/image1.svg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9.xml"/><Relationship Id="rId16" Type="http://schemas.openxmlformats.org/officeDocument/2006/relationships/image" Target="file:///C:\Users\86183\AppData\Local\Temp\wps\INetCache\6e3523a23250dc075a38fa26dfb6688d" TargetMode="External"/><Relationship Id="rId15" Type="http://schemas.openxmlformats.org/officeDocument/2006/relationships/image" Target="../media/image16.png"/><Relationship Id="rId14" Type="http://schemas.openxmlformats.org/officeDocument/2006/relationships/tags" Target="../tags/tag8.xml"/><Relationship Id="rId13" Type="http://schemas.openxmlformats.org/officeDocument/2006/relationships/tags" Target="../tags/tag7.xml"/><Relationship Id="rId12" Type="http://schemas.openxmlformats.org/officeDocument/2006/relationships/image" Target="../media/image15.jpeg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62693" y="1781666"/>
            <a:ext cx="5866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种群的数量特征</a:t>
            </a:r>
            <a:endParaRPr lang="zh-CN" altLang="en-US" sz="6000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" name="图形 2" descr="教室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23543" y="5489543"/>
            <a:ext cx="1368457" cy="1368457"/>
          </a:xfrm>
          <a:prstGeom prst="rect">
            <a:avLst/>
          </a:prstGeom>
        </p:spPr>
      </p:pic>
      <p:pic>
        <p:nvPicPr>
          <p:cNvPr id="5" name="图形 4" descr="书籍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9922" y="3429000"/>
            <a:ext cx="2212156" cy="22121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2"/>
          <p:cNvSpPr/>
          <p:nvPr/>
        </p:nvSpPr>
        <p:spPr>
          <a:xfrm>
            <a:off x="122717" y="94138"/>
            <a:ext cx="2000250" cy="5032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r>
              <a:rPr lang="zh-CN" altLang="en-US" sz="28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随机取样</a:t>
            </a:r>
            <a:endParaRPr lang="zh-CN" altLang="en-US" sz="2800" dirty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98" y="649120"/>
            <a:ext cx="6471036" cy="364159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365898" y="649120"/>
            <a:ext cx="6444000" cy="352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346020" y="659059"/>
            <a:ext cx="6471036" cy="352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3087477" y="1955978"/>
            <a:ext cx="1008000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122842" y="858527"/>
            <a:ext cx="1008000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24990" y="2918232"/>
            <a:ext cx="1008000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127885" y="866025"/>
            <a:ext cx="1008000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5126353" y="2957988"/>
            <a:ext cx="1008000" cy="100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98" y="4648211"/>
            <a:ext cx="6471036" cy="1946782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764720" y="5060834"/>
            <a:ext cx="756000" cy="108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929201" y="5060834"/>
            <a:ext cx="756000" cy="108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3123532" y="5060834"/>
            <a:ext cx="756000" cy="108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4343501" y="5060834"/>
            <a:ext cx="756000" cy="108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550461" y="5060834"/>
            <a:ext cx="756000" cy="108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27"/>
          <p:cNvSpPr txBox="1">
            <a:spLocks noChangeArrowheads="1"/>
          </p:cNvSpPr>
          <p:nvPr/>
        </p:nvSpPr>
        <p:spPr bwMode="auto">
          <a:xfrm>
            <a:off x="2307201" y="36698"/>
            <a:ext cx="2000250" cy="59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五点取样法</a:t>
            </a: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0" name="TextBox 28"/>
          <p:cNvSpPr txBox="1">
            <a:spLocks noChangeArrowheads="1"/>
          </p:cNvSpPr>
          <p:nvPr/>
        </p:nvSpPr>
        <p:spPr bwMode="auto">
          <a:xfrm>
            <a:off x="2291513" y="4083688"/>
            <a:ext cx="2420037" cy="59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30000"/>
              </a:lnSpc>
              <a:defRPr sz="2800" b="1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 marL="742950" indent="-285750" eaLnBrk="0" hangingPunct="0">
              <a:defRPr sz="2300" b="1"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300" b="1"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300" b="1"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300" b="1"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/>
            <a:r>
              <a:rPr lang="zh-CN" altLang="en-US" dirty="0"/>
              <a:t>等距取样法</a:t>
            </a:r>
            <a:endParaRPr lang="zh-CN" altLang="en-US" dirty="0"/>
          </a:p>
        </p:txBody>
      </p:sp>
      <p:grpSp>
        <p:nvGrpSpPr>
          <p:cNvPr id="31" name="组合 30"/>
          <p:cNvGrpSpPr/>
          <p:nvPr/>
        </p:nvGrpSpPr>
        <p:grpSpPr>
          <a:xfrm>
            <a:off x="6790074" y="-118366"/>
            <a:ext cx="1828651" cy="1424522"/>
            <a:chOff x="742867" y="5335217"/>
            <a:chExt cx="1828651" cy="1424522"/>
          </a:xfrm>
        </p:grpSpPr>
        <p:pic>
          <p:nvPicPr>
            <p:cNvPr id="32" name="Picture 6" descr="D:\下载图片\图片1\资料卡 (3)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867" y="5335217"/>
              <a:ext cx="1828651" cy="1424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>
              <a:spLocks noChangeArrowheads="1"/>
            </p:cNvSpPr>
            <p:nvPr/>
          </p:nvSpPr>
          <p:spPr bwMode="auto">
            <a:xfrm>
              <a:off x="1525292" y="5855949"/>
              <a:ext cx="833313" cy="452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思考</a:t>
              </a:r>
              <a:endPara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6911004" y="1318826"/>
            <a:ext cx="52409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）在统计每个样方中的个体数量时，遇到这样的问题，怎么处理？</a:t>
            </a:r>
            <a:endParaRPr lang="zh-CN" altLang="en-US" dirty="0"/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273077" y="2698773"/>
            <a:ext cx="4856686" cy="12379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pitchFamily="34" charset="-122"/>
              </a:rPr>
              <a:t>样方</a:t>
            </a:r>
            <a:r>
              <a:rPr lang="zh-CN" altLang="en-US" sz="3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pitchFamily="34" charset="-122"/>
              </a:rPr>
              <a:t>内</a:t>
            </a: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pitchFamily="34" charset="-122"/>
              </a:rPr>
              <a:t>＋相邻</a:t>
            </a:r>
            <a:r>
              <a:rPr lang="zh-CN" altLang="en-US" sz="3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pitchFamily="34" charset="-122"/>
              </a:rPr>
              <a:t>两边</a:t>
            </a: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pitchFamily="34" charset="-122"/>
              </a:rPr>
              <a:t>上</a:t>
            </a:r>
            <a:endParaRPr lang="en-US" altLang="zh-CN" sz="3200" dirty="0">
              <a:latin typeface="华文中宋" panose="02010600040101010101" pitchFamily="2" charset="-122"/>
              <a:ea typeface="华文中宋" panose="02010600040101010101" pitchFamily="2" charset="-122"/>
              <a:cs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pitchFamily="34" charset="-122"/>
              </a:rPr>
              <a:t>（</a:t>
            </a:r>
            <a:r>
              <a:rPr lang="zh-CN" altLang="en-US" sz="2800" b="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计上不计下、计左不计右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）</a:t>
            </a: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6" name="TextBox 36"/>
          <p:cNvSpPr txBox="1">
            <a:spLocks noChangeArrowheads="1"/>
          </p:cNvSpPr>
          <p:nvPr/>
        </p:nvSpPr>
        <p:spPr bwMode="auto">
          <a:xfrm>
            <a:off x="7273077" y="5021893"/>
            <a:ext cx="4707273" cy="1157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植物，活动能力弱、活动范围小的动物。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933191" y="4183271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）样方法适用于哪些生物？</a:t>
            </a:r>
            <a:endParaRPr lang="zh-CN" altLang="en-US" dirty="0"/>
          </a:p>
        </p:txBody>
      </p:sp>
      <p:grpSp>
        <p:nvGrpSpPr>
          <p:cNvPr id="38" name="组合 33"/>
          <p:cNvGrpSpPr/>
          <p:nvPr/>
        </p:nvGrpSpPr>
        <p:grpSpPr bwMode="auto">
          <a:xfrm>
            <a:off x="9141377" y="183127"/>
            <a:ext cx="1938022" cy="1193779"/>
            <a:chOff x="1785918" y="2211379"/>
            <a:chExt cx="3571900" cy="1932001"/>
          </a:xfrm>
        </p:grpSpPr>
        <p:sp>
          <p:nvSpPr>
            <p:cNvPr id="39" name="矩形 38"/>
            <p:cNvSpPr/>
            <p:nvPr/>
          </p:nvSpPr>
          <p:spPr>
            <a:xfrm>
              <a:off x="1928794" y="2357430"/>
              <a:ext cx="3214709" cy="16430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endParaRPr lang="zh-CN" altLang="en-US" dirty="0"/>
            </a:p>
          </p:txBody>
        </p:sp>
        <p:sp>
          <p:nvSpPr>
            <p:cNvPr id="40" name="五角星 20"/>
            <p:cNvSpPr/>
            <p:nvPr/>
          </p:nvSpPr>
          <p:spPr>
            <a:xfrm>
              <a:off x="4286247" y="2211379"/>
              <a:ext cx="357191" cy="360365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41" name="五角星 22"/>
            <p:cNvSpPr/>
            <p:nvPr/>
          </p:nvSpPr>
          <p:spPr>
            <a:xfrm>
              <a:off x="1785918" y="3571876"/>
              <a:ext cx="357189" cy="285752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42" name="五角星 23"/>
            <p:cNvSpPr/>
            <p:nvPr/>
          </p:nvSpPr>
          <p:spPr>
            <a:xfrm>
              <a:off x="4143371" y="3786190"/>
              <a:ext cx="357191" cy="285752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43" name="五角星 24"/>
            <p:cNvSpPr/>
            <p:nvPr/>
          </p:nvSpPr>
          <p:spPr>
            <a:xfrm>
              <a:off x="1785918" y="2571744"/>
              <a:ext cx="357189" cy="285752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44" name="五角星 26"/>
            <p:cNvSpPr/>
            <p:nvPr/>
          </p:nvSpPr>
          <p:spPr>
            <a:xfrm>
              <a:off x="5000627" y="3000372"/>
              <a:ext cx="357191" cy="285752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45" name="五角星 27"/>
            <p:cNvSpPr/>
            <p:nvPr/>
          </p:nvSpPr>
          <p:spPr>
            <a:xfrm>
              <a:off x="3357554" y="3214686"/>
              <a:ext cx="357189" cy="285752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46" name="五角星 28"/>
            <p:cNvSpPr/>
            <p:nvPr/>
          </p:nvSpPr>
          <p:spPr>
            <a:xfrm>
              <a:off x="2500298" y="3857628"/>
              <a:ext cx="357189" cy="285752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47" name="五角星 31"/>
            <p:cNvSpPr/>
            <p:nvPr/>
          </p:nvSpPr>
          <p:spPr>
            <a:xfrm>
              <a:off x="3714743" y="2714620"/>
              <a:ext cx="357191" cy="285752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48" name="五角星 32"/>
            <p:cNvSpPr/>
            <p:nvPr/>
          </p:nvSpPr>
          <p:spPr>
            <a:xfrm>
              <a:off x="2578086" y="3006722"/>
              <a:ext cx="357191" cy="285752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教室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543" y="5489543"/>
            <a:ext cx="1368457" cy="136845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56555" y="481652"/>
            <a:ext cx="1828651" cy="1424522"/>
            <a:chOff x="742867" y="5335217"/>
            <a:chExt cx="1828651" cy="1424522"/>
          </a:xfrm>
        </p:grpSpPr>
        <p:pic>
          <p:nvPicPr>
            <p:cNvPr id="7" name="Picture 6" descr="D:\下载图片\图片1\资料卡 (3)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867" y="5335217"/>
              <a:ext cx="1828651" cy="1424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32"/>
            <p:cNvSpPr txBox="1">
              <a:spLocks noChangeArrowheads="1"/>
            </p:cNvSpPr>
            <p:nvPr/>
          </p:nvSpPr>
          <p:spPr bwMode="auto">
            <a:xfrm>
              <a:off x="1525292" y="5855949"/>
              <a:ext cx="833313" cy="452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思考</a:t>
              </a:r>
              <a:endPara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1" name="图片 10" descr="SHEE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663" t="1817" r="2260" b="13115"/>
          <a:stretch>
            <a:fillRect/>
          </a:stretch>
        </p:blipFill>
        <p:spPr>
          <a:xfrm>
            <a:off x="2008175" y="1298609"/>
            <a:ext cx="8467667" cy="49951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1898846" y="775389"/>
            <a:ext cx="9644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如果让你去估算一片草原上羊群的种群密度，你怎么估算？</a:t>
            </a: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Text Box 2"/>
          <p:cNvSpPr txBox="1"/>
          <p:nvPr>
            <p:custDataLst>
              <p:tags r:id="rId5"/>
            </p:custDataLst>
          </p:nvPr>
        </p:nvSpPr>
        <p:spPr>
          <a:xfrm>
            <a:off x="4153503" y="3009355"/>
            <a:ext cx="388499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3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可以用样方法吗？</a:t>
            </a:r>
            <a:r>
              <a:rPr lang="zh-CN" altLang="en-US" sz="4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endParaRPr lang="zh-CN" altLang="en-US" sz="4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ltGray">
          <a:xfrm>
            <a:off x="156555" y="123670"/>
            <a:ext cx="5282711" cy="53164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3200" b="0" kern="0" dirty="0">
                <a:solidFill>
                  <a:sysClr val="window" lastClr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种群的数量特征：种群密度</a:t>
            </a:r>
            <a:endParaRPr lang="zh-CN" altLang="en-US" sz="3200" b="0" kern="0" dirty="0">
              <a:solidFill>
                <a:sysClr val="window" lastClr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教室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543" y="5489543"/>
            <a:ext cx="1368457" cy="1368457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3708382" y="1229236"/>
            <a:ext cx="4556574" cy="5746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模拟实验</a:t>
            </a:r>
            <a:r>
              <a:rPr lang="en-US" altLang="zh-CN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—</a:t>
            </a: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豆豆大</a:t>
            </a:r>
            <a:r>
              <a:rPr lang="en-US" altLang="zh-CN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PK</a:t>
            </a:r>
            <a:endParaRPr lang="zh-CN" altLang="en-US" sz="2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3879263" y="1215038"/>
            <a:ext cx="4214813" cy="5746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标志重捕法</a:t>
            </a:r>
            <a:endParaRPr lang="zh-CN" altLang="en-US" sz="32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ltGray">
          <a:xfrm>
            <a:off x="156555" y="123670"/>
            <a:ext cx="5282711" cy="53164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3200" b="0" kern="0" dirty="0">
                <a:solidFill>
                  <a:sysClr val="window" lastClr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种群的数量特征：种群密度</a:t>
            </a:r>
            <a:endParaRPr lang="zh-CN" altLang="en-US" sz="3200" b="0" kern="0" dirty="0">
              <a:solidFill>
                <a:sysClr val="window" lastClr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aphicFrame>
        <p:nvGraphicFramePr>
          <p:cNvPr id="14" name="表格 14"/>
          <p:cNvGraphicFramePr>
            <a:graphicFrameLocks noGrp="1"/>
          </p:cNvGraphicFramePr>
          <p:nvPr/>
        </p:nvGraphicFramePr>
        <p:xfrm>
          <a:off x="5745659" y="3110925"/>
          <a:ext cx="6399958" cy="1584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5853"/>
                <a:gridCol w="1473462"/>
                <a:gridCol w="1908313"/>
                <a:gridCol w="1252330"/>
              </a:tblGrid>
              <a:tr h="3448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400" b="1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第一次取样并标记的数</a:t>
                      </a:r>
                      <a:endParaRPr lang="zh-CN" altLang="zh-CN" sz="32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400" b="1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第二次取样的数</a:t>
                      </a:r>
                      <a:endParaRPr lang="zh-CN" altLang="zh-CN" sz="32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400" b="1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第二次取样被标记的数</a:t>
                      </a:r>
                      <a:endParaRPr lang="zh-CN" altLang="zh-CN" sz="32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zh-CN" altLang="zh-CN" sz="2400" b="1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估算</a:t>
                      </a:r>
                      <a:endParaRPr lang="zh-CN" altLang="zh-CN" sz="32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zh-CN" altLang="zh-CN" sz="2400" b="1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数目</a:t>
                      </a:r>
                      <a:endParaRPr lang="zh-CN" altLang="en-US" sz="24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5745659" y="2431852"/>
            <a:ext cx="1842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统计数据：</a:t>
            </a: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Picture 16" descr="http://pic19.huitu.com/res/20140609/556043_20140609155435530200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50" b="4556"/>
          <a:stretch>
            <a:fillRect/>
          </a:stretch>
        </p:blipFill>
        <p:spPr bwMode="auto">
          <a:xfrm>
            <a:off x="156555" y="1932712"/>
            <a:ext cx="5294362" cy="452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教室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543" y="5489543"/>
            <a:ext cx="1368457" cy="1368457"/>
          </a:xfrm>
          <a:prstGeom prst="rect">
            <a:avLst/>
          </a:prstGeom>
        </p:spPr>
      </p:pic>
      <p:grpSp>
        <p:nvGrpSpPr>
          <p:cNvPr id="125" name="组合 124"/>
          <p:cNvGrpSpPr/>
          <p:nvPr>
            <p:custDataLst>
              <p:tags r:id="rId2"/>
            </p:custDataLst>
          </p:nvPr>
        </p:nvGrpSpPr>
        <p:grpSpPr>
          <a:xfrm>
            <a:off x="4410365" y="1474687"/>
            <a:ext cx="1998980" cy="1810385"/>
            <a:chOff x="7199" y="1628"/>
            <a:chExt cx="3148" cy="2851"/>
          </a:xfrm>
        </p:grpSpPr>
        <p:grpSp>
          <p:nvGrpSpPr>
            <p:cNvPr id="126" name="Group 36"/>
            <p:cNvGrpSpPr/>
            <p:nvPr>
              <p:custDataLst>
                <p:tags r:id="rId3"/>
              </p:custDataLst>
            </p:nvPr>
          </p:nvGrpSpPr>
          <p:grpSpPr>
            <a:xfrm>
              <a:off x="7199" y="2353"/>
              <a:ext cx="3148" cy="2126"/>
              <a:chOff x="3424" y="1207"/>
              <a:chExt cx="1679" cy="1134"/>
            </a:xfrm>
          </p:grpSpPr>
          <p:sp>
            <p:nvSpPr>
              <p:cNvPr id="128" name="Rectangle 37"/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3424" y="1207"/>
                <a:ext cx="1679" cy="113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>
                  <a:solidFill>
                    <a:srgbClr val="1313E4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Arial Black" panose="020B0A04020102020204" charset="0"/>
                </a:endParaRPr>
              </a:p>
            </p:txBody>
          </p:sp>
          <p:pic>
            <p:nvPicPr>
              <p:cNvPr id="129" name="Picture 38" descr="MCj03938600000[1]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4649" y="1298"/>
                <a:ext cx="272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39" descr="MCj03938600000[1]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4830" y="1570"/>
                <a:ext cx="272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40" descr="MCj03938600000[1]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4286" y="1344"/>
                <a:ext cx="272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41" descr="MCj03938600000[1]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4740" y="1888"/>
                <a:ext cx="272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42" descr="MCj03938600000[1]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651" y="1344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43" descr="MCj03938600000[1]"/>
              <p:cNvPicPr>
                <a:picLocks noChangeAspect="1" noChangeArrowheads="1"/>
              </p:cNvPicPr>
              <p:nvPr>
                <p:custDataLst>
                  <p:tags r:id="rId11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696" y="1842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44" descr="MCj03938600000[1]"/>
              <p:cNvPicPr>
                <a:picLocks noChangeAspect="1" noChangeArrowheads="1"/>
              </p:cNvPicPr>
              <p:nvPr>
                <p:custDataLst>
                  <p:tags r:id="rId12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23" y="1616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45" descr="MCj03938600000[1]"/>
              <p:cNvPicPr>
                <a:picLocks noChangeAspect="1" noChangeArrowheads="1"/>
              </p:cNvPicPr>
              <p:nvPr>
                <p:custDataLst>
                  <p:tags r:id="rId13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23" y="1253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46" descr="MCj03938600000[1]"/>
              <p:cNvPicPr>
                <a:picLocks noChangeAspect="1" noChangeArrowheads="1"/>
              </p:cNvPicPr>
              <p:nvPr>
                <p:custDataLst>
                  <p:tags r:id="rId14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195" y="1888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47" descr="MCj03938600000[1]"/>
              <p:cNvPicPr>
                <a:picLocks noChangeAspect="1" noChangeArrowheads="1"/>
              </p:cNvPicPr>
              <p:nvPr>
                <p:custDataLst>
                  <p:tags r:id="rId15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513" y="1661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48" descr="MCj03938600000[1]"/>
              <p:cNvPicPr>
                <a:picLocks noChangeAspect="1" noChangeArrowheads="1"/>
              </p:cNvPicPr>
              <p:nvPr>
                <p:custDataLst>
                  <p:tags r:id="rId16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4422" y="1933"/>
                <a:ext cx="272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49" descr="MCj03938600000[1]"/>
              <p:cNvPicPr>
                <a:picLocks noChangeAspect="1" noChangeArrowheads="1"/>
              </p:cNvPicPr>
              <p:nvPr>
                <p:custDataLst>
                  <p:tags r:id="rId17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3470" y="1706"/>
                <a:ext cx="272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7" name="文本框 126"/>
            <p:cNvSpPr txBox="1"/>
            <p:nvPr>
              <p:custDataLst>
                <p:tags r:id="rId18"/>
              </p:custDataLst>
            </p:nvPr>
          </p:nvSpPr>
          <p:spPr>
            <a:xfrm>
              <a:off x="8089" y="1628"/>
              <a:ext cx="1376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1313E4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Arial Black" panose="020B0A04020102020204" charset="0"/>
                </a:rPr>
                <a:t>M</a:t>
              </a:r>
              <a:r>
                <a:rPr lang="zh-CN" altLang="en-US" sz="2800" b="1" dirty="0">
                  <a:solidFill>
                    <a:srgbClr val="1313E4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Arial Black" panose="020B0A04020102020204" charset="0"/>
                </a:rPr>
                <a:t>只</a:t>
              </a:r>
              <a:endParaRPr lang="zh-CN" altLang="en-US" sz="2800" b="1" dirty="0">
                <a:solidFill>
                  <a:srgbClr val="131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 Black" panose="020B0A04020102020204" charset="0"/>
              </a:endParaRPr>
            </a:p>
          </p:txBody>
        </p:sp>
      </p:grpSp>
      <p:grpSp>
        <p:nvGrpSpPr>
          <p:cNvPr id="141" name="Group 50"/>
          <p:cNvGrpSpPr/>
          <p:nvPr>
            <p:custDataLst>
              <p:tags r:id="rId19"/>
            </p:custDataLst>
          </p:nvPr>
        </p:nvGrpSpPr>
        <p:grpSpPr>
          <a:xfrm>
            <a:off x="4560225" y="2142692"/>
            <a:ext cx="1729105" cy="899155"/>
            <a:chOff x="4309" y="248"/>
            <a:chExt cx="1772" cy="755"/>
          </a:xfrm>
        </p:grpSpPr>
        <p:sp>
          <p:nvSpPr>
            <p:cNvPr id="142" name="Oval 5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863" y="605"/>
              <a:ext cx="11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43" name="Oval 52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31" y="333"/>
              <a:ext cx="11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44" name="Oval 5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309" y="696"/>
              <a:ext cx="11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45" name="Oval 5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586" y="838"/>
              <a:ext cx="11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46" name="Oval 55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4863" y="248"/>
              <a:ext cx="11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47" name="Oval 56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306" y="323"/>
              <a:ext cx="11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48" name="Oval 5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5749" y="301"/>
              <a:ext cx="11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49" name="Oval 5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5582" y="664"/>
              <a:ext cx="11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 dirty="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50" name="Oval 59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185" y="867"/>
              <a:ext cx="11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51" name="Oval 60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457" y="912"/>
              <a:ext cx="11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52" name="Oval 61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5970" y="557"/>
              <a:ext cx="11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 dirty="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53" name="Oval 6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5859" y="875"/>
              <a:ext cx="11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</p:grpSp>
      <p:grpSp>
        <p:nvGrpSpPr>
          <p:cNvPr id="154" name="Group 63"/>
          <p:cNvGrpSpPr/>
          <p:nvPr>
            <p:custDataLst>
              <p:tags r:id="rId32"/>
            </p:custDataLst>
          </p:nvPr>
        </p:nvGrpSpPr>
        <p:grpSpPr>
          <a:xfrm>
            <a:off x="8994311" y="1634850"/>
            <a:ext cx="2969260" cy="1840442"/>
            <a:chOff x="3016" y="2520"/>
            <a:chExt cx="2494" cy="1545"/>
          </a:xfrm>
        </p:grpSpPr>
        <p:grpSp>
          <p:nvGrpSpPr>
            <p:cNvPr id="155" name="Group 64"/>
            <p:cNvGrpSpPr/>
            <p:nvPr>
              <p:custDataLst>
                <p:tags r:id="rId33"/>
              </p:custDataLst>
            </p:nvPr>
          </p:nvGrpSpPr>
          <p:grpSpPr>
            <a:xfrm>
              <a:off x="3016" y="2520"/>
              <a:ext cx="2494" cy="1545"/>
              <a:chOff x="2971" y="2565"/>
              <a:chExt cx="2494" cy="1545"/>
            </a:xfrm>
          </p:grpSpPr>
          <p:sp>
            <p:nvSpPr>
              <p:cNvPr id="168" name="Rectangle 65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2971" y="2565"/>
                <a:ext cx="2494" cy="1543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rgbClr val="00008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>
                  <a:latin typeface="Arial Black" panose="020B0A04020102020204" charset="0"/>
                  <a:ea typeface="微软雅黑" panose="020B0503020204020204" pitchFamily="34" charset="-122"/>
                  <a:cs typeface="Arial Black" panose="020B0A04020102020204" charset="0"/>
                </a:endParaRPr>
              </a:p>
            </p:txBody>
          </p:sp>
          <p:pic>
            <p:nvPicPr>
              <p:cNvPr id="169" name="Picture 66" descr="MCj03938600000[1]"/>
              <p:cNvPicPr>
                <a:picLocks noChangeAspect="1" noChangeArrowheads="1"/>
              </p:cNvPicPr>
              <p:nvPr>
                <p:custDataLst>
                  <p:tags r:id="rId35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016" y="2659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67" descr="MCj03938600000[1]"/>
              <p:cNvPicPr>
                <a:picLocks noChangeAspect="1" noChangeArrowheads="1"/>
              </p:cNvPicPr>
              <p:nvPr>
                <p:custDataLst>
                  <p:tags r:id="rId36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971" y="2931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68" descr="MCj03938600000[1]"/>
              <p:cNvPicPr>
                <a:picLocks noChangeAspect="1" noChangeArrowheads="1"/>
              </p:cNvPicPr>
              <p:nvPr>
                <p:custDataLst>
                  <p:tags r:id="rId37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057" y="2659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69" descr="MCj03938600000[1]"/>
              <p:cNvPicPr>
                <a:picLocks noChangeAspect="1" noChangeArrowheads="1"/>
              </p:cNvPicPr>
              <p:nvPr>
                <p:custDataLst>
                  <p:tags r:id="rId38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469" y="3067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70" descr="MCj03938600000[1]"/>
              <p:cNvPicPr>
                <a:picLocks noChangeAspect="1" noChangeArrowheads="1"/>
              </p:cNvPicPr>
              <p:nvPr>
                <p:custDataLst>
                  <p:tags r:id="rId39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832" y="2886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71" descr="MCj03938600000[1]"/>
              <p:cNvPicPr>
                <a:picLocks noChangeAspect="1" noChangeArrowheads="1"/>
              </p:cNvPicPr>
              <p:nvPr>
                <p:custDataLst>
                  <p:tags r:id="rId40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606" y="2704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72" descr="MCj03938600000[1]"/>
              <p:cNvPicPr>
                <a:picLocks noChangeAspect="1" noChangeArrowheads="1"/>
              </p:cNvPicPr>
              <p:nvPr>
                <p:custDataLst>
                  <p:tags r:id="rId41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241" y="2749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73" descr="MCj03938600000[1]"/>
              <p:cNvPicPr>
                <a:picLocks noChangeAspect="1" noChangeArrowheads="1"/>
              </p:cNvPicPr>
              <p:nvPr>
                <p:custDataLst>
                  <p:tags r:id="rId42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197" y="2568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74" descr="MCj03938600000[1]"/>
              <p:cNvPicPr>
                <a:picLocks noChangeAspect="1" noChangeArrowheads="1"/>
              </p:cNvPicPr>
              <p:nvPr>
                <p:custDataLst>
                  <p:tags r:id="rId43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3107" y="3294"/>
                <a:ext cx="272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75" descr="MCj03938600000[1]"/>
              <p:cNvPicPr>
                <a:picLocks noChangeAspect="1" noChangeArrowheads="1"/>
              </p:cNvPicPr>
              <p:nvPr>
                <p:custDataLst>
                  <p:tags r:id="rId44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971" y="3475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76" descr="MCj03938600000[1]"/>
              <p:cNvPicPr>
                <a:picLocks noChangeAspect="1" noChangeArrowheads="1"/>
              </p:cNvPicPr>
              <p:nvPr>
                <p:custDataLst>
                  <p:tags r:id="rId45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014" y="3203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77" descr="MCj03938600000[1]"/>
              <p:cNvPicPr>
                <a:picLocks noChangeAspect="1" noChangeArrowheads="1"/>
              </p:cNvPicPr>
              <p:nvPr>
                <p:custDataLst>
                  <p:tags r:id="rId46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377" y="3248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78" descr="MCj03938600000[1]"/>
              <p:cNvPicPr>
                <a:picLocks noChangeAspect="1" noChangeArrowheads="1"/>
              </p:cNvPicPr>
              <p:nvPr>
                <p:custDataLst>
                  <p:tags r:id="rId47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513" y="2976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79" descr="MCj03938600000[1]"/>
              <p:cNvPicPr>
                <a:picLocks noChangeAspect="1" noChangeArrowheads="1"/>
              </p:cNvPicPr>
              <p:nvPr>
                <p:custDataLst>
                  <p:tags r:id="rId48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513" y="2613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80" descr="MCj03938600000[1]"/>
              <p:cNvPicPr>
                <a:picLocks noChangeAspect="1" noChangeArrowheads="1"/>
              </p:cNvPicPr>
              <p:nvPr>
                <p:custDataLst>
                  <p:tags r:id="rId49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876" y="3702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81" descr="MCj03938600000[1]"/>
              <p:cNvPicPr>
                <a:picLocks noChangeAspect="1" noChangeArrowheads="1"/>
              </p:cNvPicPr>
              <p:nvPr>
                <p:custDataLst>
                  <p:tags r:id="rId50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424" y="2613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82" descr="MCj03938600000[1]"/>
              <p:cNvPicPr>
                <a:picLocks noChangeAspect="1" noChangeArrowheads="1"/>
              </p:cNvPicPr>
              <p:nvPr>
                <p:custDataLst>
                  <p:tags r:id="rId51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424" y="3384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83" descr="MCj03938600000[1]"/>
              <p:cNvPicPr>
                <a:picLocks noChangeAspect="1" noChangeArrowheads="1"/>
              </p:cNvPicPr>
              <p:nvPr>
                <p:custDataLst>
                  <p:tags r:id="rId52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603" y="3475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84" descr="MCj03938600000[1]"/>
              <p:cNvPicPr>
                <a:picLocks noChangeAspect="1" noChangeArrowheads="1"/>
              </p:cNvPicPr>
              <p:nvPr>
                <p:custDataLst>
                  <p:tags r:id="rId53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696" y="3657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85" descr="MCj03938600000[1]"/>
              <p:cNvPicPr>
                <a:picLocks noChangeAspect="1" noChangeArrowheads="1"/>
              </p:cNvPicPr>
              <p:nvPr>
                <p:custDataLst>
                  <p:tags r:id="rId54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68" y="2613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86" descr="MCj03938600000[1]"/>
              <p:cNvPicPr>
                <a:picLocks noChangeAspect="1" noChangeArrowheads="1"/>
              </p:cNvPicPr>
              <p:nvPr>
                <p:custDataLst>
                  <p:tags r:id="rId55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331" y="3475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87" descr="MCj03938600000[1]"/>
              <p:cNvPicPr>
                <a:picLocks noChangeAspect="1" noChangeArrowheads="1"/>
              </p:cNvPicPr>
              <p:nvPr>
                <p:custDataLst>
                  <p:tags r:id="rId56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23" y="3566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88" descr="MCj03938600000[1]"/>
              <p:cNvPicPr>
                <a:picLocks noChangeAspect="1" noChangeArrowheads="1"/>
              </p:cNvPicPr>
              <p:nvPr>
                <p:custDataLst>
                  <p:tags r:id="rId57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4921" y="3067"/>
                <a:ext cx="272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89" descr="MCj03938600000[1]"/>
              <p:cNvPicPr>
                <a:picLocks noChangeAspect="1" noChangeArrowheads="1"/>
              </p:cNvPicPr>
              <p:nvPr>
                <p:custDataLst>
                  <p:tags r:id="rId58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694" y="2749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90" descr="MCj03938600000[1]"/>
              <p:cNvPicPr>
                <a:picLocks noChangeAspect="1" noChangeArrowheads="1"/>
              </p:cNvPicPr>
              <p:nvPr>
                <p:custDataLst>
                  <p:tags r:id="rId59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3152" y="3747"/>
                <a:ext cx="272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91" descr="MCj03938600000[1]"/>
              <p:cNvPicPr>
                <a:picLocks noChangeAspect="1" noChangeArrowheads="1"/>
              </p:cNvPicPr>
              <p:nvPr>
                <p:custDataLst>
                  <p:tags r:id="rId60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5057" y="3657"/>
                <a:ext cx="272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92" descr="MCj03938600000[1]"/>
              <p:cNvPicPr>
                <a:picLocks noChangeAspect="1" noChangeArrowheads="1"/>
              </p:cNvPicPr>
              <p:nvPr>
                <p:custDataLst>
                  <p:tags r:id="rId61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4105" y="3702"/>
                <a:ext cx="272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93" descr="MCj03938600000[1]"/>
              <p:cNvPicPr>
                <a:picLocks noChangeAspect="1" noChangeArrowheads="1"/>
              </p:cNvPicPr>
              <p:nvPr>
                <p:custDataLst>
                  <p:tags r:id="rId62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3742" y="3158"/>
                <a:ext cx="272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94" descr="MCj03938600000[1]"/>
              <p:cNvPicPr>
                <a:picLocks noChangeAspect="1" noChangeArrowheads="1"/>
              </p:cNvPicPr>
              <p:nvPr>
                <p:custDataLst>
                  <p:tags r:id="rId63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5057" y="3203"/>
                <a:ext cx="272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95" descr="MCj03938600000[1]"/>
              <p:cNvPicPr>
                <a:picLocks noChangeAspect="1" noChangeArrowheads="1"/>
              </p:cNvPicPr>
              <p:nvPr>
                <p:custDataLst>
                  <p:tags r:id="rId64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4422" y="3747"/>
                <a:ext cx="272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96" descr="MCj03938600000[1]"/>
              <p:cNvPicPr>
                <a:picLocks noChangeAspect="1" noChangeArrowheads="1"/>
              </p:cNvPicPr>
              <p:nvPr>
                <p:custDataLst>
                  <p:tags r:id="rId65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3197" y="2886"/>
                <a:ext cx="272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6" name="Oval 98"/>
            <p:cNvSpPr>
              <a:spLocks noChangeArrowheads="1"/>
            </p:cNvSpPr>
            <p:nvPr>
              <p:custDataLst>
                <p:tags r:id="rId66"/>
              </p:custDataLst>
            </p:nvPr>
          </p:nvSpPr>
          <p:spPr bwMode="auto">
            <a:xfrm>
              <a:off x="3560" y="3158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57" name="Oval 99"/>
            <p:cNvSpPr>
              <a:spLocks noChangeArrowheads="1"/>
            </p:cNvSpPr>
            <p:nvPr>
              <p:custDataLst>
                <p:tags r:id="rId67"/>
              </p:custDataLst>
            </p:nvPr>
          </p:nvSpPr>
          <p:spPr bwMode="auto">
            <a:xfrm>
              <a:off x="3085" y="3559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 dirty="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58" name="Oval 100"/>
            <p:cNvSpPr>
              <a:spLocks noChangeArrowheads="1"/>
            </p:cNvSpPr>
            <p:nvPr>
              <p:custDataLst>
                <p:tags r:id="rId68"/>
              </p:custDataLst>
            </p:nvPr>
          </p:nvSpPr>
          <p:spPr bwMode="auto">
            <a:xfrm>
              <a:off x="3832" y="3745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59" name="Oval 101"/>
            <p:cNvSpPr>
              <a:spLocks noChangeArrowheads="1"/>
            </p:cNvSpPr>
            <p:nvPr>
              <p:custDataLst>
                <p:tags r:id="rId69"/>
              </p:custDataLst>
            </p:nvPr>
          </p:nvSpPr>
          <p:spPr bwMode="auto">
            <a:xfrm>
              <a:off x="5167" y="3278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60" name="Oval 102"/>
            <p:cNvSpPr>
              <a:spLocks noChangeArrowheads="1"/>
            </p:cNvSpPr>
            <p:nvPr>
              <p:custDataLst>
                <p:tags r:id="rId70"/>
              </p:custDataLst>
            </p:nvPr>
          </p:nvSpPr>
          <p:spPr bwMode="auto">
            <a:xfrm>
              <a:off x="4459" y="3553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61" name="Oval 103"/>
            <p:cNvSpPr>
              <a:spLocks noChangeArrowheads="1"/>
            </p:cNvSpPr>
            <p:nvPr>
              <p:custDataLst>
                <p:tags r:id="rId71"/>
              </p:custDataLst>
            </p:nvPr>
          </p:nvSpPr>
          <p:spPr bwMode="auto">
            <a:xfrm>
              <a:off x="4635" y="3068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62" name="Oval 104"/>
            <p:cNvSpPr>
              <a:spLocks noChangeArrowheads="1"/>
            </p:cNvSpPr>
            <p:nvPr>
              <p:custDataLst>
                <p:tags r:id="rId72"/>
              </p:custDataLst>
            </p:nvPr>
          </p:nvSpPr>
          <p:spPr bwMode="auto">
            <a:xfrm>
              <a:off x="3152" y="2750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63" name="Oval 105"/>
            <p:cNvSpPr>
              <a:spLocks noChangeArrowheads="1"/>
            </p:cNvSpPr>
            <p:nvPr>
              <p:custDataLst>
                <p:tags r:id="rId73"/>
              </p:custDataLst>
            </p:nvPr>
          </p:nvSpPr>
          <p:spPr bwMode="auto">
            <a:xfrm>
              <a:off x="5014" y="3785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64" name="Oval 106"/>
            <p:cNvSpPr>
              <a:spLocks noChangeArrowheads="1"/>
            </p:cNvSpPr>
            <p:nvPr>
              <p:custDataLst>
                <p:tags r:id="rId74"/>
              </p:custDataLst>
            </p:nvPr>
          </p:nvSpPr>
          <p:spPr bwMode="auto">
            <a:xfrm>
              <a:off x="3741" y="2766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65" name="Oval 107"/>
            <p:cNvSpPr>
              <a:spLocks noChangeArrowheads="1"/>
            </p:cNvSpPr>
            <p:nvPr>
              <p:custDataLst>
                <p:tags r:id="rId75"/>
              </p:custDataLst>
            </p:nvPr>
          </p:nvSpPr>
          <p:spPr bwMode="auto">
            <a:xfrm>
              <a:off x="4145" y="3286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66" name="Oval 108"/>
            <p:cNvSpPr>
              <a:spLocks noChangeArrowheads="1"/>
            </p:cNvSpPr>
            <p:nvPr>
              <p:custDataLst>
                <p:tags r:id="rId76"/>
              </p:custDataLst>
            </p:nvPr>
          </p:nvSpPr>
          <p:spPr bwMode="auto">
            <a:xfrm>
              <a:off x="4241" y="3774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 dirty="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  <p:sp>
          <p:nvSpPr>
            <p:cNvPr id="167" name="Oval 109"/>
            <p:cNvSpPr>
              <a:spLocks noChangeArrowheads="1"/>
            </p:cNvSpPr>
            <p:nvPr>
              <p:custDataLst>
                <p:tags r:id="rId77"/>
              </p:custDataLst>
            </p:nvPr>
          </p:nvSpPr>
          <p:spPr bwMode="auto">
            <a:xfrm>
              <a:off x="5193" y="2750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99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Arial Black" panose="020B0A04020102020204" charset="0"/>
                <a:ea typeface="微软雅黑" panose="020B0503020204020204" pitchFamily="34" charset="-122"/>
                <a:cs typeface="Arial Black" panose="020B0A04020102020204" charset="0"/>
              </a:endParaRPr>
            </a:p>
          </p:txBody>
        </p:sp>
      </p:grpSp>
      <p:grpSp>
        <p:nvGrpSpPr>
          <p:cNvPr id="200" name="组合 199"/>
          <p:cNvGrpSpPr/>
          <p:nvPr>
            <p:custDataLst>
              <p:tags r:id="rId78"/>
            </p:custDataLst>
          </p:nvPr>
        </p:nvGrpSpPr>
        <p:grpSpPr>
          <a:xfrm>
            <a:off x="3366166" y="2178082"/>
            <a:ext cx="1066814" cy="954437"/>
            <a:chOff x="3889" y="2622"/>
            <a:chExt cx="1212" cy="1357"/>
          </a:xfrm>
        </p:grpSpPr>
        <p:cxnSp>
          <p:nvCxnSpPr>
            <p:cNvPr id="201" name="直接箭头连接符 200"/>
            <p:cNvCxnSpPr/>
            <p:nvPr>
              <p:custDataLst>
                <p:tags r:id="rId79"/>
              </p:custDataLst>
            </p:nvPr>
          </p:nvCxnSpPr>
          <p:spPr>
            <a:xfrm>
              <a:off x="3889" y="3325"/>
              <a:ext cx="1194" cy="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文本框 201"/>
            <p:cNvSpPr txBox="1"/>
            <p:nvPr>
              <p:custDataLst>
                <p:tags r:id="rId80"/>
              </p:custDataLst>
            </p:nvPr>
          </p:nvSpPr>
          <p:spPr>
            <a:xfrm>
              <a:off x="3915" y="2622"/>
              <a:ext cx="1186" cy="135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800" b="1" dirty="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  <a:sym typeface="+mn-ea"/>
                </a:rPr>
                <a:t>首次捕获</a:t>
              </a:r>
              <a:endParaRPr lang="zh-CN" altLang="en-US" sz="28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203" name="组合 202"/>
          <p:cNvGrpSpPr/>
          <p:nvPr>
            <p:custDataLst>
              <p:tags r:id="rId81"/>
            </p:custDataLst>
          </p:nvPr>
        </p:nvGrpSpPr>
        <p:grpSpPr>
          <a:xfrm>
            <a:off x="382852" y="1249851"/>
            <a:ext cx="2969260" cy="2398395"/>
            <a:chOff x="994" y="774"/>
            <a:chExt cx="4676" cy="3777"/>
          </a:xfrm>
        </p:grpSpPr>
        <p:grpSp>
          <p:nvGrpSpPr>
            <p:cNvPr id="204" name="组合 203"/>
            <p:cNvGrpSpPr/>
            <p:nvPr>
              <p:custDataLst>
                <p:tags r:id="rId82"/>
              </p:custDataLst>
            </p:nvPr>
          </p:nvGrpSpPr>
          <p:grpSpPr>
            <a:xfrm>
              <a:off x="994" y="1659"/>
              <a:ext cx="4676" cy="2892"/>
              <a:chOff x="2267" y="1744"/>
              <a:chExt cx="4676" cy="2892"/>
            </a:xfrm>
          </p:grpSpPr>
          <p:sp>
            <p:nvSpPr>
              <p:cNvPr id="206" name="Rectangle 2"/>
              <p:cNvSpPr>
                <a:spLocks noChangeArrowheads="1"/>
              </p:cNvSpPr>
              <p:nvPr>
                <p:custDataLst>
                  <p:tags r:id="rId83"/>
                </p:custDataLst>
              </p:nvPr>
            </p:nvSpPr>
            <p:spPr bwMode="auto">
              <a:xfrm>
                <a:off x="2267" y="1744"/>
                <a:ext cx="4676" cy="2893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rgbClr val="00008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>
                  <a:solidFill>
                    <a:srgbClr val="1313E4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Arial Black" panose="020B0A04020102020204" charset="0"/>
                </a:endParaRPr>
              </a:p>
            </p:txBody>
          </p:sp>
          <p:pic>
            <p:nvPicPr>
              <p:cNvPr id="207" name="Picture 3" descr="MCj03938600000[1]"/>
              <p:cNvPicPr>
                <a:picLocks noChangeAspect="1" noChangeArrowheads="1"/>
              </p:cNvPicPr>
              <p:nvPr>
                <p:custDataLst>
                  <p:tags r:id="rId84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453" y="1914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4" descr="MCj03938600000[1]"/>
              <p:cNvPicPr>
                <a:picLocks noChangeAspect="1" noChangeArrowheads="1"/>
              </p:cNvPicPr>
              <p:nvPr>
                <p:custDataLst>
                  <p:tags r:id="rId85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68" y="2424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5" descr="MCj03938600000[1]"/>
              <p:cNvPicPr>
                <a:picLocks noChangeAspect="1" noChangeArrowheads="1"/>
              </p:cNvPicPr>
              <p:nvPr>
                <p:custDataLst>
                  <p:tags r:id="rId86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279" y="1914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6" descr="MCj03938600000[1]"/>
              <p:cNvPicPr>
                <a:picLocks noChangeAspect="1" noChangeArrowheads="1"/>
              </p:cNvPicPr>
              <p:nvPr>
                <p:custDataLst>
                  <p:tags r:id="rId87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302" y="2679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7" descr="MCj03938600000[1]"/>
              <p:cNvPicPr>
                <a:picLocks noChangeAspect="1" noChangeArrowheads="1"/>
              </p:cNvPicPr>
              <p:nvPr>
                <p:custDataLst>
                  <p:tags r:id="rId88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83" y="2340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8" descr="MCj03938600000[1]"/>
              <p:cNvPicPr>
                <a:picLocks noChangeAspect="1" noChangeArrowheads="1"/>
              </p:cNvPicPr>
              <p:nvPr>
                <p:custDataLst>
                  <p:tags r:id="rId89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559" y="1999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9" descr="MCj03938600000[1]"/>
              <p:cNvPicPr>
                <a:picLocks noChangeAspect="1" noChangeArrowheads="1"/>
              </p:cNvPicPr>
              <p:nvPr>
                <p:custDataLst>
                  <p:tags r:id="rId90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749" y="2083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10" descr="MCj03938600000[1]"/>
              <p:cNvPicPr>
                <a:picLocks noChangeAspect="1" noChangeArrowheads="1"/>
              </p:cNvPicPr>
              <p:nvPr>
                <p:custDataLst>
                  <p:tags r:id="rId91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792" y="1744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11" descr="MCj03938600000[1]"/>
              <p:cNvPicPr>
                <a:picLocks noChangeAspect="1" noChangeArrowheads="1"/>
              </p:cNvPicPr>
              <p:nvPr>
                <p:custDataLst>
                  <p:tags r:id="rId92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2623" y="3105"/>
                <a:ext cx="510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12" descr="MCj03938600000[1]"/>
              <p:cNvPicPr>
                <a:picLocks noChangeAspect="1" noChangeArrowheads="1"/>
              </p:cNvPicPr>
              <p:nvPr>
                <p:custDataLst>
                  <p:tags r:id="rId93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68" y="3444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13" descr="MCj03938600000[1]"/>
              <p:cNvPicPr>
                <a:picLocks noChangeAspect="1" noChangeArrowheads="1"/>
              </p:cNvPicPr>
              <p:nvPr>
                <p:custDataLst>
                  <p:tags r:id="rId94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324" y="2934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14" descr="MCj03938600000[1]"/>
              <p:cNvPicPr>
                <a:picLocks noChangeAspect="1" noChangeArrowheads="1"/>
              </p:cNvPicPr>
              <p:nvPr>
                <p:custDataLst>
                  <p:tags r:id="rId95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004" y="3019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15" descr="MCj03938600000[1]"/>
              <p:cNvPicPr>
                <a:picLocks noChangeAspect="1" noChangeArrowheads="1"/>
              </p:cNvPicPr>
              <p:nvPr>
                <p:custDataLst>
                  <p:tags r:id="rId96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259" y="2509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16" descr="MCj03938600000[1]"/>
              <p:cNvPicPr>
                <a:picLocks noChangeAspect="1" noChangeArrowheads="1"/>
              </p:cNvPicPr>
              <p:nvPr>
                <p:custDataLst>
                  <p:tags r:id="rId97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259" y="1828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17" descr="MCj03938600000[1]"/>
              <p:cNvPicPr>
                <a:picLocks noChangeAspect="1" noChangeArrowheads="1"/>
              </p:cNvPicPr>
              <p:nvPr>
                <p:custDataLst>
                  <p:tags r:id="rId98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940" y="3870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18" descr="MCj03938600000[1]"/>
              <p:cNvPicPr>
                <a:picLocks noChangeAspect="1" noChangeArrowheads="1"/>
              </p:cNvPicPr>
              <p:nvPr>
                <p:custDataLst>
                  <p:tags r:id="rId99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559" y="1828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19" descr="MCj03938600000[1]"/>
              <p:cNvPicPr>
                <a:picLocks noChangeAspect="1" noChangeArrowheads="1"/>
              </p:cNvPicPr>
              <p:nvPr>
                <p:custDataLst>
                  <p:tags r:id="rId100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18" y="3274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0" descr="MCj03938600000[1]"/>
              <p:cNvPicPr>
                <a:picLocks noChangeAspect="1" noChangeArrowheads="1"/>
              </p:cNvPicPr>
              <p:nvPr>
                <p:custDataLst>
                  <p:tags r:id="rId101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428" y="3444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1" descr="MCj03938600000[1]"/>
              <p:cNvPicPr>
                <a:picLocks noChangeAspect="1" noChangeArrowheads="1"/>
              </p:cNvPicPr>
              <p:nvPr>
                <p:custDataLst>
                  <p:tags r:id="rId102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728" y="3786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2" descr="MCj03938600000[1]"/>
              <p:cNvPicPr>
                <a:picLocks noChangeAspect="1" noChangeArrowheads="1"/>
              </p:cNvPicPr>
              <p:nvPr>
                <p:custDataLst>
                  <p:tags r:id="rId103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238" y="1828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3" descr="MCj03938600000[1]"/>
              <p:cNvPicPr>
                <a:picLocks noChangeAspect="1" noChangeArrowheads="1"/>
              </p:cNvPicPr>
              <p:nvPr>
                <p:custDataLst>
                  <p:tags r:id="rId104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918" y="3444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4" descr="MCj03938600000[1]"/>
              <p:cNvPicPr>
                <a:picLocks noChangeAspect="1" noChangeArrowheads="1"/>
              </p:cNvPicPr>
              <p:nvPr>
                <p:custDataLst>
                  <p:tags r:id="rId105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153" y="3615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5" descr="MCj03938600000[1]"/>
              <p:cNvPicPr>
                <a:picLocks noChangeAspect="1" noChangeArrowheads="1"/>
              </p:cNvPicPr>
              <p:nvPr>
                <p:custDataLst>
                  <p:tags r:id="rId106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6024" y="2679"/>
                <a:ext cx="510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6" descr="MCj03938600000[1]"/>
              <p:cNvPicPr>
                <a:picLocks noChangeAspect="1" noChangeArrowheads="1"/>
              </p:cNvPicPr>
              <p:nvPr>
                <p:custDataLst>
                  <p:tags r:id="rId107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599" y="2083"/>
                <a:ext cx="452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27" descr="MCj03938600000[1]"/>
              <p:cNvPicPr>
                <a:picLocks noChangeAspect="1" noChangeArrowheads="1"/>
              </p:cNvPicPr>
              <p:nvPr>
                <p:custDataLst>
                  <p:tags r:id="rId108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2708" y="3954"/>
                <a:ext cx="510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" name="Picture 28" descr="MCj03938600000[1]"/>
              <p:cNvPicPr>
                <a:picLocks noChangeAspect="1" noChangeArrowheads="1"/>
              </p:cNvPicPr>
              <p:nvPr>
                <p:custDataLst>
                  <p:tags r:id="rId109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6279" y="3786"/>
                <a:ext cx="510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" name="Picture 29" descr="MCj03938600000[1]"/>
              <p:cNvPicPr>
                <a:picLocks noChangeAspect="1" noChangeArrowheads="1"/>
              </p:cNvPicPr>
              <p:nvPr>
                <p:custDataLst>
                  <p:tags r:id="rId110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4494" y="3870"/>
                <a:ext cx="510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30" descr="MCj03938600000[1]"/>
              <p:cNvPicPr>
                <a:picLocks noChangeAspect="1" noChangeArrowheads="1"/>
              </p:cNvPicPr>
              <p:nvPr>
                <p:custDataLst>
                  <p:tags r:id="rId111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3814" y="2850"/>
                <a:ext cx="510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" name="Picture 31" descr="MCj03938600000[1]"/>
              <p:cNvPicPr>
                <a:picLocks noChangeAspect="1" noChangeArrowheads="1"/>
              </p:cNvPicPr>
              <p:nvPr>
                <p:custDataLst>
                  <p:tags r:id="rId112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6279" y="2934"/>
                <a:ext cx="510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" name="Picture 32" descr="MCj03938600000[1]"/>
              <p:cNvPicPr>
                <a:picLocks noChangeAspect="1" noChangeArrowheads="1"/>
              </p:cNvPicPr>
              <p:nvPr>
                <p:custDataLst>
                  <p:tags r:id="rId113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5089" y="3954"/>
                <a:ext cx="510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7" name="Picture 33" descr="MCj03938600000[1]"/>
              <p:cNvPicPr>
                <a:picLocks noChangeAspect="1" noChangeArrowheads="1"/>
              </p:cNvPicPr>
              <p:nvPr>
                <p:custDataLst>
                  <p:tags r:id="rId114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2792" y="2340"/>
                <a:ext cx="510" cy="6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5" name="文本框 204"/>
            <p:cNvSpPr txBox="1"/>
            <p:nvPr>
              <p:custDataLst>
                <p:tags r:id="rId115"/>
              </p:custDataLst>
            </p:nvPr>
          </p:nvSpPr>
          <p:spPr>
            <a:xfrm>
              <a:off x="2526" y="774"/>
              <a:ext cx="1288" cy="1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rgbClr val="1313E4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Arial Black" panose="020B0A04020102020204" charset="0"/>
                </a:rPr>
                <a:t>χ</a:t>
              </a:r>
              <a:r>
                <a:rPr lang="zh-CN" altLang="en-US" sz="2800" b="1" dirty="0">
                  <a:solidFill>
                    <a:srgbClr val="1313E4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Arial Black" panose="020B0A04020102020204" charset="0"/>
                </a:rPr>
                <a:t>只</a:t>
              </a:r>
              <a:endParaRPr lang="zh-CN" altLang="en-US" sz="2800" b="1" dirty="0">
                <a:solidFill>
                  <a:srgbClr val="131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 Black" panose="020B0A04020102020204" charset="0"/>
              </a:endParaRPr>
            </a:p>
          </p:txBody>
        </p:sp>
      </p:grpSp>
      <p:grpSp>
        <p:nvGrpSpPr>
          <p:cNvPr id="238" name="组合 237"/>
          <p:cNvGrpSpPr/>
          <p:nvPr>
            <p:custDataLst>
              <p:tags r:id="rId116"/>
            </p:custDataLst>
          </p:nvPr>
        </p:nvGrpSpPr>
        <p:grpSpPr>
          <a:xfrm>
            <a:off x="6433379" y="2048562"/>
            <a:ext cx="2556075" cy="953901"/>
            <a:chOff x="4897" y="2272"/>
            <a:chExt cx="2905" cy="1356"/>
          </a:xfrm>
        </p:grpSpPr>
        <p:cxnSp>
          <p:nvCxnSpPr>
            <p:cNvPr id="239" name="直接箭头连接符 238"/>
            <p:cNvCxnSpPr/>
            <p:nvPr>
              <p:custDataLst>
                <p:tags r:id="rId117"/>
              </p:custDataLst>
            </p:nvPr>
          </p:nvCxnSpPr>
          <p:spPr>
            <a:xfrm flipV="1">
              <a:off x="4897" y="2982"/>
              <a:ext cx="290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文本框 239"/>
            <p:cNvSpPr txBox="1"/>
            <p:nvPr>
              <p:custDataLst>
                <p:tags r:id="rId118"/>
              </p:custDataLst>
            </p:nvPr>
          </p:nvSpPr>
          <p:spPr>
            <a:xfrm>
              <a:off x="4977" y="2272"/>
              <a:ext cx="2676" cy="135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800" b="1" dirty="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  <a:sym typeface="+mn-ea"/>
                </a:rPr>
                <a:t>放回原来的环境，充分混合</a:t>
              </a:r>
              <a:endParaRPr lang="zh-CN" altLang="en-US" sz="28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241" name="组合 240"/>
          <p:cNvGrpSpPr/>
          <p:nvPr>
            <p:custDataLst>
              <p:tags r:id="rId119"/>
            </p:custDataLst>
          </p:nvPr>
        </p:nvGrpSpPr>
        <p:grpSpPr>
          <a:xfrm>
            <a:off x="10039503" y="3471013"/>
            <a:ext cx="1043671" cy="655771"/>
            <a:chOff x="5393" y="1996"/>
            <a:chExt cx="1186" cy="933"/>
          </a:xfrm>
        </p:grpSpPr>
        <p:cxnSp>
          <p:nvCxnSpPr>
            <p:cNvPr id="242" name="直接箭头连接符 241"/>
            <p:cNvCxnSpPr/>
            <p:nvPr>
              <p:custDataLst>
                <p:tags r:id="rId120"/>
              </p:custDataLst>
            </p:nvPr>
          </p:nvCxnSpPr>
          <p:spPr>
            <a:xfrm>
              <a:off x="5922" y="2024"/>
              <a:ext cx="0" cy="90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文本框 242"/>
            <p:cNvSpPr txBox="1"/>
            <p:nvPr>
              <p:custDataLst>
                <p:tags r:id="rId121"/>
              </p:custDataLst>
            </p:nvPr>
          </p:nvSpPr>
          <p:spPr>
            <a:xfrm>
              <a:off x="5393" y="1996"/>
              <a:ext cx="1186" cy="74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800" b="1" dirty="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宋体" panose="02010600030101010101" pitchFamily="2" charset="-122"/>
                  <a:sym typeface="+mn-ea"/>
                </a:rPr>
                <a:t>重捕</a:t>
              </a:r>
              <a:endParaRPr lang="zh-CN" altLang="en-US" sz="28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244" name="组合 243"/>
          <p:cNvGrpSpPr/>
          <p:nvPr>
            <p:custDataLst>
              <p:tags r:id="rId122"/>
            </p:custDataLst>
          </p:nvPr>
        </p:nvGrpSpPr>
        <p:grpSpPr>
          <a:xfrm>
            <a:off x="8837662" y="4110609"/>
            <a:ext cx="2694940" cy="1229995"/>
            <a:chOff x="554" y="6539"/>
            <a:chExt cx="4244" cy="1937"/>
          </a:xfrm>
        </p:grpSpPr>
        <p:grpSp>
          <p:nvGrpSpPr>
            <p:cNvPr id="245" name="Group 112"/>
            <p:cNvGrpSpPr/>
            <p:nvPr>
              <p:custDataLst>
                <p:tags r:id="rId123"/>
              </p:custDataLst>
            </p:nvPr>
          </p:nvGrpSpPr>
          <p:grpSpPr>
            <a:xfrm>
              <a:off x="1650" y="6539"/>
              <a:ext cx="3148" cy="1937"/>
              <a:chOff x="544" y="2750"/>
              <a:chExt cx="1679" cy="1032"/>
            </a:xfrm>
          </p:grpSpPr>
          <p:sp>
            <p:nvSpPr>
              <p:cNvPr id="247" name="Rectangle 114"/>
              <p:cNvSpPr>
                <a:spLocks noChangeArrowheads="1"/>
              </p:cNvSpPr>
              <p:nvPr>
                <p:custDataLst>
                  <p:tags r:id="rId124"/>
                </p:custDataLst>
              </p:nvPr>
            </p:nvSpPr>
            <p:spPr bwMode="auto">
              <a:xfrm>
                <a:off x="544" y="2750"/>
                <a:ext cx="1679" cy="1032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>
                  <a:solidFill>
                    <a:srgbClr val="1313E4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Arial Black" panose="020B0A04020102020204" charset="0"/>
                </a:endParaRPr>
              </a:p>
            </p:txBody>
          </p:sp>
          <p:pic>
            <p:nvPicPr>
              <p:cNvPr id="248" name="Picture 115" descr="MCj03938600000[1]"/>
              <p:cNvPicPr>
                <a:picLocks noChangeAspect="1" noChangeArrowheads="1"/>
              </p:cNvPicPr>
              <p:nvPr>
                <p:custDataLst>
                  <p:tags r:id="rId125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1769" y="2841"/>
                <a:ext cx="272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116" descr="MCj03938600000[1]"/>
              <p:cNvPicPr>
                <a:picLocks noChangeAspect="1" noChangeArrowheads="1"/>
              </p:cNvPicPr>
              <p:nvPr>
                <p:custDataLst>
                  <p:tags r:id="rId126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1406" y="2887"/>
                <a:ext cx="272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118" descr="MCj03938600000[1]"/>
              <p:cNvPicPr>
                <a:picLocks noChangeAspect="1" noChangeArrowheads="1"/>
              </p:cNvPicPr>
              <p:nvPr>
                <p:custDataLst>
                  <p:tags r:id="rId127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71" y="2887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119" descr="MCj03938600000[1]"/>
              <p:cNvPicPr>
                <a:picLocks noChangeAspect="1" noChangeArrowheads="1"/>
              </p:cNvPicPr>
              <p:nvPr>
                <p:custDataLst>
                  <p:tags r:id="rId128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16" y="3385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120" descr="MCj03938600000[1]"/>
              <p:cNvPicPr>
                <a:picLocks noChangeAspect="1" noChangeArrowheads="1"/>
              </p:cNvPicPr>
              <p:nvPr>
                <p:custDataLst>
                  <p:tags r:id="rId129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43" y="2796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121" descr="MCj03938600000[1]"/>
              <p:cNvPicPr>
                <a:picLocks noChangeAspect="1" noChangeArrowheads="1"/>
              </p:cNvPicPr>
              <p:nvPr>
                <p:custDataLst>
                  <p:tags r:id="rId130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11" y="3203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122" descr="MCj03938600000[1]"/>
              <p:cNvPicPr>
                <a:picLocks noChangeAspect="1" noChangeArrowheads="1"/>
              </p:cNvPicPr>
              <p:nvPr>
                <p:custDataLst>
                  <p:tags r:id="rId131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633" y="3204"/>
                <a:ext cx="241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123" descr="MCj03938600000[1]"/>
              <p:cNvPicPr>
                <a:picLocks noChangeAspect="1" noChangeArrowheads="1"/>
              </p:cNvPicPr>
              <p:nvPr>
                <p:custDataLst>
                  <p:tags r:id="rId132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1338" y="3385"/>
                <a:ext cx="272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124" descr="MCj03938600000[1]"/>
              <p:cNvPicPr>
                <a:picLocks noChangeAspect="1" noChangeArrowheads="1"/>
              </p:cNvPicPr>
              <p:nvPr>
                <p:custDataLst>
                  <p:tags r:id="rId133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590" y="3249"/>
                <a:ext cx="272" cy="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7" name="Oval 125"/>
              <p:cNvSpPr>
                <a:spLocks noChangeArrowheads="1"/>
              </p:cNvSpPr>
              <p:nvPr>
                <p:custDataLst>
                  <p:tags r:id="rId134"/>
                </p:custDataLst>
              </p:nvPr>
            </p:nvSpPr>
            <p:spPr bwMode="auto">
              <a:xfrm>
                <a:off x="1429" y="3521"/>
                <a:ext cx="90" cy="9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>
                  <a:solidFill>
                    <a:srgbClr val="1313E4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Arial Black" panose="020B0A04020102020204" charset="0"/>
                </a:endParaRPr>
              </a:p>
            </p:txBody>
          </p:sp>
          <p:sp>
            <p:nvSpPr>
              <p:cNvPr id="258" name="Oval 126"/>
              <p:cNvSpPr>
                <a:spLocks noChangeArrowheads="1"/>
              </p:cNvSpPr>
              <p:nvPr>
                <p:custDataLst>
                  <p:tags r:id="rId135"/>
                </p:custDataLst>
              </p:nvPr>
            </p:nvSpPr>
            <p:spPr bwMode="auto">
              <a:xfrm>
                <a:off x="1837" y="2976"/>
                <a:ext cx="90" cy="9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>
                  <a:solidFill>
                    <a:srgbClr val="1313E4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Arial Black" panose="020B0A04020102020204" charset="0"/>
                </a:endParaRPr>
              </a:p>
            </p:txBody>
          </p:sp>
          <p:sp>
            <p:nvSpPr>
              <p:cNvPr id="259" name="Oval 127"/>
              <p:cNvSpPr>
                <a:spLocks noChangeArrowheads="1"/>
              </p:cNvSpPr>
              <p:nvPr>
                <p:custDataLst>
                  <p:tags r:id="rId136"/>
                </p:custDataLst>
              </p:nvPr>
            </p:nvSpPr>
            <p:spPr bwMode="auto">
              <a:xfrm>
                <a:off x="884" y="3521"/>
                <a:ext cx="90" cy="9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>
                  <a:solidFill>
                    <a:srgbClr val="1313E4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Arial Black" panose="020B0A04020102020204" charset="0"/>
                </a:endParaRPr>
              </a:p>
            </p:txBody>
          </p:sp>
          <p:sp>
            <p:nvSpPr>
              <p:cNvPr id="260" name="Oval 128"/>
              <p:cNvSpPr>
                <a:spLocks noChangeArrowheads="1"/>
              </p:cNvSpPr>
              <p:nvPr>
                <p:custDataLst>
                  <p:tags r:id="rId137"/>
                </p:custDataLst>
              </p:nvPr>
            </p:nvSpPr>
            <p:spPr bwMode="auto">
              <a:xfrm>
                <a:off x="1111" y="2931"/>
                <a:ext cx="90" cy="9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800">
                  <a:solidFill>
                    <a:srgbClr val="1313E4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Arial Black" panose="020B0A04020102020204" charset="0"/>
                </a:endParaRPr>
              </a:p>
            </p:txBody>
          </p:sp>
        </p:grpSp>
        <p:sp>
          <p:nvSpPr>
            <p:cNvPr id="246" name="文本框 245"/>
            <p:cNvSpPr txBox="1"/>
            <p:nvPr>
              <p:custDataLst>
                <p:tags r:id="rId138"/>
              </p:custDataLst>
            </p:nvPr>
          </p:nvSpPr>
          <p:spPr>
            <a:xfrm>
              <a:off x="554" y="7072"/>
              <a:ext cx="1230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1313E4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Arial Black" panose="020B0A04020102020204" charset="0"/>
                </a:rPr>
                <a:t>n</a:t>
              </a:r>
              <a:r>
                <a:rPr lang="zh-CN" altLang="en-US" sz="2800" b="1" dirty="0">
                  <a:solidFill>
                    <a:srgbClr val="1313E4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Arial Black" panose="020B0A04020102020204" charset="0"/>
                </a:rPr>
                <a:t>只</a:t>
              </a:r>
              <a:endParaRPr lang="zh-CN" altLang="en-US" sz="2800" b="1" dirty="0">
                <a:solidFill>
                  <a:srgbClr val="1313E4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 Black" panose="020B0A04020102020204" charset="0"/>
              </a:endParaRPr>
            </a:p>
          </p:txBody>
        </p:sp>
      </p:grpSp>
      <p:sp>
        <p:nvSpPr>
          <p:cNvPr id="261" name="TextBox 6"/>
          <p:cNvSpPr txBox="1"/>
          <p:nvPr>
            <p:custDataLst>
              <p:tags r:id="rId139"/>
            </p:custDataLst>
          </p:nvPr>
        </p:nvSpPr>
        <p:spPr>
          <a:xfrm>
            <a:off x="500962" y="4196180"/>
            <a:ext cx="3619633" cy="693106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Aft>
                <a:spcPct val="0"/>
              </a:spcAft>
              <a:defRPr sz="2800" kern="100">
                <a:latin typeface="Times New Roman" panose="02020603050405020304"/>
                <a:ea typeface="华文细黑" panose="02010600040101010101" charset="-122"/>
                <a:cs typeface="Courier New" panose="02070309020205020404"/>
              </a:defRPr>
            </a:lvl1pPr>
          </a:lstStyle>
          <a:p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 Black" panose="020B0A04020102020204" charset="0"/>
              </a:rPr>
              <a:t>初次捕获并标志数</a:t>
            </a:r>
            <a:r>
              <a:rPr lang="en-US" altLang="zh-CN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 Black" panose="020B0A04020102020204" charset="0"/>
              </a:rPr>
              <a:t>(M)</a:t>
            </a:r>
            <a:endParaRPr lang="en-US" altLang="zh-CN" sz="28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rial Black" panose="020B0A04020102020204" charset="0"/>
            </a:endParaRPr>
          </a:p>
        </p:txBody>
      </p:sp>
      <p:sp>
        <p:nvSpPr>
          <p:cNvPr id="262" name="TextBox 7"/>
          <p:cNvSpPr txBox="1"/>
          <p:nvPr>
            <p:custDataLst>
              <p:tags r:id="rId140"/>
            </p:custDataLst>
          </p:nvPr>
        </p:nvSpPr>
        <p:spPr>
          <a:xfrm>
            <a:off x="1164314" y="4556644"/>
            <a:ext cx="2663679" cy="85597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Aft>
                <a:spcPct val="0"/>
              </a:spcAft>
              <a:defRPr sz="2800" kern="100">
                <a:latin typeface="Times New Roman" panose="02020603050405020304"/>
                <a:ea typeface="华文细黑" panose="02010600040101010101" charset="-122"/>
                <a:cs typeface="Courier New" panose="02070309020205020404"/>
              </a:defRPr>
            </a:lvl1pPr>
          </a:lstStyle>
          <a:p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 Black" panose="020B0A04020102020204" charset="0"/>
              </a:rPr>
              <a:t>个体总数</a:t>
            </a:r>
            <a:r>
              <a:rPr lang="en-US" altLang="zh-CN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 Black" panose="020B0A04020102020204" charset="0"/>
              </a:rPr>
              <a:t>(</a:t>
            </a:r>
            <a:r>
              <a:rPr lang="el-GR" altLang="zh-CN" sz="3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 Black" panose="020B0A04020102020204" charset="0"/>
              </a:rPr>
              <a:t>χ</a:t>
            </a:r>
            <a:r>
              <a:rPr lang="en-US" altLang="zh-CN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 Black" panose="020B0A04020102020204" charset="0"/>
              </a:rPr>
              <a:t>)</a:t>
            </a:r>
            <a:endParaRPr lang="en-US" altLang="zh-CN" sz="28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rial Black" panose="020B0A04020102020204" charset="0"/>
            </a:endParaRPr>
          </a:p>
        </p:txBody>
      </p:sp>
      <p:sp>
        <p:nvSpPr>
          <p:cNvPr id="263" name="TextBox 11"/>
          <p:cNvSpPr txBox="1"/>
          <p:nvPr>
            <p:custDataLst>
              <p:tags r:id="rId141"/>
            </p:custDataLst>
          </p:nvPr>
        </p:nvSpPr>
        <p:spPr>
          <a:xfrm>
            <a:off x="4547120" y="4175507"/>
            <a:ext cx="3970914" cy="693106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Aft>
                <a:spcPct val="0"/>
              </a:spcAft>
              <a:defRPr sz="2800" kern="100">
                <a:latin typeface="Times New Roman" panose="02020603050405020304"/>
                <a:ea typeface="华文细黑" panose="02010600040101010101" charset="-122"/>
                <a:cs typeface="Courier New" panose="02070309020205020404"/>
              </a:defRPr>
            </a:lvl1pPr>
          </a:lstStyle>
          <a:p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 Black" panose="020B0A04020102020204" charset="0"/>
              </a:rPr>
              <a:t>重捕获的标志个体数</a:t>
            </a:r>
            <a:r>
              <a:rPr lang="en-US" altLang="zh-CN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 Black" panose="020B0A04020102020204" charset="0"/>
              </a:rPr>
              <a:t>(a)</a:t>
            </a:r>
            <a:endParaRPr lang="en-US" altLang="zh-CN" sz="28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rial Black" panose="020B0A04020102020204" charset="0"/>
            </a:endParaRPr>
          </a:p>
        </p:txBody>
      </p:sp>
      <p:sp>
        <p:nvSpPr>
          <p:cNvPr id="264" name="TextBox 13"/>
          <p:cNvSpPr txBox="1"/>
          <p:nvPr>
            <p:custDataLst>
              <p:tags r:id="rId142"/>
            </p:custDataLst>
          </p:nvPr>
        </p:nvSpPr>
        <p:spPr>
          <a:xfrm>
            <a:off x="4804226" y="4698497"/>
            <a:ext cx="3529406" cy="693106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Aft>
                <a:spcPct val="0"/>
              </a:spcAft>
              <a:defRPr sz="2800" kern="100">
                <a:latin typeface="Times New Roman" panose="02020603050405020304"/>
                <a:ea typeface="华文细黑" panose="02010600040101010101" charset="-122"/>
                <a:cs typeface="Courier New" panose="02070309020205020404"/>
              </a:defRPr>
            </a:lvl1pPr>
          </a:lstStyle>
          <a:p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 Black" panose="020B0A04020102020204" charset="0"/>
              </a:rPr>
              <a:t>再次捕获的个体数</a:t>
            </a:r>
            <a:r>
              <a:rPr lang="en-US" altLang="zh-CN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 Black" panose="020B0A04020102020204" charset="0"/>
              </a:rPr>
              <a:t>(n)</a:t>
            </a:r>
            <a:endParaRPr lang="en-US" altLang="zh-CN" sz="28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rial Black" panose="020B0A04020102020204" charset="0"/>
            </a:endParaRPr>
          </a:p>
        </p:txBody>
      </p:sp>
      <p:sp>
        <p:nvSpPr>
          <p:cNvPr id="265" name="TextBox 15"/>
          <p:cNvSpPr txBox="1"/>
          <p:nvPr>
            <p:custDataLst>
              <p:tags r:id="rId143"/>
            </p:custDataLst>
          </p:nvPr>
        </p:nvSpPr>
        <p:spPr>
          <a:xfrm>
            <a:off x="4120595" y="4365401"/>
            <a:ext cx="503939" cy="85597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Aft>
                <a:spcPct val="0"/>
              </a:spcAft>
              <a:defRPr sz="2800" kern="100">
                <a:latin typeface="Times New Roman" panose="02020603050405020304"/>
                <a:ea typeface="华文细黑" panose="02010600040101010101" charset="-122"/>
                <a:cs typeface="Courier New" panose="02070309020205020404"/>
              </a:defRPr>
            </a:lvl1pPr>
          </a:lstStyle>
          <a:p>
            <a:r>
              <a:rPr lang="en-US" altLang="zh-CN" sz="3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 Black" panose="020B0A04020102020204" charset="0"/>
              </a:rPr>
              <a:t>=</a:t>
            </a:r>
            <a:endParaRPr lang="en-US" altLang="zh-CN" sz="36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rial Black" panose="020B0A04020102020204" charset="0"/>
            </a:endParaRPr>
          </a:p>
        </p:txBody>
      </p:sp>
      <p:cxnSp>
        <p:nvCxnSpPr>
          <p:cNvPr id="266" name="直接连接符 265"/>
          <p:cNvCxnSpPr/>
          <p:nvPr>
            <p:custDataLst>
              <p:tags r:id="rId144"/>
            </p:custDataLst>
          </p:nvPr>
        </p:nvCxnSpPr>
        <p:spPr>
          <a:xfrm flipV="1">
            <a:off x="579166" y="4884315"/>
            <a:ext cx="3549015" cy="1079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7" name="直接连接符 266"/>
          <p:cNvCxnSpPr/>
          <p:nvPr>
            <p:custDataLst>
              <p:tags r:id="rId145"/>
            </p:custDataLst>
          </p:nvPr>
        </p:nvCxnSpPr>
        <p:spPr>
          <a:xfrm>
            <a:off x="4662820" y="4880481"/>
            <a:ext cx="381554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9" name="AutoShape 6"/>
          <p:cNvSpPr>
            <a:spLocks noChangeArrowheads="1"/>
          </p:cNvSpPr>
          <p:nvPr/>
        </p:nvSpPr>
        <p:spPr bwMode="ltGray">
          <a:xfrm>
            <a:off x="156555" y="123670"/>
            <a:ext cx="5282711" cy="53164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3200" b="0" kern="0" dirty="0">
                <a:solidFill>
                  <a:sysClr val="window" lastClr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种群的数量特征：种群密度</a:t>
            </a:r>
            <a:endParaRPr lang="zh-CN" altLang="en-US" sz="3200" b="0" kern="0" dirty="0">
              <a:solidFill>
                <a:sysClr val="window" lastClr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268" name="组合 28"/>
          <p:cNvGrpSpPr/>
          <p:nvPr/>
        </p:nvGrpSpPr>
        <p:grpSpPr bwMode="auto">
          <a:xfrm>
            <a:off x="1927162" y="787386"/>
            <a:ext cx="8091291" cy="524675"/>
            <a:chOff x="642909" y="5857892"/>
            <a:chExt cx="6613736" cy="357190"/>
          </a:xfrm>
        </p:grpSpPr>
        <p:sp>
          <p:nvSpPr>
            <p:cNvPr id="270" name="燕尾形 23"/>
            <p:cNvSpPr/>
            <p:nvPr/>
          </p:nvSpPr>
          <p:spPr>
            <a:xfrm>
              <a:off x="642909" y="5857892"/>
              <a:ext cx="1285884" cy="357190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r>
                <a:rPr lang="zh-CN" altLang="en-US" sz="2800" b="1" dirty="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捕捉</a:t>
              </a:r>
              <a:endParaRPr lang="zh-CN" altLang="en-US" sz="28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271" name="燕尾形 24"/>
            <p:cNvSpPr/>
            <p:nvPr/>
          </p:nvSpPr>
          <p:spPr>
            <a:xfrm>
              <a:off x="1928793" y="5857892"/>
              <a:ext cx="1285884" cy="357190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r>
                <a:rPr lang="zh-CN" altLang="en-US" sz="2800" b="1" dirty="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标记</a:t>
              </a:r>
              <a:endParaRPr lang="zh-CN" altLang="en-US" sz="28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272" name="燕尾形 25"/>
            <p:cNvSpPr/>
            <p:nvPr/>
          </p:nvSpPr>
          <p:spPr>
            <a:xfrm>
              <a:off x="3286115" y="5857892"/>
              <a:ext cx="1255886" cy="357190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r>
                <a:rPr lang="zh-CN" altLang="en-US" sz="2800" b="1" dirty="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放回</a:t>
              </a:r>
              <a:endParaRPr lang="zh-CN" altLang="en-US" sz="28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273" name="燕尾形 26"/>
            <p:cNvSpPr/>
            <p:nvPr/>
          </p:nvSpPr>
          <p:spPr>
            <a:xfrm>
              <a:off x="4643438" y="5857892"/>
              <a:ext cx="1255885" cy="357190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r>
                <a:rPr lang="zh-CN" altLang="en-US" sz="2800" b="1" dirty="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重捕</a:t>
              </a:r>
              <a:endParaRPr lang="zh-CN" altLang="en-US" sz="28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274" name="燕尾形 27"/>
            <p:cNvSpPr/>
            <p:nvPr/>
          </p:nvSpPr>
          <p:spPr>
            <a:xfrm>
              <a:off x="6000760" y="5857892"/>
              <a:ext cx="1255885" cy="357190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r>
                <a:rPr lang="zh-CN" altLang="en-US" sz="2800" b="1" dirty="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计算</a:t>
              </a:r>
              <a:endParaRPr lang="zh-CN" altLang="en-US" sz="28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/>
      <p:bldP spid="262" grpId="0"/>
      <p:bldP spid="263" grpId="0"/>
      <p:bldP spid="264" grpId="0"/>
      <p:bldP spid="2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教室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543" y="5489543"/>
            <a:ext cx="1368457" cy="1368457"/>
          </a:xfrm>
          <a:prstGeom prst="rect">
            <a:avLst/>
          </a:prstGeom>
        </p:spPr>
      </p:pic>
      <p:grpSp>
        <p:nvGrpSpPr>
          <p:cNvPr id="5" name="组合 5"/>
          <p:cNvGrpSpPr/>
          <p:nvPr/>
        </p:nvGrpSpPr>
        <p:grpSpPr bwMode="auto">
          <a:xfrm>
            <a:off x="681123" y="1286403"/>
            <a:ext cx="10425105" cy="2246769"/>
            <a:chOff x="500034" y="1649855"/>
            <a:chExt cx="6599311" cy="2793306"/>
          </a:xfrm>
          <a:noFill/>
        </p:grpSpPr>
        <p:sp>
          <p:nvSpPr>
            <p:cNvPr id="6" name="圆角矩形 29"/>
            <p:cNvSpPr>
              <a:spLocks noChangeArrowheads="1"/>
            </p:cNvSpPr>
            <p:nvPr/>
          </p:nvSpPr>
          <p:spPr bwMode="auto">
            <a:xfrm>
              <a:off x="500034" y="1785924"/>
              <a:ext cx="6576389" cy="2644023"/>
            </a:xfrm>
            <a:prstGeom prst="roundRect">
              <a:avLst>
                <a:gd name="adj" fmla="val 11204"/>
              </a:avLst>
            </a:prstGeom>
            <a:grpFill/>
            <a:ln w="28575">
              <a:solidFill>
                <a:srgbClr val="7F7F7F"/>
              </a:solidFill>
              <a:bevel/>
            </a:ln>
          </p:spPr>
          <p:txBody>
            <a:bodyPr anchor="ctr"/>
            <a:lstStyle>
              <a:lvl1pPr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endParaRPr lang="zh-CN" altLang="zh-CN" sz="400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601878" y="1649855"/>
              <a:ext cx="6497467" cy="2793306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2800" b="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①在抓捕时，每个个体被捕的机率相等；</a:t>
              </a:r>
              <a:endParaRPr lang="en-US" altLang="zh-CN" sz="2800" b="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zh-CN" altLang="en-US" sz="2800" b="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②调查期间，没有迁入或迁出，没有新的出生和死亡；</a:t>
              </a:r>
              <a:endParaRPr lang="zh-CN" altLang="en-US" sz="2800" b="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eaLnBrk="1" hangingPunct="1"/>
              <a:r>
                <a:rPr lang="zh-CN" altLang="en-US" sz="2800" b="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③标记物不能太明显、脱落，也不能影响生物个体的生命活动和</a:t>
              </a:r>
              <a:endParaRPr lang="en-US" altLang="zh-CN" sz="2800" b="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eaLnBrk="1" hangingPunct="1"/>
              <a:r>
                <a:rPr lang="en-US" altLang="zh-CN" sz="2800" b="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   </a:t>
              </a:r>
              <a:r>
                <a:rPr lang="zh-CN" altLang="en-US" sz="2800" b="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正常的行为。　　</a:t>
              </a:r>
              <a:endParaRPr lang="zh-CN" altLang="en-US" sz="2800" b="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8" name="Picture 60" descr="老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77130" y="4967925"/>
            <a:ext cx="2128837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圆角矩形 4"/>
          <p:cNvSpPr/>
          <p:nvPr/>
        </p:nvSpPr>
        <p:spPr>
          <a:xfrm>
            <a:off x="350362" y="729989"/>
            <a:ext cx="4853233" cy="5788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标志重捕法需要注意的事项：</a:t>
            </a:r>
            <a:endParaRPr lang="en-US" altLang="zh-CN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圆角矩形 6"/>
          <p:cNvSpPr/>
          <p:nvPr/>
        </p:nvSpPr>
        <p:spPr>
          <a:xfrm>
            <a:off x="482340" y="3613085"/>
            <a:ext cx="1857375" cy="5788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小试伸手：</a:t>
            </a:r>
            <a:endParaRPr lang="zh-CN" altLang="en-US" sz="2800" dirty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11" name="组合 9"/>
          <p:cNvGrpSpPr/>
          <p:nvPr/>
        </p:nvGrpSpPr>
        <p:grpSpPr bwMode="auto">
          <a:xfrm>
            <a:off x="893393" y="4197490"/>
            <a:ext cx="9023606" cy="1976281"/>
            <a:chOff x="785786" y="3550611"/>
            <a:chExt cx="7326515" cy="1976830"/>
          </a:xfrm>
        </p:grpSpPr>
        <p:sp>
          <p:nvSpPr>
            <p:cNvPr id="12" name="圆角矩形 7"/>
            <p:cNvSpPr/>
            <p:nvPr/>
          </p:nvSpPr>
          <p:spPr>
            <a:xfrm>
              <a:off x="785786" y="3643314"/>
              <a:ext cx="7303553" cy="1884127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endPara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832475" y="3550611"/>
              <a:ext cx="7279826" cy="1955565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2800" b="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       某鱼塘中，第一次捕获鲫鱼</a:t>
              </a:r>
              <a:r>
                <a:rPr lang="en-US" altLang="zh-CN" sz="2800" b="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100</a:t>
              </a:r>
              <a:r>
                <a:rPr lang="zh-CN" altLang="en-US" sz="2800" b="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条，做上标记后放回，第二次捕获鲫鱼</a:t>
              </a:r>
              <a:r>
                <a:rPr lang="en-US" altLang="zh-CN" sz="2800" b="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91</a:t>
              </a:r>
              <a:r>
                <a:rPr lang="zh-CN" altLang="en-US" sz="2800" b="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条，其中有标记的</a:t>
              </a:r>
              <a:r>
                <a:rPr lang="en-US" altLang="zh-CN" sz="2800" b="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25</a:t>
              </a:r>
              <a:r>
                <a:rPr lang="zh-CN" altLang="en-US" sz="2800" b="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条。请你估算该鱼塘中共有鲫鱼多少条？</a:t>
              </a:r>
              <a:endParaRPr lang="en-US" altLang="zh-CN" sz="2800" b="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15" name="AutoShape 6"/>
          <p:cNvSpPr>
            <a:spLocks noChangeArrowheads="1"/>
          </p:cNvSpPr>
          <p:nvPr/>
        </p:nvSpPr>
        <p:spPr bwMode="ltGray">
          <a:xfrm>
            <a:off x="156555" y="123670"/>
            <a:ext cx="5282711" cy="53164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3200" b="0" kern="0" dirty="0">
                <a:solidFill>
                  <a:sysClr val="window" lastClr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种群的数量特征：种群密度</a:t>
            </a:r>
            <a:endParaRPr lang="zh-CN" altLang="en-US" sz="3200" b="0" kern="0" dirty="0">
              <a:solidFill>
                <a:sysClr val="window" lastClr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教室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543" y="5489543"/>
            <a:ext cx="1368457" cy="136845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8554" y="1076592"/>
            <a:ext cx="11094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资料：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2020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年，常州市户籍总人口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386.63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万人，出生人口为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2.94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万，出生率为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7.6‰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；死亡人口为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3.05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万，死亡率为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7.9‰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。人口自然增长率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-0.3‰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en-US" altLang="zh-CN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2417" y="2523969"/>
            <a:ext cx="7336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/>
              <a:t>请尝试回答：什么是出生率？什么是死亡率？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06495" y="3109571"/>
            <a:ext cx="18780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buFontTx/>
              <a:buNone/>
              <a:defRPr/>
            </a:pPr>
            <a:r>
              <a:rPr lang="zh-CN" altLang="en-US" sz="3200" b="1" dirty="0">
                <a:solidFill>
                  <a:schemeClr val="accent2">
                    <a:lumMod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出生率：</a:t>
            </a:r>
            <a:endParaRPr lang="zh-CN" altLang="en-US" sz="2800" dirty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6494" y="3581340"/>
            <a:ext cx="18780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 eaLnBrk="0" hangingPunct="0">
              <a:buFontTx/>
              <a:buNone/>
              <a:defRPr sz="3200" b="1">
                <a:solidFill>
                  <a:schemeClr val="accent2">
                    <a:lumMod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pPr algn="l"/>
            <a:r>
              <a:rPr lang="zh-CN" altLang="en-US" dirty="0"/>
              <a:t>死亡率：</a:t>
            </a:r>
            <a:endParaRPr lang="zh-CN" altLang="en-US" sz="2800" b="0" dirty="0">
              <a:solidFill>
                <a:schemeClr val="tx1"/>
              </a:solidFill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ltGray">
          <a:xfrm>
            <a:off x="156555" y="123670"/>
            <a:ext cx="6272525" cy="53164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3200" b="0" kern="0" dirty="0">
                <a:solidFill>
                  <a:sysClr val="window" lastClr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种群的数量特征：出生率和死亡率</a:t>
            </a:r>
            <a:endParaRPr lang="zh-CN" altLang="en-US" sz="3200" b="0" kern="0" dirty="0">
              <a:solidFill>
                <a:sysClr val="window" lastClr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897138" y="3160062"/>
            <a:ext cx="10127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在</a:t>
            </a:r>
            <a:r>
              <a:rPr lang="zh-CN" altLang="en-US" sz="28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单位时间内，新产生的个体数目占该种群个体总数的比值。</a:t>
            </a:r>
            <a:endParaRPr lang="zh-CN" altLang="en-US" sz="2800" dirty="0"/>
          </a:p>
        </p:txBody>
      </p:sp>
      <p:sp>
        <p:nvSpPr>
          <p:cNvPr id="18" name="文本框 17"/>
          <p:cNvSpPr txBox="1"/>
          <p:nvPr/>
        </p:nvSpPr>
        <p:spPr>
          <a:xfrm>
            <a:off x="1897138" y="3631995"/>
            <a:ext cx="9442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在单位时间内，死亡的个体数目占该种群个体总数的比值。</a:t>
            </a: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2456726" y="4442509"/>
            <a:ext cx="6361981" cy="19288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11" name="矩形 9"/>
          <p:cNvSpPr>
            <a:spLocks noChangeArrowheads="1"/>
          </p:cNvSpPr>
          <p:nvPr/>
        </p:nvSpPr>
        <p:spPr bwMode="auto">
          <a:xfrm>
            <a:off x="2456726" y="4435902"/>
            <a:ext cx="6361982" cy="18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05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出生率 </a:t>
            </a:r>
            <a:r>
              <a:rPr lang="en-US" altLang="zh-CN" sz="2800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&gt; </a:t>
            </a:r>
            <a:r>
              <a:rPr lang="zh-CN" altLang="en-US" sz="2800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死亡率      种群密度增加	</a:t>
            </a:r>
            <a:endParaRPr lang="zh-CN" altLang="en-US" sz="2800" dirty="0">
              <a:solidFill>
                <a:srgbClr val="0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eaLnBrk="1" hangingPunct="1">
              <a:lnSpc>
                <a:spcPct val="105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出生率≈死亡率       种群密度相对稳定</a:t>
            </a:r>
            <a:endParaRPr lang="zh-CN" altLang="en-US" sz="2800" dirty="0">
              <a:solidFill>
                <a:srgbClr val="0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eaLnBrk="1" hangingPunct="1">
              <a:lnSpc>
                <a:spcPct val="105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出生率 </a:t>
            </a:r>
            <a:r>
              <a:rPr lang="en-US" altLang="zh-CN" sz="2800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&lt; </a:t>
            </a:r>
            <a:r>
              <a:rPr lang="zh-CN" altLang="en-US" sz="2800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死亡率      种群密度降低</a:t>
            </a:r>
            <a:endParaRPr lang="zh-CN" altLang="en-US" sz="2800" dirty="0">
              <a:solidFill>
                <a:srgbClr val="0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我国2020年出生率创43年来新低,财经,投资,好看视频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943" y="951146"/>
            <a:ext cx="97536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4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教室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543" y="5489543"/>
            <a:ext cx="1368457" cy="1368457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028848" y="1052770"/>
            <a:ext cx="6982061" cy="2256253"/>
            <a:chOff x="5002432" y="1851453"/>
            <a:chExt cx="6982061" cy="2256253"/>
          </a:xfrm>
        </p:grpSpPr>
        <p:pic>
          <p:nvPicPr>
            <p:cNvPr id="5" name="Picture 7" descr="H:\周建\u=3126965202,3859178299&amp;fm=23&amp;gp=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2432" y="1851454"/>
              <a:ext cx="3440784" cy="2256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http://img5.imgtn.bdimg.com/it/u=3532673924,2507526997&amp;fm=23&amp;gp=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2519" y="1851453"/>
              <a:ext cx="3541974" cy="2248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972818" y="538733"/>
            <a:ext cx="5857875" cy="59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某火车站节前节后对比：人口流动</a:t>
            </a: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8" name="组合 10"/>
          <p:cNvGrpSpPr/>
          <p:nvPr/>
        </p:nvGrpSpPr>
        <p:grpSpPr bwMode="auto">
          <a:xfrm>
            <a:off x="5538525" y="4018785"/>
            <a:ext cx="6038091" cy="1928812"/>
            <a:chOff x="928662" y="4214818"/>
            <a:chExt cx="6047018" cy="1928813"/>
          </a:xfrm>
        </p:grpSpPr>
        <p:sp>
          <p:nvSpPr>
            <p:cNvPr id="9" name="矩形 8"/>
            <p:cNvSpPr/>
            <p:nvPr/>
          </p:nvSpPr>
          <p:spPr bwMode="auto">
            <a:xfrm>
              <a:off x="928662" y="4214818"/>
              <a:ext cx="6047018" cy="192881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accent5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10" name="矩形 12"/>
            <p:cNvSpPr>
              <a:spLocks noChangeArrowheads="1"/>
            </p:cNvSpPr>
            <p:nvPr/>
          </p:nvSpPr>
          <p:spPr bwMode="auto">
            <a:xfrm>
              <a:off x="975797" y="4248548"/>
              <a:ext cx="5999883" cy="185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05000"/>
                </a:lnSpc>
                <a:spcBef>
                  <a:spcPct val="50000"/>
                </a:spcBef>
              </a:pPr>
              <a:r>
                <a:rPr lang="zh-CN" altLang="en-US" sz="2800" b="1" dirty="0">
                  <a:solidFill>
                    <a:srgbClr val="00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迁入率 </a:t>
              </a:r>
              <a:r>
                <a:rPr lang="en-US" altLang="zh-CN" sz="2800" b="1" dirty="0">
                  <a:solidFill>
                    <a:srgbClr val="00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&gt; </a:t>
              </a:r>
              <a:r>
                <a:rPr lang="zh-CN" altLang="en-US" sz="2800" b="1" dirty="0">
                  <a:solidFill>
                    <a:srgbClr val="00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迁出率   种群密度增加</a:t>
              </a:r>
              <a:endParaRPr lang="zh-CN" altLang="en-US" sz="2800" b="1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>
                <a:lnSpc>
                  <a:spcPct val="105000"/>
                </a:lnSpc>
                <a:spcBef>
                  <a:spcPct val="50000"/>
                </a:spcBef>
              </a:pPr>
              <a:r>
                <a:rPr lang="zh-CN" altLang="en-US" sz="2800" b="1" dirty="0">
                  <a:solidFill>
                    <a:srgbClr val="00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迁入率</a:t>
              </a:r>
              <a:r>
                <a:rPr lang="zh-CN" altLang="en-US" sz="2800" dirty="0">
                  <a:solidFill>
                    <a:srgbClr val="00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≈ </a:t>
              </a:r>
              <a:r>
                <a:rPr lang="zh-CN" altLang="en-US" sz="2800" b="1" dirty="0">
                  <a:solidFill>
                    <a:srgbClr val="00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迁出率   种群密度相对稳定</a:t>
              </a:r>
              <a:endParaRPr lang="zh-CN" altLang="en-US" sz="2800" b="1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>
                <a:lnSpc>
                  <a:spcPct val="105000"/>
                </a:lnSpc>
                <a:spcBef>
                  <a:spcPct val="50000"/>
                </a:spcBef>
              </a:pPr>
              <a:r>
                <a:rPr lang="zh-CN" altLang="en-US" sz="2800" b="1" dirty="0">
                  <a:solidFill>
                    <a:srgbClr val="00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迁入率 </a:t>
              </a:r>
              <a:r>
                <a:rPr lang="en-US" altLang="zh-CN" sz="2800" b="1" dirty="0">
                  <a:solidFill>
                    <a:srgbClr val="00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&lt; </a:t>
              </a:r>
              <a:r>
                <a:rPr lang="zh-CN" altLang="en-US" sz="2800" b="1" dirty="0">
                  <a:solidFill>
                    <a:srgbClr val="00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迁出率    种群密度降低</a:t>
              </a:r>
              <a:endParaRPr lang="zh-CN" altLang="en-US" sz="2800" b="1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11117" y="886872"/>
            <a:ext cx="479562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资料：第七次人口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普查数据显示，常州市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流动人口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为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183.2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万人，其中省外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流入人口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103.4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万人、省内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流入人口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79.8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万人。</a:t>
            </a:r>
            <a:endParaRPr lang="zh-CN" altLang="en-US" sz="2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211117" y="3864831"/>
            <a:ext cx="53274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 eaLnBrk="0" hangingPunct="0">
              <a:buFontTx/>
              <a:buNone/>
              <a:defRPr sz="3200" b="1">
                <a:solidFill>
                  <a:schemeClr val="accent2">
                    <a:lumMod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pPr algn="l"/>
            <a:r>
              <a:rPr lang="zh-CN" altLang="en-US" sz="2800" b="0" dirty="0">
                <a:solidFill>
                  <a:schemeClr val="tx1"/>
                </a:solidFill>
              </a:rPr>
              <a:t>      对一个种群来说，单位时间内迁入或迁出的个体占该种群个体总数的比值，分别称为</a:t>
            </a:r>
            <a:r>
              <a:rPr lang="zh-CN" altLang="en-US" sz="2800" dirty="0">
                <a:solidFill>
                  <a:srgbClr val="FF0000"/>
                </a:solidFill>
              </a:rPr>
              <a:t>迁入率</a:t>
            </a:r>
            <a:r>
              <a:rPr lang="zh-CN" altLang="en-US" sz="2800" b="0" dirty="0">
                <a:solidFill>
                  <a:schemeClr val="tx1"/>
                </a:solidFill>
              </a:rPr>
              <a:t>（</a:t>
            </a:r>
            <a:r>
              <a:rPr lang="en-US" altLang="zh-CN" sz="2800" b="0" dirty="0">
                <a:solidFill>
                  <a:schemeClr val="tx1"/>
                </a:solidFill>
              </a:rPr>
              <a:t>immigration rate</a:t>
            </a:r>
            <a:r>
              <a:rPr lang="zh-CN" altLang="en-US" sz="2800" b="0" dirty="0">
                <a:solidFill>
                  <a:schemeClr val="tx1"/>
                </a:solidFill>
              </a:rPr>
              <a:t>）或</a:t>
            </a:r>
            <a:r>
              <a:rPr lang="zh-CN" altLang="en-US" sz="2800" dirty="0">
                <a:solidFill>
                  <a:srgbClr val="FF0000"/>
                </a:solidFill>
              </a:rPr>
              <a:t>迁出率</a:t>
            </a:r>
            <a:r>
              <a:rPr lang="zh-CN" altLang="en-US" sz="2800" b="0" dirty="0">
                <a:solidFill>
                  <a:schemeClr val="tx1"/>
                </a:solidFill>
              </a:rPr>
              <a:t>（</a:t>
            </a:r>
            <a:r>
              <a:rPr lang="en-US" altLang="zh-CN" sz="2800" b="0" dirty="0">
                <a:solidFill>
                  <a:schemeClr val="tx1"/>
                </a:solidFill>
              </a:rPr>
              <a:t>emigration rate</a:t>
            </a:r>
            <a:r>
              <a:rPr lang="zh-CN" altLang="en-US" sz="2800" b="0" dirty="0">
                <a:solidFill>
                  <a:schemeClr val="tx1"/>
                </a:solidFill>
              </a:rPr>
              <a:t>）。</a:t>
            </a:r>
            <a:endParaRPr lang="zh-CN" altLang="en-US" sz="2800" b="0" dirty="0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92298" y="3241324"/>
            <a:ext cx="7336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/>
              <a:t>请尝试回答：什么是迁入率？什么是迁出率？</a:t>
            </a:r>
            <a:endParaRPr lang="zh-CN" altLang="en-US" dirty="0"/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ltGray">
          <a:xfrm>
            <a:off x="156555" y="123670"/>
            <a:ext cx="6272525" cy="53164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3200" b="0" kern="0" dirty="0">
                <a:solidFill>
                  <a:sysClr val="window" lastClr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种群的数量特征：迁入率和迁出率</a:t>
            </a:r>
            <a:endParaRPr lang="zh-CN" altLang="en-US" sz="3200" b="0" kern="0" dirty="0">
              <a:solidFill>
                <a:sysClr val="window" lastClr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图片 1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91" y="1635573"/>
            <a:ext cx="2620779" cy="230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AutoShape 9" descr="data:image/jpeg;base64,/9j/4AAQSkZJRgABAQAAAQABAAD/2wBDAAgGBgcGBQgHBwcJCQgKDBQNDAsLDBkSEw8UHRofHh0aHBwgJC4nICIsIxwcKDcpLDAxNDQ0Hyc5PTgyPC4zNDL/2wBDAQkJCQwLDBgNDRgyIRwhMjIyMjIyMjIyMjIyMjIyMjIyMjIyMjIyMjIyMjIyMjIyMjIyMjIyMjIyMjIyMjIyMjL/wAARCADcAO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ooAKKKKACiiigAooooAKKKKACiiigAooqpJehL77KRtLIGV89Tzx+lTKSjuNRb2LdFZWi30lxaMly2Z4SVkJ45HB/UGrNhqMOoCXyldTE21g4x2yDUQqxmk11LnSlFtPoXKKKK1MwooooAKKKKACiiigAooooAKKKKACiiigAooooAKKKKACiiigAooooAKKKKACiiigAPSuNuzLbyG337pYWJibd98dxn16fQ+xrsq5/WNEed3uLdVkz8zwscZPqp7H/PFceMpynC8eh14OcYztPZmZDqLxXBukjLfaCFZDwc4wx9umfr9a1fDjgyX6dw6E/iv/ANaueOp2YX5mZZEOPLZTuB6Yx610Hhy1ms4ZLi9AjmvJAVjPUAA4H1wCa4sHKU6q62ud2LhGFJtq17L11/yN+iiivZPGMzXte0/w5pcmoalMI4V4UDlnY9FUdya8E8RfF7xVfXsp0+QabZgkIscasxHqWYHn6Yo8VXXiD4k+KNSTT/LFppLlIYXfb3Iz/vHaTz04FYmu+DNT8M6Nb6jPOknmsEmiAz5ZIyMnv6ZrhrV3zcsWfQYHCUIK9XWT+5GppnxQ8Wacwml1dLtCMiO5RSrfkAR+Br03wv8AGHSNeurGwuYJLO+uCUbJBjDYyMN6Hp9fzr52muPNjVBGqBeeKh+tRTqzjuztr5dQqrRWfkfa9FcL8IdVutW+HdlJeTNNNA8kHmOckqrfLk+wIH4V3VegndXPlJR5ZOL6BRRRTJCiiigAooooAKKKKACuJ8Y/ErTPCsv2OOM3uo45gjbAT03Nzj6YzWn458R/8Iv4Vur+PH2g4itwe8jdD+Ayfwr5lkunIe8mYy3M7k7nOSSepJ/M1zYis4e7Hc97Jsrhim6tZ+4vxPTW+M+uh/Mew02KHPRt5P57hWppvxvtZbhY7+wRUJ+/bzbiP+Anr+deNGEzIH3mSTPPt9KLazlvL63sox+9nkCAYzgdz+Aya444id9z6CtlmAUG/ZJJebv+dvzPrXTNUstYsY7ywnWaB+jL2PoR2PtVyvBfh7e6t4M8dQ6HqKOdP1I+XHIOU8zBKkeh7Y9+4xXvVejSqc8eY+MxtCNCq4wd10CiiitDkCiiigAooooAwL+00vS9Sn1/UrlFAQLGrgBUx3AxlnP8sAD14HWPGtzqerW13a5jtbaQPDGerH1b6jI9ga2PitpJm0+11WMZMDeVJ/ut0P4Hj/gVea2UmUMZ6jkV6ODw1Pk9ot2cmJrzcuVvY+h7G8i1Cxhu4DmOVAw/wqxXm/w+8QCCU6RcvhJDugJPRu6/j1Hvn1r0iuOtTdObidFOfPG55XZeHbjw74t8USQwB4r6WK5t8ttU7txYZwcYYnseMVoT2J1jTJ7LV7WDy5RtKRylx9clVwQa07rzzqd4s2QN/wAh9qw9D0ceGtFFktxNdfvS29xkjcfQelfPVpXm3sfQUovkSbuzhLn4WTJayWqulxhy0NwuEdQf4XU8N6g5Hf6DivGHha78NSxuctbTfLg8mNsZ2k8/hzXuesaENXvNMuDdSw/YLgThU6SY7H/PQn1rO8VaXbaqVtrld0eUkI9drZx+OMfjTWIcWm9up0Q5p6J6m98G9Om074a6eJ0ZHuGknCsMHazHafxAB/Gu9rD8KzXM+k+ZcPuBciPgDCgAYGO2c1uV7FKanBSXU+frxcKkovuFFFFWZBRRRQAUUUUAFFFFAHkvx0uCumaPbZ4kmkkI/wB1QP8A2avEnJZrRACSIRgAZJJwP6V7T8YpLKTxB4bt9QcraAyNMQcYUlBn9KbpXhPRINaTU7W1KeVHtiTcXTrkOCc8kE968rE1FGq0/wCtD6/AYhUMDBW1d3/5N/wDhNI+H+t3kiNdRvYwt/GdrNj6bsj8jXofh/wZpnh9vOiVprojBnlOW/8ArfhW3FHdLO7Szo8ZPyoseNo7c55qYsN+3PJGRXJKbZz1cTVq/EytaRy3HiCxee1SONZcqWcMTjkEjGB+Zr0CvLtUcafZpJf3+5GlUGSRAoQscD7o6ZI65PvXplrEYLWKEuXKIFLHvgda9DAN2kraHlZglaEr6ktFFFegeaFFFFABRRRQBU1Owi1TTLmxnH7ueMoT6Z6H8OtfO93az6XqU1rMNs0DlGH0/pX0nXmfxP8ADTSBddtY8lQEuQB27N/Q/hXdga3JPkezObE0+aPMuhwsE24LLGxVgcgg8g1634P8VprNutnduFv4x3480eo9/UV4lBMYXz/CeortvA9ml54hinc4htUM7N246fqR+VdeKpRcG30OejNqVken61bh7USgfMh5PtXnjeKV0jX7uz1y2lNoQGtZrZecd9wJ59Mj0rJufiRr0k04jmi8hnbYrQqcKTwPyrrW0032gWd/qNkk6yQpKSozt3AduvevncwwVSi1VaTTPoMsxdGbdKpe33fcZmk67c67rFxJaWxh0aJdqNMv713/AAOAPb6etdDo+lwatfXU91HvgixGgyQC3fp/nmn6RpZvLcrHE1nbL8q/JtJ+g7fWptG8VaF9pl0hJFtLi2laHy5DgOQSMq3Q5/OuXDYSVV+0cdEdGMxkKd4U9Ht/T7nSxQxwRLFEioijAVRgCn0UV6ex5Dd9QooooAKKKKACiiigAqG7uobK0muriQRwwoZJHPRVAyTU1YHjXSrvW/B2padYnFzNGNgzjdhgdufcDH40pNpNoulGMpxjJ2TZ85eNvFE/inW7rUZcrCFKW8Z/gjGcD6nqfc0vwy1y40zxZb6dc3Un2W5QxLEznYjnDLgdAcjH41Yn+HPixLV7iTQroxx8lV2sxx6KDk/gKq6f8LfGOo3AuWs1075gyvdS7GXHT5RlgfqBXmSlGMJOs7J9XofUZhPDxjCNKSdtEk7+v6HuF7drY2kly6M6JgsEGTjPWmXd7pMFmNR/tO1mKr+7ijky7E9tvr9elLpmm6tB4ajl1qS3uJNu12iUjeOmSCP8+1Y02mQWUct5ZaTd38kI8wQxlWIx3AJ5/WuDnjGaho29Vr07mFF0ZR5pNqz6W18tdjl/i7qgj0C1sx8stxIGK9wByfyO3869j8G6yPEHg7StT3Bnmt18w/8ATQfK/wD48DXg174D8deP75dVlsI7S3dgkSzzBTGmeSV6/XjPoK9r8AeDX8EaC+mNqT3weUy5MexUJABCjJ44z1r2cJDkgvM8rG1ITdk9jq6KKK6jgCiiigAooooAKbJGksbRyKGRgQysMgg9qdRQB4p438FyaDcte2aM+myN9TCT/Cfb0P4fVPDVyNN8F+I73OJJRHbR/Vsg4/A5/CvaZoYriF4Zo1kjcFWRhkEehryTxn4eOipBpelh5Le9uGuRF1KFVC4z6fN3r0qOI9rFUp7/AORx1KXs3zrY4CvSLbxvdaloCaRpiizu4bZE853+9tADbeOOO/8A+uvOZI3hlaORSroSrA9iKbXoVKUalr9DljOUfhZ6tpfjWLRfDlxa6hqSXmpQITDjLbieilu+D69vpXlcjtLI0jsWdiWYnuTTaKVKjGm211HKcpJJ9D1TwRqs2jeCb3V9SuJpbZH228TNnpxhc+pOPwr0CwvoNSsILy2ffDMgdT/nvXkXjWY6boeh+Ho/l8m3E84Hd2z/AF3fnWv8K9dOZ9EnfjmW3z/48v8AX8682tQ5oOsu/wCB106nLJU2en0UUVwHUFFFFABRRRQAUUVXvryKwsprudtscSlm/wAKTdldjScnZbnN+NfER0qy+xWshW8nH3lPMa+v19K5jwLq9xdC80+4kaX7OQ0bscnaSeCfaua1fU5L68uNQuD8zndj0HYD9BWt4AiJsdVu2yC7KmQcdASf5ivk83l9ajyvukvvPsnl1PDZbJSXvaa+d/0R3NnqD+e8N2wktpFKlSOmN2MAewFWbC4sLHT5LlBtlbIKM2Wz2FZqL5dzGzEYLH+TH+tSSmO5iZniOwfdcdT7isK+OrYerHkgpWVk+qb7eltvM8KpTi3bo7XsV9O1VtMkaZ9xtusoH8I/vfhzXaI6yIrqQysMgg8EV55rgjt/DV6ZHwnkt8y9Wz0H45x+NT/DDxEdQ0ptKuHzcWY/dk9Wi7fkePoRXq5LUdOlGlJ3urr/ACNcXgnVoSxUF8Ls/Tud9RRRXvniBRVa61GysVDXl5b24PQyyBP5mkt9Ssbtttte28zekcqsf0NLmV7XK5JW5raFqimSSxxIXkdUQDJZjgCq8Gq6ddS+Vb39rLJ/cjmVj+QNDaWglFtXSLdFFFMQVj6taWs15by3k8cUQ/druYKXYnhRmtivH/irdO3iS1gV22xWwYDPRizc/kBW+HpupU5U7GNdpQ1VzR1HwC13r7ylZTGx5CjCt77u3HasvxJ4OeKeCGzgiidflfBwCp6N7/zqK6+JuszaTFaQqkE6rtkuQcs/uB0U/n+FWtL+JTWukJFfWRvb+HIiuHYcjtk4zkfrXeo4mNnvbocLhT+yzI1jwjJp1gkkSzPOvMisuMg9wKoL4dvU0/7dImAp3GEj5tvc/wD1q7jTvGulazYGTXphaXkBP+qQ4lXsAOee3+eL+ia5pnitLywtrIWs8I3wbiC0iep9/Uc9RT9vVgveW24vZP7L9DiPiCk//CVzTysGiuI0kgI6eXjA/kawtK1CXStVtr+H78EgfHqO4/EZH416Z8U9J8zR7LUI05tW8p8DordPyIH515PW2GkqlFL5FVU4zPpi1uYry0huYW3RSoHQ+oIyKlrjPhnqLXvhUQOcvaSmL/gJ+YfzI/CuzrxakOSbj2PRhLmimFFFFQUFFFFABXBfEbVtscGlxty372X6fwj88n8BXe14l4luf7S1+9mYkp5pVR6qvA/lXFj6nJSsup7WRYdVcTzy2jr8+hkW9o2sala2avshklVDJ65OOK9X/sKy0CyjsbGNhGVLMXbJdjwSfyFeVNdixZJVba6EMmOuR0rqrrxt/amieYv2iHURjChRsYg+p/hPfv8Azry6Xs3TkpfF0PoM1pYqq6fs0+S+vr3f9aHThBI6RY3Ngbz6Dv8An0q8w+QgDtXklrbeINSku54b14/LUzOBOUHrgAf/AKqr6b4o1SzvYHmv7uW3VwZEMm7cueRzXg4uhUxFXnjJe70/H8TnnkdSpf2dRNx3R6H4k0+fUPD1zZ2ihpWC7FJxnDA4z+Fed6LfXXhTxRBNcRPDJC4E0TdSh6/XjkfhXqOimS6sbvXby8WPTpj5lrEyYaJAMHce+SCcds9T0rybxTff2hrNxeSR7UcgRg/3QMD+Ve84clOFR6Sdml2NcnnKbq4Wovcs7+u1j6NjkSWJZEYMjAFWHQg151458ejT7mTStOuvKlTieZF3Mp/ur2B965GPxd4o0fTraC3vxLbrCEUGBcRrjA+br+dZ/jqONNXhkSOFXlhDyNE2d7EnJPv7962xGZqaUKd0319Dz8Hk6pYle2tJa2+XcqzSaXLPLNc3U9zK65JkZixP19aqSa5KkQjt0WCJBgHqR75qXR/Dlxq8e4Tx27SBTCJDyyknLYHbgYz1rpLX4fEazumkUadCylEzl5cAdfQZrhVLW8tT2p4uhC8b3sRafr13q+mvomq3Ez3QZWtmmyzM+QFQA9z6n1rPu7+OK8httQS8s2ilAuEUBZEH94Ejgjr059q7LUtJV57fUpPJ+0WVxHcIsSFTtVgdpOTnp1wOnSur07TdK8TTJr11ZL9pMT2rxt8yMuQeQRz/APXrfD4aNWrdy97fvoeVVxsaMHOMPcfbpL/Jo6S2jaG1iieVpnRApkfGXIHU44yac80aOiO6qz8KCeT9Kf0Fcve65Y319ssJhPPZMyyrtICtkcZI9VPT0r3qs3Tg522PmKVN1JWOhN3GLz7NyX2byewHvXiPxCuRc+NL3acrGEjB+ijP6k16F508yNgg+ed0jk43fX0Ht/SvItYl8/V7uUbsPISNy7TjtxXTk9f21WTtsjHMaPsoLUpUUUV9CeQFaXh++n03XrK5t32usqj6gnBH5E1m1veENCk17XoYVdo4oz5kkgGcAc4HbJqKrioNy2Kgm5Kx3nxL8TxW1k2h2+155wDOTz5a9QPqf0H4V5LV3WEuo9ZvUvXZ7lZmEjN1Y561qeD/AA2/iPWUiYEWkWHuHHp/d+p/xrGlGFCle/mXNyqzPQfhZp09poNxdTIUW6lDRg91Axn8Tn8q7umRRJDEkUahI0UKqqMAAdBT68arP2k3LuejCPLFRCiiisygooooAK891X4bz3WpSzWWqLBbysWKPFuZM9QDnkV6FSMQqlicADJNZVaMKqtNHVhcZWwsnKi7N+Sf5nkHiXwzo3h62itVaW71KUh3mlbhFHoo45PrnoapSjSf7Ci8sv8A2ju+frjGfyxir3jGS1n1j7TBcCV5Vy4DbguOBj8K56vmak4V2p07pdOn3n2+EjUqUISqTbe7/wAvTyIL0sLOTaxGQAcHqM1nafai+1G3tTKsQmkCb26Lk11Oj2mm3tzJFqkwig2Egl9gJ+tcpfRwRX9xHayGS3WRhG5/iXPBrOU05uC3serh6vM50Y3T7201PbZPCi3ng610qO4ZJLcfu3PCscn7wHY/pXmOv+HNStbea3u9Pl3YOxghZWPbBFey+FgR4U0nJJJtIySfdRWtjNfQPBxqQi29UlqfB0c2rYSpOD95Xflrf9TxXwj4Ju/EjTJrVxPb2tm4je3wVlkJAYZz0XBHv1xjGav+K/AFnNqBbT1NuBIvmRFiVZMjdt9OM4HSvWQihiwUbiME45NRT2dvckGWMMR3ziiWBiqfJDczeb1pV3Ubsuy6HnmpzXmmR2KaVpyzrJcxxTAceXHjBb8ABWjdySxWc0kEfmTKhKJj7x7D8a19Q0x7dzJCpaI84HJWuLuP7esLyUW6peW8hyjTAts9sA/zBrz5wdN8s9LHZh1HEK8ZL5kx0eCO/wBQ1ctILu7tkjlhLgqmBxivSra2htLdIII1jjUYCqOBXkf9tW3h65a6152luLuRXaG3QZwg4GOAO34V6d4e1qHxDodvqkEbRxzbsI55GGI5/KvQwNKXK6zWj0TOTM4Sgklql16Xt/w5qV4pe3M/gvxhdC/d4rC4leTIXPmKclSPcEjpXr2o6lHYRZOGlb7qf1PtXN6l4Rg8Yac/9sGQO3MDpw0XuPY+lenDlacanws48LV9k25bMm+zrH4UudTXJH2Jp4ARyPk3An3ryLWdM1K2lW7vA80VwokjuhkpKpHBB+nY817hrkKW3g/UYIxhI7GRFHsEIrgPC3jKwsPC0thqk2zyGPl5UtuQnOAB1wc/gR6Vz4fFU8DVUElZr5/eTVws8ZSdRN3T/rQ85ord1vxHpF3cCa28OolurAySO5idxnnCrwD7nP0rrbHwV4b1rS49R0+6uzE4G5RIu6M+jAg4NetSzjDVNE9Tz62V4ikk5LRnndoLdruIXbOtuW+dox8wHtXqvhu508WSvpA2RRPt5GCWwOT69a5HxHoXhzw7CTcalcmcjKW67Wdv0GB7moPh7q32mXUdPH7svH5kZznGOD/MflXnZriaFaF4TfMunT8tzsy7DVoNuUPdfU6vxP4XHiK5N7aFYr98AqeFk/8Ar4712nhrQIPDmjx2cWGkPzTSY++/c/TsKy0kNrdq5OFRxn6Z5rrKxw+MqVqfs5PYVfDQpT5o9QooorUzCiiigAooooAKy/Edz9k8OX8wOCIWUH3PA/U1qVy/j+byvC8iZ/1sqJ+uf6VlWly05PyOnB0/aYiEO7X5nk9aNnJpi6ZdJdRO123+pYdBxx+tH2Ox/sM3X2z/AEzfjyOOmfTr05zWdXy2lVNaqz9Nj9B92smldWfpt+hFcjNtL/umsuxjt5r+CK6lMVuzgSSD+Fe5rotPmtbe+ilvYvNtlJLpjORj071keILqwvNYlm02DybYgYXbtBOOTjtSnJufJZ7bnXQqSc3SSdmvi7f8E9/0VIY9DsY7Z98CQIsb5zuUAAHP0q/WD4TuoP8AhFNLQzIGW1jBBYZHyis+b4gafB4m/sR7ebf5yw+cCNuTj36c19Zh4uUEo62R+Z1qM/bTitbN/mddRRms2+1m3tFKowkl/uqeB9TVpXOdJvY5q01+/vviXcaS02LG3jbEaDGSAOSep5J9q5a2+H3irRtRnjg1RJNIyXDEu0mOwCD+L9KxrPxTNpPjG61lYhcCSSQOm7buUnse3QV1N18YrE2zpDpl/HORwTswp/XP5V2VcO2uTlTTSPRpwrwleiuhx2qeFLm1sNT1PWLtJ7hE2wrGCFT5hzz37Y9z1rovhn4guYfDs9hGU/czEqSMlQw/xBrkPEniu7163aJbY29tu3vlslz/AIVofCjUYbTxetrcAFLuMomegkHKn8sj8a2dJqhZrbZdj0KlKcsLJ1NXuew6bpTyyfa7/LOeVRv5n/Ct2iivObufPSk2ZXib/kVtV/69Jf8A0E18+V9BeJ/+RV1X/r0k/wDQTXz7Xg5t8cfQ+gyX+HL1KmpNizI/vECtDR9TvdOijmsrmSB2jCsUPUY7jvWVqzYhjX1bNas1qLNbeIfxW0Mn/fcat/WuDWNNSXc9R8spuL7Fa4Tz1mdyzyyAlpHO5mPqSeTWn8LIxP41jgY4ElvKufTjP9KoVo/DD918SbNPUTL/AOOMf6V0YJ81S0u5z41ctFtdme7RaUqTrK8m7G07QMZYdT9PatGiivoYU4w0ij5SU5S3CiiirJCiiigAooooAK5jxwLJ9FCXkpT5i0WDyXCnH16109cT8SEZ9Nstqk4lOcD/AGa5Mcr4eSvY7stjzYuCvbU81q1p8VtNfxR3kpigJ+Zx24qTSZ7K3vfMv4DNDsICgZwfXFVJSjTO0alULEqpOcDsK+dbcm4arzPvW3JuFmtN/wDIXUkghnuUtpDJAudjnuKxNOhW41GCJ0V1ZsFWk2A/8C7VuxWDX1rd7Z4YvKhLnzGxn2Fc3DDJcTJFEu6RzhR60lJLS+2514Zr2coc2q3fy3PabaLZYwMsYUCMb9g+Vce4AB/ACvMPiJZanpesR6xbN/o1wyqpVOY5FA46d8ZH0NeweGtOE/hDSobnepijG5Ae4z1roRDGIxGI12DoMcCvpMvjKjUVZapr77n59Vxap1JRWtm/zMSy0m+ubGB9SvZRK0amSNCcBscj86reJLCz0zwtqVxGh8xbdgrsxyCRgH8zXT1yfxIn8nwXdLnBleNB/wB9A/0rup3lNLzPPhJykkeHUUUV7R6YhAZSD0PFZtvPNp2oRXELbZreQOjehByK06rXem3jRyXq2sptlALS7DtHOOv5UnbqduDmlJwezPpnSNSi1fSLTUIP9XcRLIB6ZHI/A8Vdry74N675+nXWiSv89u3nQgn+BvvD8G5/4FXqNeNVhyTcTwcTRdGrKHYyPFP/ACKmq/8AXrJ/6Ca+fq+gPFf/ACKeq/8AXs/8q+f6+ezb+JH0Pbyb+HL1MrVm/eRL6Amux8U2/wBmv7NcYzYW36RqP6VxWqNm7x6KBXpXxGt/s+r6eMY/0CNfxBYVzuP+zN+n6nY5WxMV3v8AocdWh8Pjs+KGn+7SfrE1Z9W/Bsgg+JmlOejS7fzQr/WowTtVX9dSsar0Jej/ACPo2iiivqD48KKKKACiiigAooooAKpalE8tuAgyQfTPartFc+Kw8cTRlRk7JlRlyu55JdeDL6NyYJYpVz3+U/l0qC38LXguFF6BBb87pA6nH4ZrvPGCMlnBNG7xsJNpKOVJyPb6V5Pf6hqyayLRtQmZXdQjPhiAa+WxGGxdGTp86fnaz/yPs8vr4rGUrqSW+61/D/Ik1TQb2W8aG2CvbI3yyswG78OtXNF8IXH2yKXe0sqMCEiXj8Se1Z8v9qRa1aWUl/I6zyooKnbkFsdq97jijiXbGiovoowK3wuArYlNVJ2S7LVhmeZYjB0oU00+ZPb9b9/kVdJtGsdMht3I3qCWx6k5/rV2iivp6dNU4KEdkrHxcpOTcn1CvP8A4sz7NBs4Af8AWXO78Ap/xFegV5R8W7wvqWnWeCBHE0pPY7jj/wBl/WurDK9VGtBXqIuSfDDTI9MW5N/d7yitj5cZOPavN9StUstTubaNiyRSFAT1OK6uP4iXY0iGzmtxJLCgRX34BwMAkY61xssrzzPLI253Ysx9SetehRjUTfOztpqa+Jm14NNsPF2nC7jjeFpCpWRQVJKkDg+5FekfES5tf+EYvIwy7UhZeOgJwAPzxXjW7Z827bjnOcYrQs9J8T+MZRa273NzbxkEvcPtRfc56/qamtTTmpt2N6dBSqKrJ2USp4J1O40rxhps9ujOXlETxr1dW4I/XP4V9MVxfgz4eWPhfF3MwutSIx5pGFj9Qg/r1+ldpXFiakakrxOXMcRTr1U4dOvcxvFpx4S1T/r3f+VeAV774wOPCGqf9cDXgVfM5t/Ej6HpZN/Cl6mLcL52q7P7zqv8hXr3xXi23umSf3onX8iP8a8nsU8/xNax/wB+7Rf/AB8CvZ/izDusdNnx9yV0z9QD/wCy0+W+En8i5ztjKfzPLKj06f7J4z0i4zgJcwsfpvGakrM1F2iu4JV+8uCPqDmuDDO1RM9CvHmptH1XRUcEomgjlX7rqGH0IqSvrD4oKKKKACiiigAooooAKKKKAMHxcm7Rd392VT/Mf1ryDWB/xUlgfUp/6Ga9v1ixfUdLltoyodsFS3TIOa80vvBeqz+JLFpFjigTaWlLg9G7Ac15GOoTnUTirn02RYujRhJVZJb/AJFCGDz/AB3oaekqt/3yc/0r2iuGtvCLWXi+wv3vFdYFbCeXjcSGHXPHWu5rqwNGVODU1Z3ODN8XTxEqfs3dKP43f/ACiiiu08gKintoLlNk8Mcqf3ZFDD9alooA4HxRoGkLeokenW0WY8ny4wvOT6VX8HeGdHvftpurCKby2UKWzx1z/StbxO3/ABM8/wB2If1qTwIv+gXcn96UD8h/9evJhXqvHcvM7a9fI9uStgL9dPzH634c0y2sFms9PtoTEfm2RAZB/D6VieHZ/wCzvEyR5xFcDZjtz0/UfrXe3kXnWU8f95CP0rzK9ZoZILhPvxuCPr1H8qzzG9OvGt/Wg8uk61GVGX9X/wCCeqUUyJxJEjjowBFPr2jwznvHEqxeDdSZj1jC/iWA/rXhFez/ABMMv/CIsI1ZlM6eZgdF5OT7ZArxSd/Lgkf0U14GaNusl5H0uUK1BvzK3hhfP8Z6QP71/Ef/AB8V7p8TLbz/AAi0gGfImST+a/8As1eKeA4vN8daMvpcq35c/wBK+i9fsDqmg31mBlpYWC/72Mj9cV2UafPQnFdTjxdTkxNOT6f5nzxWZq45iP1/pWoQQSCCCOoNZmrD5Ij7mvEo/Gj3qnws+k/Ctx9r8JaRPnJeziJ+u0Z/WteuS+Glwbj4f6UWzlFdPydgP0xXW19XTd4JnxlVctSS82FFFFWZhRRRQAUUUUAFFFQXjXCWczWqK84UmNWOATQBPWZqow8TDrg151q+u+ILOQ3Es06TwsHETgqpweRt7jFY3iv4yXCaXHFa6WsV7IrAStLuVDxyBjn/AD1rn+sQ5uR7nVhsHWxFF16a91Oz8tv8z2S5h+0xJLEcSKMisy78YaPpNza2mr3sdpcXJKxB84Yj+XXvXhPhmDVZtDgvI9QmjllLMTvZSfmPOQag1bwnqOtapDcXd2hUDEkrSM8jDPQZH9azWJlzcvL8zonhsHCm5+3Ta6Wad/8AgH0Yuv6S3TULf8XAqePUrGb/AFV5bv8A7sqn+tePAYAHpS1p7Z9jw/rD7HtIIIyDS145b3t1aNm3uJYj/sORUF/431u01WB5Zmnt0HML8JLkEc4xmq9uup35fQnjqvsae9m/uPUdV0uz1KOWfzmDhSpMbA9O1JoFta6ZYPEkgUNIWO9hknA/wryG+8ayzvFLp2nxadOrZZoHO2Qf3SuMVNZzXlxCZ7+R3nkYsS/UDtx2+lZfulPnite56eZYHEYLDKVWWjekb6/hfRHtv2mA/wDLeP8A76Fcprd94c0OJmkYNOpDYUGQrz+Q61wtXY/Ex0bR50TT7V5ADiZl+YnPGT3rRctTWS2OPKqc8VOUYpvbRO1/mdV4H8Wf2/c6lak5jt3DQMRgmM8YP0I/WuQ8V/GHzLubS/DjqhUlPtzqGDH/AGB0x7nr6Vz/AIcvtQ/tO7v1nljeYEvIhK7iTnHFcrP8OL4zH7FqEchZsqroynP4ZrNzlKNk7M9DGfUsFmEoTjdJLS+l7amNrGsanfXDtquoXNxID/y2lLY+gPT8Kx5tSupk8szyeV2Xca6+/wDht4na5aW9FtExwCW3joP92o4/htfEfvL+3X/dVm/wqY00tZ7k4nNaMvdg7ROn+CGqabZX+qTamu+eNY/s0hTeyZ3BsHtnivav+E00f/npN/37NeNeHPDMHh6KXbM000uN7kYGB2A/GtyrVTl0ieBiMU51G47HG+NfEEMPjPU1srdTatIrp1U5Kgnj6k1yV9qN7qQ2RjbjkLGOa3PGWi3yapPqccRltHUM7J1jwADkenGeKw3vIrSBIbSVNzqGkkVhnPp7VxSoxjPmjHVn2OAr0cThknLZJPvc9v8AhD8Qn1a0i8O6wnlX1um22lK7ROgH3f8AeA/MfQ161XxXa/b7rWLVdN86e9MgMaREsxbPHSvrTwva6vbWzjU5CUIHlxu25l9ef6V6VOcmldHzuOpwpVuWnqjoKKKK1OUKKKKAKl7dvaBCsRk3dQD/APWqrFq0krxr9lYBmCk5PH6Vq0UAUJL+VJGRbWRuoXg8n8ulON+wxi1mJ7/Kf8Ku0UAUHnFyjLJZlkUfMkiZznpgf56Vyl94H8KalcC4ufDIaYAlQGkRf++VIHf0ruqKTinq0XGpOCai2rnJDw5osYijTSpYI8bQA7AD0Aq5/wAIXo//ADzl/wC/hroaKXJHsZckexgL4N0YdYHb6ytViPwvo0X3bFD/ALzM38zWvRRyR7ByR7FaLT7OBCsVrAikYIWMDNcn4h0bF6xs9Lt54mhbMZjUKr8YPbnnp7V2tRPAjsWOcmnZFLR3RwNp4eigWFW0WPzFQ75QqAlh07d/Wku/D86ajHLbQPJAfvRlUA6Hr8ufTpXffZk9W/Oj7Mnq350uWPYc26jvN3fmedjQb9L3zTbhoGdsQ7E44GMnGQM5IqSXTkVkiuNJjYu4XG1ccvhex5wCfw969A+zJ6t+dRyafbyOsjrl05U+h6f1P50+VCh7jvHQ4Gx0i3tbFI3hWUxyPucuvzryE69MkZx+HtW9pMgh1GGKPToIQ7YZ48Zxtzu+meK2F0SxVCgiIUnJG48mrEdjbxziVE2v0yOM0kvIuUad7otYB7VWk0+zm/1lpA/+9GDVmiqIM9tC0luunW34RgUz/hHtI/6B8H/fNadFLlXYnlXYzhoOkj/mHWx+sYNUJPA3hOWTzH8NaSznqTZx8/pXQUUWSGlbYp2Gk6dpaFNPsLW0U9RBCqA/kKuUUUxhRRRQAUUUUAf/2Q=="/>
          <p:cNvSpPr>
            <a:spLocks noChangeAspect="1" noChangeArrowheads="1"/>
          </p:cNvSpPr>
          <p:nvPr/>
        </p:nvSpPr>
        <p:spPr bwMode="auto">
          <a:xfrm>
            <a:off x="1762125" y="-174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endParaRPr lang="zh-CN" altLang="en-US"/>
          </a:p>
        </p:txBody>
      </p:sp>
      <p:pic>
        <p:nvPicPr>
          <p:cNvPr id="36868" name="Picture 11" descr="http://www.jiemeng8.com/uploads/jiemeng/2466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b="5264"/>
          <a:stretch>
            <a:fillRect/>
          </a:stretch>
        </p:blipFill>
        <p:spPr bwMode="auto">
          <a:xfrm>
            <a:off x="214312" y="1553359"/>
            <a:ext cx="2730501" cy="234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AutoShape 13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ooAKKKKACio5pkgjaSRlRFGWZjgAVy998RPDdiCPt4ncfwQKWP8AhSbSCzOsozXn5+J63Ck6dol7c8gDIxn8s1GfGniy4/49vDdvCM9bi57fhUOrBdS1Tk+h6Hmk3V5w2v8AjiQEFdBtcnqfMcgfTpUEl14unP73xTZwj0t7MD/0Imp9vTXUpUJvoenEijcK8oe212UES+Nr7P8A0yiRf5Cq76VLICJvFOty+xl4qfrMClh5nrrSovVgPqab9ohP/LVP++hXjb+HrRh82o6jJ7syk/ypg8LaWFVpby/YoOWDKg/ICp+tR6D+rSPZjd269Z4x9WFQPrOmRkh9QtVI7GZf8a8d/wCEe0CTciyX0pbghZd38hTv+EV0mFQf7P1EAAAExsf/AGSj27fQXsbdT14a7pJ6anZ/9/1/xpG17SFGTqdmAOf9ev8AjXkLaNpcaiZo7pBywLqR178rUUWmaNI+2G7IZhtwsqg49BxR7d9g9j5nrjeKdAXGdZsOf+nhP8aWPxPocwJi1WzfBxxMvX868tXQ4FxtuLtcDaMTEYHtjpSHQLJsFzcOQMAtMSRU/Wivqz7nrA1/R8f8hSyH/bdf8anj1Oxl4jvLd/8AdkB/rXj50K3ChY57iMKMKAVIH5rS/wBjEEMl1gKOAbePH8qf1pC+rs9oDqehzTq8S0PxPqPhjx1Y6VfT/abDUlEat9wRNk4wPrj869rB4rphJSVzGUbOw6ikzRmqJFopM0tABRRRQAUUUUAFFFFABRRRQAUUUUAFFFFABRRRQBzvja3muPCWoeR/rI4/NAxncF5I/EA15lZaraxwRSwWlupIBc+Uu4Z49PX+de1zRiWNo2AKsCCD6GvAZrI6Vq13p0/AtZ2hb3if7p/9BP41y4iN1c6MPLWx0Z1u4dXJdvkZDgd0Pf8AmPwqGO+upJXeRyYwNwXPYcH9ahsIWktSr481Q0b/AM/51ehhRVU455J/HrXE7HYrjEukLlZHOcnG4Y74qzikKITnYPyp1SMKjnnjt4zJI20ZwO5J7ADufalllSGF5ZW2xopZiewFdL4U8OEiLWNUjzdOu6CBxxbqen/AiOp7dK2pUudmVSooIztN8M6vqYSe5ZdOtjyEK75mHv2X9TXTWnhTSLYhmtzcSA533DFzn6HgflWvcSi2t5JiGYRqW2qMk4HYVx0PjiZ7/TInskjjuuGeRigznquewGfvYyeld8aUY7I4pVJPdnaRxxwrtjRUUdlGKk61x2s+MG07UFt4bnSmVpxDiWZgyHBJLAD2x+NT3/ia6tbW1uIBZzxzxM+6Pe4+UZYjA6CtLGZ1PFU7zSdPv0KXVlbzKevmRg1i2evajLaSzz21t8t4tsvlu3IJALcj36VZXXpprgRpabGWCSR1mfbtZWAAz0wc5z6UWAp3HgTSXy1obixbsLeQ7f8Avk5FYV/4Z1vTVMkITU4R1EYEco/AnDfgRWnp3jO4v7xoltbYq9x5MOJzhsfeIO3B74+lXtQ8UrbapHbQ25nt1LLcypklCBnCD+IgZJ9B71nKlGW6NI1JLqcPa3sVy0kY3xzxHEsEq7JIz7qf59Ks112s+HdN8U2Md7C/lXe3NtfQjDr6Z9V9Qa4i1luBJcWd7GIr60fy5kHTPZl/2SORXFWo8mq2OulV5tHucn8Srdv7Ft9QjB82zmBBHGM4/qBUE8z3BivoLpR9pjWT5rzYwJHPDH1rqfENiNS8PX9oed8LbfqBkfqK4XwzeWsvhaFLhk86GVo/3jMBtPIGe3eqhJ8mgpJc+ppQXF+rjbqM6n0N8cfoK6jTPt6FJGvrvIOQwunbn8Tj9KoaRpcQKy4iZT0HmB8/iKn1+/FhZi2tyI558gMo/wBWn8T/ANB7mplUk3ZMapxtdo7Xwb4rl1PV7jTJ7oXQ8syQy7cH5ThlOOvJGDXdjpXhXwyl2+NbRBhVMEihfT5VP9K92HSu2m/dOWorS0CiiitDMKKKKACiiigAooooAKKKKAEyKWuT8ReNrXQL8Wf2d7iUL5kuGCrGp6ZJ4yew9qLP4gaPPEHnFzar3aSIsg/4EuR+tTzK9rjszrKKp2Wq2OpReZZXcM6esbhv5VaDA1VxCmvKfiVpQt9dstUUYgvUNrcH0b+E/wCfQV6tmsfxNosevaDc2D8M65jcdUccqR+IqKivGxUJcsrnm1oHCRtKuJCvlyY7kd6uYqpp9xJNblZ12XMLGKdP7rjr+fX8at15UlqekndBRRRSAaluL3UtOtG5Sa6TePVV+Yj/AMdr1UAYrytLlbHUbC9c4jguVMh9FOVJ/DNeqKcrmu/DfAcWIvzFS/mtxC0E08cRmVlG88Hjn9M1zlv4esIrbT5Yrq3aHeAuYVCTA9F46+2c1R8b2Vxf3IW2TftRA/7vAQF+u4g54OMD3qrfWNymlWtrHbXJeG7kKbCwYp/FIBwAFJOAeuBjrXUc51d/5F3cWswvbaO2sLjfNu/vBSAuc4H3v5U+6j0XWjHDK9tcOELRrvzw3Bxg8g4riNOs7uG01mO4tWQzTAxeVAqkrlOGI6OOOOn5Uum2VxFrdo00aRyRXKxGJIh8p2gZyFx+vvTA6FrDTptOk0u61eETTXRnbyJAhDZztHJIHGPWpLOx03Tbt2utWheYx+VPC7qEKfwrsJ+UD9cnOa4y50+Y3eoODcKRdANsdnCJsCu7NjBxnoOc1uX0Fy+ul7EXoW6hhSKYhTlVOWYgjOMHv3pAaKaFp8F7Dq8V3bhEuZLl5Q3BXB4HOOM1tXEVtdXdvepdRLHYPI0vTAymDk9sZzXB+ItLu9T0G0uYonnNtGwmluN0bKxxkKAATyccVo6TbpLY+ILdSQWtXiVirgSfKfnO72Kj8KAO+Qo8ashBRhlSOQRXn/jSzFp4o0++jH/H5E9vKB3KfMp/9CFdxpaGLSbND1WFB+SiuI8a3YuPFGm2KY/0a3kuJDnoWIRR/wChflWVa3IzSl8aM0gEYPQ8GvMvCdvNb3OrWKx+Z5N3gqAMgcjIzXptcBYxmDxr4gi8gOrski9c546Y781w03o0ds17yZ2sQgsrMyybURF3O5QJgD1FcDqN9JfXM9zJkNIMKp6omDgf1/GtrxLqW5IbABtoAknU9W7qn9T+Fc+1vIXct0BPJP4VUFbUG+h03w1jkl8eWTJgCNZi30CY/rXvo6V4D8OL2z03xSby7u4ooo4JAfmySzbeAByehr1eTxxpmD9nt7+694rV8fmwFddOSS1OSom5HT5FGa4yfxvcquY9DljX+9dXEcQ/mazZPHmoSsUhXTAfSNpLhv8Ax1QKbrQXUn2cj0XIx1pNw9a82bWfF17xEJI0PQpbJF/6G5P6U6Cy8QTvuub9wQ3Be5Zip+ihVrN4qmilSkz0jPvS1jeGb6TUfD9ndSuXkYEOx7kMVP8AKtmuhO6uZBRRRTAKQ0tIaAOLZPM8V623G0GFMeuEyf51HcaDptyxkNsIJevnQHy2B9cjr+NS22W17XWP/P0o/KNatzDNs4I4KmvGryftGdsLcqOXufCVwpMltcQ3DdjcJsl/7+Jg/nTEvPEekHEc2oIg/hkUXkf5jDgfnXUHKKcdQAKgvrhoYFdQC2QKmNecdiuRPcgsPHshXZeWPnMv3nsW3kfWNsOPyNbdl4t0a/by4rxFk7xy/I4+qnkVzl1BZ3ryi5s45GhGQ/RvwPUVnzaFZ3kMbpNOofgJOBMo/wC+sn8jW8cbLZkPDroHi2KDTfFMV5A4MV4ipcqp+6SSEc/U5H/6qiLKv3iB9eKydZ0WSz0TUpZJQ6xRglA7AMAeOCTjk9jXFW1pJcxgyEswXf8AMSc4Kk9fbNN8tT3kaRvHQ7+fV9Ntv9df2yexkGapt4q0lc7Lh5SP+eUTN/SuUXThbxwtt4dFJ+UDneyH+Yqslq24ZByQik56nGP6U/ZxHzM6mbxhpxjKG1upEcEHMYAI79T71v8AhP4mWtpjTtUEkVmnEN1IysUXP3Xweg6bvzrhv7Lzp5O1V8p2O5uOGUcfmKydSbTY53iFyrySoSyKPuZHJJ+vatqXu7GVSPMtT6gtbm2vYFmt5o5om5V42DAj6irG1a+aNNubvSozd6LqM8MXOJI2KI547Hhuh7V0lr8WNfsCyXKW16iqzfOhjbAIwMrx39K6FUTMJUpI9y2L6UoRQOBXk1t8d9GSZYdS027tpDjJjIkXp+FdVovxO8La9fw2FjeyNdTNtSJ4HUk4z1IxVmTTR1+xfSjYK5/VfHPhnQ79rHU9XgtrlVDGOTOQD07Vmy/FfwTEM/25G/8A1zids/ktFwOyCgDGKNorgX+L3hmVWOnm8vSDj93AUA+pbFcnq/xxkTfHp+nRKwGA0khfB+gwP1pcyKUJPZHresavY6Fpk2oahOsNtCuWZj19h6k+lfL2pfEDV7zXr7V4JxCLqXCxGMNtReFB+g/nU+ueKT4peM61qV7IAfuKgEUee4Ufz5NVZdF069tpJLC4icYGQvDYyP4TzUSkno0axpSWpOnxF1oFdzWrZ6jyMf1rX8LeJTrXiLy2ijivZ4m/eICQcAHG314rkbrRJbaMlm2yb22kdyGHJ9gKtfD5c+OLIDnakgGRnI2kc1lKMeVtFKUlJJnps3gm7upfOuLtN0rbtpkYYz16D29avW/giOJi26xZs/xwNLg/8CauuG1UTOBxgUSKXA2tt+bnA6ivJdeex08qMeDR7y3XbHqEcKelvZIv+NW10OOUf6RqWoTZ4wZRGP8Ax0CtBe/PapFP3B9TSVWXUGkUI9D0qBRJHp8DPn70o3n82zV8DyyqoiquMAAAYp2A0IBHelOCwPYUOTYtBqOzO3YKecUq4VNzH/aOaULjd7mmXDCK1lkPRI2b8hTirtCbE+HEnneBdOlzneZWH4yNXWVxvwtO74caO395XI/7+NXZV70dEjge4UUUVQgpDS0hoA4y1H/E914f9PSn/wAhrV04xt9qpAbPFGup0y8L/XMYH9KtHiZB22mvExC/eM7afwoRz8r/AFFU9RH7iMf7S1Pc821wOh2nFV7nDWC5z8qDrWFzZEagi9Yf3wW/QUDEdimBypA/WnZB1Ej0ix+tRBsaaQTyDn/x6kxmV4tQnw9rRH/PFf5iuAtV2LC3YxEH8Vb/AOJr0TxYwHhnVj13wgD8s1xFtbf6JAT3Cj8MsP6110PgZD3C4U/2bE3dVmH4hw1QLGwg3ADgq3PA/wBYa1IrVp7cRccyOfwZOn5irHkQ2Wlm5nUGMAFlxnPzZxjvzWt9bA9jzAv4i8YXTQ2iM8cfzMNwSNMcck8envVy4+GnjCFRLNpM757xbXz6cA16vplnf6R4eF/e+G7K3tYy1zJHIgd2J6k4Py8cDg47967i78Q6bZLaQBt0s8atFCnUIR1PoK9GKstDhcm3qfJrzalouoAXCz28sWRiSPDD6Bu1dDpN/wD2tlG3yyEEZAX5QcfwjtxXqXjbQ9I8TaNq5jEw1G3jNwpmySuOflz0U9MCvBvD97LZanb3FvIY5llUbs8EE4Ib2qZR5kaKTT8i/rtuYNdnicAqrlcY+q/zFdd8IGtx8RrL7QVRzE4i3cbiFwMe/WsrxtbNb6rHOUAMwd8g5DLvJz+tc9DcXFrcxz2kjJNbsrxSocMNp7H60qbuiZrU1vFv2weLdbj1EyGZ7p1O4cj58jHtjGKXQ9PFzfGSbHkWzFSOxyM5PtxXX3scXxG8FTeJZ4vJ1jTXW3u2iGBcqQNrEdmGf0rEv1XS9CkUEFp2O4gYOMcj9MVNR20RdKPMZ+ra1DJarYWCeVZRgBigAadh/wCyisAXJznAxg4AFMZmeUR7uXwB+NbFt4P1y7lkEWm3RZQOPLP3T0P0q4xSRs5djHMh5bOCADjHaiN3R1fcRjowPQiu80z4X6xf29vNJCIkdXRixAKMMgZH1Aq7F8Irl7GQzapAt2gOIUXcoOMgE59abaFZnN6frH2sLY375ZvljnPoSOG/LrUvhCJ7Lx/CDGdoaQYYZHQ468elcg1w0MrROMFCVI7gg16Lpc6NfabqYwsQtpJZSOowvX8z+tZVFyp+YtJvTc9R/tSN5FE0yRvkbYgRnFaH2tbhQEk27nx7kV4vqd7bu/2rUo90szbyc8xDsAevA9KtaT4jvY13aZqIuETnybvJI+jdR+Oa4XhLq6PUngpqyWrfTqeyo7bWdhtGcKD/AFqeQ7EMnTEZrivDfixNTmW0uYXhuC2TGx3c+qsOtdfdv/oxTH3/AJc+nqa5JU3CVpHJKEou0kSTXBhtVYDJYhR+NSsQEUd8fpVaUb5IoeoQBzU7fNMF7ACkyCfPy5ArN8RzG38M6nKOq2z4/I1og5A561zXxBuvsvgrUWHJZQgHrk/4ZrSmrySM5vQ6H4bwfZvh5ocR6i3B/Mk/1rq6yvDlobHw5plqesVtGpP0UVq17qOEKKKKYBSHrS0hoA5C6XZ4zvx/z1tIX/Iuv+FPuZTFiQLuKox2+vFGqDZ42i/6a6ew/wC+ZF/+Kp0o3NtIzmvHxX8U7KXwnkE3jmUT6nq1u2pHTr60MVvBJA5CXZ+X5W6AfQ/hW34Y8SmeO38O3B1CW+SFZJLi7hKF8nkAHnA6AnrXB3lhdxeF9UUWurtFYag5Eq3AFvGA4P3DznnqPWun8Pw3Nt470y5uLXU4YLmxYGW/nWXdtORhgeB7GumpTi4bERk+Y9DuWMepRnOA20frSzLthkj/AOmRP/j1M1UlJ4ZPT+hqO7u8ztsAIaIKfbNeck3Y6yDXEE/he7TI+aDB9jtNc5ptsZNPtm4yYwD+BB/xrYuZHOm3MAxh0P54NUtGH/EstyPutEjD/vkV0Q0iLqWYbZIR1zjp+v8AjSx2s15q9hBbp5ggY3kkeM7whGF/En9Km6Vq+Do0k1rWHYnckEMakdQDvJ/p+Va0FzT1M6ztEi8Tap/b88WmaRHqJvCjxyx7THGiuMEyZ74zirGiwp4d1C/h1G4t01CWGM291OcI6qm3aGOPunqOvNW7KDUtEt49OijslieXYl6WO9yc43Jjl8DrnFX9QWKeNY5kSZV7SKG59a9FysjjjBydjk0mvtQvlvMR6gY7M2k80P7tJ3ZskpnqqjAz35rwWXwTrdrrJt5rCeGHztvnOp2Bd2ASencV9OfKiDACgDgAdK5DWYZ5tRlBufMWcoqxBceTGCGbJ75KjH1NZupZNnR7FWRwPxHthb2ekhTho1aEN7AL/hXnxJaJnIHCsR2wc16j8SIRLpVo5x8srde/yniuN8J6C3iHxNYWDqDDNKDMyngxqNzfiQMVFB3iRVVmdxpMJ0T4c2umgbbzWpRfSr3SBcbc+5wP1rkfGMwjMMf+yWx68iuse5/tK9ubuUCN97IEx9xVOFTHYAAcVxXjnIngYdDE3/oVLm5qljSC5adzA0WM3viCwtsZ8yZVx9Tivq7UL6LTdW0iyGn3NwbhigkhB2wgAct2xXyh4buha+KdMuOyXSH/AMeFfaCqOT+VdLOfmdjPM8T3U9sQquhXAPV8jORXNz2mqR+Ipp3uoDpbQhY4BHhxJnkk9xiuxlSPbv2rvxjdjnH1rBvWyfxrORtRu9z5b8c2osfG2rwhQqC4ZlA9Dz/WtvQLnz9It4TxHHkyE/3QQQPxNVviqAvxAv8AAGSsZ/8AHBVXSrkW2ibcZ8yQLnPXjinJXidWXQjLEXlstSxqFzHeXEiOWR5DsDkfmKLCyFkrlyC5OSw6YqFY45rveGLsBjB6YPv3/GteysH1bUYNNh+USHMrf3Ix1P8AIVN7I+kpyjHmxVRbbHW/DzTCbn+2ZkOZW2Wynsg6t+P9K9E1G9t7eGJriWOGJnBLyMFUDPcn8KoaTapDGI4UCpEgjjUdu38qu3Gm2+oyPDewRzWgUR+XIMhvqK8mtNSqXZ89VqSqScnuyY31pK8k1vd28wKAAxyq38quJPG5kaOWN/KBD7WBwQOh9DXHSeAvC93vaPSkizJtBhdkwB16GtrQvDOn+HkvY9NNwEuGDOskpcBsdealqnbRu5g+Y3YhiKMHsvNch8QFN6ND0hTzfalGjY/ujJNdemPNbB+6AAK5m5H274t+HrTqLW1mu2/H5RWmGjeojOq/dPTEUIqqOABgU+kFLXtHGFFFFABSGlpDQByPiFvK8XaO+fvwzxfoG/pVfWrOC/02a2uQ5ikXDbGKt17EdKteL18u70m8/wCeV4iH6OCn8yKLoB4yvcg15GM0nc7KL904HX/h7pC+G9RazS/a4Fu7xqbp23OBkcd+ai0jwFo954f0yW9hvxLJCpmje6cYbHpnjkU+78Q6sfGseg213A1vCHmll8vJkULkw+m4DuPbNZEPjbSE8UW179tuRaNpzq0Wx8CVW4+XoTjuPSqiqrhv5jvC52WpTC3hKxxyyLaxFVTduZto/nWJp3iOy1BUJLwNJ90S8BvoelacGo2urwJqFm5eCdQ6kjB/I0zw8lqqXR1GzgtbdpcxC5K5yc7hjPTuPr7U6VNPR7mjbWqJiNwI9RVHRVaPSLeNhhkBQj0wxFQfb5vPvnskSawtscO4VgMkfKehHHfHXrRPrSWK/wCk2VxETzgbW/kat0KiWxmsTSbtfU1qsaBejTvEjQyELHqUQjVz/DKmcD8QT+VZX29xjdp98CTgAQ5yfTg1FPMbuMwtp96nIKuyBCjA8EEngg06VOpGV7CqVqTjrJEl/wDEDWtHvJbHWfDcs0kMhEU1vkCQA8MMg9vQ07Ttf8V+I7yMnSRpGl5zJLPnzXX0UHp+VXovFMzWJGpqJGtJfLaeC4ETSMOxQ9T9Cah1HxLfR6ONSa3tLWJh8peZpW64HAA5/Hiu5wk+hhGvBK7Zv3+oW9jZvPO2yJByT1J7AepNYMM09xAklwpSRstsP8GTkD8Bis2a01NWTVbtxqUeAwjC7TBxyUXOD/OtGCeO4hSaJw8bjKsO4rjxCnHRo6KNeFXWLOX+IalvD0bBgNs6nJ+hrkPCsciSPNFJJBPEAYpom2srDI/lXbePIjL4VmCpvKyIQMe+P61yvhZAljIduMyZHtxShJqA2rzNpdUudWYvcSNOYHkiE7gb3GRwSAM4x1965vxraPJYwXYX5I2KP7Bun8q6SCKOCLYgOMk9e5OTWrb6bDf29za3UYe3nhAP4/1pe0tLmZfJaNjwWNmikV14ZTx9a+0fDmsQa/4dsdRgkDJcQqSR2bHzD6g18r694N1DRbyRPs73Fo5/dzIMk/X3rqPht4z1LwpMlpJHK+lXB+60bHa3qAOR+Ga7VJS1Rx+ylex7xPbeJIyyW11p08Wfla5R1cDtnbwf0rPFnewZa+uUnnc8iJNiIOwUHn86l0/xpaapJJBbQXDTRgM6lMYBzg5PY4rmde8W3EsNzFZWcokTfG8ww21hwQMd/fpSka0YSueHfES6F9471OZTlBIEU+oUAf0rUg8OTHw7a3HkNNDInmNs5aPJwDj0461FP4SvdRvrMRfvTdMzzSqQVQ559xgevU16RpLraHU2yVtbNlhi9kRBk/mTWVSpZWR0YWbo1G7Xuef6LpJa4JETSwhh5joPmx2HpXeaBosOk397tYySMqBpCPu8Z2/yJ+tJZXG/UvMjg8iSYqU2lSoAzuyCPvEY5HpW9FEkYKoMbmJJJyST1JPrWdedo2OqtiJzfLtHsa2lhkVm6hmAUe/c1mat4y0vRdQuLK8+1RvGmfMEDMhLcj5hWrjFzb26N8sYyxH51zmp+NtCspNRsb2eSG5hlUSBoWYHPTBAx+defCPNO9rnLJ26lvSvGfhqS2jT+2bRH5OJW2HJPvWzoGu6ZrL3yWN5HcPBLiTYcgDHHPcVkavfeG7C1sBqFvbS/bCI4sW4kJJAOcYzjkVt6ZoOkaQGn0/T7e2lkQI8kSbSw96qSgk3Zpkas0YAMuw6k1g+EEOofErxJqZGUs4YrBD6H7zfzFb8ZEUeW4ABZjWT8Jo2m0DUtVdfm1LU551Pqmdq/wAq6MDH3mzKu9LHfjpS0CivTOUKKKKACk70tITigDm/GsDy+Gb+VFJe3jFwuPVGDf0qnHMLm3jkXo6hhj3FdRdQJeWc0DYKSxsh9wRiuC8NyN/Y6W8mfNtWa3ce6Ej+lebj46KR04d62OO8TM8HiHR5dOiSLTNLvo0ndRxJLK21gD3IXqfeucsNSOn6lpELadezrZX97Zloo8iQSA4VeeT3xXbeKrPWtRks7Gyt7b+yhcJcTzD5Wi2NuII759RWfc2PifWb+3J0zTdNW3ulvI284vv255wo75706VRKCuVKOrJPCPmf8IlpyyxSROgeIrIpUjDkdD7VsPGkgAdQ2DkZGax9LttatNYv4b6VJbFz5sJUnCOT8yqDzitqsp/FdG8Ph1Mq+0hpY7kWc/k/aAfMjYbkY4xn1B+lY93bXSSkXNk8k8pZkaBw4OAc8HB7iutrM1OQQ6hpsrfdV5Qf+/Z/wraliZx0Oatg6dR3tYzLG6nhvzJPbaiFMryAeQx5IIHT61qvf/bZba3FvdostwilpYygwDuPXnoDWgCGAPY81n3FxKurQeUMpaoZ5CULDJyqg45H8XPtXTSxUpyUbHDicBTpwc7lK1KRW/icvCrykkR5XccMzKePrVGaITz6VosCECFVe7YcgtjJHtgEZ92qW7vXFzNNCBEJ8GQId3zAjkdD26Y6in6beW1mskkdpe3FxJ991tiox6At2613HnSq+7ZHRR6kbO/it5kH2a4BVWH8L4zg/UA/lVC38u21u8s4XVoZFFxGqHIUk4Ye3PP41i6vfTX9vFGbfyVE6YXeGkPPoMheven6QDFqMTyqsQW0cv8APux8y8k8D8hWGJipU2b4CTjVV2amvzWaaWyXs6xJKyqpbu2cj+VZNpcaPFDLAFuJ/s5xNOkZKp7k+nP412OjeDYtduV1PXI/MtRn7JZSDjaf+WjD1PYeldnHoOnQW7wx2cCQs/mMirwzep9a44UPd1PadX3tDyW1k0W4kjmiuh+8OY42O0jHXj/Gtl7u1gEm+VE8vG4D+EHpmtXXvBelXOXtoEt7of6t1yF+mB0H0rlGtdKNg2q3dnEz7CzkgnOO2D154rKdOzsbRbYt3rST/wCiWlv511JygkX5Nv8AfJ9P61XjZLMmFJPNunUs0h5LY6hR2Az0FZpdNJWS7lH2eSRd0yovygH7sagdx/U06ezubPRk1ScNHqryoIIwciMMcBD2OQcmuuKjSS7nXFxpWutSaDUL7QNWbUbeFJYZ4PLljkYrggkq2cH3H41A17cabp73kuWmJMsiqcDLHJA/PAqzqi3NxDNEJVWfbtVwOAfXFM0+0a91WO1uJ90VvEsxXbzKwOBn2BGcVrJqCcjSajTbmismr211K7vutLkcFsmNj+I4P60jkzwGD+1jJG0gcx5Q7znPOBk1sy+H7GyimuzLcHyw0pBk4yB6fhWnpsEf2G3m8lBI8asWCAHJGa5HiI78pzqrfdGdodhILj7VKrrHGuyEP1bPVv6D8a3qKK5ak3OV2S23qaGlJuuHc9lxXlmpz6hd3urxpFA1hf69HA7EnzNykDAHTGM16fHcRafpct5KwCRq0shz0VRXmGmaT5E/h3UbiScXN9qT3MkRkJQcFh8vryKrDLWTZz1d7GzY6m+p+Ir3V73R9XDw7rfT1hsy6w9QX9C2cV13grxFc+IdBaW8iMVzbTtbS5XbuK98duvT1rh7cay3hLWNdt/EV3bJ9puGjt1QMuFJ5BPI716F4ejuP7D0lblka5khEszqu3cxXJJ9+eaWJtyip7k/iq+OmeENWvc4ZLZ9pHqRgfqa6HwRp/8AZfgrR7TbhktIyw/2iMn9TXD/ABJcyaHZaXGf3moX0EAHtuBP8q9UhQRwog6KoArowUbQuYV3eRJRRRXaYhRRRQAU1qdRjNAGX5V3ZOxhTz7cnIj3YdM9hngiuLWf7H4q1i3+yXKicpdIuwZ+YYbv6j9a7mae7hlbbbefD22MAw/A8H8647xNctD4l0i+SyuFMySWj7gFzxuXnPsa58VHmps0pO0xIZZpWlh+zOisucyED26c0yFtqWsh/gYxNUrLdNeRO+yBXBUhTuY9+vQVVm2WxuYGzhyHU9ea8Za6HoFe5UpcyKeoY1FT5JGlfe/3sYJplbrYYVjeICq/YWLADzmGf+2bVs1geLRjTYHH8NwP1BFXDcT2LsGoI7wgOBF5WWPuMCqNwxOsagUliVgkSgNJsYjBPHI7k96xLK6ZY2U5I2kY9Ohre1OXzdIlvbR9s0cKtINu4MvUAj25rpoSVOqrnJjIOpRaiUTczk4SS4c/9MnL/wAmNRslzKRlZ2J6ebwfyasn+07zILLZAHodj8/+PUkWpXcih4riKMHoYYFB/M5NeuoM+casdNZ6XJNexWJa3SYr5qpM+FPUADHJPfrWjp2jSS+JYNMuoUik3YnjRiQYk+bqecMdtcvB4hvbRSrf6QDIsu47QxkBGCWxkDjoK7fwqsq+KYb+5vDNNdCeCRD/AMsnGwque/yiuaqnzWZ6mFp0+TnjudXrVl9nv7XW4Nxu0C2kYkc+Siu3LMo6/wD6q2Z/O+xENIomKY3KOAfUCpWMMuLeTY29Sdjdx/nFQXziOLYowOmBUt6HTBXdjlYIbuz0xba7v2vLpclrh16nOenoK4W/uUhlWBZ2voARIFijGQwPYA8r39flNehXckSo7OQqqCXbOMCvPHu5YG8+C0AW6juERypJTOAvoS238s1g9ztT5LWKul2EmsasL+5QiytW/cqwx5sn94j0Han+Ob+S0s9PjgcpPLdrsOAcY5zg10tqpS0hVhgiNQcjHauR8aKJtR09SM+SC49iWA/oaxhJ1K2pq7yd+pjS6jqIKlrwFn3Enyl7DNLp2q3Vrr+mzSTeYs8ggkJUDAYkcY9wKr3Ay0QHUtj8wtQFgPs8p/5ZuJB9QwNehOKcWjWpdqx6D4smMHhXUWHBMWz/AL6IX+tX9PlE1lEVBXaoQg+wxWf4oUTaKsHXz7iFPw3g/wBK1bWMx26gkk9SSOua8l25TDqS0UUVmUMnggu7OS3nDMjMrbAcB8HofUe1VLrwhp6a9b6qrSC8MeBGG/dqx43Y9f8ACtCMgSLnpmrts3nXb3Mp+WMZGe3pS5pQ1ixOKe5yH/CtbeTSJ9Ngv7gXIU75zK4jZmbJygOMY4r0Szt/KEadfKiWMfgP/rVX09CLcysOZCWP0q5byI+50dWC5ztOaynVlN2ZPKlsc1qMI1j4k+GrLaWS1aa9kHbCgKv/AI8TXqS15r4UxP8AEzXbmQgCxsoIEJPAL5dv6V3L6vCW8u1VrqXP3YeQPq3QfnXsYdWppHBUd5MvuwCnJA471Rt79ZjJMDi2UhEb/noe5Ht/Oq8tvNcK02pSpHAoyYEbC/8AAm7/AE6U61Vr+4S4KGO0i/1CEY3n+9jsPQfjW5BrA5GaWkHApaACiiigBMVyvxAt3fwtLcwgedZyx3CE9sMM/oTXV1U1G0S/0+4tJBlJo2jI9iMVMldWGnZnAw6j9r09HdgLqM7mTA4I6/oetR3lwly6OFwwGDXM6JcS2sCpMbjC5ilUDcA65U9TxmtmE5TO5m/3hivHdPlkelF3VySiiimMKxvFMZfQ3x/DJG3/AI8B/Wtms3X0Mmg3qqPmERYfUc/0qouzQpbHniak0SI4AGRtOf8APsa27DXTbZjkXdE0Shvyx/jXN7RKsfcHp+ZX/wBmqaMMTCoIA2jcfYnr+AaupxTMU7EkyiGFkkHyIDJC46FR0/EdMVJZQfZ7OOPvjJ+p5P8AOrdzZM3h9p3P7qadEiVh6nLEe3UVBK5jUMELLkbsdQPWvUwtRzjd9Dw8bSVOdo9Rjzbbu3URCXawldCcZUHgZ9zXSw61FeXrXUEs1pNAyySQswyCBxKuOCQOCD1HFcnBcRedI8jhZJDlQQQdo4GP5/jUkV0mltdahdWcc8U6tDEswI3MQMEcdsZqMTCM1dPU1wk5wfK1oeypr9lqVtbNqk0llcx/PDqFsf3TAjqG5wD3VquPrejQWzY1+3unPJfzRIzfQKP5CuT+H0mmHwdY2f2+3FywdpI2bB5J4wcZ4xW8kdhpdvHbJc2oRBtAEq5/nXiTx04NwcbnpRj1TMTX79r7T3Zo7iDSkZTcSH93LMM/dQHoPXPJ7U1LNZ4F+0ovBBSOMkLEB0Cnr9T3OakYx39zNJMkUvlylYmzuG3ggj0/+tVimq05R1OmMerEVVVQAMADGK5HxaoGoWzHqQo/8fA/rXX1yXjSBv8ARLhSMBXQ5OOeGH/oJrTDO1RGidmc44yIWPRWXP5D/CqMhItWB/hR/wBFBq75scqyp5iKQ5IJYc4JH8iKqSmGSG8jS4jMu9lQBhk7hgY9a9VmsmrHfao5l/sZOoeTzCMZ6Rk/1rdHC49K5uQi51XQkjBl8q3kZyhHynaq85988V0tePNWOeIUUUVmUFS7z9mEC9XbJP6AVFUluyxzq5GQvzYpPYDfgUJCsYP3Bg1VY2Er/O0PmE/N821sfhVa2uZRBcyu2QBhQfU1JeTonh+4unjGI7Z2G4Z6Ka51F8wpbGX8N10qdNc1W6ML/a9RcRK53HYnyjA5z0NegrftImywsZW9GdfKQfnz+QrnfhXYG0+Huk7gAZIvN6d2JY/zrtgMV9BFWSR5j1dzNj0+WeVZdQkEzA5EajEa/h3P1rSAA6CloqgCiiigAooooAKa1OpCM0AeI+M7MaL4lvMjdb3EguE2sMoWHOR6ZBP41mWWrQhwrTyRehMLgfnXqPjLwPH4mUzxPHFdiPy8uCVdc5wcdCD0NeX3Pwv8Vaef3NrDcr6w3A/k9ctSjd3OmFVJWZ0FtdLImRKknuCf61bByMiuWh8OeKrZdraDck+oP+FXodJ8VjAXSb9fbAx+prnlQkbqtDubfaormMTWs0XXejL+YpsXh/xiyhhpwA9JLiMH9M1ei0PxMMebpEYx1Iu1P9KXsZ9hOrDa549BA5tnIHMPb24P9DXQeH/D32947u4A+wpkIh/5bfX/AGeB9a07/SbDQ7+Qa1FParM5eNXUlJBnJHy5zg1qR6zp40+W6R2FrCu5m8thgfTFVKUrBFLczvF5C2dhEvANxnA7YVq5S5i80IqlhIzBE2sRyTj+tdF4nvLe903Tb21lWa3MxO9Of4D2rJ0d7W41a3keYFYMyhcY3EDA6+mc16GGlyYdt7nlYqLniYpbHfwwRwwRRBFIiUIvHoMVleI7fTzpzXt9afaRaAskZOM5IGP5VzWpfEK3a68i0l8lM4L7N7Htn2/WqsM0+tWcqz6kiLInWabBJ5wMHoOB2FecoSvdnqNxtZI1LyaLWBb39rA0lqirCYCg3RSHnCr346+gwRWbc6ZG3lvFp6KCTmdosgH+6OOT9RUfh7U7DRbxri/u1RmBSOKJt+4/3uOMeldFdeNdPjicRh/MIITeBjd2yM05RfNoiVyvcZoup2+kq1ldyLbw7swrJ98HvuA6c8jPY11QORnsea8bvdTl1fUHlupIVmkAQ+UucgcdB39ye1emaDc3r2oF5CkESKEjDEhjjjkE+mKmpTtqXTlfQ2az9a02DU9MmglRSdpKsVBKnHarwkQ9HUn60HawIyDWcbppmr1Ry1v8PdN0KXSNTgYzwXyruSb5irMhb6YyKtW3h2003WvtyactwvmiQFHCyLjnaM8Yz05Fb8lzDdeDdFSOVGnspkSVAeVwSnP51Sv9YsNMiL3NwgPPyKcscegrqqVJqSaMYJOOpDeT21/4meeK0eDbBGHBUK28sTk4J9AM1q964iPxTarrM8+WjEsiKFY8MAuDkjpy1dqrh0DqQQwyCOc1hUTvdmkbdB1FFFZFBRRRQA/efJ8odC2TTfGVytn4D1XafmFv5X4txj9aWMqJkLfdBBP0qh4vA1Hw7HZAkNe6hDHgdSC4/pRGN5x9SajtFs9M8MWy2fhjSrdekdrGufoorXqOGMQxJGowqqFAqSvZPNCiiigAooooAKKKKACiiigAxSbQOlLRQAmKMUtNZgBzSYAeOlc9rniMWDmzs1We/Zc7SfkhH95z2HoOpqr4g8TmOZ9P0t1NyOJrjqtvn/0J/Qfn78oiCNSFLHc252Y5Z2/vMe5rnrVlHRbm9Ki5avYasJW5nuZbiS6u5/8AW3EvXH91R/Co9KWaJJ4XhlXdG6lWB7g9afXFa/qmqTX89lGslvbRsF+VWzKCOu4Dpz0rjV5Svc62lFWON13R7jw/eTW6Oz2LSBo3Vtyj0DD1HvRbyXV9B5UFupuZnEMZjyvUEHI5475Fbljomq3L/uYpfLcYbzPlUcjrnrx7V2GieHYdJYzMwlnOcYGFQHso/rXXKvaNjljh/f5ih4b8E2eij7RdEXV8eWc8qp9h/U0eMtL1DU7aOC0QG3P+tEYG4nPf1H0rqqK5PaO9zp9nFKx5JZ+AtblkC+RBbL/E8rA5/LNdLpfw20u3CyagXuZRyUztT8hyfxrtqKbrTZMaMUZUfhrRYsbNLtQR0Ozn86m/sTS/+gfb/wDfAq/QBmocmzTlSKB0TSz/AMuFuPolZeqahonhi4tRPZbDNkq8SZ249ea6OsvX/C58RWyQSSRwKh3pLs3OG9uRgVdKLnKxFSSirnm95r10vih/7M1GU6fJOsgG7anJBIK49c1taLpUetarPNNEog3F5+OXJxhc9u9KPhjfRXaD7VFJB3c8Y/DqT+NbXiSSLwr4MuRahhczSCBGPVnZWyx98LXTUvdRRjF6czM3RPDi/ETxlcQw5tNE0tTEJIEAyx/TJwfyFemXHw9bS7WI+HZyojUB7W6cskmO4PVW/T2qv4M+w+D7P+ybfT5wpiE8z4Z5GkKjOfl6ehrfTxVcyaIL5bOPzHuEhRCWC/McA7iOfwFb+zTVmYc7Tujjhc7Lg2t1DJaXQ6wTDaT9D0Ye4qfoa0bvxA+u2F0l1o1lPFawGeRZJDkYYj5TjIPHXiqtpp7m+ns7G1uLzZDHKBNdKoTeoIGduSBnue1c08K/snRDEfzEFFXYYbf7dJa3kQt7hE3/AGeO6SR3P91VwDz9azZNXtBHC/8AZ5CzKM7rkgAkkdl9vWs1hpst14CyzRwrudsD86ztKlfW/Geh2h3CGK4e5KnBGI1OCPxYVo3dhbzfZPLMx8y2+0lTOFAGcbcshJqbw0lpb+ItL1KO0lDzWzWsSeflUBO4nlBydoHXitaVBxldmdSspRsj1SiuMuPGd3bm4SXTEhaGdYmaSXcoyCeSoPIA6DNEvjO6XRUvI7COSWS6Nsm2TCE8YPODzXYcp2dFc7b+JJp7xbU6eqycb/8AS4jtB74BzVaTxnELnVYYoTI1nkRqqsxkK8MTgcDPFAHV0VieHdck1y3kme1aBBt2E5w4I5PIHfNbdABRRRQAUU0sAR70qtuFAC0UUhOBQAE4rjfEPiSSWSTTdMl2Mp23F0v/ACz/ANlPV/0FN8R+Ip57ybSNLfYYgPtd0vPlA/wL/tkfkOa5xESNFjjQJGvCr6f4n3rkr1+XSJ0UqXNqwjjSKMRxqFQdBnOfUk9ye5706iiuJ92diStYKKKKQBRRRQAUUUUAFFFFABQDg5HWiigdiZh5y7l++Oo9atocxg+1Z4JU5BwasJdkcOM+4rqoVYp+8c1WnJqyIZHZnOSa5jRYf+E88ZvZbt2n6ZeW8zjPDBBLn82wPpWr4pvxZ6JczWskYu3QrCjuF3N7Z7gZNafwU8NtpHhptSuFIudRYvkjnyxjb/U1rRptScm7mdWacUkT3ya1Hrd9NZwahEkkz8wwgblC/Lzjn5v0pkVhqT6PcQTWF3IjXdvIIzEFL/3+mO+ea6DUPEV9Z6jNagREwXAd8r/y74Xn65Y/lUUniPUxHEU8ovexFrTKcBvNwM+vykH8DXUc5gf2Bdwi5hutLnmlez8u2KLuWNiWwCegwCK6nQdOurTxBfSTRMsZtbaMP2ZlQBsVXTxTdCBNRcxixWRIpBt5BMeTz/vED8KtaDrOoaheJa3YjWaGN2uQq4wcrsHtwT+VAGnrNjFc6fK/ko1xGhaGQxb2RscFR1z9K84l0jV7RrOE2UxCxR7yIS4HLE/wkZ5/XvXcJqGrS63PpShFMZaXzymR5RHyDHruzn/drOk8RasdKnuvLWFoJYrVh5e4tLvAcgdxgjAoArx+F7+bTbSeb7OZorMwtDPCXI+YkYweDjAqr4Y0uQXGnC6tp4HgLNgWjJlsY+ZzxjHtWodY1Z9NFwtzGjC9+ykPb4YgsBllz8pHpVy61W/s7yXTmeN7qQw/ZX2YBDHDEjPbDGgDm7zwxdC1v2Q3jl7t0ghIJD5PEjHsOTzUq6NM/hfTAlhcvNFqKyzROuCFA+bAOMjgV1Go3t82riwtJ4rbZatcNJKm4Mc4A9h6mqFxrOpeRqF5HPAsdhsBiCbhKSoJO7OQDnA+lAGdp9rDF4okux4au47d0jWEGBB5bg8sfm47cjNEdq0V9rjTWU1xHcOWVI7V42YhsKofIGPX161NJ4o1FBfxAR+cZCtnlOysQ+4d8DBrrNMne60u0uJMeZLCjtgdyoJoA53wJZzWOlzQ3UFxFcLIQwlUhcAnG09/wrraKKAIjIc4wOKDJxkDH1oMYOckkHtR5YHc0AMLDeQRk+vpShyOQvGOlOMY65NCoGU5JoAaZiAcrSoxlHpS+SpODnrTlQITjNAHFeJfhjpfiLUGvxfX1hcuPma1kChj6kY5Nc8nwj1eJmWHxrfiPPyhkBOPevWaTFS4x7D5mjx6b4X+MITm28WpP6CZGX+Wazm8C/EpDiLULNuSMmXt+K17ietAqfZRfQftJHhbeD/ilHtP2ixk7/KyHH5gVH/wj/xSiP8Ax72kmPUIf5GvecCggUvYx7D9pLueGpp3xNQ/vNCsJfcS7f8A2anSRfEKEfN4Sik/653Gf617hgUYFJ0Idh+1n3PCDqXi+D/j58E32B/zybd/So28Saun+s8Ha0v/AGxP+Fe9UuOKn6vTK9vM8CPi67QZk8K64oHU/ZzViLxRLKoYeG9ewfSzJr3Q0YpfV4B7eZ4Y/iO8A+Twt4gb/tzIqBvE+ox8v4U1wfW1ave8UYFV9Xph7eZ4KfEupsP3Xg/XXP8A17ECon1zxY5/0fwRqOMceYrD+le/UYoVCn2E602eBaZ8P/Evi/xJDeeJbI2GnLgiJpOVUdgOevTJr3mCCOCJIokVI0UKqqMAAdqkCj0p1aqKWiM229ynNpdlPNLNLbRvJNH5UjEfeT0NL/ZlmTak26f6L/qOP9Xxjj8Kt0VQiidG082T2ZtI/szvvaPHBbOc/nTzpdkZLiT7Om+4AErDguB0zVuigCpMLa0le8aM+YyhGZVJJA6Dj6ms5rjRmieOWMxxtL5xEsbKC+c7uR1yBW2RmggY6UAc+pjm3v8A2dBcW7zCYtby7m3DoxU454HStUWtpdzwXrQq00QIjdhyuetWVijVtyooY9SB1pwAHSgCjPounXSqJrVHCliM5/iOT+B9KJdG06edZpLSNnUADjjjpkdDj3q/RQBROj6ezhzaxlgXYHHd/vfnVuKJIIkijULGihVUdgOAKfRQAUUUUAf/2Q=="/>
          <p:cNvSpPr>
            <a:spLocks noChangeAspect="1" noChangeArrowheads="1"/>
          </p:cNvSpPr>
          <p:nvPr/>
        </p:nvSpPr>
        <p:spPr bwMode="auto">
          <a:xfrm>
            <a:off x="1762125" y="-174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endParaRPr lang="zh-CN" altLang="en-US"/>
          </a:p>
        </p:txBody>
      </p:sp>
      <p:sp>
        <p:nvSpPr>
          <p:cNvPr id="36870" name="AutoShape 15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ooAKKKKACio5pkgjaSRlRFGWZjgAVy998RPDdiCPt4ncfwQKWP8AhSbSCzOsozXn5+J63Ck6dol7c8gDIxn8s1GfGniy4/49vDdvCM9bi57fhUOrBdS1Tk+h6Hmk3V5w2v8AjiQEFdBtcnqfMcgfTpUEl14unP73xTZwj0t7MD/0Imp9vTXUpUJvoenEijcK8oe212UES+Nr7P8A0yiRf5Cq76VLICJvFOty+xl4qfrMClh5nrrSovVgPqab9ohP/LVP++hXjb+HrRh82o6jJ7syk/ypg8LaWFVpby/YoOWDKg/ICp+tR6D+rSPZjd269Z4x9WFQPrOmRkh9QtVI7GZf8a8d/wCEe0CTciyX0pbghZd38hTv+EV0mFQf7P1EAAAExsf/AGSj27fQXsbdT14a7pJ6anZ/9/1/xpG17SFGTqdmAOf9ev8AjXkLaNpcaiZo7pBywLqR178rUUWmaNI+2G7IZhtwsqg49BxR7d9g9j5nrjeKdAXGdZsOf+nhP8aWPxPocwJi1WzfBxxMvX868tXQ4FxtuLtcDaMTEYHtjpSHQLJsFzcOQMAtMSRU/Wivqz7nrA1/R8f8hSyH/bdf8anj1Oxl4jvLd/8AdkB/rXj50K3ChY57iMKMKAVIH5rS/wBjEEMl1gKOAbePH8qf1pC+rs9oDqehzTq8S0PxPqPhjx1Y6VfT/abDUlEat9wRNk4wPrj869rB4rphJSVzGUbOw6ikzRmqJFopM0tABRRRQAUUUUAFFFFABRRRQAUUUUAFFFFABRRRQBzvja3muPCWoeR/rI4/NAxncF5I/EA15lZaraxwRSwWlupIBc+Uu4Z49PX+de1zRiWNo2AKsCCD6GvAZrI6Vq13p0/AtZ2hb3if7p/9BP41y4iN1c6MPLWx0Z1u4dXJdvkZDgd0Pf8AmPwqGO+upJXeRyYwNwXPYcH9ahsIWktSr481Q0b/AM/51ehhRVU455J/HrXE7HYrjEukLlZHOcnG4Y74qzikKITnYPyp1SMKjnnjt4zJI20ZwO5J7ADufalllSGF5ZW2xopZiewFdL4U8OEiLWNUjzdOu6CBxxbqen/AiOp7dK2pUudmVSooIztN8M6vqYSe5ZdOtjyEK75mHv2X9TXTWnhTSLYhmtzcSA533DFzn6HgflWvcSi2t5JiGYRqW2qMk4HYVx0PjiZ7/TInskjjuuGeRigznquewGfvYyeld8aUY7I4pVJPdnaRxxwrtjRUUdlGKk61x2s+MG07UFt4bnSmVpxDiWZgyHBJLAD2x+NT3/ia6tbW1uIBZzxzxM+6Pe4+UZYjA6CtLGZ1PFU7zSdPv0KXVlbzKevmRg1i2evajLaSzz21t8t4tsvlu3IJALcj36VZXXpprgRpabGWCSR1mfbtZWAAz0wc5z6UWAp3HgTSXy1obixbsLeQ7f8Avk5FYV/4Z1vTVMkITU4R1EYEco/AnDfgRWnp3jO4v7xoltbYq9x5MOJzhsfeIO3B74+lXtQ8UrbapHbQ25nt1LLcypklCBnCD+IgZJ9B71nKlGW6NI1JLqcPa3sVy0kY3xzxHEsEq7JIz7qf59Ks112s+HdN8U2Md7C/lXe3NtfQjDr6Z9V9Qa4i1luBJcWd7GIr60fy5kHTPZl/2SORXFWo8mq2OulV5tHucn8Srdv7Ft9QjB82zmBBHGM4/qBUE8z3BivoLpR9pjWT5rzYwJHPDH1rqfENiNS8PX9oed8LbfqBkfqK4XwzeWsvhaFLhk86GVo/3jMBtPIGe3eqhJ8mgpJc+ppQXF+rjbqM6n0N8cfoK6jTPt6FJGvrvIOQwunbn8Tj9KoaRpcQKy4iZT0HmB8/iKn1+/FhZi2tyI558gMo/wBWn8T/ANB7mplUk3ZMapxtdo7Xwb4rl1PV7jTJ7oXQ8syQy7cH5ThlOOvJGDXdjpXhXwyl2+NbRBhVMEihfT5VP9K92HSu2m/dOWorS0CiiitDMKKKKACiiigAooooAKKKKAEyKWuT8ReNrXQL8Wf2d7iUL5kuGCrGp6ZJ4yew9qLP4gaPPEHnFzar3aSIsg/4EuR+tTzK9rjszrKKp2Wq2OpReZZXcM6esbhv5VaDA1VxCmvKfiVpQt9dstUUYgvUNrcH0b+E/wCfQV6tmsfxNosevaDc2D8M65jcdUccqR+IqKivGxUJcsrnm1oHCRtKuJCvlyY7kd6uYqpp9xJNblZ12XMLGKdP7rjr+fX8at15UlqekndBRRRSAaluL3UtOtG5Sa6TePVV+Yj/AMdr1UAYrytLlbHUbC9c4jguVMh9FOVJ/DNeqKcrmu/DfAcWIvzFS/mtxC0E08cRmVlG88Hjn9M1zlv4esIrbT5Yrq3aHeAuYVCTA9F46+2c1R8b2Vxf3IW2TftRA/7vAQF+u4g54OMD3qrfWNymlWtrHbXJeG7kKbCwYp/FIBwAFJOAeuBjrXUc51d/5F3cWswvbaO2sLjfNu/vBSAuc4H3v5U+6j0XWjHDK9tcOELRrvzw3Bxg8g4riNOs7uG01mO4tWQzTAxeVAqkrlOGI6OOOOn5Uum2VxFrdo00aRyRXKxGJIh8p2gZyFx+vvTA6FrDTptOk0u61eETTXRnbyJAhDZztHJIHGPWpLOx03Tbt2utWheYx+VPC7qEKfwrsJ+UD9cnOa4y50+Y3eoODcKRdANsdnCJsCu7NjBxnoOc1uX0Fy+ul7EXoW6hhSKYhTlVOWYgjOMHv3pAaKaFp8F7Dq8V3bhEuZLl5Q3BXB4HOOM1tXEVtdXdvepdRLHYPI0vTAymDk9sZzXB+ItLu9T0G0uYonnNtGwmluN0bKxxkKAATyccVo6TbpLY+ILdSQWtXiVirgSfKfnO72Kj8KAO+Qo8ashBRhlSOQRXn/jSzFp4o0++jH/H5E9vKB3KfMp/9CFdxpaGLSbND1WFB+SiuI8a3YuPFGm2KY/0a3kuJDnoWIRR/wChflWVa3IzSl8aM0gEYPQ8GvMvCdvNb3OrWKx+Z5N3gqAMgcjIzXptcBYxmDxr4gi8gOrski9c546Y781w03o0ds17yZ2sQgsrMyybURF3O5QJgD1FcDqN9JfXM9zJkNIMKp6omDgf1/GtrxLqW5IbABtoAknU9W7qn9T+Fc+1vIXct0BPJP4VUFbUG+h03w1jkl8eWTJgCNZi30CY/rXvo6V4D8OL2z03xSby7u4ooo4JAfmySzbeAByehr1eTxxpmD9nt7+694rV8fmwFddOSS1OSom5HT5FGa4yfxvcquY9DljX+9dXEcQ/mazZPHmoSsUhXTAfSNpLhv8Ax1QKbrQXUn2cj0XIx1pNw9a82bWfF17xEJI0PQpbJF/6G5P6U6Cy8QTvuub9wQ3Be5Zip+ihVrN4qmilSkz0jPvS1jeGb6TUfD9ndSuXkYEOx7kMVP8AKtmuhO6uZBRRRTAKQ0tIaAOLZPM8V623G0GFMeuEyf51HcaDptyxkNsIJevnQHy2B9cjr+NS22W17XWP/P0o/KNatzDNs4I4KmvGryftGdsLcqOXufCVwpMltcQ3DdjcJsl/7+Jg/nTEvPEekHEc2oIg/hkUXkf5jDgfnXUHKKcdQAKgvrhoYFdQC2QKmNecdiuRPcgsPHshXZeWPnMv3nsW3kfWNsOPyNbdl4t0a/by4rxFk7xy/I4+qnkVzl1BZ3ryi5s45GhGQ/RvwPUVnzaFZ3kMbpNOofgJOBMo/wC+sn8jW8cbLZkPDroHi2KDTfFMV5A4MV4ipcqp+6SSEc/U5H/6qiLKv3iB9eKydZ0WSz0TUpZJQ6xRglA7AMAeOCTjk9jXFW1pJcxgyEswXf8AMSc4Kk9fbNN8tT3kaRvHQ7+fV9Ntv9df2yexkGapt4q0lc7Lh5SP+eUTN/SuUXThbxwtt4dFJ+UDneyH+Yqslq24ZByQik56nGP6U/ZxHzM6mbxhpxjKG1upEcEHMYAI79T71v8AhP4mWtpjTtUEkVmnEN1IysUXP3Xweg6bvzrhv7Lzp5O1V8p2O5uOGUcfmKydSbTY53iFyrySoSyKPuZHJJ+vatqXu7GVSPMtT6gtbm2vYFmt5o5om5V42DAj6irG1a+aNNubvSozd6LqM8MXOJI2KI547Hhuh7V0lr8WNfsCyXKW16iqzfOhjbAIwMrx39K6FUTMJUpI9y2L6UoRQOBXk1t8d9GSZYdS027tpDjJjIkXp+FdVovxO8La9fw2FjeyNdTNtSJ4HUk4z1IxVmTTR1+xfSjYK5/VfHPhnQ79rHU9XgtrlVDGOTOQD07Vmy/FfwTEM/25G/8A1zids/ktFwOyCgDGKNorgX+L3hmVWOnm8vSDj93AUA+pbFcnq/xxkTfHp+nRKwGA0khfB+gwP1pcyKUJPZHresavY6Fpk2oahOsNtCuWZj19h6k+lfL2pfEDV7zXr7V4JxCLqXCxGMNtReFB+g/nU+ueKT4peM61qV7IAfuKgEUee4Ufz5NVZdF069tpJLC4icYGQvDYyP4TzUSkno0axpSWpOnxF1oFdzWrZ6jyMf1rX8LeJTrXiLy2ijivZ4m/eICQcAHG314rkbrRJbaMlm2yb22kdyGHJ9gKtfD5c+OLIDnakgGRnI2kc1lKMeVtFKUlJJnps3gm7upfOuLtN0rbtpkYYz16D29avW/giOJi26xZs/xwNLg/8CauuG1UTOBxgUSKXA2tt+bnA6ivJdeex08qMeDR7y3XbHqEcKelvZIv+NW10OOUf6RqWoTZ4wZRGP8Ax0CtBe/PapFP3B9TSVWXUGkUI9D0qBRJHp8DPn70o3n82zV8DyyqoiquMAAAYp2A0IBHelOCwPYUOTYtBqOzO3YKecUq4VNzH/aOaULjd7mmXDCK1lkPRI2b8hTirtCbE+HEnneBdOlzneZWH4yNXWVxvwtO74caO395XI/7+NXZV70dEjge4UUUVQgpDS0hoA4y1H/E914f9PSn/wAhrV04xt9qpAbPFGup0y8L/XMYH9KtHiZB22mvExC/eM7afwoRz8r/AFFU9RH7iMf7S1Pc821wOh2nFV7nDWC5z8qDrWFzZEagi9Yf3wW/QUDEdimBypA/WnZB1Ej0ix+tRBsaaQTyDn/x6kxmV4tQnw9rRH/PFf5iuAtV2LC3YxEH8Vb/AOJr0TxYwHhnVj13wgD8s1xFtbf6JAT3Cj8MsP6110PgZD3C4U/2bE3dVmH4hw1QLGwg3ADgq3PA/wBYa1IrVp7cRccyOfwZOn5irHkQ2Wlm5nUGMAFlxnPzZxjvzWt9bA9jzAv4i8YXTQ2iM8cfzMNwSNMcck8envVy4+GnjCFRLNpM757xbXz6cA16vplnf6R4eF/e+G7K3tYy1zJHIgd2J6k4Py8cDg47967i78Q6bZLaQBt0s8atFCnUIR1PoK9GKstDhcm3qfJrzalouoAXCz28sWRiSPDD6Bu1dDpN/wD2tlG3yyEEZAX5QcfwjtxXqXjbQ9I8TaNq5jEw1G3jNwpmySuOflz0U9MCvBvD97LZanb3FvIY5llUbs8EE4Ib2qZR5kaKTT8i/rtuYNdnicAqrlcY+q/zFdd8IGtx8RrL7QVRzE4i3cbiFwMe/WsrxtbNb6rHOUAMwd8g5DLvJz+tc9DcXFrcxz2kjJNbsrxSocMNp7H60qbuiZrU1vFv2weLdbj1EyGZ7p1O4cj58jHtjGKXQ9PFzfGSbHkWzFSOxyM5PtxXX3scXxG8FTeJZ4vJ1jTXW3u2iGBcqQNrEdmGf0rEv1XS9CkUEFp2O4gYOMcj9MVNR20RdKPMZ+ra1DJarYWCeVZRgBigAadh/wCyisAXJznAxg4AFMZmeUR7uXwB+NbFt4P1y7lkEWm3RZQOPLP3T0P0q4xSRs5djHMh5bOCADjHaiN3R1fcRjowPQiu80z4X6xf29vNJCIkdXRixAKMMgZH1Aq7F8Irl7GQzapAt2gOIUXcoOMgE59abaFZnN6frH2sLY375ZvljnPoSOG/LrUvhCJ7Lx/CDGdoaQYYZHQ468elcg1w0MrROMFCVI7gg16Lpc6NfabqYwsQtpJZSOowvX8z+tZVFyp+YtJvTc9R/tSN5FE0yRvkbYgRnFaH2tbhQEk27nx7kV4vqd7bu/2rUo90szbyc8xDsAevA9KtaT4jvY13aZqIuETnybvJI+jdR+Oa4XhLq6PUngpqyWrfTqeyo7bWdhtGcKD/AFqeQ7EMnTEZrivDfixNTmW0uYXhuC2TGx3c+qsOtdfdv/oxTH3/AJc+nqa5JU3CVpHJKEou0kSTXBhtVYDJYhR+NSsQEUd8fpVaUb5IoeoQBzU7fNMF7ACkyCfPy5ArN8RzG38M6nKOq2z4/I1og5A561zXxBuvsvgrUWHJZQgHrk/4ZrSmrySM5vQ6H4bwfZvh5ocR6i3B/Mk/1rq6yvDlobHw5plqesVtGpP0UVq17qOEKKKKYBSHrS0hoA5C6XZ4zvx/z1tIX/Iuv+FPuZTFiQLuKox2+vFGqDZ42i/6a6ew/wC+ZF/+Kp0o3NtIzmvHxX8U7KXwnkE3jmUT6nq1u2pHTr60MVvBJA5CXZ+X5W6AfQ/hW34Y8SmeO38O3B1CW+SFZJLi7hKF8nkAHnA6AnrXB3lhdxeF9UUWurtFYag5Eq3AFvGA4P3DznnqPWun8Pw3Nt470y5uLXU4YLmxYGW/nWXdtORhgeB7GumpTi4bERk+Y9DuWMepRnOA20frSzLthkj/AOmRP/j1M1UlJ4ZPT+hqO7u8ztsAIaIKfbNeck3Y6yDXEE/he7TI+aDB9jtNc5ptsZNPtm4yYwD+BB/xrYuZHOm3MAxh0P54NUtGH/EstyPutEjD/vkV0Q0iLqWYbZIR1zjp+v8AjSx2s15q9hBbp5ggY3kkeM7whGF/En9Km6Vq+Do0k1rWHYnckEMakdQDvJ/p+Va0FzT1M6ztEi8Tap/b88WmaRHqJvCjxyx7THGiuMEyZ74zirGiwp4d1C/h1G4t01CWGM291OcI6qm3aGOPunqOvNW7KDUtEt49OijslieXYl6WO9yc43Jjl8DrnFX9QWKeNY5kSZV7SKG59a9FysjjjBydjk0mvtQvlvMR6gY7M2k80P7tJ3ZskpnqqjAz35rwWXwTrdrrJt5rCeGHztvnOp2Bd2ASencV9OfKiDACgDgAdK5DWYZ5tRlBufMWcoqxBceTGCGbJ75KjH1NZupZNnR7FWRwPxHthb2ekhTho1aEN7AL/hXnxJaJnIHCsR2wc16j8SIRLpVo5x8srde/yniuN8J6C3iHxNYWDqDDNKDMyngxqNzfiQMVFB3iRVVmdxpMJ0T4c2umgbbzWpRfSr3SBcbc+5wP1rkfGMwjMMf+yWx68iuse5/tK9ubuUCN97IEx9xVOFTHYAAcVxXjnIngYdDE3/oVLm5qljSC5adzA0WM3viCwtsZ8yZVx9Tivq7UL6LTdW0iyGn3NwbhigkhB2wgAct2xXyh4buha+KdMuOyXSH/AMeFfaCqOT+VdLOfmdjPM8T3U9sQquhXAPV8jORXNz2mqR+Ipp3uoDpbQhY4BHhxJnkk9xiuxlSPbv2rvxjdjnH1rBvWyfxrORtRu9z5b8c2osfG2rwhQqC4ZlA9Dz/WtvQLnz9It4TxHHkyE/3QQQPxNVviqAvxAv8AAGSsZ/8AHBVXSrkW2ibcZ8yQLnPXjinJXidWXQjLEXlstSxqFzHeXEiOWR5DsDkfmKLCyFkrlyC5OSw6YqFY45rveGLsBjB6YPv3/GteysH1bUYNNh+USHMrf3Ix1P8AIVN7I+kpyjHmxVRbbHW/DzTCbn+2ZkOZW2Wynsg6t+P9K9E1G9t7eGJriWOGJnBLyMFUDPcn8KoaTapDGI4UCpEgjjUdu38qu3Gm2+oyPDewRzWgUR+XIMhvqK8mtNSqXZ89VqSqScnuyY31pK8k1vd28wKAAxyq38quJPG5kaOWN/KBD7WBwQOh9DXHSeAvC93vaPSkizJtBhdkwB16GtrQvDOn+HkvY9NNwEuGDOskpcBsdealqnbRu5g+Y3YhiKMHsvNch8QFN6ND0hTzfalGjY/ujJNdemPNbB+6AAK5m5H274t+HrTqLW1mu2/H5RWmGjeojOq/dPTEUIqqOABgU+kFLXtHGFFFFABSGlpDQByPiFvK8XaO+fvwzxfoG/pVfWrOC/02a2uQ5ikXDbGKt17EdKteL18u70m8/wCeV4iH6OCn8yKLoB4yvcg15GM0nc7KL904HX/h7pC+G9RazS/a4Fu7xqbp23OBkcd+ai0jwFo954f0yW9hvxLJCpmje6cYbHpnjkU+78Q6sfGseg213A1vCHmll8vJkULkw+m4DuPbNZEPjbSE8UW179tuRaNpzq0Wx8CVW4+XoTjuPSqiqrhv5jvC52WpTC3hKxxyyLaxFVTduZto/nWJp3iOy1BUJLwNJ90S8BvoelacGo2urwJqFm5eCdQ6kjB/I0zw8lqqXR1GzgtbdpcxC5K5yc7hjPTuPr7U6VNPR7mjbWqJiNwI9RVHRVaPSLeNhhkBQj0wxFQfb5vPvnskSawtscO4VgMkfKehHHfHXrRPrSWK/wCk2VxETzgbW/kat0KiWxmsTSbtfU1qsaBejTvEjQyELHqUQjVz/DKmcD8QT+VZX29xjdp98CTgAQ5yfTg1FPMbuMwtp96nIKuyBCjA8EEngg06VOpGV7CqVqTjrJEl/wDEDWtHvJbHWfDcs0kMhEU1vkCQA8MMg9vQ07Ttf8V+I7yMnSRpGl5zJLPnzXX0UHp+VXovFMzWJGpqJGtJfLaeC4ETSMOxQ9T9Cah1HxLfR6ONSa3tLWJh8peZpW64HAA5/Hiu5wk+hhGvBK7Zv3+oW9jZvPO2yJByT1J7AepNYMM09xAklwpSRstsP8GTkD8Bis2a01NWTVbtxqUeAwjC7TBxyUXOD/OtGCeO4hSaJw8bjKsO4rjxCnHRo6KNeFXWLOX+IalvD0bBgNs6nJ+hrkPCsciSPNFJJBPEAYpom2srDI/lXbePIjL4VmCpvKyIQMe+P61yvhZAljIduMyZHtxShJqA2rzNpdUudWYvcSNOYHkiE7gb3GRwSAM4x1965vxraPJYwXYX5I2KP7Bun8q6SCKOCLYgOMk9e5OTWrb6bDf29za3UYe3nhAP4/1pe0tLmZfJaNjwWNmikV14ZTx9a+0fDmsQa/4dsdRgkDJcQqSR2bHzD6g18r694N1DRbyRPs73Fo5/dzIMk/X3rqPht4z1LwpMlpJHK+lXB+60bHa3qAOR+Ga7VJS1Rx+ylex7xPbeJIyyW11p08Wfla5R1cDtnbwf0rPFnewZa+uUnnc8iJNiIOwUHn86l0/xpaapJJBbQXDTRgM6lMYBzg5PY4rmde8W3EsNzFZWcokTfG8ww21hwQMd/fpSka0YSueHfES6F9471OZTlBIEU+oUAf0rUg8OTHw7a3HkNNDInmNs5aPJwDj0461FP4SvdRvrMRfvTdMzzSqQVQ559xgevU16RpLraHU2yVtbNlhi9kRBk/mTWVSpZWR0YWbo1G7Xuef6LpJa4JETSwhh5joPmx2HpXeaBosOk397tYySMqBpCPu8Z2/yJ+tJZXG/UvMjg8iSYqU2lSoAzuyCPvEY5HpW9FEkYKoMbmJJJyST1JPrWdedo2OqtiJzfLtHsa2lhkVm6hmAUe/c1mat4y0vRdQuLK8+1RvGmfMEDMhLcj5hWrjFzb26N8sYyxH51zmp+NtCspNRsb2eSG5hlUSBoWYHPTBAx+defCPNO9rnLJ26lvSvGfhqS2jT+2bRH5OJW2HJPvWzoGu6ZrL3yWN5HcPBLiTYcgDHHPcVkavfeG7C1sBqFvbS/bCI4sW4kJJAOcYzjkVt6ZoOkaQGn0/T7e2lkQI8kSbSw96qSgk3Zpkas0YAMuw6k1g+EEOofErxJqZGUs4YrBD6H7zfzFb8ZEUeW4ABZjWT8Jo2m0DUtVdfm1LU551Pqmdq/wAq6MDH3mzKu9LHfjpS0CivTOUKKKKACk70tITigDm/GsDy+Gb+VFJe3jFwuPVGDf0qnHMLm3jkXo6hhj3FdRdQJeWc0DYKSxsh9wRiuC8NyN/Y6W8mfNtWa3ce6Ej+lebj46KR04d62OO8TM8HiHR5dOiSLTNLvo0ndRxJLK21gD3IXqfeucsNSOn6lpELadezrZX97Zloo8iQSA4VeeT3xXbeKrPWtRks7Gyt7b+yhcJcTzD5Wi2NuII759RWfc2PifWb+3J0zTdNW3ulvI284vv255wo75706VRKCuVKOrJPCPmf8IlpyyxSROgeIrIpUjDkdD7VsPGkgAdQ2DkZGax9LttatNYv4b6VJbFz5sJUnCOT8yqDzitqsp/FdG8Ph1Mq+0hpY7kWc/k/aAfMjYbkY4xn1B+lY93bXSSkXNk8k8pZkaBw4OAc8HB7iutrM1OQQ6hpsrfdV5Qf+/Z/wraliZx0Oatg6dR3tYzLG6nhvzJPbaiFMryAeQx5IIHT61qvf/bZba3FvdostwilpYygwDuPXnoDWgCGAPY81n3FxKurQeUMpaoZ5CULDJyqg45H8XPtXTSxUpyUbHDicBTpwc7lK1KRW/icvCrykkR5XccMzKePrVGaITz6VosCECFVe7YcgtjJHtgEZ92qW7vXFzNNCBEJ8GQId3zAjkdD26Y6in6beW1mskkdpe3FxJ991tiox6At2613HnSq+7ZHRR6kbO/it5kH2a4BVWH8L4zg/UA/lVC38u21u8s4XVoZFFxGqHIUk4Ye3PP41i6vfTX9vFGbfyVE6YXeGkPPoMheven6QDFqMTyqsQW0cv8APux8y8k8D8hWGJipU2b4CTjVV2amvzWaaWyXs6xJKyqpbu2cj+VZNpcaPFDLAFuJ/s5xNOkZKp7k+nP412OjeDYtduV1PXI/MtRn7JZSDjaf+WjD1PYeldnHoOnQW7wx2cCQs/mMirwzep9a44UPd1PadX3tDyW1k0W4kjmiuh+8OY42O0jHXj/Gtl7u1gEm+VE8vG4D+EHpmtXXvBelXOXtoEt7of6t1yF+mB0H0rlGtdKNg2q3dnEz7CzkgnOO2D154rKdOzsbRbYt3rST/wCiWlv511JygkX5Nv8AfJ9P61XjZLMmFJPNunUs0h5LY6hR2Az0FZpdNJWS7lH2eSRd0yovygH7sagdx/U06ezubPRk1ScNHqryoIIwciMMcBD2OQcmuuKjSS7nXFxpWutSaDUL7QNWbUbeFJYZ4PLljkYrggkq2cH3H41A17cabp73kuWmJMsiqcDLHJA/PAqzqi3NxDNEJVWfbtVwOAfXFM0+0a91WO1uJ90VvEsxXbzKwOBn2BGcVrJqCcjSajTbmismr211K7vutLkcFsmNj+I4P60jkzwGD+1jJG0gcx5Q7znPOBk1sy+H7GyimuzLcHyw0pBk4yB6fhWnpsEf2G3m8lBI8asWCAHJGa5HiI78pzqrfdGdodhILj7VKrrHGuyEP1bPVv6D8a3qKK5ak3OV2S23qaGlJuuHc9lxXlmpz6hd3urxpFA1hf69HA7EnzNykDAHTGM16fHcRafpct5KwCRq0shz0VRXmGmaT5E/h3UbiScXN9qT3MkRkJQcFh8vryKrDLWTZz1d7GzY6m+p+Ir3V73R9XDw7rfT1hsy6w9QX9C2cV13grxFc+IdBaW8iMVzbTtbS5XbuK98duvT1rh7cay3hLWNdt/EV3bJ9puGjt1QMuFJ5BPI716F4ejuP7D0lblka5khEszqu3cxXJJ9+eaWJtyip7k/iq+OmeENWvc4ZLZ9pHqRgfqa6HwRp/8AZfgrR7TbhktIyw/2iMn9TXD/ABJcyaHZaXGf3moX0EAHtuBP8q9UhQRwog6KoArowUbQuYV3eRJRRRXaYhRRRQAU1qdRjNAGX5V3ZOxhTz7cnIj3YdM9hngiuLWf7H4q1i3+yXKicpdIuwZ+YYbv6j9a7mae7hlbbbefD22MAw/A8H8647xNctD4l0i+SyuFMySWj7gFzxuXnPsa58VHmps0pO0xIZZpWlh+zOisucyED26c0yFtqWsh/gYxNUrLdNeRO+yBXBUhTuY9+vQVVm2WxuYGzhyHU9ea8Za6HoFe5UpcyKeoY1FT5JGlfe/3sYJplbrYYVjeICq/YWLADzmGf+2bVs1geLRjTYHH8NwP1BFXDcT2LsGoI7wgOBF5WWPuMCqNwxOsagUliVgkSgNJsYjBPHI7k96xLK6ZY2U5I2kY9Ohre1OXzdIlvbR9s0cKtINu4MvUAj25rpoSVOqrnJjIOpRaiUTczk4SS4c/9MnL/wAmNRslzKRlZ2J6ebwfyasn+07zILLZAHodj8/+PUkWpXcih4riKMHoYYFB/M5NeuoM+casdNZ6XJNexWJa3SYr5qpM+FPUADHJPfrWjp2jSS+JYNMuoUik3YnjRiQYk+bqecMdtcvB4hvbRSrf6QDIsu47QxkBGCWxkDjoK7fwqsq+KYb+5vDNNdCeCRD/AMsnGwque/yiuaqnzWZ6mFp0+TnjudXrVl9nv7XW4Nxu0C2kYkc+Siu3LMo6/wD6q2Z/O+xENIomKY3KOAfUCpWMMuLeTY29Sdjdx/nFQXziOLYowOmBUt6HTBXdjlYIbuz0xba7v2vLpclrh16nOenoK4W/uUhlWBZ2voARIFijGQwPYA8r39flNehXckSo7OQqqCXbOMCvPHu5YG8+C0AW6juERypJTOAvoS238s1g9ztT5LWKul2EmsasL+5QiytW/cqwx5sn94j0Han+Ob+S0s9PjgcpPLdrsOAcY5zg10tqpS0hVhgiNQcjHauR8aKJtR09SM+SC49iWA/oaxhJ1K2pq7yd+pjS6jqIKlrwFn3Enyl7DNLp2q3Vrr+mzSTeYs8ggkJUDAYkcY9wKr3Ay0QHUtj8wtQFgPs8p/5ZuJB9QwNehOKcWjWpdqx6D4smMHhXUWHBMWz/AL6IX+tX9PlE1lEVBXaoQg+wxWf4oUTaKsHXz7iFPw3g/wBK1bWMx26gkk9SSOua8l25TDqS0UUVmUMnggu7OS3nDMjMrbAcB8HofUe1VLrwhp6a9b6qrSC8MeBGG/dqx43Y9f8ACtCMgSLnpmrts3nXb3Mp+WMZGe3pS5pQ1ixOKe5yH/CtbeTSJ9Ngv7gXIU75zK4jZmbJygOMY4r0Szt/KEadfKiWMfgP/rVX09CLcysOZCWP0q5byI+50dWC5ztOaynVlN2ZPKlsc1qMI1j4k+GrLaWS1aa9kHbCgKv/AI8TXqS15r4UxP8AEzXbmQgCxsoIEJPAL5dv6V3L6vCW8u1VrqXP3YeQPq3QfnXsYdWppHBUd5MvuwCnJA471Rt79ZjJMDi2UhEb/noe5Ht/Oq8tvNcK02pSpHAoyYEbC/8AAm7/AE6U61Vr+4S4KGO0i/1CEY3n+9jsPQfjW5BrA5GaWkHApaACiiigBMVyvxAt3fwtLcwgedZyx3CE9sMM/oTXV1U1G0S/0+4tJBlJo2jI9iMVMldWGnZnAw6j9r09HdgLqM7mTA4I6/oetR3lwly6OFwwGDXM6JcS2sCpMbjC5ilUDcA65U9TxmtmE5TO5m/3hivHdPlkelF3VySiiimMKxvFMZfQ3x/DJG3/AI8B/Wtms3X0Mmg3qqPmERYfUc/0qouzQpbHniak0SI4AGRtOf8APsa27DXTbZjkXdE0Shvyx/jXN7RKsfcHp+ZX/wBmqaMMTCoIA2jcfYnr+AaupxTMU7EkyiGFkkHyIDJC46FR0/EdMVJZQfZ7OOPvjJ+p5P8AOrdzZM3h9p3P7qadEiVh6nLEe3UVBK5jUMELLkbsdQPWvUwtRzjd9Dw8bSVOdo9Rjzbbu3URCXawldCcZUHgZ9zXSw61FeXrXUEs1pNAyySQswyCBxKuOCQOCD1HFcnBcRedI8jhZJDlQQQdo4GP5/jUkV0mltdahdWcc8U6tDEswI3MQMEcdsZqMTCM1dPU1wk5wfK1oeypr9lqVtbNqk0llcx/PDqFsf3TAjqG5wD3VquPrejQWzY1+3unPJfzRIzfQKP5CuT+H0mmHwdY2f2+3FywdpI2bB5J4wcZ4xW8kdhpdvHbJc2oRBtAEq5/nXiTx04NwcbnpRj1TMTX79r7T3Zo7iDSkZTcSH93LMM/dQHoPXPJ7U1LNZ4F+0ovBBSOMkLEB0Cnr9T3OakYx39zNJMkUvlylYmzuG3ggj0/+tVimq05R1OmMerEVVVQAMADGK5HxaoGoWzHqQo/8fA/rXX1yXjSBv8ARLhSMBXQ5OOeGH/oJrTDO1RGidmc44yIWPRWXP5D/CqMhItWB/hR/wBFBq75scqyp5iKQ5IJYc4JH8iKqSmGSG8jS4jMu9lQBhk7hgY9a9VmsmrHfao5l/sZOoeTzCMZ6Rk/1rdHC49K5uQi51XQkjBl8q3kZyhHynaq85988V0tePNWOeIUUUVmUFS7z9mEC9XbJP6AVFUluyxzq5GQvzYpPYDfgUJCsYP3Bg1VY2Er/O0PmE/N821sfhVa2uZRBcyu2QBhQfU1JeTonh+4unjGI7Z2G4Z6Ka51F8wpbGX8N10qdNc1W6ML/a9RcRK53HYnyjA5z0NegrftImywsZW9GdfKQfnz+QrnfhXYG0+Huk7gAZIvN6d2JY/zrtgMV9BFWSR5j1dzNj0+WeVZdQkEzA5EajEa/h3P1rSAA6CloqgCiiigAooooAKa1OpCM0AeI+M7MaL4lvMjdb3EguE2sMoWHOR6ZBP41mWWrQhwrTyRehMLgfnXqPjLwPH4mUzxPHFdiPy8uCVdc5wcdCD0NeX3Pwv8Vaef3NrDcr6w3A/k9ctSjd3OmFVJWZ0FtdLImRKknuCf61bByMiuWh8OeKrZdraDck+oP+FXodJ8VjAXSb9fbAx+prnlQkbqtDubfaormMTWs0XXejL+YpsXh/xiyhhpwA9JLiMH9M1ei0PxMMebpEYx1Iu1P9KXsZ9hOrDa549BA5tnIHMPb24P9DXQeH/D32947u4A+wpkIh/5bfX/AGeB9a07/SbDQ7+Qa1FParM5eNXUlJBnJHy5zg1qR6zp40+W6R2FrCu5m8thgfTFVKUrBFLczvF5C2dhEvANxnA7YVq5S5i80IqlhIzBE2sRyTj+tdF4nvLe903Tb21lWa3MxO9Of4D2rJ0d7W41a3keYFYMyhcY3EDA6+mc16GGlyYdt7nlYqLniYpbHfwwRwwRRBFIiUIvHoMVleI7fTzpzXt9afaRaAskZOM5IGP5VzWpfEK3a68i0l8lM4L7N7Htn2/WqsM0+tWcqz6kiLInWabBJ5wMHoOB2FecoSvdnqNxtZI1LyaLWBb39rA0lqirCYCg3RSHnCr346+gwRWbc6ZG3lvFp6KCTmdosgH+6OOT9RUfh7U7DRbxri/u1RmBSOKJt+4/3uOMeldFdeNdPjicRh/MIITeBjd2yM05RfNoiVyvcZoup2+kq1ldyLbw7swrJ98HvuA6c8jPY11QORnsea8bvdTl1fUHlupIVmkAQ+UucgcdB39ye1emaDc3r2oF5CkESKEjDEhjjjkE+mKmpTtqXTlfQ2az9a02DU9MmglRSdpKsVBKnHarwkQ9HUn60HawIyDWcbppmr1Ry1v8PdN0KXSNTgYzwXyruSb5irMhb6YyKtW3h2003WvtyactwvmiQFHCyLjnaM8Yz05Fb8lzDdeDdFSOVGnspkSVAeVwSnP51Sv9YsNMiL3NwgPPyKcscegrqqVJqSaMYJOOpDeT21/4meeK0eDbBGHBUK28sTk4J9AM1q964iPxTarrM8+WjEsiKFY8MAuDkjpy1dqrh0DqQQwyCOc1hUTvdmkbdB1FFFZFBRRRQA/efJ8odC2TTfGVytn4D1XafmFv5X4txj9aWMqJkLfdBBP0qh4vA1Hw7HZAkNe6hDHgdSC4/pRGN5x9SajtFs9M8MWy2fhjSrdekdrGufoorXqOGMQxJGowqqFAqSvZPNCiiigAooooAKKKKACiiigAxSbQOlLRQAmKMUtNZgBzSYAeOlc9rniMWDmzs1We/Zc7SfkhH95z2HoOpqr4g8TmOZ9P0t1NyOJrjqtvn/0J/Qfn78oiCNSFLHc252Y5Z2/vMe5rnrVlHRbm9Ki5avYasJW5nuZbiS6u5/8AW3EvXH91R/Co9KWaJJ4XhlXdG6lWB7g9afXFa/qmqTX89lGslvbRsF+VWzKCOu4Dpz0rjV5Svc62lFWON13R7jw/eTW6Oz2LSBo3Vtyj0DD1HvRbyXV9B5UFupuZnEMZjyvUEHI5475Fbljomq3L/uYpfLcYbzPlUcjrnrx7V2GieHYdJYzMwlnOcYGFQHso/rXXKvaNjljh/f5ih4b8E2eij7RdEXV8eWc8qp9h/U0eMtL1DU7aOC0QG3P+tEYG4nPf1H0rqqK5PaO9zp9nFKx5JZ+AtblkC+RBbL/E8rA5/LNdLpfw20u3CyagXuZRyUztT8hyfxrtqKbrTZMaMUZUfhrRYsbNLtQR0Ozn86m/sTS/+gfb/wDfAq/QBmocmzTlSKB0TSz/AMuFuPolZeqahonhi4tRPZbDNkq8SZ249ea6OsvX/C58RWyQSSRwKh3pLs3OG9uRgVdKLnKxFSSirnm95r10vih/7M1GU6fJOsgG7anJBIK49c1taLpUetarPNNEog3F5+OXJxhc9u9KPhjfRXaD7VFJB3c8Y/DqT+NbXiSSLwr4MuRahhczSCBGPVnZWyx98LXTUvdRRjF6czM3RPDi/ETxlcQw5tNE0tTEJIEAyx/TJwfyFemXHw9bS7WI+HZyojUB7W6cskmO4PVW/T2qv4M+w+D7P+ybfT5wpiE8z4Z5GkKjOfl6ehrfTxVcyaIL5bOPzHuEhRCWC/McA7iOfwFb+zTVmYc7Tujjhc7Lg2t1DJaXQ6wTDaT9D0Ye4qfoa0bvxA+u2F0l1o1lPFawGeRZJDkYYj5TjIPHXiqtpp7m+ns7G1uLzZDHKBNdKoTeoIGduSBnue1c08K/snRDEfzEFFXYYbf7dJa3kQt7hE3/AGeO6SR3P91VwDz9azZNXtBHC/8AZ5CzKM7rkgAkkdl9vWs1hpst14CyzRwrudsD86ztKlfW/Geh2h3CGK4e5KnBGI1OCPxYVo3dhbzfZPLMx8y2+0lTOFAGcbcshJqbw0lpb+ItL1KO0lDzWzWsSeflUBO4nlBydoHXitaVBxldmdSspRsj1SiuMuPGd3bm4SXTEhaGdYmaSXcoyCeSoPIA6DNEvjO6XRUvI7COSWS6Nsm2TCE8YPODzXYcp2dFc7b+JJp7xbU6eqycb/8AS4jtB74BzVaTxnELnVYYoTI1nkRqqsxkK8MTgcDPFAHV0VieHdck1y3kme1aBBt2E5w4I5PIHfNbdABRRRQAUU0sAR70qtuFAC0UUhOBQAE4rjfEPiSSWSTTdMl2Mp23F0v/ACz/ANlPV/0FN8R+Ip57ybSNLfYYgPtd0vPlA/wL/tkfkOa5xESNFjjQJGvCr6f4n3rkr1+XSJ0UqXNqwjjSKMRxqFQdBnOfUk9ye5706iiuJ92diStYKKKKQBRRRQAUUUUAFFFFABQDg5HWiigdiZh5y7l++Oo9atocxg+1Z4JU5BwasJdkcOM+4rqoVYp+8c1WnJqyIZHZnOSa5jRYf+E88ZvZbt2n6ZeW8zjPDBBLn82wPpWr4pvxZ6JczWskYu3QrCjuF3N7Z7gZNafwU8NtpHhptSuFIudRYvkjnyxjb/U1rRptScm7mdWacUkT3ya1Hrd9NZwahEkkz8wwgblC/Lzjn5v0pkVhqT6PcQTWF3IjXdvIIzEFL/3+mO+ea6DUPEV9Z6jNagREwXAd8r/y74Xn65Y/lUUniPUxHEU8ovexFrTKcBvNwM+vykH8DXUc5gf2Bdwi5hutLnmlez8u2KLuWNiWwCegwCK6nQdOurTxBfSTRMsZtbaMP2ZlQBsVXTxTdCBNRcxixWRIpBt5BMeTz/vED8KtaDrOoaheJa3YjWaGN2uQq4wcrsHtwT+VAGnrNjFc6fK/ko1xGhaGQxb2RscFR1z9K84l0jV7RrOE2UxCxR7yIS4HLE/wkZ5/XvXcJqGrS63PpShFMZaXzymR5RHyDHruzn/drOk8RasdKnuvLWFoJYrVh5e4tLvAcgdxgjAoArx+F7+bTbSeb7OZorMwtDPCXI+YkYweDjAqr4Y0uQXGnC6tp4HgLNgWjJlsY+ZzxjHtWodY1Z9NFwtzGjC9+ykPb4YgsBllz8pHpVy61W/s7yXTmeN7qQw/ZX2YBDHDEjPbDGgDm7zwxdC1v2Q3jl7t0ghIJD5PEjHsOTzUq6NM/hfTAlhcvNFqKyzROuCFA+bAOMjgV1Go3t82riwtJ4rbZatcNJKm4Mc4A9h6mqFxrOpeRqF5HPAsdhsBiCbhKSoJO7OQDnA+lAGdp9rDF4okux4au47d0jWEGBB5bg8sfm47cjNEdq0V9rjTWU1xHcOWVI7V42YhsKofIGPX161NJ4o1FBfxAR+cZCtnlOysQ+4d8DBrrNMne60u0uJMeZLCjtgdyoJoA53wJZzWOlzQ3UFxFcLIQwlUhcAnG09/wrraKKAIjIc4wOKDJxkDH1oMYOckkHtR5YHc0AMLDeQRk+vpShyOQvGOlOMY65NCoGU5JoAaZiAcrSoxlHpS+SpODnrTlQITjNAHFeJfhjpfiLUGvxfX1hcuPma1kChj6kY5Nc8nwj1eJmWHxrfiPPyhkBOPevWaTFS4x7D5mjx6b4X+MITm28WpP6CZGX+Wazm8C/EpDiLULNuSMmXt+K17ietAqfZRfQftJHhbeD/ilHtP2ixk7/KyHH5gVH/wj/xSiP8Ax72kmPUIf5GvecCggUvYx7D9pLueGpp3xNQ/vNCsJfcS7f8A2anSRfEKEfN4Sik/653Gf617hgUYFJ0Idh+1n3PCDqXi+D/j58E32B/zybd/So28Saun+s8Ha0v/AGxP+Fe9UuOKn6vTK9vM8CPi67QZk8K64oHU/ZzViLxRLKoYeG9ewfSzJr3Q0YpfV4B7eZ4Y/iO8A+Twt4gb/tzIqBvE+ox8v4U1wfW1ave8UYFV9Xph7eZ4KfEupsP3Xg/XXP8A17ECon1zxY5/0fwRqOMceYrD+le/UYoVCn2E602eBaZ8P/Evi/xJDeeJbI2GnLgiJpOVUdgOevTJr3mCCOCJIokVI0UKqqMAAdqkCj0p1aqKWiM229ynNpdlPNLNLbRvJNH5UjEfeT0NL/ZlmTak26f6L/qOP9Xxjj8Kt0VQiidG082T2ZtI/szvvaPHBbOc/nTzpdkZLiT7Om+4AErDguB0zVuigCpMLa0le8aM+YyhGZVJJA6Dj6ms5rjRmieOWMxxtL5xEsbKC+c7uR1yBW2RmggY6UAc+pjm3v8A2dBcW7zCYtby7m3DoxU454HStUWtpdzwXrQq00QIjdhyuetWVijVtyooY9SB1pwAHSgCjPounXSqJrVHCliM5/iOT+B9KJdG06edZpLSNnUADjjjpkdDj3q/RQBROj6ezhzaxlgXYHHd/vfnVuKJIIkijULGihVUdgOAKfRQAUUUUAf/2Q=="/>
          <p:cNvSpPr>
            <a:spLocks noChangeAspect="1" noChangeArrowheads="1"/>
          </p:cNvSpPr>
          <p:nvPr/>
        </p:nvSpPr>
        <p:spPr bwMode="auto">
          <a:xfrm>
            <a:off x="1762125" y="-174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endParaRPr lang="zh-CN" altLang="en-US"/>
          </a:p>
        </p:txBody>
      </p:sp>
      <p:pic>
        <p:nvPicPr>
          <p:cNvPr id="36871" name="Picture 17" descr="http://www.yyrtv.com/d/file/content/2015/10/561f6029ca2d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32"/>
          <a:stretch>
            <a:fillRect/>
          </a:stretch>
        </p:blipFill>
        <p:spPr bwMode="auto">
          <a:xfrm>
            <a:off x="2744392" y="1799341"/>
            <a:ext cx="3251398" cy="203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xtBox 11"/>
          <p:cNvSpPr txBox="1">
            <a:spLocks noChangeArrowheads="1"/>
          </p:cNvSpPr>
          <p:nvPr/>
        </p:nvSpPr>
        <p:spPr bwMode="auto">
          <a:xfrm>
            <a:off x="3329530" y="780105"/>
            <a:ext cx="5265850" cy="59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我国计划生育政策的历史变迁：</a:t>
            </a: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3" name="燕尾形 12"/>
          <p:cNvSpPr/>
          <p:nvPr/>
        </p:nvSpPr>
        <p:spPr>
          <a:xfrm>
            <a:off x="174626" y="4018580"/>
            <a:ext cx="2857500" cy="785813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一对夫妇只</a:t>
            </a:r>
            <a:endParaRPr lang="en-US" altLang="zh-CN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 eaLnBrk="0" hangingPunct="0">
              <a:buFontTx/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生一个孩子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燕尾形 13"/>
          <p:cNvSpPr/>
          <p:nvPr/>
        </p:nvSpPr>
        <p:spPr>
          <a:xfrm>
            <a:off x="3047591" y="4024355"/>
            <a:ext cx="2857500" cy="785812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单独二孩</a:t>
            </a:r>
            <a:endParaRPr lang="en-US" altLang="zh-CN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 eaLnBrk="0" hangingPunct="0">
              <a:buFontTx/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开放咯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燕尾形 14"/>
          <p:cNvSpPr/>
          <p:nvPr/>
        </p:nvSpPr>
        <p:spPr>
          <a:xfrm>
            <a:off x="8985197" y="4031308"/>
            <a:ext cx="2857500" cy="785812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三孩</a:t>
            </a:r>
            <a:endParaRPr lang="en-US" altLang="zh-CN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 eaLnBrk="0" hangingPunct="0">
              <a:buFontTx/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开放啦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2" name="组合 21"/>
          <p:cNvGrpSpPr/>
          <p:nvPr/>
        </p:nvGrpSpPr>
        <p:grpSpPr bwMode="auto">
          <a:xfrm>
            <a:off x="1524001" y="5148857"/>
            <a:ext cx="10094842" cy="1709143"/>
            <a:chOff x="0" y="5148871"/>
            <a:chExt cx="10094872" cy="1709129"/>
          </a:xfrm>
        </p:grpSpPr>
        <p:pic>
          <p:nvPicPr>
            <p:cNvPr id="36880" name="Picture 19" descr="http://img5.imgtn.bdimg.com/it/u=847467447,566856554&amp;fm=23&amp;gp=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643578"/>
              <a:ext cx="1333500" cy="1214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圆角矩形标注 18"/>
            <p:cNvSpPr/>
            <p:nvPr/>
          </p:nvSpPr>
          <p:spPr>
            <a:xfrm>
              <a:off x="1305756" y="5148871"/>
              <a:ext cx="8789116" cy="566138"/>
            </a:xfrm>
            <a:prstGeom prst="wedgeRoundRectCallout">
              <a:avLst>
                <a:gd name="adj1" fmla="val -53780"/>
                <a:gd name="adj2" fmla="val 116680"/>
                <a:gd name="adj3" fmla="val 16667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0" hangingPunct="0">
                <a:lnSpc>
                  <a:spcPct val="130000"/>
                </a:lnSpc>
                <a:buFontTx/>
                <a:buNone/>
                <a:defRPr/>
              </a:pPr>
              <a:r>
                <a:rPr lang="zh-CN" altLang="en-US" sz="2800" b="1" dirty="0">
                  <a:solidFill>
                    <a:schemeClr val="accent4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三孩政策开放后，能有效地解决我国人口的哪些问题？</a:t>
              </a:r>
              <a:endParaRPr lang="zh-CN" altLang="en-US" sz="2800" b="1" dirty="0">
                <a:solidFill>
                  <a:schemeClr val="accent4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20" name="椭圆 19"/>
          <p:cNvSpPr/>
          <p:nvPr/>
        </p:nvSpPr>
        <p:spPr>
          <a:xfrm>
            <a:off x="4010647" y="6023220"/>
            <a:ext cx="2792739" cy="48853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r>
              <a:rPr lang="zh-CN" altLang="en-US"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人口老龄化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6953251" y="6016456"/>
            <a:ext cx="3284258" cy="48853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r>
              <a:rPr lang="zh-CN" altLang="en-US"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性别比例失调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" t="34777"/>
          <a:stretch>
            <a:fillRect/>
          </a:stretch>
        </p:blipFill>
        <p:spPr bwMode="auto">
          <a:xfrm>
            <a:off x="8635539" y="1485228"/>
            <a:ext cx="3327906" cy="241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燕尾形 14"/>
          <p:cNvSpPr/>
          <p:nvPr/>
        </p:nvSpPr>
        <p:spPr>
          <a:xfrm>
            <a:off x="6072956" y="4025822"/>
            <a:ext cx="2857500" cy="785812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全面二孩</a:t>
            </a:r>
            <a:endParaRPr lang="en-US" altLang="zh-CN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 eaLnBrk="0" hangingPunct="0">
              <a:buFontTx/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开放啦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3" name="AutoShape 6"/>
          <p:cNvSpPr>
            <a:spLocks noChangeArrowheads="1"/>
          </p:cNvSpPr>
          <p:nvPr/>
        </p:nvSpPr>
        <p:spPr bwMode="ltGray">
          <a:xfrm>
            <a:off x="156555" y="123670"/>
            <a:ext cx="7215206" cy="53164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zh-CN" altLang="en-US" sz="3200" b="0" kern="0" dirty="0">
                <a:solidFill>
                  <a:sysClr val="window" lastClr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种群的数量特征：</a:t>
            </a:r>
            <a:r>
              <a:rPr kumimoji="1" lang="zh-CN" altLang="en-US" sz="3200" b="1" kern="0" dirty="0">
                <a:solidFill>
                  <a:prstClr val="whit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年龄结构和性别比例</a:t>
            </a:r>
            <a:endParaRPr kumimoji="1" lang="zh-CN" altLang="en-US" sz="3200" b="1" kern="0" dirty="0">
              <a:solidFill>
                <a:prstClr val="whit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4"/>
          <p:cNvGrpSpPr/>
          <p:nvPr/>
        </p:nvGrpSpPr>
        <p:grpSpPr bwMode="auto">
          <a:xfrm>
            <a:off x="1651605" y="1335662"/>
            <a:ext cx="7858125" cy="2339832"/>
            <a:chOff x="576073" y="2129455"/>
            <a:chExt cx="7204075" cy="1944688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9" t="4700" b="8456"/>
            <a:stretch>
              <a:fillRect/>
            </a:stretch>
          </p:blipFill>
          <p:spPr bwMode="auto">
            <a:xfrm>
              <a:off x="576073" y="2129455"/>
              <a:ext cx="7204075" cy="194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矩形 12"/>
            <p:cNvSpPr>
              <a:spLocks noChangeArrowheads="1"/>
            </p:cNvSpPr>
            <p:nvPr/>
          </p:nvSpPr>
          <p:spPr bwMode="auto">
            <a:xfrm>
              <a:off x="755819" y="3309429"/>
              <a:ext cx="4416144" cy="404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hangingPunct="1">
                <a:lnSpc>
                  <a:spcPct val="105000"/>
                </a:lnSpc>
                <a:spcBef>
                  <a:spcPct val="50000"/>
                </a:spcBef>
              </a:pPr>
              <a:r>
                <a:rPr lang="zh-CN" altLang="en-US" sz="2600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增长型         稳定性      衰退型</a:t>
              </a:r>
              <a:endParaRPr lang="en-US" altLang="zh-CN" sz="26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3" name="图形 2" descr="教室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543" y="5489543"/>
            <a:ext cx="1368457" cy="1368457"/>
          </a:xfrm>
          <a:prstGeom prst="rect">
            <a:avLst/>
          </a:prstGeom>
        </p:spPr>
      </p:pic>
      <p:sp>
        <p:nvSpPr>
          <p:cNvPr id="6" name="圆角矩形 11"/>
          <p:cNvSpPr/>
          <p:nvPr/>
        </p:nvSpPr>
        <p:spPr>
          <a:xfrm>
            <a:off x="276199" y="834181"/>
            <a:ext cx="11639599" cy="5788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年龄结构（</a:t>
            </a:r>
            <a:r>
              <a:rPr lang="en-US" altLang="zh-CN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age structure</a:t>
            </a:r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）</a:t>
            </a:r>
            <a:r>
              <a:rPr lang="zh-CN" altLang="en-US" sz="28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是指一个种群中各年龄期的个体数目的比例。</a:t>
            </a:r>
            <a:endParaRPr lang="zh-CN" altLang="en-US" sz="2800" b="1" dirty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76199" y="3699159"/>
          <a:ext cx="11501755" cy="2990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0230"/>
                <a:gridCol w="3146425"/>
                <a:gridCol w="3209925"/>
                <a:gridCol w="3305175"/>
              </a:tblGrid>
              <a:tr h="42507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4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类型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4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增长型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4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稳定型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4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衰退型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12594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年龄特征</a:t>
                      </a:r>
                      <a:endParaRPr lang="zh-CN" altLang="en-US" sz="2600" b="1" dirty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</a:rPr>
                        <a:t>幼年个体</a:t>
                      </a:r>
                      <a:r>
                        <a:rPr lang="en-US" altLang="zh-CN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</a:rPr>
                        <a:t>___</a:t>
                      </a:r>
                      <a:r>
                        <a:rPr lang="zh-CN" altLang="en-US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</a:rPr>
                        <a:t>，</a:t>
                      </a:r>
                      <a:endParaRPr lang="zh-CN" altLang="en-US" sz="2600" b="1" dirty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Arial Black" panose="020B0A0402010202020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</a:rPr>
                        <a:t>老年个体</a:t>
                      </a:r>
                      <a:r>
                        <a:rPr lang="en-US" altLang="zh-CN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</a:rPr>
                        <a:t>___</a:t>
                      </a:r>
                      <a:endParaRPr lang="en-US" altLang="zh-CN" sz="2600" b="1" dirty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Arial Black" panose="020B0A040201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</a:rPr>
                        <a:t>各年龄期个体数</a:t>
                      </a:r>
                      <a:r>
                        <a:rPr lang="en-US" altLang="zh-CN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</a:rPr>
                        <a:t>_________</a:t>
                      </a:r>
                      <a:endParaRPr lang="en-US" altLang="zh-CN" sz="2600" b="1" dirty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Arial Black" panose="020B0A040201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  <a:sym typeface="+mn-ea"/>
                        </a:rPr>
                        <a:t>幼年个体</a:t>
                      </a:r>
                      <a:r>
                        <a:rPr lang="en-US" altLang="zh-CN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  <a:sym typeface="+mn-ea"/>
                        </a:rPr>
                        <a:t>___</a:t>
                      </a:r>
                      <a:r>
                        <a:rPr lang="zh-CN" altLang="en-US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  <a:sym typeface="+mn-ea"/>
                        </a:rPr>
                        <a:t>，</a:t>
                      </a:r>
                      <a:endParaRPr lang="zh-CN" altLang="en-US" sz="2600" b="1" dirty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Arial Black" panose="020B0A04020102020204" charset="0"/>
                        <a:sym typeface="+mn-ea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  <a:sym typeface="+mn-ea"/>
                        </a:rPr>
                        <a:t>老年个体</a:t>
                      </a:r>
                      <a:r>
                        <a:rPr lang="en-US" altLang="zh-CN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  <a:sym typeface="+mn-ea"/>
                        </a:rPr>
                        <a:t>___</a:t>
                      </a:r>
                      <a:endParaRPr lang="en-US" altLang="zh-CN" sz="2600" b="1" dirty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Arial Black" panose="020B0A04020102020204" charset="0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34429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发展趋势</a:t>
                      </a:r>
                      <a:endParaRPr lang="zh-CN" altLang="en-US" sz="2600" b="1" dirty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</a:rPr>
                        <a:t>出生率</a:t>
                      </a:r>
                      <a:r>
                        <a:rPr lang="en-US" altLang="zh-CN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</a:rPr>
                        <a:t>___</a:t>
                      </a:r>
                      <a:r>
                        <a:rPr lang="zh-CN" altLang="en-US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</a:rPr>
                        <a:t>死亡率，种群密度</a:t>
                      </a:r>
                      <a:r>
                        <a:rPr lang="en-US" altLang="zh-CN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</a:rPr>
                        <a:t>_____</a:t>
                      </a:r>
                      <a:endParaRPr lang="en-US" altLang="zh-CN" sz="2600" b="1" dirty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Arial Black" panose="020B0A040201020202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  <a:sym typeface="+mn-ea"/>
                        </a:rPr>
                        <a:t>出生率</a:t>
                      </a:r>
                      <a:r>
                        <a:rPr lang="en-US" altLang="zh-CN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  <a:sym typeface="+mn-ea"/>
                        </a:rPr>
                        <a:t>___</a:t>
                      </a:r>
                      <a:r>
                        <a:rPr lang="zh-CN" altLang="en-US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  <a:sym typeface="+mn-ea"/>
                        </a:rPr>
                        <a:t>死亡率，种群密度</a:t>
                      </a:r>
                      <a:r>
                        <a:rPr lang="en-US" altLang="zh-CN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  <a:sym typeface="+mn-ea"/>
                        </a:rPr>
                        <a:t>_________</a:t>
                      </a:r>
                      <a:endParaRPr lang="zh-CN" altLang="en-US" sz="2600" b="1" dirty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Arial Black" panose="020B0A04020102020204" charset="0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  <a:sym typeface="+mn-ea"/>
                        </a:rPr>
                        <a:t>出生率</a:t>
                      </a:r>
                      <a:r>
                        <a:rPr lang="en-US" altLang="zh-CN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  <a:sym typeface="+mn-ea"/>
                        </a:rPr>
                        <a:t>___</a:t>
                      </a:r>
                      <a:r>
                        <a:rPr lang="zh-CN" altLang="en-US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  <a:sym typeface="+mn-ea"/>
                        </a:rPr>
                        <a:t>死亡率，种群密度</a:t>
                      </a:r>
                      <a:r>
                        <a:rPr lang="en-US" altLang="zh-CN" sz="2600" b="1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Arial Black" panose="020B0A04020102020204" charset="0"/>
                          <a:sym typeface="+mn-ea"/>
                        </a:rPr>
                        <a:t>_____</a:t>
                      </a:r>
                      <a:endParaRPr lang="zh-CN" altLang="en-US" sz="2600" b="1" dirty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Arial Black" panose="020B0A04020102020204" charset="0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3968733" y="4201649"/>
            <a:ext cx="570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多</a:t>
            </a:r>
            <a:endParaRPr lang="zh-CN" altLang="en-US" sz="28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4095973" y="4722975"/>
            <a:ext cx="570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少</a:t>
            </a:r>
            <a:endParaRPr lang="zh-CN" altLang="en-US" sz="28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6028995" y="4695380"/>
            <a:ext cx="1661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比例相当</a:t>
            </a:r>
            <a:endParaRPr lang="zh-CN" altLang="en-US" sz="28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10376401" y="4194964"/>
            <a:ext cx="570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少</a:t>
            </a:r>
            <a:endParaRPr lang="zh-CN" altLang="en-US" sz="28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10567683" y="4722648"/>
            <a:ext cx="570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多</a:t>
            </a:r>
            <a:endParaRPr lang="zh-CN" altLang="en-US" sz="28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3278279" y="5362168"/>
            <a:ext cx="570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＞</a:t>
            </a:r>
            <a:endParaRPr lang="zh-CN" altLang="en-US" sz="28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3904767" y="5866461"/>
            <a:ext cx="1133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增大</a:t>
            </a:r>
            <a:endParaRPr lang="zh-CN" altLang="en-US" sz="28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6487430" y="5390383"/>
            <a:ext cx="570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 Black" panose="020B0A04020102020204" charset="0"/>
                <a:sym typeface="+mn-ea"/>
              </a:rPr>
              <a:t>≈</a:t>
            </a:r>
            <a:endParaRPr lang="en-US" altLang="zh-CN" sz="28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12"/>
            </p:custDataLst>
          </p:nvPr>
        </p:nvSpPr>
        <p:spPr>
          <a:xfrm>
            <a:off x="6693697" y="5846029"/>
            <a:ext cx="1823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相对稳定</a:t>
            </a:r>
            <a:endParaRPr lang="zh-CN" altLang="en-US" sz="28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13"/>
            </p:custDataLst>
          </p:nvPr>
        </p:nvSpPr>
        <p:spPr>
          <a:xfrm>
            <a:off x="9679666" y="5380956"/>
            <a:ext cx="570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＜</a:t>
            </a:r>
            <a:endParaRPr lang="zh-CN" altLang="en-US" sz="28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14"/>
            </p:custDataLst>
          </p:nvPr>
        </p:nvSpPr>
        <p:spPr>
          <a:xfrm>
            <a:off x="10322583" y="5850037"/>
            <a:ext cx="1064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减小</a:t>
            </a:r>
            <a:endParaRPr lang="zh-CN" altLang="en-US" sz="28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3" name="AutoShape 6"/>
          <p:cNvSpPr>
            <a:spLocks noChangeArrowheads="1"/>
          </p:cNvSpPr>
          <p:nvPr/>
        </p:nvSpPr>
        <p:spPr bwMode="ltGray">
          <a:xfrm>
            <a:off x="156555" y="123670"/>
            <a:ext cx="7215206" cy="53164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zh-CN" altLang="en-US" sz="3200" b="0" kern="0" dirty="0">
                <a:solidFill>
                  <a:sysClr val="window" lastClr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种群的数量特征：</a:t>
            </a:r>
            <a:r>
              <a:rPr kumimoji="1" lang="zh-CN" altLang="en-US" sz="3200" b="1" kern="0" dirty="0">
                <a:solidFill>
                  <a:prstClr val="whit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年龄结构和性别比例</a:t>
            </a:r>
            <a:endParaRPr kumimoji="1" lang="zh-CN" altLang="en-US" sz="3200" b="1" kern="0" dirty="0">
              <a:solidFill>
                <a:prstClr val="whit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6199" y="3683496"/>
            <a:ext cx="11501755" cy="20621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资料分析：</a:t>
            </a:r>
            <a:endParaRPr lang="en-US" altLang="zh-CN" sz="32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</a:t>
            </a: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第七次人口普查数据显示，常州市</a:t>
            </a:r>
            <a:r>
              <a:rPr lang="en-US" altLang="zh-CN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0-14</a:t>
            </a: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岁人口为</a:t>
            </a:r>
            <a:r>
              <a:rPr lang="en-US" altLang="zh-CN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70.0</a:t>
            </a: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万人，占</a:t>
            </a:r>
            <a:r>
              <a:rPr lang="en-US" altLang="zh-CN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13.26%</a:t>
            </a: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；</a:t>
            </a:r>
            <a:r>
              <a:rPr lang="en-US" altLang="zh-CN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60</a:t>
            </a: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岁及以上人口为</a:t>
            </a:r>
            <a:r>
              <a:rPr lang="en-US" altLang="zh-CN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105.6</a:t>
            </a: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万人，占</a:t>
            </a:r>
            <a:r>
              <a:rPr lang="en-US" altLang="zh-CN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20.01%</a:t>
            </a: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；</a:t>
            </a:r>
            <a:r>
              <a:rPr lang="en-US" altLang="zh-CN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65</a:t>
            </a: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岁及以上人口为</a:t>
            </a:r>
            <a:r>
              <a:rPr lang="en-US" altLang="zh-CN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78.5</a:t>
            </a: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万人，占</a:t>
            </a:r>
            <a:r>
              <a:rPr lang="en-US" altLang="zh-CN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14.88%</a:t>
            </a: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教室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543" y="5489543"/>
            <a:ext cx="1368457" cy="1368457"/>
          </a:xfrm>
          <a:prstGeom prst="rect">
            <a:avLst/>
          </a:prstGeom>
        </p:spPr>
      </p:pic>
      <p:sp>
        <p:nvSpPr>
          <p:cNvPr id="5" name="圆角矩形 6"/>
          <p:cNvSpPr/>
          <p:nvPr/>
        </p:nvSpPr>
        <p:spPr>
          <a:xfrm>
            <a:off x="794103" y="804820"/>
            <a:ext cx="10603793" cy="5788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性别比例</a:t>
            </a:r>
            <a:r>
              <a:rPr lang="en-US" altLang="zh-CN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,</a:t>
            </a:r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又称性比（</a:t>
            </a:r>
            <a:r>
              <a:rPr lang="en-US" altLang="zh-CN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sex ratio</a:t>
            </a:r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）是指种群中雌雄个体数目的比例。</a:t>
            </a:r>
            <a:endParaRPr lang="zh-CN" altLang="en-US" sz="2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31610" y="1711548"/>
            <a:ext cx="4643438" cy="3571875"/>
            <a:chOff x="1064504" y="1784955"/>
            <a:chExt cx="4643438" cy="3571875"/>
          </a:xfrm>
        </p:grpSpPr>
        <p:sp>
          <p:nvSpPr>
            <p:cNvPr id="6" name="圆角矩形 7"/>
            <p:cNvSpPr/>
            <p:nvPr/>
          </p:nvSpPr>
          <p:spPr>
            <a:xfrm>
              <a:off x="1064504" y="1784955"/>
              <a:ext cx="4643438" cy="357187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endParaRPr lang="zh-CN" altLang="en-US" dirty="0"/>
            </a:p>
          </p:txBody>
        </p:sp>
        <p:sp>
          <p:nvSpPr>
            <p:cNvPr id="7" name="TextBox 8"/>
            <p:cNvSpPr txBox="1">
              <a:spLocks noChangeArrowheads="1"/>
            </p:cNvSpPr>
            <p:nvPr/>
          </p:nvSpPr>
          <p:spPr bwMode="auto">
            <a:xfrm>
              <a:off x="1155094" y="1808768"/>
              <a:ext cx="4545012" cy="3406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         </a:t>
              </a:r>
              <a:r>
                <a:rPr lang="zh-CN" altLang="en-US" sz="2400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人为地打破种群正常的性别比例，会影响该种群的密度。</a:t>
              </a:r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如：利用人工合成的性诱导剂诱杀某种害虫的雄性个体，破坏了害虫正常的性别比例，就会使很多雌性个体不能完成交配，从而明显降低该种群密度。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8" name="Picture 4" descr="4140184_144548684000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0" b="10329"/>
          <a:stretch>
            <a:fillRect/>
          </a:stretch>
        </p:blipFill>
        <p:spPr bwMode="auto">
          <a:xfrm>
            <a:off x="6580351" y="1784115"/>
            <a:ext cx="4071937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24"/>
          <p:cNvGrpSpPr/>
          <p:nvPr/>
        </p:nvGrpSpPr>
        <p:grpSpPr bwMode="auto">
          <a:xfrm>
            <a:off x="1422200" y="5380840"/>
            <a:ext cx="9512893" cy="934979"/>
            <a:chOff x="-121319" y="5475119"/>
            <a:chExt cx="9512956" cy="934986"/>
          </a:xfrm>
        </p:grpSpPr>
        <p:sp>
          <p:nvSpPr>
            <p:cNvPr id="10" name="椭圆 9"/>
            <p:cNvSpPr/>
            <p:nvPr/>
          </p:nvSpPr>
          <p:spPr>
            <a:xfrm>
              <a:off x="-121319" y="5715016"/>
              <a:ext cx="2910315" cy="57150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r>
                <a:rPr lang="zh-CN" altLang="en-US" sz="2400" dirty="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性别比例失调</a:t>
              </a:r>
              <a:endParaRPr lang="zh-CN" altLang="en-US" sz="24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cxnSp>
          <p:nvCxnSpPr>
            <p:cNvPr id="11" name="直接箭头连接符 10"/>
            <p:cNvCxnSpPr/>
            <p:nvPr/>
          </p:nvCxnSpPr>
          <p:spPr>
            <a:xfrm>
              <a:off x="2786051" y="6000768"/>
              <a:ext cx="928693" cy="1588"/>
            </a:xfrm>
            <a:prstGeom prst="straightConnector1">
              <a:avLst/>
            </a:prstGeom>
            <a:ln w="412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8"/>
            <p:cNvSpPr txBox="1">
              <a:spLocks noChangeArrowheads="1"/>
            </p:cNvSpPr>
            <p:nvPr/>
          </p:nvSpPr>
          <p:spPr bwMode="auto">
            <a:xfrm>
              <a:off x="2809792" y="5476051"/>
              <a:ext cx="928693" cy="525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影响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714744" y="5596913"/>
              <a:ext cx="2214579" cy="81319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r>
                <a:rPr lang="zh-CN" altLang="en-US" sz="2400" dirty="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出生率</a:t>
              </a:r>
              <a:endParaRPr lang="en-US" altLang="zh-CN" sz="24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0" hangingPunct="0">
                <a:buFontTx/>
                <a:buNone/>
                <a:defRPr/>
              </a:pPr>
              <a:r>
                <a:rPr lang="zh-CN" altLang="en-US" sz="2400" dirty="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死亡率</a:t>
              </a:r>
              <a:endParaRPr lang="zh-CN" altLang="en-US" sz="24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cxnSp>
          <p:nvCxnSpPr>
            <p:cNvPr id="14" name="直接箭头连接符 13"/>
            <p:cNvCxnSpPr/>
            <p:nvPr/>
          </p:nvCxnSpPr>
          <p:spPr>
            <a:xfrm>
              <a:off x="5894121" y="6000768"/>
              <a:ext cx="1000132" cy="1588"/>
            </a:xfrm>
            <a:prstGeom prst="straightConnector1">
              <a:avLst/>
            </a:prstGeom>
            <a:ln w="412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6884826" y="5715016"/>
              <a:ext cx="2506811" cy="57150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r>
                <a:rPr lang="zh-CN" altLang="en-US" sz="2400" dirty="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种群密度</a:t>
              </a:r>
              <a:endParaRPr lang="zh-CN" altLang="en-US" sz="24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6" name="TextBox 23"/>
            <p:cNvSpPr txBox="1">
              <a:spLocks noChangeArrowheads="1"/>
            </p:cNvSpPr>
            <p:nvPr/>
          </p:nvSpPr>
          <p:spPr bwMode="auto">
            <a:xfrm>
              <a:off x="5956132" y="5475119"/>
              <a:ext cx="928693" cy="525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24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决定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156555" y="123670"/>
            <a:ext cx="7215206" cy="53164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zh-CN" altLang="en-US" sz="3200" b="0" kern="0" dirty="0">
                <a:solidFill>
                  <a:sysClr val="window" lastClr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种群的数量特征：</a:t>
            </a:r>
            <a:r>
              <a:rPr kumimoji="1" lang="zh-CN" altLang="en-US" sz="3200" b="1" kern="0" dirty="0">
                <a:solidFill>
                  <a:prstClr val="whit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年龄结构和性别比例</a:t>
            </a:r>
            <a:endParaRPr kumimoji="1" lang="zh-CN" altLang="en-US" sz="3200" b="1" kern="0" dirty="0">
              <a:solidFill>
                <a:prstClr val="whit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5121" y="2830244"/>
            <a:ext cx="11501755" cy="20621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资料分析：</a:t>
            </a:r>
            <a:endParaRPr lang="en-US" altLang="zh-CN" sz="32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en-US" altLang="zh-CN" sz="32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</a:t>
            </a:r>
            <a:r>
              <a:rPr lang="en-US" altLang="zh-CN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2003</a:t>
            </a: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年，我国颁布法律，禁止“非医学需要的胎儿性别鉴定”和“非医学需要的性别选择性人工流产”，简要说明这一规定的意义。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教室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23543" y="5489543"/>
            <a:ext cx="1368457" cy="1368457"/>
          </a:xfrm>
          <a:prstGeom prst="rect">
            <a:avLst/>
          </a:prstGeom>
        </p:spPr>
      </p:pic>
      <p:sp>
        <p:nvSpPr>
          <p:cNvPr id="6" name="圆角矩形 10"/>
          <p:cNvSpPr/>
          <p:nvPr/>
        </p:nvSpPr>
        <p:spPr>
          <a:xfrm>
            <a:off x="432084" y="157401"/>
            <a:ext cx="2425830" cy="5788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社会热点话题</a:t>
            </a:r>
            <a:endParaRPr lang="zh-CN" altLang="en-US" sz="2800" dirty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2" name="“三孩”时代来了！中国优化生育政策，改善人口结构_新闻30分,时事,地区发展,好看视频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4405" y="867327"/>
            <a:ext cx="9854955" cy="5543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教室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543" y="5489543"/>
            <a:ext cx="1368457" cy="1368457"/>
          </a:xfrm>
          <a:prstGeom prst="rect">
            <a:avLst/>
          </a:prstGeom>
        </p:spPr>
      </p:pic>
      <p:sp>
        <p:nvSpPr>
          <p:cNvPr id="4" name="AutoShape 6"/>
          <p:cNvSpPr>
            <a:spLocks noChangeArrowheads="1"/>
          </p:cNvSpPr>
          <p:nvPr/>
        </p:nvSpPr>
        <p:spPr bwMode="ltGray">
          <a:xfrm>
            <a:off x="156556" y="123670"/>
            <a:ext cx="3171106" cy="53164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3200" b="0" kern="0" dirty="0">
                <a:solidFill>
                  <a:sysClr val="window" lastClr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种群的数量特征</a:t>
            </a:r>
            <a:endParaRPr lang="zh-CN" altLang="en-US" sz="3200" b="0" kern="0" dirty="0">
              <a:solidFill>
                <a:sysClr val="window" lastClr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762765" y="584200"/>
            <a:ext cx="42433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8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种群数量特征之间的关系</a:t>
            </a:r>
            <a:endParaRPr lang="zh-CN" altLang="en-US" sz="2800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905892" y="3260852"/>
            <a:ext cx="914400" cy="954107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b="1" kern="0" dirty="0">
                <a:solidFill>
                  <a:prstClr val="whit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种群</a:t>
            </a:r>
            <a:br>
              <a:rPr lang="zh-CN" altLang="en-US" sz="2800" b="1" kern="0" dirty="0">
                <a:solidFill>
                  <a:prstClr val="whit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r>
              <a:rPr lang="zh-CN" altLang="en-US" sz="2800" b="1" kern="0" dirty="0">
                <a:solidFill>
                  <a:prstClr val="whit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密度</a:t>
            </a:r>
            <a:endParaRPr lang="zh-CN" altLang="en-US" sz="2800" b="1" kern="0" dirty="0">
              <a:solidFill>
                <a:prstClr val="whit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7" name="组合 25"/>
          <p:cNvGrpSpPr/>
          <p:nvPr/>
        </p:nvGrpSpPr>
        <p:grpSpPr bwMode="auto">
          <a:xfrm>
            <a:off x="2219717" y="3412760"/>
            <a:ext cx="2214563" cy="530148"/>
            <a:chOff x="428596" y="3827543"/>
            <a:chExt cx="2214578" cy="530151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8" name="椭圆 7"/>
            <p:cNvSpPr/>
            <p:nvPr/>
          </p:nvSpPr>
          <p:spPr>
            <a:xfrm>
              <a:off x="428596" y="3857628"/>
              <a:ext cx="2214578" cy="5000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endParaRPr lang="zh-CN" altLang="en-US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785786" y="3827543"/>
              <a:ext cx="1609749" cy="4924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zh-CN" altLang="en-US" sz="2600" b="0" dirty="0">
                  <a:solidFill>
                    <a:srgbClr val="00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年龄结构</a:t>
              </a:r>
              <a:endParaRPr lang="zh-CN" altLang="en-US" sz="2600" b="0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10" name="Group 8"/>
          <p:cNvGrpSpPr/>
          <p:nvPr/>
        </p:nvGrpSpPr>
        <p:grpSpPr bwMode="auto">
          <a:xfrm>
            <a:off x="5520130" y="2014095"/>
            <a:ext cx="1547812" cy="1200150"/>
            <a:chOff x="2256" y="1932"/>
            <a:chExt cx="975" cy="756"/>
          </a:xfrm>
        </p:grpSpPr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2256" y="2183"/>
              <a:ext cx="975" cy="3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kumimoji="1" lang="zh-CN" altLang="en-US" sz="2600" b="0" kern="0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直接决定</a:t>
              </a:r>
              <a:endParaRPr kumimoji="1" lang="zh-CN" altLang="en-US" sz="2600" b="0" kern="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>
              <a:off x="2739" y="1932"/>
              <a:ext cx="0" cy="756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1800" b="0" kern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13" name="Group 11"/>
          <p:cNvGrpSpPr/>
          <p:nvPr/>
        </p:nvGrpSpPr>
        <p:grpSpPr bwMode="auto">
          <a:xfrm>
            <a:off x="5482030" y="4323908"/>
            <a:ext cx="1771650" cy="806450"/>
            <a:chOff x="2277" y="3110"/>
            <a:chExt cx="1116" cy="508"/>
          </a:xfrm>
        </p:grpSpPr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V="1">
              <a:off x="2832" y="3110"/>
              <a:ext cx="0" cy="508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1800" b="0" kern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2277" y="3194"/>
              <a:ext cx="1116" cy="3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kumimoji="1" lang="zh-CN" altLang="en-US" sz="2600" b="0" kern="0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直接决定</a:t>
              </a:r>
              <a:endParaRPr kumimoji="1" lang="zh-CN" altLang="en-US" sz="2600" b="0" kern="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16" name="Group 17"/>
          <p:cNvGrpSpPr/>
          <p:nvPr/>
        </p:nvGrpSpPr>
        <p:grpSpPr bwMode="auto">
          <a:xfrm>
            <a:off x="4507095" y="3206307"/>
            <a:ext cx="1295400" cy="492125"/>
            <a:chOff x="1518" y="2621"/>
            <a:chExt cx="816" cy="310"/>
          </a:xfrm>
        </p:grpSpPr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1664" y="2621"/>
              <a:ext cx="544" cy="3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kumimoji="1" lang="zh-CN" altLang="en-US" sz="2600" b="0" kern="0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预测</a:t>
              </a:r>
              <a:endParaRPr kumimoji="1" lang="zh-CN" altLang="en-US" sz="2600" b="0" kern="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1518" y="2928"/>
              <a:ext cx="816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1800" b="0" kern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19" name="组合 29"/>
          <p:cNvGrpSpPr/>
          <p:nvPr/>
        </p:nvGrpSpPr>
        <p:grpSpPr bwMode="auto">
          <a:xfrm>
            <a:off x="4934342" y="5228783"/>
            <a:ext cx="3071813" cy="571500"/>
            <a:chOff x="3143240" y="5572140"/>
            <a:chExt cx="3071834" cy="642942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0" name="椭圆 19"/>
            <p:cNvSpPr/>
            <p:nvPr/>
          </p:nvSpPr>
          <p:spPr>
            <a:xfrm>
              <a:off x="3143240" y="5572140"/>
              <a:ext cx="3071834" cy="6429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endParaRPr lang="zh-CN" altLang="en-US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3423650" y="5576963"/>
              <a:ext cx="2562225" cy="55400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zh-CN" altLang="en-US" sz="2600" b="0" dirty="0">
                  <a:solidFill>
                    <a:srgbClr val="00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迁入率、迁出率</a:t>
              </a:r>
              <a:endParaRPr lang="zh-CN" altLang="en-US" sz="2600" b="0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22" name="组合 23"/>
          <p:cNvGrpSpPr/>
          <p:nvPr/>
        </p:nvGrpSpPr>
        <p:grpSpPr bwMode="auto">
          <a:xfrm>
            <a:off x="4791467" y="1371158"/>
            <a:ext cx="3000375" cy="571500"/>
            <a:chOff x="3500430" y="1857364"/>
            <a:chExt cx="2786082" cy="5715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3" name="椭圆 22"/>
            <p:cNvSpPr/>
            <p:nvPr/>
          </p:nvSpPr>
          <p:spPr>
            <a:xfrm>
              <a:off x="3500430" y="1857364"/>
              <a:ext cx="2786082" cy="5715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endParaRPr lang="zh-CN" altLang="en-US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3724287" y="1891093"/>
              <a:ext cx="2562225" cy="49244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zh-CN" altLang="en-US" sz="2600" b="0" dirty="0">
                  <a:solidFill>
                    <a:srgbClr val="00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出生率、死亡率</a:t>
              </a:r>
              <a:endParaRPr lang="zh-CN" altLang="en-US" sz="2600" b="0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25" name="组合 27"/>
          <p:cNvGrpSpPr/>
          <p:nvPr/>
        </p:nvGrpSpPr>
        <p:grpSpPr bwMode="auto">
          <a:xfrm>
            <a:off x="8077592" y="3371408"/>
            <a:ext cx="2571750" cy="571500"/>
            <a:chOff x="6286512" y="3286124"/>
            <a:chExt cx="2357454" cy="500066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6" name="椭圆 25"/>
            <p:cNvSpPr/>
            <p:nvPr/>
          </p:nvSpPr>
          <p:spPr>
            <a:xfrm>
              <a:off x="6286512" y="3286124"/>
              <a:ext cx="2357454" cy="5000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endParaRPr lang="zh-CN" altLang="en-US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6799246" y="3300444"/>
              <a:ext cx="1714512" cy="4308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zh-CN" altLang="en-US" sz="2600" b="0" dirty="0">
                  <a:solidFill>
                    <a:srgbClr val="00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性别比例</a:t>
              </a:r>
              <a:endParaRPr lang="zh-CN" altLang="en-US" sz="2600" b="0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28" name="组合 60"/>
          <p:cNvGrpSpPr/>
          <p:nvPr/>
        </p:nvGrpSpPr>
        <p:grpSpPr bwMode="auto">
          <a:xfrm>
            <a:off x="6867724" y="3131247"/>
            <a:ext cx="1208076" cy="561629"/>
            <a:chOff x="5027074" y="3593393"/>
            <a:chExt cx="1208605" cy="561621"/>
          </a:xfrm>
        </p:grpSpPr>
        <p:cxnSp>
          <p:nvCxnSpPr>
            <p:cNvPr id="29" name="直接箭头连接符 28"/>
            <p:cNvCxnSpPr/>
            <p:nvPr/>
          </p:nvCxnSpPr>
          <p:spPr>
            <a:xfrm rot="10800000">
              <a:off x="5027074" y="4141784"/>
              <a:ext cx="1187970" cy="15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32"/>
            <p:cNvSpPr txBox="1">
              <a:spLocks noChangeArrowheads="1"/>
            </p:cNvSpPr>
            <p:nvPr/>
          </p:nvSpPr>
          <p:spPr bwMode="auto">
            <a:xfrm>
              <a:off x="5235547" y="3593393"/>
              <a:ext cx="1000132" cy="561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2600" b="0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影响 </a:t>
              </a:r>
              <a:endParaRPr lang="zh-CN" altLang="en-US" sz="2600" b="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31" name="组合 57"/>
          <p:cNvGrpSpPr/>
          <p:nvPr/>
        </p:nvGrpSpPr>
        <p:grpSpPr bwMode="auto">
          <a:xfrm>
            <a:off x="3693146" y="1871219"/>
            <a:ext cx="1312635" cy="1500188"/>
            <a:chOff x="1902035" y="2285991"/>
            <a:chExt cx="1312644" cy="1500198"/>
          </a:xfrm>
        </p:grpSpPr>
        <p:cxnSp>
          <p:nvCxnSpPr>
            <p:cNvPr id="32" name="直接箭头连接符 31"/>
            <p:cNvCxnSpPr/>
            <p:nvPr/>
          </p:nvCxnSpPr>
          <p:spPr>
            <a:xfrm rot="5400000" flipH="1" flipV="1">
              <a:off x="1821638" y="2393148"/>
              <a:ext cx="1500198" cy="1285884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56"/>
            <p:cNvSpPr txBox="1">
              <a:spLocks noChangeArrowheads="1"/>
            </p:cNvSpPr>
            <p:nvPr/>
          </p:nvSpPr>
          <p:spPr bwMode="auto">
            <a:xfrm>
              <a:off x="1902035" y="2547866"/>
              <a:ext cx="928695" cy="525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2400" b="0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影响</a:t>
              </a:r>
              <a:endParaRPr lang="zh-CN" altLang="en-US" sz="2400" b="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34" name="组合 59"/>
          <p:cNvGrpSpPr/>
          <p:nvPr/>
        </p:nvGrpSpPr>
        <p:grpSpPr bwMode="auto">
          <a:xfrm>
            <a:off x="7648964" y="1799784"/>
            <a:ext cx="1643063" cy="1500187"/>
            <a:chOff x="5857883" y="2214555"/>
            <a:chExt cx="1643075" cy="1500198"/>
          </a:xfrm>
        </p:grpSpPr>
        <p:cxnSp>
          <p:nvCxnSpPr>
            <p:cNvPr id="35" name="直接箭头连接符 34"/>
            <p:cNvCxnSpPr/>
            <p:nvPr/>
          </p:nvCxnSpPr>
          <p:spPr>
            <a:xfrm rot="16200000" flipV="1">
              <a:off x="5679288" y="2393150"/>
              <a:ext cx="1500198" cy="11430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58"/>
            <p:cNvSpPr txBox="1">
              <a:spLocks noChangeArrowheads="1"/>
            </p:cNvSpPr>
            <p:nvPr/>
          </p:nvSpPr>
          <p:spPr bwMode="auto">
            <a:xfrm>
              <a:off x="6429387" y="2564826"/>
              <a:ext cx="1071571" cy="525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2400" b="0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影响</a:t>
              </a:r>
              <a:endParaRPr lang="zh-CN" altLang="en-US" sz="2400" b="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82756" y="1879545"/>
            <a:ext cx="105618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作为常州市人口与计划生育部门的主管领导，你会如何提高常州市的人口数量和质量呢？</a:t>
            </a:r>
            <a:endParaRPr lang="zh-CN" altLang="en-US" sz="3200" dirty="0"/>
          </a:p>
        </p:txBody>
      </p:sp>
      <p:grpSp>
        <p:nvGrpSpPr>
          <p:cNvPr id="5" name="组合 4"/>
          <p:cNvGrpSpPr/>
          <p:nvPr/>
        </p:nvGrpSpPr>
        <p:grpSpPr>
          <a:xfrm>
            <a:off x="593876" y="700312"/>
            <a:ext cx="1828651" cy="1424522"/>
            <a:chOff x="742867" y="5335217"/>
            <a:chExt cx="1828651" cy="1424522"/>
          </a:xfrm>
        </p:grpSpPr>
        <p:pic>
          <p:nvPicPr>
            <p:cNvPr id="6" name="Picture 6" descr="D:\下载图片\图片1\资料卡 (3)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867" y="5335217"/>
              <a:ext cx="1828651" cy="1424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32"/>
            <p:cNvSpPr txBox="1">
              <a:spLocks noChangeArrowheads="1"/>
            </p:cNvSpPr>
            <p:nvPr/>
          </p:nvSpPr>
          <p:spPr bwMode="auto">
            <a:xfrm>
              <a:off x="1525292" y="5855949"/>
              <a:ext cx="833313" cy="452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思考</a:t>
              </a:r>
              <a:endPara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图形 7" descr="教室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543" y="5489543"/>
            <a:ext cx="1368457" cy="136845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812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106092" y="2623848"/>
            <a:ext cx="2269669" cy="563374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9900"/>
            </a:solidFill>
            <a:miter lim="800000"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种群密度</a:t>
            </a:r>
            <a:endParaRPr lang="zh-CN" altLang="en-US" sz="2800" b="1">
              <a:solidFill>
                <a:srgbClr val="00009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813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49094" y="2048850"/>
            <a:ext cx="625223" cy="1404199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9900"/>
            </a:solidFill>
            <a:miter lim="800000"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死亡率</a:t>
            </a:r>
            <a:endParaRPr lang="zh-CN" altLang="en-US" sz="2800" b="1">
              <a:solidFill>
                <a:srgbClr val="00009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文本框 4813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05336" y="4436528"/>
            <a:ext cx="1705874" cy="510253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9900"/>
            </a:solidFill>
            <a:miter lim="800000"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性别比例</a:t>
            </a:r>
            <a:endParaRPr lang="zh-CN" altLang="en-US" sz="2800" b="1">
              <a:solidFill>
                <a:srgbClr val="00009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文本框 4813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76326" y="4427180"/>
            <a:ext cx="1711672" cy="510253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9900"/>
            </a:solidFill>
            <a:miter lim="800000"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年龄结构</a:t>
            </a:r>
            <a:endParaRPr lang="zh-CN" altLang="en-US" sz="2800" b="1">
              <a:solidFill>
                <a:srgbClr val="00009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8" name="直接连接符 48133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 flipV="1">
            <a:off x="5308947" y="3226067"/>
            <a:ext cx="854610" cy="1198804"/>
          </a:xfrm>
          <a:prstGeom prst="line">
            <a:avLst/>
          </a:prstGeom>
          <a:ln w="25400">
            <a:solidFill>
              <a:srgbClr val="002060"/>
            </a:solidFill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4813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272556" y="3448075"/>
            <a:ext cx="1343070" cy="51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D120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预测变化方向</a:t>
            </a:r>
            <a:endParaRPr lang="zh-CN" altLang="en-US" sz="2800" b="1">
              <a:solidFill>
                <a:srgbClr val="0D120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0" name="直接连接符 48135"/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 flipH="1" flipV="1">
            <a:off x="6245175" y="3226567"/>
            <a:ext cx="935720" cy="1198305"/>
          </a:xfrm>
          <a:prstGeom prst="line">
            <a:avLst/>
          </a:prstGeom>
          <a:ln w="25400">
            <a:solidFill>
              <a:srgbClr val="002060"/>
            </a:solidFill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4813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20734" y="3603118"/>
            <a:ext cx="1888492" cy="56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D120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间接影响</a:t>
            </a:r>
            <a:endParaRPr lang="zh-CN" altLang="en-US" sz="2800" b="1">
              <a:solidFill>
                <a:srgbClr val="0D120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文本框 4813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594431" y="2496782"/>
            <a:ext cx="1381222" cy="939425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9900"/>
            </a:solidFill>
            <a:miter lim="800000"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迁入率迁出率</a:t>
            </a:r>
            <a:endParaRPr lang="zh-CN" altLang="en-US" sz="2800" b="1">
              <a:solidFill>
                <a:srgbClr val="00009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矩形 4813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991960" y="2423639"/>
            <a:ext cx="941418" cy="93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2800" b="1">
                <a:solidFill>
                  <a:srgbClr val="0D120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直接决定</a:t>
            </a:r>
            <a:endParaRPr lang="zh-CN" altLang="en-US" sz="2800" b="1">
              <a:solidFill>
                <a:srgbClr val="0D120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矩形 4814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527053" y="2462891"/>
            <a:ext cx="1120340" cy="93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2800" b="1">
                <a:solidFill>
                  <a:srgbClr val="0D120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直接决定</a:t>
            </a:r>
            <a:endParaRPr lang="zh-CN" altLang="en-US" sz="2800" b="1">
              <a:solidFill>
                <a:srgbClr val="0D120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5" name="直接连接符 48141"/>
          <p:cNvCxnSpPr>
            <a:cxnSpLocks noChangeShapeType="1"/>
          </p:cNvCxnSpPr>
          <p:nvPr>
            <p:custDataLst>
              <p:tags r:id="rId12"/>
            </p:custDataLst>
          </p:nvPr>
        </p:nvCxnSpPr>
        <p:spPr bwMode="auto">
          <a:xfrm>
            <a:off x="3874283" y="2916224"/>
            <a:ext cx="1239113" cy="0"/>
          </a:xfrm>
          <a:prstGeom prst="line">
            <a:avLst/>
          </a:prstGeom>
          <a:ln w="25400">
            <a:solidFill>
              <a:srgbClr val="002060"/>
            </a:solidFill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48142"/>
          <p:cNvCxnSpPr>
            <a:cxnSpLocks noChangeShapeType="1"/>
          </p:cNvCxnSpPr>
          <p:nvPr>
            <p:custDataLst>
              <p:tags r:id="rId13"/>
            </p:custDataLst>
          </p:nvPr>
        </p:nvCxnSpPr>
        <p:spPr bwMode="auto">
          <a:xfrm flipH="1">
            <a:off x="7375761" y="2947248"/>
            <a:ext cx="1160923" cy="0"/>
          </a:xfrm>
          <a:prstGeom prst="line">
            <a:avLst/>
          </a:prstGeom>
          <a:ln w="25400">
            <a:solidFill>
              <a:srgbClr val="002060"/>
            </a:solidFill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48138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308947" y="1309687"/>
            <a:ext cx="1836925" cy="563376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9900"/>
            </a:solidFill>
            <a:miter lim="800000"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调查方法</a:t>
            </a:r>
            <a:endParaRPr lang="zh-CN" altLang="en-US" sz="2800" b="1">
              <a:solidFill>
                <a:srgbClr val="00009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8" name="直接箭头连接符 17"/>
          <p:cNvCxnSpPr/>
          <p:nvPr>
            <p:custDataLst>
              <p:tags r:id="rId15"/>
            </p:custDataLst>
          </p:nvPr>
        </p:nvCxnSpPr>
        <p:spPr>
          <a:xfrm flipV="1">
            <a:off x="6240927" y="1962119"/>
            <a:ext cx="4247" cy="632971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48138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655903" y="1739067"/>
            <a:ext cx="2073317" cy="563376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9900"/>
            </a:solidFill>
            <a:miter lim="800000"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标记重捕法</a:t>
            </a:r>
            <a:endParaRPr lang="zh-CN" altLang="en-US" sz="2800" b="1">
              <a:solidFill>
                <a:srgbClr val="00009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1" name="文本框 4813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655903" y="930424"/>
            <a:ext cx="1836925" cy="563376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9900"/>
            </a:solidFill>
            <a:miter lim="800000"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样方法</a:t>
            </a:r>
            <a:endParaRPr lang="zh-CN" altLang="en-US" sz="2800" b="1">
              <a:solidFill>
                <a:srgbClr val="00009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22" name="直接箭头连接符 21"/>
          <p:cNvCxnSpPr>
            <a:stCxn id="17" idx="3"/>
            <a:endCxn id="21" idx="1"/>
          </p:cNvCxnSpPr>
          <p:nvPr>
            <p:custDataLst>
              <p:tags r:id="rId18"/>
            </p:custDataLst>
          </p:nvPr>
        </p:nvCxnSpPr>
        <p:spPr>
          <a:xfrm flipV="1">
            <a:off x="7145872" y="1212112"/>
            <a:ext cx="510031" cy="379263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17" idx="3"/>
            <a:endCxn id="20" idx="1"/>
          </p:cNvCxnSpPr>
          <p:nvPr>
            <p:custDataLst>
              <p:tags r:id="rId19"/>
            </p:custDataLst>
          </p:nvPr>
        </p:nvCxnSpPr>
        <p:spPr>
          <a:xfrm>
            <a:off x="7145872" y="1591376"/>
            <a:ext cx="510031" cy="429380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>
            <a:stCxn id="6" idx="2"/>
            <a:endCxn id="6" idx="2"/>
          </p:cNvCxnSpPr>
          <p:nvPr>
            <p:custDataLst>
              <p:tags r:id="rId20"/>
            </p:custDataLst>
          </p:nvPr>
        </p:nvCxnSpPr>
        <p:spPr>
          <a:xfrm flipH="1">
            <a:off x="7458273" y="494678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48139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656478" y="3863975"/>
            <a:ext cx="965937" cy="51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D120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影响</a:t>
            </a:r>
            <a:endParaRPr lang="zh-CN" altLang="en-US" sz="2800" b="1">
              <a:solidFill>
                <a:srgbClr val="0D120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26" name="直接连接符 25"/>
          <p:cNvCxnSpPr/>
          <p:nvPr>
            <p:custDataLst>
              <p:tags r:id="rId22"/>
            </p:custDataLst>
          </p:nvPr>
        </p:nvCxnSpPr>
        <p:spPr>
          <a:xfrm flipH="1">
            <a:off x="7461737" y="4946781"/>
            <a:ext cx="1" cy="22264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>
            <p:custDataLst>
              <p:tags r:id="rId23"/>
            </p:custDataLst>
          </p:nvPr>
        </p:nvCxnSpPr>
        <p:spPr>
          <a:xfrm>
            <a:off x="2700291" y="5169423"/>
            <a:ext cx="4760853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>
            <p:custDataLst>
              <p:tags r:id="rId24"/>
            </p:custDataLst>
          </p:nvPr>
        </p:nvCxnSpPr>
        <p:spPr>
          <a:xfrm flipV="1">
            <a:off x="2692497" y="3436937"/>
            <a:ext cx="17954" cy="1746554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stCxn id="7" idx="1"/>
          </p:cNvCxnSpPr>
          <p:nvPr>
            <p:custDataLst>
              <p:tags r:id="rId25"/>
            </p:custDataLst>
          </p:nvPr>
        </p:nvCxnSpPr>
        <p:spPr>
          <a:xfrm flipH="1">
            <a:off x="2700291" y="4682307"/>
            <a:ext cx="1176035" cy="9347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48130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348168" y="2048849"/>
            <a:ext cx="625224" cy="1387357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9900"/>
            </a:solidFill>
            <a:miter lim="800000"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00009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出生率</a:t>
            </a:r>
            <a:endParaRPr lang="zh-CN" altLang="en-US" sz="2800" b="1">
              <a:solidFill>
                <a:srgbClr val="00009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31" name="直接箭头连接符 30"/>
          <p:cNvCxnSpPr/>
          <p:nvPr>
            <p:custDataLst>
              <p:tags r:id="rId27"/>
            </p:custDataLst>
          </p:nvPr>
        </p:nvCxnSpPr>
        <p:spPr>
          <a:xfrm flipH="1" flipV="1">
            <a:off x="3570682" y="3472815"/>
            <a:ext cx="9529" cy="1181355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utoShape 6"/>
          <p:cNvSpPr>
            <a:spLocks noChangeArrowheads="1"/>
          </p:cNvSpPr>
          <p:nvPr/>
        </p:nvSpPr>
        <p:spPr bwMode="ltGray">
          <a:xfrm>
            <a:off x="156556" y="123670"/>
            <a:ext cx="1342306" cy="53164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3200" b="0" kern="0" dirty="0">
                <a:solidFill>
                  <a:sysClr val="window" lastClr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小结</a:t>
            </a:r>
            <a:endParaRPr lang="zh-CN" altLang="en-US" sz="3200" b="0" kern="0" dirty="0">
              <a:solidFill>
                <a:sysClr val="window" lastClr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2" name="图形 31" descr="教室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543" y="5489543"/>
            <a:ext cx="1368457" cy="13684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/>
      <p:bldP spid="11" grpId="0"/>
      <p:bldP spid="12" grpId="0" animBg="1"/>
      <p:bldP spid="13" grpId="0"/>
      <p:bldP spid="14" grpId="0"/>
      <p:bldP spid="17" grpId="0" animBg="1"/>
      <p:bldP spid="20" grpId="0" animBg="1"/>
      <p:bldP spid="21" grpId="0" animBg="1"/>
      <p:bldP spid="25" grpId="0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970558" y="285842"/>
            <a:ext cx="8121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i="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重磅！多地延长产假、增加育儿假</a:t>
            </a:r>
            <a:endParaRPr lang="zh-CN" altLang="en-US" sz="4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5958" y="1056850"/>
            <a:ext cx="12076042" cy="4435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上海：</a:t>
            </a:r>
            <a:r>
              <a:rPr lang="en-US" altLang="zh-CN" sz="2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11</a:t>
            </a:r>
            <a:r>
              <a:rPr lang="zh-CN" altLang="en-US" sz="2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lang="en-US" altLang="zh-CN" sz="2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25</a:t>
            </a:r>
            <a:r>
              <a:rPr lang="zh-CN" altLang="en-US" sz="2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公布延长生育假期的决定，女方除享受国家规定的产假外，还可</a:t>
            </a:r>
            <a:endParaRPr lang="en-US" altLang="zh-CN" sz="2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ts val="3800"/>
              </a:lnSpc>
            </a:pPr>
            <a:r>
              <a:rPr lang="en-US" altLang="zh-CN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   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以再享受生育假</a:t>
            </a:r>
            <a:r>
              <a:rPr lang="en-US" altLang="zh-CN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60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天，总计</a:t>
            </a:r>
            <a:r>
              <a:rPr lang="en-US" altLang="zh-CN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158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天。</a:t>
            </a:r>
            <a:endParaRPr lang="en-US" altLang="zh-CN" sz="2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ts val="3800"/>
              </a:lnSpc>
            </a:pP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浙江：</a:t>
            </a:r>
            <a:r>
              <a:rPr lang="en-US" altLang="zh-CN" sz="2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11</a:t>
            </a:r>
            <a:r>
              <a:rPr lang="zh-CN" altLang="en-US" sz="2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lang="en-US" altLang="zh-CN" sz="2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25</a:t>
            </a:r>
            <a:r>
              <a:rPr lang="zh-CN" altLang="en-US" sz="2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公布延长生育假期的决定，女方在享受国家规定产假的基础上，</a:t>
            </a:r>
            <a:endParaRPr lang="en-US" altLang="zh-CN" sz="2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ts val="3800"/>
              </a:lnSpc>
            </a:pPr>
            <a:r>
              <a:rPr lang="en-US" altLang="zh-CN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   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生育一孩延长产假</a:t>
            </a:r>
            <a:r>
              <a:rPr lang="en-US" altLang="zh-CN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60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天，总计</a:t>
            </a:r>
            <a:r>
              <a:rPr lang="en-US" altLang="zh-CN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158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天；生育二孩、三孩延长产假</a:t>
            </a:r>
            <a:r>
              <a:rPr lang="en-US" altLang="zh-CN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90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天，总</a:t>
            </a:r>
            <a:endParaRPr lang="en-US" altLang="zh-CN" sz="2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ts val="3800"/>
              </a:lnSpc>
            </a:pPr>
            <a:r>
              <a:rPr lang="en-US" altLang="zh-CN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   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计</a:t>
            </a:r>
            <a:r>
              <a:rPr lang="en-US" altLang="zh-CN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188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天。男方可以休</a:t>
            </a:r>
            <a:r>
              <a:rPr lang="en-US" altLang="zh-CN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15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天护理假。</a:t>
            </a:r>
            <a:endParaRPr lang="zh-CN" altLang="en-US" sz="2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ts val="3800"/>
              </a:lnSpc>
            </a:pP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安徽：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  <a:sym typeface="Wingdings" panose="05000000000000000000" pitchFamily="2" charset="2"/>
              </a:rPr>
              <a:t>（</a:t>
            </a:r>
            <a:r>
              <a:rPr lang="en-US" altLang="zh-CN" sz="2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11</a:t>
            </a:r>
            <a:r>
              <a:rPr lang="zh-CN" altLang="en-US" sz="2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lang="en-US" altLang="zh-CN" sz="2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19</a:t>
            </a:r>
            <a:r>
              <a:rPr lang="zh-CN" altLang="en-US" sz="2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  <a:sym typeface="Wingdings" panose="05000000000000000000" pitchFamily="2" charset="2"/>
              </a:rPr>
              <a:t>）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女方在享受国家规定产假基础上，延长产假</a:t>
            </a:r>
            <a:r>
              <a:rPr lang="en-US" altLang="zh-CN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60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天，共计</a:t>
            </a:r>
            <a:r>
              <a:rPr lang="en-US" altLang="zh-CN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158</a:t>
            </a:r>
            <a:endParaRPr lang="en-US" altLang="zh-CN" sz="2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ts val="3800"/>
              </a:lnSpc>
            </a:pPr>
            <a:r>
              <a:rPr lang="en-US" altLang="zh-CN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   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天；男方享受</a:t>
            </a:r>
            <a:r>
              <a:rPr lang="en-US" altLang="zh-CN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30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天护理假。</a:t>
            </a:r>
            <a:endParaRPr lang="en-US" altLang="zh-CN" sz="2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ts val="3800"/>
              </a:lnSpc>
            </a:pP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江苏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  <a:sym typeface="Wingdings" panose="05000000000000000000" pitchFamily="2" charset="2"/>
              </a:rPr>
              <a:t>：（</a:t>
            </a:r>
            <a:r>
              <a:rPr lang="en-US" altLang="zh-CN" sz="2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9</a:t>
            </a:r>
            <a:r>
              <a:rPr lang="zh-CN" altLang="en-US" sz="2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lang="en-US" altLang="zh-CN" sz="2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29</a:t>
            </a:r>
            <a:r>
              <a:rPr lang="zh-CN" altLang="en-US" sz="2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  <a:sym typeface="Wingdings" panose="05000000000000000000" pitchFamily="2" charset="2"/>
              </a:rPr>
              <a:t>）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女方在享受国家规定产假的基础上，延长产假不少于</a:t>
            </a:r>
            <a:r>
              <a:rPr lang="en-US" altLang="zh-CN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30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天。</a:t>
            </a:r>
            <a:endParaRPr lang="en-US" altLang="zh-CN" sz="2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ts val="3800"/>
              </a:lnSpc>
            </a:pPr>
            <a:r>
              <a:rPr lang="en-US" altLang="zh-CN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   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男方享受护理假不少于</a:t>
            </a:r>
            <a:r>
              <a:rPr lang="en-US" altLang="zh-CN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15</a:t>
            </a:r>
            <a:r>
              <a:rPr lang="zh-CN" altLang="en-US" sz="2600" dirty="0">
                <a:latin typeface="华文中宋" panose="02010600040101010101" pitchFamily="2" charset="-122"/>
                <a:ea typeface="华文中宋" panose="02010600040101010101" pitchFamily="2" charset="-122"/>
              </a:rPr>
              <a:t>天。</a:t>
            </a:r>
            <a:endParaRPr lang="zh-CN" altLang="en-US" sz="2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圆角矩形 10"/>
          <p:cNvSpPr/>
          <p:nvPr/>
        </p:nvSpPr>
        <p:spPr>
          <a:xfrm>
            <a:off x="432084" y="157401"/>
            <a:ext cx="2425830" cy="5788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社会热点话题</a:t>
            </a:r>
            <a:endParaRPr lang="zh-CN" altLang="en-US" sz="2800" dirty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541" y="1148888"/>
            <a:ext cx="8473377" cy="37422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768" y="1824374"/>
            <a:ext cx="8008232" cy="3731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2998" y="252025"/>
            <a:ext cx="2290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回顾知识</a:t>
            </a:r>
            <a:endParaRPr lang="zh-CN" altLang="en-US" sz="36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图形 3" descr="教室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23543" y="5489543"/>
            <a:ext cx="1368457" cy="1368457"/>
          </a:xfrm>
          <a:prstGeom prst="rect">
            <a:avLst/>
          </a:prstGeom>
        </p:spPr>
      </p:pic>
      <p:pic>
        <p:nvPicPr>
          <p:cNvPr id="8" name="图形 7" descr="头上的大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261" y="117991"/>
            <a:ext cx="914400" cy="9144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524377" y="416838"/>
            <a:ext cx="3201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latin typeface="华文中宋" panose="02010600040101010101" pitchFamily="2" charset="-122"/>
                <a:ea typeface="华文中宋" panose="02010600040101010101" pitchFamily="2" charset="-122"/>
              </a:rPr>
              <a:t>什么是种群？</a:t>
            </a:r>
            <a:endParaRPr lang="zh-CN" altLang="en-US" sz="4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文本框 8194"/>
          <p:cNvSpPr txBox="1">
            <a:spLocks noChangeArrowheads="1"/>
          </p:cNvSpPr>
          <p:nvPr/>
        </p:nvSpPr>
        <p:spPr bwMode="auto">
          <a:xfrm>
            <a:off x="1216056" y="1362016"/>
            <a:ext cx="105721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r>
              <a:rPr lang="zh-CN" altLang="en-US" sz="3000" dirty="0">
                <a:latin typeface="华文中宋" panose="02010600040101010101" pitchFamily="2" charset="-122"/>
                <a:ea typeface="华文中宋" panose="02010600040101010101" pitchFamily="2" charset="-122"/>
              </a:rPr>
              <a:t>在一定的</a:t>
            </a:r>
            <a:r>
              <a:rPr lang="zh-CN" altLang="en-US" sz="30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空间范围</a:t>
            </a:r>
            <a:r>
              <a:rPr lang="zh-CN" altLang="en-US" sz="3000" dirty="0">
                <a:latin typeface="华文中宋" panose="02010600040101010101" pitchFamily="2" charset="-122"/>
                <a:ea typeface="华文中宋" panose="02010600040101010101" pitchFamily="2" charset="-122"/>
              </a:rPr>
              <a:t>内，</a:t>
            </a:r>
            <a:r>
              <a:rPr lang="zh-CN" altLang="en-US" sz="30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同种</a:t>
            </a:r>
            <a:r>
              <a:rPr lang="zh-CN" altLang="en-US" sz="3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生物的</a:t>
            </a:r>
            <a:r>
              <a:rPr lang="zh-CN" altLang="en-US" sz="30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所有</a:t>
            </a:r>
            <a:r>
              <a:rPr lang="zh-CN" altLang="en-US" sz="30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个体形成的一个整体。</a:t>
            </a:r>
            <a:endParaRPr lang="zh-CN" altLang="en-US" sz="3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2" name="图形 11" descr="帮助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8046" y="478393"/>
            <a:ext cx="646331" cy="646331"/>
          </a:xfrm>
          <a:prstGeom prst="rect">
            <a:avLst/>
          </a:prstGeom>
        </p:spPr>
      </p:pic>
      <p:grpSp>
        <p:nvGrpSpPr>
          <p:cNvPr id="32" name="组合 33"/>
          <p:cNvGrpSpPr/>
          <p:nvPr/>
        </p:nvGrpSpPr>
        <p:grpSpPr bwMode="auto">
          <a:xfrm>
            <a:off x="1648350" y="2153306"/>
            <a:ext cx="8378465" cy="2217743"/>
            <a:chOff x="-542824" y="322549"/>
            <a:chExt cx="8378382" cy="2219040"/>
          </a:xfrm>
        </p:grpSpPr>
        <p:grpSp>
          <p:nvGrpSpPr>
            <p:cNvPr id="33" name="组合 14"/>
            <p:cNvGrpSpPr/>
            <p:nvPr/>
          </p:nvGrpSpPr>
          <p:grpSpPr bwMode="auto">
            <a:xfrm>
              <a:off x="-542824" y="322549"/>
              <a:ext cx="8378382" cy="2219040"/>
              <a:chOff x="-542824" y="553379"/>
              <a:chExt cx="8378382" cy="2219040"/>
            </a:xfrm>
          </p:grpSpPr>
          <p:sp>
            <p:nvSpPr>
              <p:cNvPr id="35" name="圆角矩形 7"/>
              <p:cNvSpPr/>
              <p:nvPr/>
            </p:nvSpPr>
            <p:spPr bwMode="auto">
              <a:xfrm>
                <a:off x="1009374" y="2032211"/>
                <a:ext cx="6826184" cy="74020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 cap="flat" cmpd="sng" algn="ctr">
                <a:solidFill>
                  <a:srgbClr val="A5A5A5">
                    <a:lumMod val="50000"/>
                  </a:srgbClr>
                </a:solidFill>
                <a:prstDash val="sysDot"/>
                <a:miter lim="800000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CN" altLang="en-US" sz="2600" b="0" kern="0">
                  <a:solidFill>
                    <a:prstClr val="white"/>
                  </a:solidFill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36" name="Picture 6" descr="D:\下载图片\图片1\资料卡 (3)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42824" y="553379"/>
                <a:ext cx="1828633" cy="1425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TextBox 13"/>
              <p:cNvSpPr txBox="1">
                <a:spLocks noChangeArrowheads="1"/>
              </p:cNvSpPr>
              <p:nvPr/>
            </p:nvSpPr>
            <p:spPr bwMode="auto">
              <a:xfrm>
                <a:off x="1210822" y="2103534"/>
                <a:ext cx="6624736" cy="597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300" b="1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1pPr>
                <a:lvl2pPr marL="742950" indent="-285750" eaLnBrk="0" hangingPunct="0">
                  <a:defRPr sz="2300" b="1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2pPr>
                <a:lvl3pPr marL="1143000" indent="-228600" eaLnBrk="0" hangingPunct="0">
                  <a:defRPr sz="2300" b="1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3pPr>
                <a:lvl4pPr marL="1600200" indent="-228600" eaLnBrk="0" hangingPunct="0">
                  <a:defRPr sz="2300" b="1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4pPr>
                <a:lvl5pPr marL="2057400" indent="-228600" eaLnBrk="0" hangingPunct="0">
                  <a:defRPr sz="2300" b="1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300" b="1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300" b="1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300" b="1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300" b="1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zh-CN" altLang="en-US" sz="2800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江苏省常州市的总人口算是一个种群吗？</a:t>
                </a:r>
                <a:endParaRPr lang="zh-CN" altLang="en-US" sz="2800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4" name="TextBox 32"/>
            <p:cNvSpPr txBox="1">
              <a:spLocks noChangeArrowheads="1"/>
            </p:cNvSpPr>
            <p:nvPr/>
          </p:nvSpPr>
          <p:spPr bwMode="auto">
            <a:xfrm>
              <a:off x="242433" y="852502"/>
              <a:ext cx="833305" cy="45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思考</a:t>
              </a:r>
              <a:endPara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1"/>
          <p:cNvGrpSpPr/>
          <p:nvPr/>
        </p:nvGrpSpPr>
        <p:grpSpPr>
          <a:xfrm>
            <a:off x="2355574" y="2043885"/>
            <a:ext cx="7126823" cy="3575174"/>
            <a:chOff x="853890" y="3212976"/>
            <a:chExt cx="7148188" cy="2952328"/>
          </a:xfrm>
          <a:solidFill>
            <a:schemeClr val="accent1"/>
          </a:solidFill>
        </p:grpSpPr>
        <p:sp>
          <p:nvSpPr>
            <p:cNvPr id="3" name="圆角矩形 20"/>
            <p:cNvSpPr/>
            <p:nvPr/>
          </p:nvSpPr>
          <p:spPr>
            <a:xfrm>
              <a:off x="2870993" y="4653136"/>
              <a:ext cx="3148910" cy="4320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种群的数量特征</a:t>
              </a:r>
              <a:endParaRPr lang="zh-CN" altLang="en-US" sz="3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4" name="流程图: 过程 3"/>
            <p:cNvSpPr/>
            <p:nvPr/>
          </p:nvSpPr>
          <p:spPr>
            <a:xfrm>
              <a:off x="853890" y="4077072"/>
              <a:ext cx="1701886" cy="432048"/>
            </a:xfrm>
            <a:prstGeom prst="flowChart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r>
                <a:rPr lang="zh-CN" altLang="en-US" sz="28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种群密度</a:t>
              </a:r>
              <a:endPara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5" name="流程图: 过程 4"/>
            <p:cNvSpPr/>
            <p:nvPr/>
          </p:nvSpPr>
          <p:spPr>
            <a:xfrm>
              <a:off x="5292080" y="5733256"/>
              <a:ext cx="2709998" cy="432048"/>
            </a:xfrm>
            <a:prstGeom prst="flowChart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r>
                <a:rPr lang="zh-CN" altLang="en-US" sz="28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迁入率、迁出率</a:t>
              </a:r>
              <a:endPara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6" name="流程图: 过程 5"/>
            <p:cNvSpPr/>
            <p:nvPr/>
          </p:nvSpPr>
          <p:spPr>
            <a:xfrm>
              <a:off x="1591955" y="5733256"/>
              <a:ext cx="2709998" cy="432048"/>
            </a:xfrm>
            <a:prstGeom prst="flowChart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r>
                <a:rPr lang="zh-CN" altLang="en-US" sz="28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出生率、死亡率</a:t>
              </a:r>
              <a:endPara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7" name="流程图: 过程 6"/>
            <p:cNvSpPr/>
            <p:nvPr/>
          </p:nvSpPr>
          <p:spPr>
            <a:xfrm>
              <a:off x="3495656" y="3212976"/>
              <a:ext cx="1652409" cy="432048"/>
            </a:xfrm>
            <a:prstGeom prst="flowChart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r>
                <a:rPr lang="zh-CN" altLang="en-US" sz="28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年龄结构</a:t>
              </a:r>
              <a:endPara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8" name="流程图: 过程 7"/>
            <p:cNvSpPr/>
            <p:nvPr/>
          </p:nvSpPr>
          <p:spPr>
            <a:xfrm>
              <a:off x="6300192" y="4149080"/>
              <a:ext cx="1701886" cy="432048"/>
            </a:xfrm>
            <a:prstGeom prst="flowChart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r>
                <a:rPr lang="zh-CN" altLang="en-US" sz="28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性别比例</a:t>
              </a:r>
              <a:endPara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9" name="五角星 26"/>
            <p:cNvSpPr/>
            <p:nvPr/>
          </p:nvSpPr>
          <p:spPr>
            <a:xfrm>
              <a:off x="4139952" y="3645024"/>
              <a:ext cx="360040" cy="288032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endParaRPr lang="zh-CN" altLang="en-US" sz="2400"/>
            </a:p>
          </p:txBody>
        </p:sp>
        <p:sp>
          <p:nvSpPr>
            <p:cNvPr id="10" name="五角星 27"/>
            <p:cNvSpPr/>
            <p:nvPr/>
          </p:nvSpPr>
          <p:spPr>
            <a:xfrm>
              <a:off x="5940152" y="4221088"/>
              <a:ext cx="360040" cy="288032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endParaRPr lang="zh-CN" altLang="en-US" sz="2400"/>
            </a:p>
          </p:txBody>
        </p:sp>
        <p:sp>
          <p:nvSpPr>
            <p:cNvPr id="11" name="五角星 28"/>
            <p:cNvSpPr/>
            <p:nvPr/>
          </p:nvSpPr>
          <p:spPr>
            <a:xfrm>
              <a:off x="2555776" y="4149080"/>
              <a:ext cx="360040" cy="288032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endParaRPr lang="zh-CN" altLang="en-US" sz="2400"/>
            </a:p>
          </p:txBody>
        </p:sp>
        <p:sp>
          <p:nvSpPr>
            <p:cNvPr id="12" name="五角星 29"/>
            <p:cNvSpPr/>
            <p:nvPr/>
          </p:nvSpPr>
          <p:spPr>
            <a:xfrm>
              <a:off x="3275856" y="5445224"/>
              <a:ext cx="360040" cy="288032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endParaRPr lang="zh-CN" altLang="en-US" sz="2400"/>
            </a:p>
          </p:txBody>
        </p:sp>
        <p:sp>
          <p:nvSpPr>
            <p:cNvPr id="13" name="五角星 30"/>
            <p:cNvSpPr/>
            <p:nvPr/>
          </p:nvSpPr>
          <p:spPr>
            <a:xfrm>
              <a:off x="5508104" y="5445224"/>
              <a:ext cx="360040" cy="288032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buFontTx/>
                <a:buNone/>
                <a:defRPr/>
              </a:pPr>
              <a:endParaRPr lang="zh-CN" altLang="en-US" sz="2400"/>
            </a:p>
          </p:txBody>
        </p:sp>
      </p:grpSp>
      <p:pic>
        <p:nvPicPr>
          <p:cNvPr id="14" name="图形 13" descr="教室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23543" y="5489543"/>
            <a:ext cx="1368457" cy="1368457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01029" y="899981"/>
            <a:ext cx="118804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如果你是常州市人口与计划生育部门的主管领导，你会关注该种群的哪些方面？</a:t>
            </a:r>
            <a:endParaRPr lang="zh-CN" altLang="en-US" sz="2800" dirty="0"/>
          </a:p>
        </p:txBody>
      </p:sp>
      <p:grpSp>
        <p:nvGrpSpPr>
          <p:cNvPr id="16" name="组合 15"/>
          <p:cNvGrpSpPr/>
          <p:nvPr/>
        </p:nvGrpSpPr>
        <p:grpSpPr>
          <a:xfrm>
            <a:off x="156555" y="-154453"/>
            <a:ext cx="1828651" cy="1424522"/>
            <a:chOff x="742867" y="5335217"/>
            <a:chExt cx="1828651" cy="1424522"/>
          </a:xfrm>
        </p:grpSpPr>
        <p:pic>
          <p:nvPicPr>
            <p:cNvPr id="17" name="Picture 6" descr="D:\下载图片\图片1\资料卡 (3)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867" y="5335217"/>
              <a:ext cx="1828651" cy="1424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32"/>
            <p:cNvSpPr txBox="1">
              <a:spLocks noChangeArrowheads="1"/>
            </p:cNvSpPr>
            <p:nvPr/>
          </p:nvSpPr>
          <p:spPr bwMode="auto">
            <a:xfrm>
              <a:off x="1525292" y="5855949"/>
              <a:ext cx="833313" cy="452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3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思考</a:t>
              </a:r>
              <a:endPara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>
            <a:spLocks noChangeArrowheads="1"/>
          </p:cNvSpPr>
          <p:nvPr/>
        </p:nvSpPr>
        <p:spPr bwMode="ltGray">
          <a:xfrm>
            <a:off x="156555" y="123670"/>
            <a:ext cx="5282711" cy="53164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3200" b="0" kern="0" dirty="0">
                <a:solidFill>
                  <a:sysClr val="window" lastClr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种群的数量特征：种群密度</a:t>
            </a:r>
            <a:endParaRPr lang="zh-CN" altLang="en-US" sz="3200" b="0" kern="0" dirty="0">
              <a:solidFill>
                <a:sysClr val="window" lastClr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2868" y="876305"/>
            <a:ext cx="2309060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、种群密度：</a:t>
            </a:r>
            <a:endParaRPr lang="zh-CN" altLang="en-US" sz="2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51927" y="876305"/>
            <a:ext cx="8455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种群在单位面积或单位体积中的个体数就是种群密度（</a:t>
            </a:r>
            <a:r>
              <a:rPr lang="en-US" altLang="zh-CN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population density</a:t>
            </a:r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）。</a:t>
            </a:r>
            <a:endParaRPr lang="zh-CN" altLang="en-US" sz="2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3051927" y="4966323"/>
            <a:ext cx="6165130" cy="52322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种群密度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是种群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最基本的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数量特征！</a:t>
            </a: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7" name="Group 6"/>
          <p:cNvGrpSpPr/>
          <p:nvPr/>
        </p:nvGrpSpPr>
        <p:grpSpPr bwMode="auto">
          <a:xfrm>
            <a:off x="1771458" y="1896384"/>
            <a:ext cx="8567737" cy="2665413"/>
            <a:chOff x="279" y="2517"/>
            <a:chExt cx="4929" cy="1597"/>
          </a:xfrm>
        </p:grpSpPr>
        <p:pic>
          <p:nvPicPr>
            <p:cNvPr id="8" name="Picture 7" descr="鱼类洄游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" y="2517"/>
              <a:ext cx="1676" cy="1282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鱼类洄游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" y="2522"/>
              <a:ext cx="1557" cy="1276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鱼类洄游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2533"/>
              <a:ext cx="1506" cy="1254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279" y="3789"/>
              <a:ext cx="1676" cy="322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zh-CN" altLang="en-US" sz="2600" b="0" kern="0">
                  <a:solidFill>
                    <a:srgbClr val="080808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种群密度很高</a:t>
              </a:r>
              <a:endParaRPr lang="zh-CN" altLang="en-US" sz="2600" b="0" kern="0">
                <a:solidFill>
                  <a:srgbClr val="080808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3712" y="3791"/>
              <a:ext cx="1496" cy="322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zh-CN" altLang="en-US" sz="2600" b="0" kern="0">
                  <a:solidFill>
                    <a:srgbClr val="080808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种群密度一般</a:t>
              </a:r>
              <a:endParaRPr lang="zh-CN" altLang="en-US" sz="2600" b="0" kern="0">
                <a:solidFill>
                  <a:srgbClr val="080808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2064" y="3792"/>
              <a:ext cx="1545" cy="322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zh-CN" altLang="en-US" sz="2600" b="0" kern="0">
                  <a:solidFill>
                    <a:srgbClr val="080808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种群密度较高</a:t>
              </a:r>
              <a:endParaRPr lang="zh-CN" altLang="en-US" sz="2600" b="0" kern="0">
                <a:solidFill>
                  <a:srgbClr val="080808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14" name="图形 13" descr="教室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3543" y="5489543"/>
            <a:ext cx="1368457" cy="136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 descr="教室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23543" y="5489543"/>
            <a:ext cx="1368457" cy="1368457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831" y="1538520"/>
            <a:ext cx="4258828" cy="24509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"/>
          <p:cNvSpPr txBox="1"/>
          <p:nvPr>
            <p:custDataLst>
              <p:tags r:id="rId5"/>
            </p:custDataLst>
          </p:nvPr>
        </p:nvSpPr>
        <p:spPr>
          <a:xfrm>
            <a:off x="0" y="3989488"/>
            <a:ext cx="4342577" cy="95410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了解害虫的数量，控制害虫的数量</a:t>
            </a:r>
            <a:endParaRPr lang="zh-CN" altLang="en-US" sz="1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7" name="图片 16" descr="312_67551_9017e6b232a30d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260672" y="1522205"/>
            <a:ext cx="2081905" cy="15571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065920" y="2738790"/>
            <a:ext cx="4258828" cy="26964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文本框 2"/>
          <p:cNvSpPr txBox="1"/>
          <p:nvPr>
            <p:custDataLst>
              <p:tags r:id="rId10"/>
            </p:custDataLst>
          </p:nvPr>
        </p:nvSpPr>
        <p:spPr>
          <a:xfrm>
            <a:off x="4705262" y="6173771"/>
            <a:ext cx="3416320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eaLnBrk="0" hangingPunct="0"/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  <a:sym typeface="宋体" panose="02010600030101010101" pitchFamily="2" charset="-122"/>
              </a:rPr>
              <a:t>确定合理的放牧数量</a:t>
            </a:r>
            <a:endParaRPr lang="zh-CN" altLang="en-US" sz="2800" b="1" dirty="0">
              <a:latin typeface="华文中宋" panose="02010600040101010101" pitchFamily="2" charset="-122"/>
              <a:ea typeface="华文中宋" panose="0201060004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20" name="图片 19" descr="SHEEP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663" t="1817" r="2260" b="13115"/>
          <a:stretch>
            <a:fillRect/>
          </a:stretch>
        </p:blipFill>
        <p:spPr>
          <a:xfrm>
            <a:off x="3701944" y="4478891"/>
            <a:ext cx="3025569" cy="17848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21"/>
          <p:cNvSpPr txBox="1"/>
          <p:nvPr>
            <p:custDataLst>
              <p:tags r:id="rId13"/>
            </p:custDataLst>
          </p:nvPr>
        </p:nvSpPr>
        <p:spPr>
          <a:xfrm>
            <a:off x="9258737" y="4137367"/>
            <a:ext cx="2350168" cy="597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  <a:cs typeface="Arial Black" panose="020B0A04020102020204" charset="0"/>
                <a:sym typeface="+mn-ea"/>
              </a:rPr>
              <a:t>濒危动物保护</a:t>
            </a:r>
            <a:endParaRPr lang="zh-CN" altLang="en-US" sz="2800" b="1" dirty="0">
              <a:solidFill>
                <a:srgbClr val="1313DF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Arial Black" panose="020B0A04020102020204" charset="0"/>
              <a:sym typeface="+mn-ea"/>
            </a:endParaRPr>
          </a:p>
        </p:txBody>
      </p:sp>
      <p:pic>
        <p:nvPicPr>
          <p:cNvPr id="23" name="图片 22"/>
          <p:cNvPicPr/>
          <p:nvPr>
            <p:custDataLst>
              <p:tags r:id="rId14"/>
            </p:custDataLst>
          </p:nvPr>
        </p:nvPicPr>
        <p:blipFill>
          <a:blip r:embed="rId15" r:link="rId16"/>
          <a:stretch>
            <a:fillRect/>
          </a:stretch>
        </p:blipFill>
        <p:spPr>
          <a:xfrm>
            <a:off x="8121582" y="1538520"/>
            <a:ext cx="4070418" cy="26259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3"/>
          <p:cNvSpPr txBox="1"/>
          <p:nvPr>
            <p:custDataLst>
              <p:tags r:id="rId17"/>
            </p:custDataLst>
          </p:nvPr>
        </p:nvSpPr>
        <p:spPr>
          <a:xfrm>
            <a:off x="8291131" y="4742369"/>
            <a:ext cx="3900869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国宝大熊猫由濒危降为易危！</a:t>
            </a:r>
            <a:endParaRPr lang="zh-CN" altLang="en-US" sz="24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ltGray">
          <a:xfrm>
            <a:off x="156555" y="123670"/>
            <a:ext cx="5282711" cy="53164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3200" b="0" kern="0" dirty="0">
                <a:solidFill>
                  <a:sysClr val="window" lastClr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种群的数量特征：种群密度</a:t>
            </a:r>
            <a:endParaRPr lang="zh-CN" altLang="en-US" sz="3200" b="0" kern="0" dirty="0">
              <a:solidFill>
                <a:sysClr val="window" lastClr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701944" y="754496"/>
            <a:ext cx="4986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研究种群密度有什么用呢？</a:t>
            </a:r>
            <a:endParaRPr lang="zh-CN" altLang="en-US" sz="32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教室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23543" y="5489543"/>
            <a:ext cx="1368457" cy="136845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71537" y="884429"/>
            <a:ext cx="4001967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eaLnBrk="0" hangingPunct="0">
              <a:buFontTx/>
              <a:buNone/>
              <a:defRPr/>
            </a:pPr>
            <a:r>
              <a:rPr lang="en-US" altLang="zh-CN" sz="28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28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、种群密度的调查方法</a:t>
            </a:r>
            <a:endParaRPr lang="zh-CN" altLang="en-US" sz="2800" dirty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/>
        </p:nvGraphicFramePr>
        <p:xfrm>
          <a:off x="2008923" y="1968037"/>
          <a:ext cx="7175500" cy="3240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75500"/>
              </a:tblGrid>
              <a:tr h="3240087">
                <a:tc>
                  <a:txBody>
                    <a:bodyPr/>
                    <a:lstStyle/>
                    <a:p>
                      <a:endParaRPr lang="en-US" altLang="zh-CN" sz="1800" dirty="0"/>
                    </a:p>
                    <a:p>
                      <a:endParaRPr lang="en-US" altLang="zh-CN" sz="1800" dirty="0"/>
                    </a:p>
                    <a:p>
                      <a:endParaRPr lang="en-US" altLang="zh-CN" sz="1800" dirty="0"/>
                    </a:p>
                    <a:p>
                      <a:endParaRPr lang="en-US" altLang="zh-CN" sz="1800" dirty="0"/>
                    </a:p>
                    <a:p>
                      <a:endParaRPr lang="en-US" altLang="zh-CN" sz="1800" dirty="0"/>
                    </a:p>
                    <a:p>
                      <a:endParaRPr lang="en-US" altLang="zh-CN" sz="1800" dirty="0"/>
                    </a:p>
                    <a:p>
                      <a:endParaRPr lang="en-US" altLang="zh-CN" sz="1800" dirty="0"/>
                    </a:p>
                    <a:p>
                      <a:endParaRPr lang="en-US" altLang="zh-CN" sz="1800" dirty="0"/>
                    </a:p>
                    <a:p>
                      <a:endParaRPr lang="en-US" altLang="zh-CN" sz="1800" dirty="0"/>
                    </a:p>
                    <a:p>
                      <a:endParaRPr lang="en-US" altLang="zh-CN" sz="1800" dirty="0"/>
                    </a:p>
                    <a:p>
                      <a:endParaRPr lang="zh-CN" altLang="en-US" sz="1800" dirty="0"/>
                    </a:p>
                  </a:txBody>
                  <a:tcPr marL="91432" marR="91432" marT="45716" marB="45716">
                    <a:lnL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7" name="TextBox 39"/>
          <p:cNvSpPr txBox="1">
            <a:spLocks noChangeArrowheads="1"/>
          </p:cNvSpPr>
          <p:nvPr/>
        </p:nvSpPr>
        <p:spPr bwMode="auto">
          <a:xfrm>
            <a:off x="5168920" y="4591302"/>
            <a:ext cx="1248347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10m</a:t>
            </a:r>
            <a:r>
              <a:rPr lang="en-US" altLang="zh-CN" sz="3200" baseline="30000" dirty="0"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endParaRPr lang="zh-CN" altLang="en-US" sz="3200" baseline="30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445736" y="1294949"/>
            <a:ext cx="2808287" cy="544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逐个计数法</a:t>
            </a: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2777273" y="3336462"/>
            <a:ext cx="287338" cy="28733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5515711" y="3265024"/>
            <a:ext cx="287337" cy="28733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6658711" y="4408024"/>
            <a:ext cx="287337" cy="28733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6515836" y="2907837"/>
            <a:ext cx="287337" cy="28733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8016023" y="3050712"/>
            <a:ext cx="287338" cy="28733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4158398" y="3765087"/>
            <a:ext cx="287338" cy="28733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3713000" y="2193462"/>
            <a:ext cx="287337" cy="28733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endParaRPr lang="zh-CN" altLang="en-US"/>
          </a:p>
        </p:txBody>
      </p:sp>
      <p:cxnSp>
        <p:nvCxnSpPr>
          <p:cNvPr id="37" name="直接箭头连接符 36"/>
          <p:cNvCxnSpPr/>
          <p:nvPr/>
        </p:nvCxnSpPr>
        <p:spPr>
          <a:xfrm flipV="1">
            <a:off x="6968860" y="2465826"/>
            <a:ext cx="2484000" cy="0"/>
          </a:xfrm>
          <a:prstGeom prst="straightConnector1">
            <a:avLst/>
          </a:prstGeom>
          <a:ln w="19050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文本框 2"/>
          <p:cNvSpPr txBox="1">
            <a:spLocks noChangeArrowheads="1"/>
          </p:cNvSpPr>
          <p:nvPr/>
        </p:nvSpPr>
        <p:spPr bwMode="auto">
          <a:xfrm>
            <a:off x="9363458" y="2167441"/>
            <a:ext cx="1107996" cy="52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蒲公英</a:t>
            </a:r>
            <a:endParaRPr lang="zh-CN" altLang="en-US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9" name="五角星 30"/>
          <p:cNvSpPr/>
          <p:nvPr/>
        </p:nvSpPr>
        <p:spPr>
          <a:xfrm>
            <a:off x="6672237" y="2257756"/>
            <a:ext cx="431800" cy="360362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endParaRPr lang="zh-CN" altLang="en-US"/>
          </a:p>
        </p:txBody>
      </p:sp>
      <p:sp>
        <p:nvSpPr>
          <p:cNvPr id="40" name="五角星 30"/>
          <p:cNvSpPr/>
          <p:nvPr/>
        </p:nvSpPr>
        <p:spPr>
          <a:xfrm>
            <a:off x="2704248" y="2327605"/>
            <a:ext cx="431800" cy="360362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endParaRPr lang="zh-CN" altLang="en-US"/>
          </a:p>
        </p:txBody>
      </p:sp>
      <p:sp>
        <p:nvSpPr>
          <p:cNvPr id="41" name="五角星 30"/>
          <p:cNvSpPr/>
          <p:nvPr/>
        </p:nvSpPr>
        <p:spPr>
          <a:xfrm>
            <a:off x="8484277" y="2013281"/>
            <a:ext cx="431800" cy="360362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endParaRPr lang="zh-CN" altLang="en-US"/>
          </a:p>
        </p:txBody>
      </p:sp>
      <p:sp>
        <p:nvSpPr>
          <p:cNvPr id="42" name="五角星 30"/>
          <p:cNvSpPr/>
          <p:nvPr/>
        </p:nvSpPr>
        <p:spPr>
          <a:xfrm>
            <a:off x="7523889" y="3765087"/>
            <a:ext cx="431800" cy="360362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endParaRPr lang="zh-CN" altLang="en-US"/>
          </a:p>
        </p:txBody>
      </p:sp>
      <p:sp>
        <p:nvSpPr>
          <p:cNvPr id="43" name="五角星 30"/>
          <p:cNvSpPr/>
          <p:nvPr/>
        </p:nvSpPr>
        <p:spPr>
          <a:xfrm>
            <a:off x="8062632" y="4451681"/>
            <a:ext cx="431800" cy="360362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endParaRPr lang="zh-CN" altLang="en-US"/>
          </a:p>
        </p:txBody>
      </p:sp>
      <p:sp>
        <p:nvSpPr>
          <p:cNvPr id="44" name="五角星 30"/>
          <p:cNvSpPr/>
          <p:nvPr/>
        </p:nvSpPr>
        <p:spPr>
          <a:xfrm>
            <a:off x="5821795" y="4279280"/>
            <a:ext cx="431800" cy="360362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endParaRPr lang="zh-CN" altLang="en-US"/>
          </a:p>
        </p:txBody>
      </p:sp>
      <p:sp>
        <p:nvSpPr>
          <p:cNvPr id="45" name="五角星 30"/>
          <p:cNvSpPr/>
          <p:nvPr/>
        </p:nvSpPr>
        <p:spPr>
          <a:xfrm>
            <a:off x="3828634" y="4316690"/>
            <a:ext cx="431800" cy="360362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endParaRPr lang="zh-CN" altLang="en-US"/>
          </a:p>
        </p:txBody>
      </p:sp>
      <p:sp>
        <p:nvSpPr>
          <p:cNvPr id="47" name="五角星 30"/>
          <p:cNvSpPr/>
          <p:nvPr/>
        </p:nvSpPr>
        <p:spPr>
          <a:xfrm>
            <a:off x="4373504" y="2984830"/>
            <a:ext cx="431800" cy="360362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endParaRPr lang="zh-CN" altLang="en-US"/>
          </a:p>
        </p:txBody>
      </p:sp>
      <p:sp>
        <p:nvSpPr>
          <p:cNvPr id="48" name="五角星 30"/>
          <p:cNvSpPr/>
          <p:nvPr/>
        </p:nvSpPr>
        <p:spPr>
          <a:xfrm>
            <a:off x="2488348" y="4551693"/>
            <a:ext cx="431800" cy="360362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endParaRPr lang="zh-CN" altLang="en-US"/>
          </a:p>
        </p:txBody>
      </p:sp>
      <p:sp>
        <p:nvSpPr>
          <p:cNvPr id="50" name="星形: 四角 49"/>
          <p:cNvSpPr/>
          <p:nvPr/>
        </p:nvSpPr>
        <p:spPr>
          <a:xfrm>
            <a:off x="3612734" y="2918873"/>
            <a:ext cx="365377" cy="4175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星形: 四角 50"/>
          <p:cNvSpPr/>
          <p:nvPr/>
        </p:nvSpPr>
        <p:spPr>
          <a:xfrm>
            <a:off x="5046639" y="2195095"/>
            <a:ext cx="365377" cy="4175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星形: 四角 51"/>
          <p:cNvSpPr/>
          <p:nvPr/>
        </p:nvSpPr>
        <p:spPr>
          <a:xfrm>
            <a:off x="5971424" y="2578720"/>
            <a:ext cx="365377" cy="4175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星形: 四角 52"/>
          <p:cNvSpPr/>
          <p:nvPr/>
        </p:nvSpPr>
        <p:spPr>
          <a:xfrm>
            <a:off x="2518160" y="3803678"/>
            <a:ext cx="365377" cy="4175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星形: 四角 53"/>
          <p:cNvSpPr/>
          <p:nvPr/>
        </p:nvSpPr>
        <p:spPr>
          <a:xfrm>
            <a:off x="5150334" y="3827728"/>
            <a:ext cx="365377" cy="4175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星形: 四角 54"/>
          <p:cNvSpPr/>
          <p:nvPr/>
        </p:nvSpPr>
        <p:spPr>
          <a:xfrm>
            <a:off x="6619690" y="3464257"/>
            <a:ext cx="365377" cy="4175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星形: 四角 55"/>
          <p:cNvSpPr/>
          <p:nvPr/>
        </p:nvSpPr>
        <p:spPr>
          <a:xfrm>
            <a:off x="8648390" y="3118408"/>
            <a:ext cx="365377" cy="4175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AutoShape 6"/>
          <p:cNvSpPr>
            <a:spLocks noChangeArrowheads="1"/>
          </p:cNvSpPr>
          <p:nvPr/>
        </p:nvSpPr>
        <p:spPr bwMode="ltGray">
          <a:xfrm>
            <a:off x="156555" y="123670"/>
            <a:ext cx="5282711" cy="53164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3200" b="0" kern="0" dirty="0">
                <a:solidFill>
                  <a:sysClr val="window" lastClr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种群的数量特征：种群密度</a:t>
            </a:r>
            <a:endParaRPr lang="zh-CN" altLang="en-US" sz="3200" b="0" kern="0" dirty="0">
              <a:solidFill>
                <a:sysClr val="window" lastClr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6" name="五角星 30"/>
          <p:cNvSpPr/>
          <p:nvPr/>
        </p:nvSpPr>
        <p:spPr>
          <a:xfrm>
            <a:off x="7428425" y="2682412"/>
            <a:ext cx="431800" cy="360362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教室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23543" y="5489543"/>
            <a:ext cx="1368457" cy="136845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62110" y="760611"/>
            <a:ext cx="4001967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eaLnBrk="0" hangingPunct="0">
              <a:buFontTx/>
              <a:buNone/>
              <a:defRPr/>
            </a:pPr>
            <a:r>
              <a:rPr lang="en-US" altLang="zh-CN" sz="28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28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、种群密度的调查方法</a:t>
            </a:r>
            <a:endParaRPr lang="zh-CN" altLang="en-US" sz="2800" dirty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030523" y="749971"/>
            <a:ext cx="2797402" cy="544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样方法</a:t>
            </a:r>
            <a:endParaRPr lang="zh-CN" altLang="en-US" sz="32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39" name="AutoShape 6"/>
          <p:cNvSpPr>
            <a:spLocks noChangeArrowheads="1"/>
          </p:cNvSpPr>
          <p:nvPr/>
        </p:nvSpPr>
        <p:spPr bwMode="ltGray">
          <a:xfrm>
            <a:off x="156555" y="123670"/>
            <a:ext cx="5282711" cy="53164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3200" b="0" kern="0" dirty="0">
                <a:solidFill>
                  <a:sysClr val="window" lastClr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种群的数量特征：种群密度</a:t>
            </a:r>
            <a:endParaRPr lang="zh-CN" altLang="en-US" sz="3200" b="0" kern="0" dirty="0">
              <a:solidFill>
                <a:sysClr val="window" lastClr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53" y="1351068"/>
            <a:ext cx="6471034" cy="3641594"/>
          </a:xfrm>
          <a:prstGeom prst="rect">
            <a:avLst/>
          </a:prstGeom>
        </p:spPr>
      </p:pic>
      <p:sp>
        <p:nvSpPr>
          <p:cNvPr id="137" name="圆角矩形 2"/>
          <p:cNvSpPr/>
          <p:nvPr/>
        </p:nvSpPr>
        <p:spPr>
          <a:xfrm>
            <a:off x="156555" y="4157077"/>
            <a:ext cx="2085827" cy="5032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Tx/>
              <a:buNone/>
              <a:defRPr/>
            </a:pPr>
            <a:r>
              <a:rPr lang="zh-CN" altLang="en-US" sz="28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取样方法：</a:t>
            </a:r>
            <a:endParaRPr lang="zh-CN" altLang="en-US" sz="2800" dirty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38" name="Text Box 3"/>
          <p:cNvSpPr txBox="1">
            <a:spLocks noChangeArrowheads="1"/>
          </p:cNvSpPr>
          <p:nvPr/>
        </p:nvSpPr>
        <p:spPr bwMode="auto">
          <a:xfrm>
            <a:off x="115957" y="4920068"/>
            <a:ext cx="12076043" cy="1508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eaLnBrk="0" hangingPunct="0"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3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</a:t>
            </a: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估算种群密度最常用的方法之一是样方法：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在被调查种群的分布范围内，随机选取若干个样方，通过计数每个样方内的个体数，求得每个样方的种群密度，以所有样方种群密度的平均值作为该种群的种群密度估计值。</a:t>
            </a: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7" grpId="0" animBg="1"/>
      <p:bldP spid="138" grpId="0" animBg="1"/>
    </p:bldLst>
  </p:timing>
</p:sld>
</file>

<file path=ppt/tags/tag1.xml><?xml version="1.0" encoding="utf-8"?>
<p:tagLst xmlns:p="http://schemas.openxmlformats.org/presentationml/2006/main">
  <p:tag name="AS_UNIQUEID" val="1594"/>
</p:tagLst>
</file>

<file path=ppt/tags/tag10.xml><?xml version="1.0" encoding="utf-8"?>
<p:tagLst xmlns:p="http://schemas.openxmlformats.org/presentationml/2006/main">
  <p:tag name="AS_UNIQUEID" val="1688"/>
</p:tagLst>
</file>

<file path=ppt/tags/tag100.xml><?xml version="1.0" encoding="utf-8"?>
<p:tagLst xmlns:p="http://schemas.openxmlformats.org/presentationml/2006/main">
  <p:tag name="AS_UNIQUEID" val="866"/>
</p:tagLst>
</file>

<file path=ppt/tags/tag101.xml><?xml version="1.0" encoding="utf-8"?>
<p:tagLst xmlns:p="http://schemas.openxmlformats.org/presentationml/2006/main">
  <p:tag name="AS_UNIQUEID" val="867"/>
</p:tagLst>
</file>

<file path=ppt/tags/tag102.xml><?xml version="1.0" encoding="utf-8"?>
<p:tagLst xmlns:p="http://schemas.openxmlformats.org/presentationml/2006/main">
  <p:tag name="AS_UNIQUEID" val="868"/>
</p:tagLst>
</file>

<file path=ppt/tags/tag103.xml><?xml version="1.0" encoding="utf-8"?>
<p:tagLst xmlns:p="http://schemas.openxmlformats.org/presentationml/2006/main">
  <p:tag name="AS_UNIQUEID" val="869"/>
</p:tagLst>
</file>

<file path=ppt/tags/tag104.xml><?xml version="1.0" encoding="utf-8"?>
<p:tagLst xmlns:p="http://schemas.openxmlformats.org/presentationml/2006/main">
  <p:tag name="AS_UNIQUEID" val="870"/>
</p:tagLst>
</file>

<file path=ppt/tags/tag105.xml><?xml version="1.0" encoding="utf-8"?>
<p:tagLst xmlns:p="http://schemas.openxmlformats.org/presentationml/2006/main">
  <p:tag name="AS_UNIQUEID" val="871"/>
</p:tagLst>
</file>

<file path=ppt/tags/tag106.xml><?xml version="1.0" encoding="utf-8"?>
<p:tagLst xmlns:p="http://schemas.openxmlformats.org/presentationml/2006/main">
  <p:tag name="AS_UNIQUEID" val="872"/>
</p:tagLst>
</file>

<file path=ppt/tags/tag107.xml><?xml version="1.0" encoding="utf-8"?>
<p:tagLst xmlns:p="http://schemas.openxmlformats.org/presentationml/2006/main">
  <p:tag name="AS_UNIQUEID" val="873"/>
</p:tagLst>
</file>

<file path=ppt/tags/tag108.xml><?xml version="1.0" encoding="utf-8"?>
<p:tagLst xmlns:p="http://schemas.openxmlformats.org/presentationml/2006/main">
  <p:tag name="AS_UNIQUEID" val="874"/>
</p:tagLst>
</file>

<file path=ppt/tags/tag109.xml><?xml version="1.0" encoding="utf-8"?>
<p:tagLst xmlns:p="http://schemas.openxmlformats.org/presentationml/2006/main">
  <p:tag name="AS_UNIQUEID" val="875"/>
</p:tagLst>
</file>

<file path=ppt/tags/tag11.xml><?xml version="1.0" encoding="utf-8"?>
<p:tagLst xmlns:p="http://schemas.openxmlformats.org/presentationml/2006/main">
  <p:tag name="AS_UNIQUEID" val="1673"/>
</p:tagLst>
</file>

<file path=ppt/tags/tag110.xml><?xml version="1.0" encoding="utf-8"?>
<p:tagLst xmlns:p="http://schemas.openxmlformats.org/presentationml/2006/main">
  <p:tag name="AS_UNIQUEID" val="876"/>
</p:tagLst>
</file>

<file path=ppt/tags/tag111.xml><?xml version="1.0" encoding="utf-8"?>
<p:tagLst xmlns:p="http://schemas.openxmlformats.org/presentationml/2006/main">
  <p:tag name="AS_UNIQUEID" val="877"/>
</p:tagLst>
</file>

<file path=ppt/tags/tag112.xml><?xml version="1.0" encoding="utf-8"?>
<p:tagLst xmlns:p="http://schemas.openxmlformats.org/presentationml/2006/main">
  <p:tag name="AS_UNIQUEID" val="878"/>
</p:tagLst>
</file>

<file path=ppt/tags/tag113.xml><?xml version="1.0" encoding="utf-8"?>
<p:tagLst xmlns:p="http://schemas.openxmlformats.org/presentationml/2006/main">
  <p:tag name="AS_UNIQUEID" val="879"/>
</p:tagLst>
</file>

<file path=ppt/tags/tag114.xml><?xml version="1.0" encoding="utf-8"?>
<p:tagLst xmlns:p="http://schemas.openxmlformats.org/presentationml/2006/main">
  <p:tag name="AS_UNIQUEID" val="880"/>
</p:tagLst>
</file>

<file path=ppt/tags/tag115.xml><?xml version="1.0" encoding="utf-8"?>
<p:tagLst xmlns:p="http://schemas.openxmlformats.org/presentationml/2006/main">
  <p:tag name="AS_UNIQUEID" val="881"/>
</p:tagLst>
</file>

<file path=ppt/tags/tag116.xml><?xml version="1.0" encoding="utf-8"?>
<p:tagLst xmlns:p="http://schemas.openxmlformats.org/presentationml/2006/main">
  <p:tag name="AS_UNIQUEID" val="882"/>
</p:tagLst>
</file>

<file path=ppt/tags/tag117.xml><?xml version="1.0" encoding="utf-8"?>
<p:tagLst xmlns:p="http://schemas.openxmlformats.org/presentationml/2006/main">
  <p:tag name="AS_UNIQUEID" val="883"/>
</p:tagLst>
</file>

<file path=ppt/tags/tag118.xml><?xml version="1.0" encoding="utf-8"?>
<p:tagLst xmlns:p="http://schemas.openxmlformats.org/presentationml/2006/main">
  <p:tag name="AS_UNIQUEID" val="884"/>
</p:tagLst>
</file>

<file path=ppt/tags/tag119.xml><?xml version="1.0" encoding="utf-8"?>
<p:tagLst xmlns:p="http://schemas.openxmlformats.org/presentationml/2006/main">
  <p:tag name="AS_UNIQUEID" val="885"/>
</p:tagLst>
</file>

<file path=ppt/tags/tag12.xml><?xml version="1.0" encoding="utf-8"?>
<p:tagLst xmlns:p="http://schemas.openxmlformats.org/presentationml/2006/main">
  <p:tag name="AS_UNIQUEID" val="780"/>
</p:tagLst>
</file>

<file path=ppt/tags/tag120.xml><?xml version="1.0" encoding="utf-8"?>
<p:tagLst xmlns:p="http://schemas.openxmlformats.org/presentationml/2006/main">
  <p:tag name="AS_UNIQUEID" val="886"/>
</p:tagLst>
</file>

<file path=ppt/tags/tag121.xml><?xml version="1.0" encoding="utf-8"?>
<p:tagLst xmlns:p="http://schemas.openxmlformats.org/presentationml/2006/main">
  <p:tag name="AS_UNIQUEID" val="887"/>
</p:tagLst>
</file>

<file path=ppt/tags/tag122.xml><?xml version="1.0" encoding="utf-8"?>
<p:tagLst xmlns:p="http://schemas.openxmlformats.org/presentationml/2006/main">
  <p:tag name="AS_UNIQUEID" val="888"/>
</p:tagLst>
</file>

<file path=ppt/tags/tag123.xml><?xml version="1.0" encoding="utf-8"?>
<p:tagLst xmlns:p="http://schemas.openxmlformats.org/presentationml/2006/main">
  <p:tag name="AS_UNIQUEID" val="889"/>
</p:tagLst>
</file>

<file path=ppt/tags/tag124.xml><?xml version="1.0" encoding="utf-8"?>
<p:tagLst xmlns:p="http://schemas.openxmlformats.org/presentationml/2006/main">
  <p:tag name="AS_UNIQUEID" val="890"/>
</p:tagLst>
</file>

<file path=ppt/tags/tag125.xml><?xml version="1.0" encoding="utf-8"?>
<p:tagLst xmlns:p="http://schemas.openxmlformats.org/presentationml/2006/main">
  <p:tag name="AS_UNIQUEID" val="891"/>
</p:tagLst>
</file>

<file path=ppt/tags/tag126.xml><?xml version="1.0" encoding="utf-8"?>
<p:tagLst xmlns:p="http://schemas.openxmlformats.org/presentationml/2006/main">
  <p:tag name="AS_UNIQUEID" val="415"/>
</p:tagLst>
</file>

<file path=ppt/tags/tag127.xml><?xml version="1.0" encoding="utf-8"?>
<p:tagLst xmlns:p="http://schemas.openxmlformats.org/presentationml/2006/main">
  <p:tag name="AS_UNIQUEID" val="418"/>
</p:tagLst>
</file>

<file path=ppt/tags/tag128.xml><?xml version="1.0" encoding="utf-8"?>
<p:tagLst xmlns:p="http://schemas.openxmlformats.org/presentationml/2006/main">
  <p:tag name="AS_UNIQUEID" val="892"/>
</p:tagLst>
</file>

<file path=ppt/tags/tag129.xml><?xml version="1.0" encoding="utf-8"?>
<p:tagLst xmlns:p="http://schemas.openxmlformats.org/presentationml/2006/main">
  <p:tag name="AS_UNIQUEID" val="415"/>
</p:tagLst>
</file>

<file path=ppt/tags/tag13.xml><?xml version="1.0" encoding="utf-8"?>
<p:tagLst xmlns:p="http://schemas.openxmlformats.org/presentationml/2006/main">
  <p:tag name="AS_UNIQUEID" val="781"/>
</p:tagLst>
</file>

<file path=ppt/tags/tag130.xml><?xml version="1.0" encoding="utf-8"?>
<p:tagLst xmlns:p="http://schemas.openxmlformats.org/presentationml/2006/main">
  <p:tag name="AS_UNIQUEID" val="418"/>
</p:tagLst>
</file>

<file path=ppt/tags/tag131.xml><?xml version="1.0" encoding="utf-8"?>
<p:tagLst xmlns:p="http://schemas.openxmlformats.org/presentationml/2006/main">
  <p:tag name="AS_UNIQUEID" val="893"/>
</p:tagLst>
</file>

<file path=ppt/tags/tag132.xml><?xml version="1.0" encoding="utf-8"?>
<p:tagLst xmlns:p="http://schemas.openxmlformats.org/presentationml/2006/main">
  <p:tag name="AS_UNIQUEID" val="894"/>
</p:tagLst>
</file>

<file path=ppt/tags/tag133.xml><?xml version="1.0" encoding="utf-8"?>
<p:tagLst xmlns:p="http://schemas.openxmlformats.org/presentationml/2006/main">
  <p:tag name="AS_UNIQUEID" val="895"/>
</p:tagLst>
</file>

<file path=ppt/tags/tag134.xml><?xml version="1.0" encoding="utf-8"?>
<p:tagLst xmlns:p="http://schemas.openxmlformats.org/presentationml/2006/main">
  <p:tag name="AS_UNIQUEID" val="896"/>
</p:tagLst>
</file>

<file path=ppt/tags/tag135.xml><?xml version="1.0" encoding="utf-8"?>
<p:tagLst xmlns:p="http://schemas.openxmlformats.org/presentationml/2006/main">
  <p:tag name="AS_UNIQUEID" val="897"/>
</p:tagLst>
</file>

<file path=ppt/tags/tag136.xml><?xml version="1.0" encoding="utf-8"?>
<p:tagLst xmlns:p="http://schemas.openxmlformats.org/presentationml/2006/main">
  <p:tag name="AS_UNIQUEID" val="898"/>
</p:tagLst>
</file>

<file path=ppt/tags/tag137.xml><?xml version="1.0" encoding="utf-8"?>
<p:tagLst xmlns:p="http://schemas.openxmlformats.org/presentationml/2006/main">
  <p:tag name="AS_UNIQUEID" val="899"/>
</p:tagLst>
</file>

<file path=ppt/tags/tag138.xml><?xml version="1.0" encoding="utf-8"?>
<p:tagLst xmlns:p="http://schemas.openxmlformats.org/presentationml/2006/main">
  <p:tag name="AS_UNIQUEID" val="900"/>
</p:tagLst>
</file>

<file path=ppt/tags/tag139.xml><?xml version="1.0" encoding="utf-8"?>
<p:tagLst xmlns:p="http://schemas.openxmlformats.org/presentationml/2006/main">
  <p:tag name="AS_UNIQUEID" val="901"/>
</p:tagLst>
</file>

<file path=ppt/tags/tag14.xml><?xml version="1.0" encoding="utf-8"?>
<p:tagLst xmlns:p="http://schemas.openxmlformats.org/presentationml/2006/main">
  <p:tag name="AS_UNIQUEID" val="782"/>
</p:tagLst>
</file>

<file path=ppt/tags/tag140.xml><?xml version="1.0" encoding="utf-8"?>
<p:tagLst xmlns:p="http://schemas.openxmlformats.org/presentationml/2006/main">
  <p:tag name="AS_UNIQUEID" val="902"/>
</p:tagLst>
</file>

<file path=ppt/tags/tag141.xml><?xml version="1.0" encoding="utf-8"?>
<p:tagLst xmlns:p="http://schemas.openxmlformats.org/presentationml/2006/main">
  <p:tag name="AS_UNIQUEID" val="903"/>
</p:tagLst>
</file>

<file path=ppt/tags/tag142.xml><?xml version="1.0" encoding="utf-8"?>
<p:tagLst xmlns:p="http://schemas.openxmlformats.org/presentationml/2006/main">
  <p:tag name="AS_UNIQUEID" val="904"/>
</p:tagLst>
</file>

<file path=ppt/tags/tag143.xml><?xml version="1.0" encoding="utf-8"?>
<p:tagLst xmlns:p="http://schemas.openxmlformats.org/presentationml/2006/main">
  <p:tag name="AS_UNIQUEID" val="905"/>
</p:tagLst>
</file>

<file path=ppt/tags/tag144.xml><?xml version="1.0" encoding="utf-8"?>
<p:tagLst xmlns:p="http://schemas.openxmlformats.org/presentationml/2006/main">
  <p:tag name="AS_UNIQUEID" val="906"/>
</p:tagLst>
</file>

<file path=ppt/tags/tag145.xml><?xml version="1.0" encoding="utf-8"?>
<p:tagLst xmlns:p="http://schemas.openxmlformats.org/presentationml/2006/main">
  <p:tag name="AS_UNIQUEID" val="907"/>
</p:tagLst>
</file>

<file path=ppt/tags/tag146.xml><?xml version="1.0" encoding="utf-8"?>
<p:tagLst xmlns:p="http://schemas.openxmlformats.org/presentationml/2006/main">
  <p:tag name="AS_UNIQUEID" val="908"/>
</p:tagLst>
</file>

<file path=ppt/tags/tag147.xml><?xml version="1.0" encoding="utf-8"?>
<p:tagLst xmlns:p="http://schemas.openxmlformats.org/presentationml/2006/main">
  <p:tag name="AS_UNIQUEID" val="909"/>
</p:tagLst>
</file>

<file path=ppt/tags/tag148.xml><?xml version="1.0" encoding="utf-8"?>
<p:tagLst xmlns:p="http://schemas.openxmlformats.org/presentationml/2006/main">
  <p:tag name="AS_UNIQUEID" val="2118"/>
</p:tagLst>
</file>

<file path=ppt/tags/tag149.xml><?xml version="1.0" encoding="utf-8"?>
<p:tagLst xmlns:p="http://schemas.openxmlformats.org/presentationml/2006/main">
  <p:tag name="AS_UNIQUEID" val="2119"/>
</p:tagLst>
</file>

<file path=ppt/tags/tag15.xml><?xml version="1.0" encoding="utf-8"?>
<p:tagLst xmlns:p="http://schemas.openxmlformats.org/presentationml/2006/main">
  <p:tag name="AS_UNIQUEID" val="783"/>
</p:tagLst>
</file>

<file path=ppt/tags/tag150.xml><?xml version="1.0" encoding="utf-8"?>
<p:tagLst xmlns:p="http://schemas.openxmlformats.org/presentationml/2006/main">
  <p:tag name="AS_UNIQUEID" val="2120"/>
</p:tagLst>
</file>

<file path=ppt/tags/tag151.xml><?xml version="1.0" encoding="utf-8"?>
<p:tagLst xmlns:p="http://schemas.openxmlformats.org/presentationml/2006/main">
  <p:tag name="AS_UNIQUEID" val="2121"/>
</p:tagLst>
</file>

<file path=ppt/tags/tag152.xml><?xml version="1.0" encoding="utf-8"?>
<p:tagLst xmlns:p="http://schemas.openxmlformats.org/presentationml/2006/main">
  <p:tag name="AS_UNIQUEID" val="2122"/>
</p:tagLst>
</file>

<file path=ppt/tags/tag153.xml><?xml version="1.0" encoding="utf-8"?>
<p:tagLst xmlns:p="http://schemas.openxmlformats.org/presentationml/2006/main">
  <p:tag name="AS_UNIQUEID" val="2123"/>
</p:tagLst>
</file>

<file path=ppt/tags/tag154.xml><?xml version="1.0" encoding="utf-8"?>
<p:tagLst xmlns:p="http://schemas.openxmlformats.org/presentationml/2006/main">
  <p:tag name="AS_UNIQUEID" val="2124"/>
</p:tagLst>
</file>

<file path=ppt/tags/tag155.xml><?xml version="1.0" encoding="utf-8"?>
<p:tagLst xmlns:p="http://schemas.openxmlformats.org/presentationml/2006/main">
  <p:tag name="AS_UNIQUEID" val="975"/>
  <p:tag name="KSO_WM_UNIT_TABLE_BEAUTIFY" val="smartTable{6e682f5b-3e7b-4d78-bafe-eeb0a70fe3b5}"/>
  <p:tag name="TABLE_ENDDRAG_ORIGIN_RECT" val="858*437"/>
  <p:tag name="TABLE_ENDDRAG_RECT" val="63*66*858*437"/>
</p:tagLst>
</file>

<file path=ppt/tags/tag156.xml><?xml version="1.0" encoding="utf-8"?>
<p:tagLst xmlns:p="http://schemas.openxmlformats.org/presentationml/2006/main">
  <p:tag name="AS_UNIQUEID" val="428"/>
</p:tagLst>
</file>

<file path=ppt/tags/tag157.xml><?xml version="1.0" encoding="utf-8"?>
<p:tagLst xmlns:p="http://schemas.openxmlformats.org/presentationml/2006/main">
  <p:tag name="AS_UNIQUEID" val="428"/>
</p:tagLst>
</file>

<file path=ppt/tags/tag158.xml><?xml version="1.0" encoding="utf-8"?>
<p:tagLst xmlns:p="http://schemas.openxmlformats.org/presentationml/2006/main">
  <p:tag name="AS_UNIQUEID" val="428"/>
</p:tagLst>
</file>

<file path=ppt/tags/tag159.xml><?xml version="1.0" encoding="utf-8"?>
<p:tagLst xmlns:p="http://schemas.openxmlformats.org/presentationml/2006/main">
  <p:tag name="AS_UNIQUEID" val="428"/>
</p:tagLst>
</file>

<file path=ppt/tags/tag16.xml><?xml version="1.0" encoding="utf-8"?>
<p:tagLst xmlns:p="http://schemas.openxmlformats.org/presentationml/2006/main">
  <p:tag name="AS_UNIQUEID" val="784"/>
</p:tagLst>
</file>

<file path=ppt/tags/tag160.xml><?xml version="1.0" encoding="utf-8"?>
<p:tagLst xmlns:p="http://schemas.openxmlformats.org/presentationml/2006/main">
  <p:tag name="AS_UNIQUEID" val="428"/>
</p:tagLst>
</file>

<file path=ppt/tags/tag161.xml><?xml version="1.0" encoding="utf-8"?>
<p:tagLst xmlns:p="http://schemas.openxmlformats.org/presentationml/2006/main">
  <p:tag name="AS_UNIQUEID" val="428"/>
</p:tagLst>
</file>

<file path=ppt/tags/tag162.xml><?xml version="1.0" encoding="utf-8"?>
<p:tagLst xmlns:p="http://schemas.openxmlformats.org/presentationml/2006/main">
  <p:tag name="AS_UNIQUEID" val="428"/>
</p:tagLst>
</file>

<file path=ppt/tags/tag163.xml><?xml version="1.0" encoding="utf-8"?>
<p:tagLst xmlns:p="http://schemas.openxmlformats.org/presentationml/2006/main">
  <p:tag name="AS_UNIQUEID" val="428"/>
</p:tagLst>
</file>

<file path=ppt/tags/tag164.xml><?xml version="1.0" encoding="utf-8"?>
<p:tagLst xmlns:p="http://schemas.openxmlformats.org/presentationml/2006/main">
  <p:tag name="AS_UNIQUEID" val="428"/>
</p:tagLst>
</file>

<file path=ppt/tags/tag165.xml><?xml version="1.0" encoding="utf-8"?>
<p:tagLst xmlns:p="http://schemas.openxmlformats.org/presentationml/2006/main">
  <p:tag name="AS_UNIQUEID" val="428"/>
</p:tagLst>
</file>

<file path=ppt/tags/tag166.xml><?xml version="1.0" encoding="utf-8"?>
<p:tagLst xmlns:p="http://schemas.openxmlformats.org/presentationml/2006/main">
  <p:tag name="AS_UNIQUEID" val="428"/>
</p:tagLst>
</file>

<file path=ppt/tags/tag167.xml><?xml version="1.0" encoding="utf-8"?>
<p:tagLst xmlns:p="http://schemas.openxmlformats.org/presentationml/2006/main">
  <p:tag name="AS_UNIQUEID" val="2555"/>
</p:tagLst>
</file>

<file path=ppt/tags/tag168.xml><?xml version="1.0" encoding="utf-8"?>
<p:tagLst xmlns:p="http://schemas.openxmlformats.org/presentationml/2006/main">
  <p:tag name="AS_UNIQUEID" val="2556"/>
</p:tagLst>
</file>

<file path=ppt/tags/tag169.xml><?xml version="1.0" encoding="utf-8"?>
<p:tagLst xmlns:p="http://schemas.openxmlformats.org/presentationml/2006/main">
  <p:tag name="AS_UNIQUEID" val="2557"/>
</p:tagLst>
</file>

<file path=ppt/tags/tag17.xml><?xml version="1.0" encoding="utf-8"?>
<p:tagLst xmlns:p="http://schemas.openxmlformats.org/presentationml/2006/main">
  <p:tag name="AS_UNIQUEID" val="785"/>
</p:tagLst>
</file>

<file path=ppt/tags/tag170.xml><?xml version="1.0" encoding="utf-8"?>
<p:tagLst xmlns:p="http://schemas.openxmlformats.org/presentationml/2006/main">
  <p:tag name="AS_UNIQUEID" val="2558"/>
</p:tagLst>
</file>

<file path=ppt/tags/tag171.xml><?xml version="1.0" encoding="utf-8"?>
<p:tagLst xmlns:p="http://schemas.openxmlformats.org/presentationml/2006/main">
  <p:tag name="AS_UNIQUEID" val="2559"/>
</p:tagLst>
</file>

<file path=ppt/tags/tag172.xml><?xml version="1.0" encoding="utf-8"?>
<p:tagLst xmlns:p="http://schemas.openxmlformats.org/presentationml/2006/main">
  <p:tag name="AS_UNIQUEID" val="2560"/>
</p:tagLst>
</file>

<file path=ppt/tags/tag173.xml><?xml version="1.0" encoding="utf-8"?>
<p:tagLst xmlns:p="http://schemas.openxmlformats.org/presentationml/2006/main">
  <p:tag name="AS_UNIQUEID" val="2561"/>
</p:tagLst>
</file>

<file path=ppt/tags/tag174.xml><?xml version="1.0" encoding="utf-8"?>
<p:tagLst xmlns:p="http://schemas.openxmlformats.org/presentationml/2006/main">
  <p:tag name="AS_UNIQUEID" val="2562"/>
</p:tagLst>
</file>

<file path=ppt/tags/tag175.xml><?xml version="1.0" encoding="utf-8"?>
<p:tagLst xmlns:p="http://schemas.openxmlformats.org/presentationml/2006/main">
  <p:tag name="AS_UNIQUEID" val="2563"/>
</p:tagLst>
</file>

<file path=ppt/tags/tag176.xml><?xml version="1.0" encoding="utf-8"?>
<p:tagLst xmlns:p="http://schemas.openxmlformats.org/presentationml/2006/main">
  <p:tag name="AS_UNIQUEID" val="2564"/>
</p:tagLst>
</file>

<file path=ppt/tags/tag177.xml><?xml version="1.0" encoding="utf-8"?>
<p:tagLst xmlns:p="http://schemas.openxmlformats.org/presentationml/2006/main">
  <p:tag name="AS_UNIQUEID" val="2565"/>
</p:tagLst>
</file>

<file path=ppt/tags/tag178.xml><?xml version="1.0" encoding="utf-8"?>
<p:tagLst xmlns:p="http://schemas.openxmlformats.org/presentationml/2006/main">
  <p:tag name="AS_UNIQUEID" val="2566"/>
</p:tagLst>
</file>

<file path=ppt/tags/tag179.xml><?xml version="1.0" encoding="utf-8"?>
<p:tagLst xmlns:p="http://schemas.openxmlformats.org/presentationml/2006/main">
  <p:tag name="AS_UNIQUEID" val="2567"/>
</p:tagLst>
</file>

<file path=ppt/tags/tag18.xml><?xml version="1.0" encoding="utf-8"?>
<p:tagLst xmlns:p="http://schemas.openxmlformats.org/presentationml/2006/main">
  <p:tag name="AS_UNIQUEID" val="786"/>
</p:tagLst>
</file>

<file path=ppt/tags/tag180.xml><?xml version="1.0" encoding="utf-8"?>
<p:tagLst xmlns:p="http://schemas.openxmlformats.org/presentationml/2006/main">
  <p:tag name="AS_UNIQUEID" val="2568"/>
</p:tagLst>
</file>

<file path=ppt/tags/tag181.xml><?xml version="1.0" encoding="utf-8"?>
<p:tagLst xmlns:p="http://schemas.openxmlformats.org/presentationml/2006/main">
  <p:tag name="AS_UNIQUEID" val="2569"/>
</p:tagLst>
</file>

<file path=ppt/tags/tag182.xml><?xml version="1.0" encoding="utf-8"?>
<p:tagLst xmlns:p="http://schemas.openxmlformats.org/presentationml/2006/main">
  <p:tag name="AS_UNIQUEID" val="2571"/>
</p:tagLst>
</file>

<file path=ppt/tags/tag183.xml><?xml version="1.0" encoding="utf-8"?>
<p:tagLst xmlns:p="http://schemas.openxmlformats.org/presentationml/2006/main">
  <p:tag name="AS_UNIQUEID" val="2572"/>
</p:tagLst>
</file>

<file path=ppt/tags/tag184.xml><?xml version="1.0" encoding="utf-8"?>
<p:tagLst xmlns:p="http://schemas.openxmlformats.org/presentationml/2006/main">
  <p:tag name="AS_UNIQUEID" val="2573"/>
</p:tagLst>
</file>

<file path=ppt/tags/tag185.xml><?xml version="1.0" encoding="utf-8"?>
<p:tagLst xmlns:p="http://schemas.openxmlformats.org/presentationml/2006/main">
  <p:tag name="AS_UNIQUEID" val="2574"/>
</p:tagLst>
</file>

<file path=ppt/tags/tag186.xml><?xml version="1.0" encoding="utf-8"?>
<p:tagLst xmlns:p="http://schemas.openxmlformats.org/presentationml/2006/main">
  <p:tag name="AS_UNIQUEID" val="2575"/>
</p:tagLst>
</file>

<file path=ppt/tags/tag187.xml><?xml version="1.0" encoding="utf-8"?>
<p:tagLst xmlns:p="http://schemas.openxmlformats.org/presentationml/2006/main">
  <p:tag name="AS_UNIQUEID" val="2576"/>
</p:tagLst>
</file>

<file path=ppt/tags/tag188.xml><?xml version="1.0" encoding="utf-8"?>
<p:tagLst xmlns:p="http://schemas.openxmlformats.org/presentationml/2006/main">
  <p:tag name="AS_UNIQUEID" val="2577"/>
</p:tagLst>
</file>

<file path=ppt/tags/tag189.xml><?xml version="1.0" encoding="utf-8"?>
<p:tagLst xmlns:p="http://schemas.openxmlformats.org/presentationml/2006/main">
  <p:tag name="AS_UNIQUEID" val="2578"/>
</p:tagLst>
</file>

<file path=ppt/tags/tag19.xml><?xml version="1.0" encoding="utf-8"?>
<p:tagLst xmlns:p="http://schemas.openxmlformats.org/presentationml/2006/main">
  <p:tag name="AS_UNIQUEID" val="787"/>
</p:tagLst>
</file>

<file path=ppt/tags/tag190.xml><?xml version="1.0" encoding="utf-8"?>
<p:tagLst xmlns:p="http://schemas.openxmlformats.org/presentationml/2006/main">
  <p:tag name="AS_UNIQUEID" val="2579"/>
</p:tagLst>
</file>

<file path=ppt/tags/tag191.xml><?xml version="1.0" encoding="utf-8"?>
<p:tagLst xmlns:p="http://schemas.openxmlformats.org/presentationml/2006/main">
  <p:tag name="AS_UNIQUEID" val="2580"/>
</p:tagLst>
</file>

<file path=ppt/tags/tag192.xml><?xml version="1.0" encoding="utf-8"?>
<p:tagLst xmlns:p="http://schemas.openxmlformats.org/presentationml/2006/main">
  <p:tag name="AS_UNIQUEID" val="2581"/>
</p:tagLst>
</file>

<file path=ppt/tags/tag193.xml><?xml version="1.0" encoding="utf-8"?>
<p:tagLst xmlns:p="http://schemas.openxmlformats.org/presentationml/2006/main">
  <p:tag name="AS_UNIQUEID" val="2582"/>
</p:tagLst>
</file>

<file path=ppt/tags/tag194.xml><?xml version="1.0" encoding="utf-8"?>
<p:tagLst xmlns:p="http://schemas.openxmlformats.org/presentationml/2006/main">
  <p:tag name="KSO_WPP_MARK_KEY" val="677dd547-1b76-45d4-8333-ad63ef4b3f4f"/>
</p:tagLst>
</file>

<file path=ppt/tags/tag2.xml><?xml version="1.0" encoding="utf-8"?>
<p:tagLst xmlns:p="http://schemas.openxmlformats.org/presentationml/2006/main">
  <p:tag name="AS_UNIQUEID" val="1595"/>
</p:tagLst>
</file>

<file path=ppt/tags/tag20.xml><?xml version="1.0" encoding="utf-8"?>
<p:tagLst xmlns:p="http://schemas.openxmlformats.org/presentationml/2006/main">
  <p:tag name="AS_UNIQUEID" val="788"/>
</p:tagLst>
</file>

<file path=ppt/tags/tag21.xml><?xml version="1.0" encoding="utf-8"?>
<p:tagLst xmlns:p="http://schemas.openxmlformats.org/presentationml/2006/main">
  <p:tag name="AS_UNIQUEID" val="789"/>
</p:tagLst>
</file>

<file path=ppt/tags/tag22.xml><?xml version="1.0" encoding="utf-8"?>
<p:tagLst xmlns:p="http://schemas.openxmlformats.org/presentationml/2006/main">
  <p:tag name="AS_UNIQUEID" val="790"/>
</p:tagLst>
</file>

<file path=ppt/tags/tag23.xml><?xml version="1.0" encoding="utf-8"?>
<p:tagLst xmlns:p="http://schemas.openxmlformats.org/presentationml/2006/main">
  <p:tag name="AS_UNIQUEID" val="791"/>
</p:tagLst>
</file>

<file path=ppt/tags/tag24.xml><?xml version="1.0" encoding="utf-8"?>
<p:tagLst xmlns:p="http://schemas.openxmlformats.org/presentationml/2006/main">
  <p:tag name="AS_UNIQUEID" val="792"/>
</p:tagLst>
</file>

<file path=ppt/tags/tag25.xml><?xml version="1.0" encoding="utf-8"?>
<p:tagLst xmlns:p="http://schemas.openxmlformats.org/presentationml/2006/main">
  <p:tag name="AS_UNIQUEID" val="793"/>
</p:tagLst>
</file>

<file path=ppt/tags/tag26.xml><?xml version="1.0" encoding="utf-8"?>
<p:tagLst xmlns:p="http://schemas.openxmlformats.org/presentationml/2006/main">
  <p:tag name="AS_UNIQUEID" val="794"/>
</p:tagLst>
</file>

<file path=ppt/tags/tag27.xml><?xml version="1.0" encoding="utf-8"?>
<p:tagLst xmlns:p="http://schemas.openxmlformats.org/presentationml/2006/main">
  <p:tag name="AS_UNIQUEID" val="795"/>
</p:tagLst>
</file>

<file path=ppt/tags/tag28.xml><?xml version="1.0" encoding="utf-8"?>
<p:tagLst xmlns:p="http://schemas.openxmlformats.org/presentationml/2006/main">
  <p:tag name="AS_UNIQUEID" val="796"/>
</p:tagLst>
</file>

<file path=ppt/tags/tag29.xml><?xml version="1.0" encoding="utf-8"?>
<p:tagLst xmlns:p="http://schemas.openxmlformats.org/presentationml/2006/main">
  <p:tag name="AS_UNIQUEID" val="797"/>
</p:tagLst>
</file>

<file path=ppt/tags/tag3.xml><?xml version="1.0" encoding="utf-8"?>
<p:tagLst xmlns:p="http://schemas.openxmlformats.org/presentationml/2006/main">
  <p:tag name="AS_UNIQUEID" val="1691"/>
</p:tagLst>
</file>

<file path=ppt/tags/tag30.xml><?xml version="1.0" encoding="utf-8"?>
<p:tagLst xmlns:p="http://schemas.openxmlformats.org/presentationml/2006/main">
  <p:tag name="AS_UNIQUEID" val="798"/>
</p:tagLst>
</file>

<file path=ppt/tags/tag31.xml><?xml version="1.0" encoding="utf-8"?>
<p:tagLst xmlns:p="http://schemas.openxmlformats.org/presentationml/2006/main">
  <p:tag name="AS_UNIQUEID" val="799"/>
</p:tagLst>
</file>

<file path=ppt/tags/tag32.xml><?xml version="1.0" encoding="utf-8"?>
<p:tagLst xmlns:p="http://schemas.openxmlformats.org/presentationml/2006/main">
  <p:tag name="AS_UNIQUEID" val="800"/>
</p:tagLst>
</file>

<file path=ppt/tags/tag33.xml><?xml version="1.0" encoding="utf-8"?>
<p:tagLst xmlns:p="http://schemas.openxmlformats.org/presentationml/2006/main">
  <p:tag name="AS_UNIQUEID" val="801"/>
</p:tagLst>
</file>

<file path=ppt/tags/tag34.xml><?xml version="1.0" encoding="utf-8"?>
<p:tagLst xmlns:p="http://schemas.openxmlformats.org/presentationml/2006/main">
  <p:tag name="AS_UNIQUEID" val="802"/>
</p:tagLst>
</file>

<file path=ppt/tags/tag35.xml><?xml version="1.0" encoding="utf-8"?>
<p:tagLst xmlns:p="http://schemas.openxmlformats.org/presentationml/2006/main">
  <p:tag name="AS_UNIQUEID" val="803"/>
</p:tagLst>
</file>

<file path=ppt/tags/tag36.xml><?xml version="1.0" encoding="utf-8"?>
<p:tagLst xmlns:p="http://schemas.openxmlformats.org/presentationml/2006/main">
  <p:tag name="AS_UNIQUEID" val="804"/>
</p:tagLst>
</file>

<file path=ppt/tags/tag37.xml><?xml version="1.0" encoding="utf-8"?>
<p:tagLst xmlns:p="http://schemas.openxmlformats.org/presentationml/2006/main">
  <p:tag name="AS_UNIQUEID" val="805"/>
</p:tagLst>
</file>

<file path=ppt/tags/tag38.xml><?xml version="1.0" encoding="utf-8"?>
<p:tagLst xmlns:p="http://schemas.openxmlformats.org/presentationml/2006/main">
  <p:tag name="AS_UNIQUEID" val="806"/>
</p:tagLst>
</file>

<file path=ppt/tags/tag39.xml><?xml version="1.0" encoding="utf-8"?>
<p:tagLst xmlns:p="http://schemas.openxmlformats.org/presentationml/2006/main">
  <p:tag name="AS_UNIQUEID" val="807"/>
</p:tagLst>
</file>

<file path=ppt/tags/tag4.xml><?xml version="1.0" encoding="utf-8"?>
<p:tagLst xmlns:p="http://schemas.openxmlformats.org/presentationml/2006/main">
  <p:tag name="AS_UNIQUEID" val="1597"/>
</p:tagLst>
</file>

<file path=ppt/tags/tag40.xml><?xml version="1.0" encoding="utf-8"?>
<p:tagLst xmlns:p="http://schemas.openxmlformats.org/presentationml/2006/main">
  <p:tag name="AS_UNIQUEID" val="808"/>
</p:tagLst>
</file>

<file path=ppt/tags/tag41.xml><?xml version="1.0" encoding="utf-8"?>
<p:tagLst xmlns:p="http://schemas.openxmlformats.org/presentationml/2006/main">
  <p:tag name="AS_UNIQUEID" val="809"/>
</p:tagLst>
</file>

<file path=ppt/tags/tag42.xml><?xml version="1.0" encoding="utf-8"?>
<p:tagLst xmlns:p="http://schemas.openxmlformats.org/presentationml/2006/main">
  <p:tag name="AS_UNIQUEID" val="810"/>
</p:tagLst>
</file>

<file path=ppt/tags/tag43.xml><?xml version="1.0" encoding="utf-8"?>
<p:tagLst xmlns:p="http://schemas.openxmlformats.org/presentationml/2006/main">
  <p:tag name="AS_UNIQUEID" val="811"/>
</p:tagLst>
</file>

<file path=ppt/tags/tag44.xml><?xml version="1.0" encoding="utf-8"?>
<p:tagLst xmlns:p="http://schemas.openxmlformats.org/presentationml/2006/main">
  <p:tag name="AS_UNIQUEID" val="812"/>
</p:tagLst>
</file>

<file path=ppt/tags/tag45.xml><?xml version="1.0" encoding="utf-8"?>
<p:tagLst xmlns:p="http://schemas.openxmlformats.org/presentationml/2006/main">
  <p:tag name="AS_UNIQUEID" val="813"/>
</p:tagLst>
</file>

<file path=ppt/tags/tag46.xml><?xml version="1.0" encoding="utf-8"?>
<p:tagLst xmlns:p="http://schemas.openxmlformats.org/presentationml/2006/main">
  <p:tag name="AS_UNIQUEID" val="814"/>
</p:tagLst>
</file>

<file path=ppt/tags/tag47.xml><?xml version="1.0" encoding="utf-8"?>
<p:tagLst xmlns:p="http://schemas.openxmlformats.org/presentationml/2006/main">
  <p:tag name="AS_UNIQUEID" val="815"/>
</p:tagLst>
</file>

<file path=ppt/tags/tag48.xml><?xml version="1.0" encoding="utf-8"?>
<p:tagLst xmlns:p="http://schemas.openxmlformats.org/presentationml/2006/main">
  <p:tag name="AS_UNIQUEID" val="816"/>
</p:tagLst>
</file>

<file path=ppt/tags/tag49.xml><?xml version="1.0" encoding="utf-8"?>
<p:tagLst xmlns:p="http://schemas.openxmlformats.org/presentationml/2006/main">
  <p:tag name="AS_UNIQUEID" val="817"/>
</p:tagLst>
</file>

<file path=ppt/tags/tag5.xml><?xml version="1.0" encoding="utf-8"?>
<p:tagLst xmlns:p="http://schemas.openxmlformats.org/presentationml/2006/main">
  <p:tag name="AS_UNIQUEID" val="1598"/>
</p:tagLst>
</file>

<file path=ppt/tags/tag50.xml><?xml version="1.0" encoding="utf-8"?>
<p:tagLst xmlns:p="http://schemas.openxmlformats.org/presentationml/2006/main">
  <p:tag name="AS_UNIQUEID" val="818"/>
</p:tagLst>
</file>

<file path=ppt/tags/tag51.xml><?xml version="1.0" encoding="utf-8"?>
<p:tagLst xmlns:p="http://schemas.openxmlformats.org/presentationml/2006/main">
  <p:tag name="AS_UNIQUEID" val="819"/>
</p:tagLst>
</file>

<file path=ppt/tags/tag52.xml><?xml version="1.0" encoding="utf-8"?>
<p:tagLst xmlns:p="http://schemas.openxmlformats.org/presentationml/2006/main">
  <p:tag name="AS_UNIQUEID" val="820"/>
</p:tagLst>
</file>

<file path=ppt/tags/tag53.xml><?xml version="1.0" encoding="utf-8"?>
<p:tagLst xmlns:p="http://schemas.openxmlformats.org/presentationml/2006/main">
  <p:tag name="AS_UNIQUEID" val="821"/>
</p:tagLst>
</file>

<file path=ppt/tags/tag54.xml><?xml version="1.0" encoding="utf-8"?>
<p:tagLst xmlns:p="http://schemas.openxmlformats.org/presentationml/2006/main">
  <p:tag name="AS_UNIQUEID" val="822"/>
</p:tagLst>
</file>

<file path=ppt/tags/tag55.xml><?xml version="1.0" encoding="utf-8"?>
<p:tagLst xmlns:p="http://schemas.openxmlformats.org/presentationml/2006/main">
  <p:tag name="AS_UNIQUEID" val="823"/>
</p:tagLst>
</file>

<file path=ppt/tags/tag56.xml><?xml version="1.0" encoding="utf-8"?>
<p:tagLst xmlns:p="http://schemas.openxmlformats.org/presentationml/2006/main">
  <p:tag name="AS_UNIQUEID" val="824"/>
</p:tagLst>
</file>

<file path=ppt/tags/tag57.xml><?xml version="1.0" encoding="utf-8"?>
<p:tagLst xmlns:p="http://schemas.openxmlformats.org/presentationml/2006/main">
  <p:tag name="AS_UNIQUEID" val="825"/>
</p:tagLst>
</file>

<file path=ppt/tags/tag58.xml><?xml version="1.0" encoding="utf-8"?>
<p:tagLst xmlns:p="http://schemas.openxmlformats.org/presentationml/2006/main">
  <p:tag name="AS_UNIQUEID" val="826"/>
</p:tagLst>
</file>

<file path=ppt/tags/tag59.xml><?xml version="1.0" encoding="utf-8"?>
<p:tagLst xmlns:p="http://schemas.openxmlformats.org/presentationml/2006/main">
  <p:tag name="AS_UNIQUEID" val="827"/>
</p:tagLst>
</file>

<file path=ppt/tags/tag6.xml><?xml version="1.0" encoding="utf-8"?>
<p:tagLst xmlns:p="http://schemas.openxmlformats.org/presentationml/2006/main">
  <p:tag name="AS_UNIQUEID" val="1688"/>
</p:tagLst>
</file>

<file path=ppt/tags/tag60.xml><?xml version="1.0" encoding="utf-8"?>
<p:tagLst xmlns:p="http://schemas.openxmlformats.org/presentationml/2006/main">
  <p:tag name="AS_UNIQUEID" val="828"/>
</p:tagLst>
</file>

<file path=ppt/tags/tag61.xml><?xml version="1.0" encoding="utf-8"?>
<p:tagLst xmlns:p="http://schemas.openxmlformats.org/presentationml/2006/main">
  <p:tag name="AS_UNIQUEID" val="829"/>
</p:tagLst>
</file>

<file path=ppt/tags/tag62.xml><?xml version="1.0" encoding="utf-8"?>
<p:tagLst xmlns:p="http://schemas.openxmlformats.org/presentationml/2006/main">
  <p:tag name="AS_UNIQUEID" val="830"/>
</p:tagLst>
</file>

<file path=ppt/tags/tag63.xml><?xml version="1.0" encoding="utf-8"?>
<p:tagLst xmlns:p="http://schemas.openxmlformats.org/presentationml/2006/main">
  <p:tag name="AS_UNIQUEID" val="831"/>
</p:tagLst>
</file>

<file path=ppt/tags/tag64.xml><?xml version="1.0" encoding="utf-8"?>
<p:tagLst xmlns:p="http://schemas.openxmlformats.org/presentationml/2006/main">
  <p:tag name="AS_UNIQUEID" val="832"/>
</p:tagLst>
</file>

<file path=ppt/tags/tag65.xml><?xml version="1.0" encoding="utf-8"?>
<p:tagLst xmlns:p="http://schemas.openxmlformats.org/presentationml/2006/main">
  <p:tag name="AS_UNIQUEID" val="833"/>
</p:tagLst>
</file>

<file path=ppt/tags/tag66.xml><?xml version="1.0" encoding="utf-8"?>
<p:tagLst xmlns:p="http://schemas.openxmlformats.org/presentationml/2006/main">
  <p:tag name="AS_UNIQUEID" val="834"/>
</p:tagLst>
</file>

<file path=ppt/tags/tag67.xml><?xml version="1.0" encoding="utf-8"?>
<p:tagLst xmlns:p="http://schemas.openxmlformats.org/presentationml/2006/main">
  <p:tag name="AS_UNIQUEID" val="835"/>
</p:tagLst>
</file>

<file path=ppt/tags/tag68.xml><?xml version="1.0" encoding="utf-8"?>
<p:tagLst xmlns:p="http://schemas.openxmlformats.org/presentationml/2006/main">
  <p:tag name="AS_UNIQUEID" val="836"/>
</p:tagLst>
</file>

<file path=ppt/tags/tag69.xml><?xml version="1.0" encoding="utf-8"?>
<p:tagLst xmlns:p="http://schemas.openxmlformats.org/presentationml/2006/main">
  <p:tag name="AS_UNIQUEID" val="837"/>
</p:tagLst>
</file>

<file path=ppt/tags/tag7.xml><?xml version="1.0" encoding="utf-8"?>
<p:tagLst xmlns:p="http://schemas.openxmlformats.org/presentationml/2006/main">
  <p:tag name="AS_UNIQUEID" val="600"/>
</p:tagLst>
</file>

<file path=ppt/tags/tag70.xml><?xml version="1.0" encoding="utf-8"?>
<p:tagLst xmlns:p="http://schemas.openxmlformats.org/presentationml/2006/main">
  <p:tag name="AS_UNIQUEID" val="838"/>
</p:tagLst>
</file>

<file path=ppt/tags/tag71.xml><?xml version="1.0" encoding="utf-8"?>
<p:tagLst xmlns:p="http://schemas.openxmlformats.org/presentationml/2006/main">
  <p:tag name="AS_UNIQUEID" val="839"/>
</p:tagLst>
</file>

<file path=ppt/tags/tag72.xml><?xml version="1.0" encoding="utf-8"?>
<p:tagLst xmlns:p="http://schemas.openxmlformats.org/presentationml/2006/main">
  <p:tag name="AS_UNIQUEID" val="840"/>
</p:tagLst>
</file>

<file path=ppt/tags/tag73.xml><?xml version="1.0" encoding="utf-8"?>
<p:tagLst xmlns:p="http://schemas.openxmlformats.org/presentationml/2006/main">
  <p:tag name="AS_UNIQUEID" val="841"/>
</p:tagLst>
</file>

<file path=ppt/tags/tag74.xml><?xml version="1.0" encoding="utf-8"?>
<p:tagLst xmlns:p="http://schemas.openxmlformats.org/presentationml/2006/main">
  <p:tag name="AS_UNIQUEID" val="842"/>
</p:tagLst>
</file>

<file path=ppt/tags/tag75.xml><?xml version="1.0" encoding="utf-8"?>
<p:tagLst xmlns:p="http://schemas.openxmlformats.org/presentationml/2006/main">
  <p:tag name="AS_UNIQUEID" val="843"/>
</p:tagLst>
</file>

<file path=ppt/tags/tag76.xml><?xml version="1.0" encoding="utf-8"?>
<p:tagLst xmlns:p="http://schemas.openxmlformats.org/presentationml/2006/main">
  <p:tag name="AS_UNIQUEID" val="844"/>
</p:tagLst>
</file>

<file path=ppt/tags/tag77.xml><?xml version="1.0" encoding="utf-8"?>
<p:tagLst xmlns:p="http://schemas.openxmlformats.org/presentationml/2006/main">
  <p:tag name="AS_UNIQUEID" val="845"/>
</p:tagLst>
</file>

<file path=ppt/tags/tag78.xml><?xml version="1.0" encoding="utf-8"?>
<p:tagLst xmlns:p="http://schemas.openxmlformats.org/presentationml/2006/main">
  <p:tag name="AS_UNIQUEID" val="846"/>
</p:tagLst>
</file>

<file path=ppt/tags/tag79.xml><?xml version="1.0" encoding="utf-8"?>
<p:tagLst xmlns:p="http://schemas.openxmlformats.org/presentationml/2006/main">
  <p:tag name="AS_UNIQUEID" val="847"/>
</p:tagLst>
</file>

<file path=ppt/tags/tag8.xml><?xml version="1.0" encoding="utf-8"?>
<p:tagLst xmlns:p="http://schemas.openxmlformats.org/presentationml/2006/main">
  <p:tag name="AS_UNIQUEID" val="1996"/>
</p:tagLst>
</file>

<file path=ppt/tags/tag80.xml><?xml version="1.0" encoding="utf-8"?>
<p:tagLst xmlns:p="http://schemas.openxmlformats.org/presentationml/2006/main">
  <p:tag name="AS_UNIQUEID" val="848"/>
</p:tagLst>
</file>

<file path=ppt/tags/tag81.xml><?xml version="1.0" encoding="utf-8"?>
<p:tagLst xmlns:p="http://schemas.openxmlformats.org/presentationml/2006/main">
  <p:tag name="AS_UNIQUEID" val="849"/>
</p:tagLst>
</file>

<file path=ppt/tags/tag82.xml><?xml version="1.0" encoding="utf-8"?>
<p:tagLst xmlns:p="http://schemas.openxmlformats.org/presentationml/2006/main">
  <p:tag name="AS_UNIQUEID" val="850"/>
</p:tagLst>
</file>

<file path=ppt/tags/tag83.xml><?xml version="1.0" encoding="utf-8"?>
<p:tagLst xmlns:p="http://schemas.openxmlformats.org/presentationml/2006/main">
  <p:tag name="AS_UNIQUEID" val="851"/>
</p:tagLst>
</file>

<file path=ppt/tags/tag84.xml><?xml version="1.0" encoding="utf-8"?>
<p:tagLst xmlns:p="http://schemas.openxmlformats.org/presentationml/2006/main">
  <p:tag name="AS_UNIQUEID" val="852"/>
</p:tagLst>
</file>

<file path=ppt/tags/tag85.xml><?xml version="1.0" encoding="utf-8"?>
<p:tagLst xmlns:p="http://schemas.openxmlformats.org/presentationml/2006/main">
  <p:tag name="AS_UNIQUEID" val="853"/>
</p:tagLst>
</file>

<file path=ppt/tags/tag86.xml><?xml version="1.0" encoding="utf-8"?>
<p:tagLst xmlns:p="http://schemas.openxmlformats.org/presentationml/2006/main">
  <p:tag name="AS_UNIQUEID" val="854"/>
</p:tagLst>
</file>

<file path=ppt/tags/tag87.xml><?xml version="1.0" encoding="utf-8"?>
<p:tagLst xmlns:p="http://schemas.openxmlformats.org/presentationml/2006/main">
  <p:tag name="AS_UNIQUEID" val="855"/>
</p:tagLst>
</file>

<file path=ppt/tags/tag88.xml><?xml version="1.0" encoding="utf-8"?>
<p:tagLst xmlns:p="http://schemas.openxmlformats.org/presentationml/2006/main">
  <p:tag name="AS_UNIQUEID" val="415"/>
</p:tagLst>
</file>

<file path=ppt/tags/tag89.xml><?xml version="1.0" encoding="utf-8"?>
<p:tagLst xmlns:p="http://schemas.openxmlformats.org/presentationml/2006/main">
  <p:tag name="AS_UNIQUEID" val="418"/>
</p:tagLst>
</file>

<file path=ppt/tags/tag9.xml><?xml version="1.0" encoding="utf-8"?>
<p:tagLst xmlns:p="http://schemas.openxmlformats.org/presentationml/2006/main">
  <p:tag name="AS_UNIQUEID" val="1997"/>
</p:tagLst>
</file>

<file path=ppt/tags/tag90.xml><?xml version="1.0" encoding="utf-8"?>
<p:tagLst xmlns:p="http://schemas.openxmlformats.org/presentationml/2006/main">
  <p:tag name="AS_UNIQUEID" val="856"/>
</p:tagLst>
</file>

<file path=ppt/tags/tag91.xml><?xml version="1.0" encoding="utf-8"?>
<p:tagLst xmlns:p="http://schemas.openxmlformats.org/presentationml/2006/main">
  <p:tag name="AS_UNIQUEID" val="857"/>
</p:tagLst>
</file>

<file path=ppt/tags/tag92.xml><?xml version="1.0" encoding="utf-8"?>
<p:tagLst xmlns:p="http://schemas.openxmlformats.org/presentationml/2006/main">
  <p:tag name="AS_UNIQUEID" val="858"/>
</p:tagLst>
</file>

<file path=ppt/tags/tag93.xml><?xml version="1.0" encoding="utf-8"?>
<p:tagLst xmlns:p="http://schemas.openxmlformats.org/presentationml/2006/main">
  <p:tag name="AS_UNIQUEID" val="859"/>
</p:tagLst>
</file>

<file path=ppt/tags/tag94.xml><?xml version="1.0" encoding="utf-8"?>
<p:tagLst xmlns:p="http://schemas.openxmlformats.org/presentationml/2006/main">
  <p:tag name="AS_UNIQUEID" val="860"/>
</p:tagLst>
</file>

<file path=ppt/tags/tag95.xml><?xml version="1.0" encoding="utf-8"?>
<p:tagLst xmlns:p="http://schemas.openxmlformats.org/presentationml/2006/main">
  <p:tag name="AS_UNIQUEID" val="861"/>
</p:tagLst>
</file>

<file path=ppt/tags/tag96.xml><?xml version="1.0" encoding="utf-8"?>
<p:tagLst xmlns:p="http://schemas.openxmlformats.org/presentationml/2006/main">
  <p:tag name="AS_UNIQUEID" val="862"/>
</p:tagLst>
</file>

<file path=ppt/tags/tag97.xml><?xml version="1.0" encoding="utf-8"?>
<p:tagLst xmlns:p="http://schemas.openxmlformats.org/presentationml/2006/main">
  <p:tag name="AS_UNIQUEID" val="863"/>
</p:tagLst>
</file>

<file path=ppt/tags/tag98.xml><?xml version="1.0" encoding="utf-8"?>
<p:tagLst xmlns:p="http://schemas.openxmlformats.org/presentationml/2006/main">
  <p:tag name="AS_UNIQUEID" val="864"/>
</p:tagLst>
</file>

<file path=ppt/tags/tag99.xml><?xml version="1.0" encoding="utf-8"?>
<p:tagLst xmlns:p="http://schemas.openxmlformats.org/presentationml/2006/main">
  <p:tag name="AS_UNIQUEID" val="86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2591</Words>
  <Application>WPS 演示</Application>
  <PresentationFormat>宽屏</PresentationFormat>
  <Paragraphs>381</Paragraphs>
  <Slides>22</Slides>
  <Notes>0</Notes>
  <HiddenSlides>1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Arial</vt:lpstr>
      <vt:lpstr>宋体</vt:lpstr>
      <vt:lpstr>Wingdings</vt:lpstr>
      <vt:lpstr>华文中宋</vt:lpstr>
      <vt:lpstr>黑体</vt:lpstr>
      <vt:lpstr>Times New Roman</vt:lpstr>
      <vt:lpstr>微软雅黑</vt:lpstr>
      <vt:lpstr>Arial Black</vt:lpstr>
      <vt:lpstr>等线 Light</vt:lpstr>
      <vt:lpstr>等线</vt:lpstr>
      <vt:lpstr>Calibri</vt:lpstr>
      <vt:lpstr>Arial Unicode MS</vt:lpstr>
      <vt:lpstr>Times New Roman</vt:lpstr>
      <vt:lpstr>华文细黑</vt:lpstr>
      <vt:lpstr>Courier New</vt:lpstr>
      <vt:lpstr>华文楷体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 long</dc:creator>
  <cp:lastModifiedBy>张丹</cp:lastModifiedBy>
  <cp:revision>43</cp:revision>
  <dcterms:created xsi:type="dcterms:W3CDTF">2021-11-18T13:12:00Z</dcterms:created>
  <dcterms:modified xsi:type="dcterms:W3CDTF">2022-06-26T01:37:11Z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8A18917CB6FC4B0AAD7E8C26B16FC940</vt:lpwstr>
  </property>
  <property fmtid="{D5CDD505-2E9C-101B-9397-08002B2CF9AE}" pid="3" name="KSOProductBuildVer">
    <vt:lpwstr>2052-11.1.0.11744</vt:lpwstr>
  </property>
</Properties>
</file>