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9D9D9"/>
    <a:srgbClr val="FFFFFF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99" d="100"/>
          <a:sy n="99" d="100"/>
        </p:scale>
        <p:origin x="84" y="582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330" y="1555115"/>
            <a:ext cx="5233035" cy="4608195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  <a:endParaRPr dirty="0"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tags" Target="../tags/tag62.xml"/><Relationship Id="rId16" Type="http://schemas.openxmlformats.org/officeDocument/2006/relationships/tags" Target="../tags/tag61.xml"/><Relationship Id="rId15" Type="http://schemas.openxmlformats.org/officeDocument/2006/relationships/tags" Target="../tags/tag60.xml"/><Relationship Id="rId14" Type="http://schemas.openxmlformats.org/officeDocument/2006/relationships/tags" Target="../tags/tag59.xml"/><Relationship Id="rId13" Type="http://schemas.openxmlformats.org/officeDocument/2006/relationships/tags" Target="../tags/tag58.xml"/><Relationship Id="rId12" Type="http://schemas.openxmlformats.org/officeDocument/2006/relationships/tags" Target="../tags/tag57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FFFF"/>
            </a:gs>
            <a:gs pos="100000">
              <a:srgbClr val="D9D9D9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64.xml"/><Relationship Id="rId2" Type="http://schemas.openxmlformats.org/officeDocument/2006/relationships/tags" Target="../tags/tag63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73.xml"/><Relationship Id="rId1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74.xml"/><Relationship Id="rId1" Type="http://schemas.openxmlformats.org/officeDocument/2006/relationships/image" Target="../media/image1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75.xml"/><Relationship Id="rId1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76.xml"/><Relationship Id="rId1" Type="http://schemas.openxmlformats.org/officeDocument/2006/relationships/image" Target="../media/image1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77.xml"/><Relationship Id="rId1" Type="http://schemas.openxmlformats.org/officeDocument/2006/relationships/image" Target="../media/image1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78.xml"/><Relationship Id="rId1" Type="http://schemas.openxmlformats.org/officeDocument/2006/relationships/image" Target="../media/image1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79.xml"/><Relationship Id="rId1" Type="http://schemas.openxmlformats.org/officeDocument/2006/relationships/image" Target="../media/image1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80.xml"/><Relationship Id="rId1" Type="http://schemas.openxmlformats.org/officeDocument/2006/relationships/image" Target="../media/image1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81.xml"/><Relationship Id="rId1" Type="http://schemas.openxmlformats.org/officeDocument/2006/relationships/image" Target="../media/image1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82.xml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5.xml"/><Relationship Id="rId1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83.xml"/><Relationship Id="rId1" Type="http://schemas.openxmlformats.org/officeDocument/2006/relationships/image" Target="../media/image19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84.xml"/><Relationship Id="rId1" Type="http://schemas.openxmlformats.org/officeDocument/2006/relationships/image" Target="../media/image20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85.xml"/><Relationship Id="rId1" Type="http://schemas.openxmlformats.org/officeDocument/2006/relationships/image" Target="../media/image21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86.xml"/><Relationship Id="rId1" Type="http://schemas.openxmlformats.org/officeDocument/2006/relationships/image" Target="../media/image22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87.xml"/><Relationship Id="rId1" Type="http://schemas.openxmlformats.org/officeDocument/2006/relationships/image" Target="../media/image23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88.xml"/><Relationship Id="rId1" Type="http://schemas.openxmlformats.org/officeDocument/2006/relationships/image" Target="../media/image24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89.xml"/><Relationship Id="rId1" Type="http://schemas.openxmlformats.org/officeDocument/2006/relationships/image" Target="../media/image2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66.xml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67.xml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68.xml"/><Relationship Id="rId1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69.xml"/><Relationship Id="rId1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70.xml"/><Relationship Id="rId1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71.xml"/><Relationship Id="rId1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72.xml"/><Relationship Id="rId1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075690" y="1415415"/>
            <a:ext cx="9799320" cy="1941830"/>
          </a:xfrm>
        </p:spPr>
        <p:txBody>
          <a:bodyPr>
            <a:normAutofit/>
          </a:bodyPr>
          <a:p>
            <a:r>
              <a:rPr lang="zh-CN" altLang="zh-CN" sz="8000">
                <a:solidFill>
                  <a:srgbClr val="00B05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隶书" panose="02010509060101010101" charset="-122"/>
                <a:ea typeface="隶书" panose="02010509060101010101" charset="-122"/>
              </a:rPr>
              <a:t>购买食物要注意</a:t>
            </a:r>
            <a:endParaRPr lang="zh-CN" altLang="zh-CN" sz="8000">
              <a:solidFill>
                <a:srgbClr val="00B05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隶书" panose="02010509060101010101" charset="-122"/>
              <a:ea typeface="隶书" panose="02010509060101010101" charset="-122"/>
            </a:endParaRPr>
          </a:p>
        </p:txBody>
      </p:sp>
    </p:spTree>
    <p:custDataLst>
      <p:tags r:id="rId3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</p:spTree>
    <p:custDataLst>
      <p:tags r:id="rId2"/>
    </p:custData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</p:spTree>
    <p:custDataLst>
      <p:tags r:id="rId2"/>
    </p:custData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</p:spTree>
    <p:custDataLst>
      <p:tags r:id="rId2"/>
    </p:custData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</p:spTree>
    <p:custDataLst>
      <p:tags r:id="rId2"/>
    </p:custData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</p:spTree>
    <p:custDataLst>
      <p:tags r:id="rId2"/>
    </p:custData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</p:spTree>
    <p:custDataLst>
      <p:tags r:id="rId2"/>
    </p:custData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</p:spTree>
    <p:custDataLst>
      <p:tags r:id="rId2"/>
    </p:custData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</p:spTree>
    <p:custDataLst>
      <p:tags r:id="rId2"/>
    </p:custData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</p:spTree>
    <p:custDataLst>
      <p:tags r:id="rId2"/>
    </p:custData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</p:spTree>
    <p:custDataLst>
      <p:tags r:id="rId2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ustDataLst>
      <p:tags r:id="rId2"/>
    </p:custData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</p:spTree>
    <p:custDataLst>
      <p:tags r:id="rId2"/>
    </p:custData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</p:spTree>
    <p:custDataLst>
      <p:tags r:id="rId2"/>
    </p:custData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</p:spTree>
    <p:custDataLst>
      <p:tags r:id="rId2"/>
    </p:custData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</p:spTree>
    <p:custDataLst>
      <p:tags r:id="rId2"/>
    </p:custData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</p:spTree>
    <p:custDataLst>
      <p:tags r:id="rId2"/>
    </p:custData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</p:spTree>
    <p:custDataLst>
      <p:tags r:id="rId2"/>
    </p:custData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</p:spTree>
    <p:custDataLst>
      <p:tags r:id="rId2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</p:spTree>
    <p:custDataLst>
      <p:tags r:id="rId2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</p:spTree>
    <p:custDataLst>
      <p:tags r:id="rId2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</p:spTree>
    <p:custDataLst>
      <p:tags r:id="rId2"/>
    </p:custData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</p:spTree>
    <p:custDataLst>
      <p:tags r:id="rId2"/>
    </p:custData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</p:spTree>
    <p:custDataLst>
      <p:tags r:id="rId2"/>
    </p:custData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</p:spTree>
    <p:custDataLst>
      <p:tags r:id="rId2"/>
    </p:custData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</p:spTree>
    <p:custDataLst>
      <p:tags r:id="rId2"/>
    </p:custDataLst>
  </p:cSld>
  <p:clrMapOvr>
    <a:masterClrMapping/>
  </p:clrMapOvr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176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176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176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KSO_WM_UNIT_ISCONTENTSTITLE" val="0"/>
  <p:tag name="KSO_WM_UNIT_ISNUMDGMTITLE" val="0"/>
  <p:tag name="KSO_WM_UNIT_PRESET_TEXT" val="空白演示"/>
  <p:tag name="KSO_WM_UNIT_NOCLEAR" val="0"/>
  <p:tag name="KSO_WM_UNIT_SHOW_EDIT_AREA_INDICATION" val="1"/>
  <p:tag name="KSO_WM_UNIT_VALUE" val="28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05176_1*a*1"/>
  <p:tag name="KSO_WM_TEMPLATE_CATEGORY" val="custom"/>
  <p:tag name="KSO_WM_TEMPLATE_INDEX" val="20205176"/>
  <p:tag name="KSO_WM_UNIT_LAYERLEVEL" val="1"/>
  <p:tag name="KSO_WM_TAG_VERSION" val="1.0"/>
  <p:tag name="KSO_WM_BEAUTIFY_FLAG" val="#wm#"/>
</p:tagLst>
</file>

<file path=ppt/tags/tag64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5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6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67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68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69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71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72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73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74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75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76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77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78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79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0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81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82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83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84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85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86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87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88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89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</Words>
  <Application>WPS 演示</Application>
  <PresentationFormat>宽屏</PresentationFormat>
  <Paragraphs>2</Paragraphs>
  <Slides>26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5" baseType="lpstr">
      <vt:lpstr>Arial</vt:lpstr>
      <vt:lpstr>宋体</vt:lpstr>
      <vt:lpstr>Wingdings</vt:lpstr>
      <vt:lpstr>微软雅黑</vt:lpstr>
      <vt:lpstr>Wingdings</vt:lpstr>
      <vt:lpstr>Arial Unicode MS</vt:lpstr>
      <vt:lpstr>Calibri</vt:lpstr>
      <vt:lpstr>隶书</vt:lpstr>
      <vt:lpstr>Office 主题​​</vt:lpstr>
      <vt:lpstr>安安全全坐火车</vt:lpstr>
      <vt:lpstr>安安全全坐火车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懒喵喵^o^</cp:lastModifiedBy>
  <cp:revision>172</cp:revision>
  <dcterms:created xsi:type="dcterms:W3CDTF">2019-06-19T02:08:00Z</dcterms:created>
  <dcterms:modified xsi:type="dcterms:W3CDTF">2021-12-26T03:30:14Z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2052-11.1.0.11194</vt:lpwstr>
  </property>
  <property fmtid="{D5CDD505-2E9C-101B-9397-08002B2CF9AE}" pid="3" name="ICV">
    <vt:lpwstr>8C2BBFAF4979477885D524AE44EFF165</vt:lpwstr>
  </property>
</Properties>
</file>