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1391" r:id="rId3"/>
    <p:sldId id="1392" r:id="rId4"/>
    <p:sldId id="1393" r:id="rId5"/>
    <p:sldId id="1323" r:id="rId6"/>
    <p:sldId id="1434" r:id="rId7"/>
    <p:sldId id="1322" r:id="rId9"/>
    <p:sldId id="1289" r:id="rId10"/>
    <p:sldId id="1435" r:id="rId11"/>
    <p:sldId id="258" r:id="rId12"/>
    <p:sldId id="272" r:id="rId13"/>
    <p:sldId id="411" r:id="rId14"/>
    <p:sldId id="259" r:id="rId15"/>
    <p:sldId id="260" r:id="rId16"/>
    <p:sldId id="261" r:id="rId17"/>
    <p:sldId id="290" r:id="rId18"/>
    <p:sldId id="1436" r:id="rId19"/>
    <p:sldId id="291" r:id="rId20"/>
    <p:sldId id="1358" r:id="rId21"/>
    <p:sldId id="314" r:id="rId22"/>
    <p:sldId id="330" r:id="rId23"/>
    <p:sldId id="293" r:id="rId24"/>
    <p:sldId id="333" r:id="rId25"/>
    <p:sldId id="1395" r:id="rId26"/>
    <p:sldId id="1396" r:id="rId27"/>
    <p:sldId id="1397" r:id="rId28"/>
    <p:sldId id="339" r:id="rId29"/>
    <p:sldId id="334" r:id="rId30"/>
    <p:sldId id="351" r:id="rId31"/>
    <p:sldId id="352" r:id="rId32"/>
    <p:sldId id="343" r:id="rId33"/>
    <p:sldId id="1399" r:id="rId34"/>
    <p:sldId id="303" r:id="rId35"/>
    <p:sldId id="408" r:id="rId36"/>
    <p:sldId id="359" r:id="rId37"/>
    <p:sldId id="305" r:id="rId38"/>
    <p:sldId id="346" r:id="rId39"/>
    <p:sldId id="347" r:id="rId40"/>
    <p:sldId id="358" r:id="rId41"/>
    <p:sldId id="311" r:id="rId42"/>
    <p:sldId id="349" r:id="rId43"/>
    <p:sldId id="350" r:id="rId44"/>
    <p:sldId id="327" r:id="rId45"/>
    <p:sldId id="312" r:id="rId46"/>
    <p:sldId id="313" r:id="rId47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gs" Target="tags/tag703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2T11:08:31.833" idx="1">
    <p:pos x="10" y="10"/>
    <p:text/>
  </p:cm>
  <p:cm authorId="1" dt="2021-07-02T11:08:33.572" idx="2">
    <p:pos x="166" y="16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5B36-D7DD-422B-A89D-36A4BB2D54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79BA3-40E9-42AB-BF1D-85C9AAEA3E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611.xml"/><Relationship Id="rId4" Type="http://schemas.openxmlformats.org/officeDocument/2006/relationships/tags" Target="../tags/tag610.xml"/><Relationship Id="rId3" Type="http://schemas.openxmlformats.org/officeDocument/2006/relationships/tags" Target="../tags/tag6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水是活细胞含量最多的物质，我们先一起分析水是怎样进出细胞的：图中小红点代表水分子，大红点代表蔗糖分子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长颈漏斗口上封一层玻璃纸，是半透膜，即根据孔径大小，允许一些物质通过，限制一些物质通过；水可以自由透过半透膜，蔗糖分子不能；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漏斗内含有蔗糖溶液，烧杯中是清水，开始时漏斗管内外液面高度相等；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将漏斗侵入烧杯中，如图所示，一段时间后，会出现什么现象？（动画出现）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一段时间后，漏斗管内液面升高，这是因为发生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渗透作用。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 smtClean="0">
              <a:latin typeface="Arial" panose="020B0604020202020204" pitchFamily="34" charset="0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C4B2C-EEEF-4974-9C94-980E6C9EB0A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在这里，我们先明确两个概念：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扩散：分子从高浓度一侧向低浓度一侧运动的现象，叫扩散。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如图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所示，物质从浓度高的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区向浓度低的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区扩散，最终达到平衡。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生活中有很多扩散的例子，比如从厨房飘出的饭菜香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渗透作用：水分子或其他溶剂分子通过半透膜的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扩散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，称为渗透作用。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如图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所示。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从扩散和渗透作用的示意图中，可以看出两种方式有什么异同吗？渗透作用特指水分子或其它溶剂分子的扩散，而且是通过半透膜的扩散</a:t>
            </a:r>
            <a:endParaRPr lang="zh-CN" altLang="zh-CN" sz="1200" b="0" dirty="0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C4B2C-EEEF-4974-9C94-980E6C9EB0A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在未成熟的植物细胞中，液泡数量多、体积小；在细胞成熟的过程中，很多小液泡逐渐融合成大液泡。故在成熟的植物细胞中有一个中央大液泡，其内充满细胞液，是成熟植物细胞主要的液体环境。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DCA7266-C490-4F62-BF79-B78B928205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A7266-C490-4F62-BF79-B78B928205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DCA7266-C490-4F62-BF79-B78B928205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83FC6F05-7A49-4945-B51E-B46617E010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1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090" algn="l"/>
              </a:tabLst>
              <a:defRPr u="none" strike="noStrike" kern="1200" cap="none" spc="151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1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u="none" strike="noStrike" kern="1200" cap="none" spc="151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1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8AD0-49DD-4FA1-857D-9C26F872B8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FF5AB-C002-4C79-9553-6289C946516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9.xml"/><Relationship Id="rId13" Type="http://schemas.openxmlformats.org/officeDocument/2006/relationships/image" Target="../media/image11.emf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15.png"/><Relationship Id="rId2" Type="http://schemas.openxmlformats.org/officeDocument/2006/relationships/tags" Target="../tags/tag61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18.jpeg"/><Relationship Id="rId7" Type="http://schemas.openxmlformats.org/officeDocument/2006/relationships/tags" Target="../tags/tag81.xml"/><Relationship Id="rId6" Type="http://schemas.openxmlformats.org/officeDocument/2006/relationships/image" Target="../media/image17.jpeg"/><Relationship Id="rId5" Type="http://schemas.openxmlformats.org/officeDocument/2006/relationships/tags" Target="../tags/tag80.xml"/><Relationship Id="rId4" Type="http://schemas.openxmlformats.org/officeDocument/2006/relationships/image" Target="../media/image16.jpeg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108.xml"/><Relationship Id="rId37" Type="http://schemas.openxmlformats.org/officeDocument/2006/relationships/tags" Target="../tags/tag107.xml"/><Relationship Id="rId36" Type="http://schemas.openxmlformats.org/officeDocument/2006/relationships/tags" Target="../tags/tag106.xml"/><Relationship Id="rId35" Type="http://schemas.openxmlformats.org/officeDocument/2006/relationships/tags" Target="../tags/tag105.xml"/><Relationship Id="rId34" Type="http://schemas.openxmlformats.org/officeDocument/2006/relationships/tags" Target="../tags/tag104.xml"/><Relationship Id="rId33" Type="http://schemas.openxmlformats.org/officeDocument/2006/relationships/tags" Target="../tags/tag103.xml"/><Relationship Id="rId32" Type="http://schemas.openxmlformats.org/officeDocument/2006/relationships/tags" Target="../tags/tag102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tags" Target="../tags/tag79.xml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tags" Target="../tags/tag78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image" Target="../media/image21.jpeg"/><Relationship Id="rId15" Type="http://schemas.openxmlformats.org/officeDocument/2006/relationships/tags" Target="../tags/tag86.xml"/><Relationship Id="rId14" Type="http://schemas.openxmlformats.org/officeDocument/2006/relationships/image" Target="../media/image20.jpeg"/><Relationship Id="rId13" Type="http://schemas.openxmlformats.org/officeDocument/2006/relationships/tags" Target="../tags/tag85.xml"/><Relationship Id="rId12" Type="http://schemas.openxmlformats.org/officeDocument/2006/relationships/image" Target="../media/image19.jpeg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tags" Target="../tags/tag11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0" Type="http://schemas.openxmlformats.org/officeDocument/2006/relationships/notesSlide" Target="../notesSlides/notesSlide3.xml"/><Relationship Id="rId5" Type="http://schemas.openxmlformats.org/officeDocument/2006/relationships/tags" Target="../tags/tag121.xml"/><Relationship Id="rId49" Type="http://schemas.openxmlformats.org/officeDocument/2006/relationships/slideLayout" Target="../slideLayouts/slideLayout6.xml"/><Relationship Id="rId48" Type="http://schemas.openxmlformats.org/officeDocument/2006/relationships/tags" Target="../tags/tag163.xml"/><Relationship Id="rId47" Type="http://schemas.openxmlformats.org/officeDocument/2006/relationships/tags" Target="../tags/tag162.xml"/><Relationship Id="rId46" Type="http://schemas.openxmlformats.org/officeDocument/2006/relationships/tags" Target="../tags/tag161.xml"/><Relationship Id="rId45" Type="http://schemas.openxmlformats.org/officeDocument/2006/relationships/tags" Target="../tags/tag160.xml"/><Relationship Id="rId44" Type="http://schemas.openxmlformats.org/officeDocument/2006/relationships/tags" Target="../tags/tag159.xml"/><Relationship Id="rId43" Type="http://schemas.openxmlformats.org/officeDocument/2006/relationships/tags" Target="../tags/tag158.xml"/><Relationship Id="rId42" Type="http://schemas.openxmlformats.org/officeDocument/2006/relationships/tags" Target="../tags/tag157.xml"/><Relationship Id="rId41" Type="http://schemas.openxmlformats.org/officeDocument/2006/relationships/tags" Target="../tags/tag156.xml"/><Relationship Id="rId40" Type="http://schemas.openxmlformats.org/officeDocument/2006/relationships/tags" Target="../tags/tag155.xml"/><Relationship Id="rId4" Type="http://schemas.openxmlformats.org/officeDocument/2006/relationships/tags" Target="../tags/tag120.xml"/><Relationship Id="rId39" Type="http://schemas.openxmlformats.org/officeDocument/2006/relationships/tags" Target="../tags/tag154.xml"/><Relationship Id="rId38" Type="http://schemas.openxmlformats.org/officeDocument/2006/relationships/tags" Target="../tags/tag153.xml"/><Relationship Id="rId37" Type="http://schemas.openxmlformats.org/officeDocument/2006/relationships/tags" Target="../tags/tag152.xml"/><Relationship Id="rId36" Type="http://schemas.openxmlformats.org/officeDocument/2006/relationships/tags" Target="../tags/tag151.xml"/><Relationship Id="rId35" Type="http://schemas.openxmlformats.org/officeDocument/2006/relationships/tags" Target="../tags/tag150.xml"/><Relationship Id="rId34" Type="http://schemas.openxmlformats.org/officeDocument/2006/relationships/tags" Target="../tags/tag149.xml"/><Relationship Id="rId33" Type="http://schemas.openxmlformats.org/officeDocument/2006/relationships/tags" Target="../tags/tag148.xml"/><Relationship Id="rId32" Type="http://schemas.openxmlformats.org/officeDocument/2006/relationships/tags" Target="../tags/tag147.xml"/><Relationship Id="rId31" Type="http://schemas.openxmlformats.org/officeDocument/2006/relationships/tags" Target="../tags/tag146.xml"/><Relationship Id="rId30" Type="http://schemas.openxmlformats.org/officeDocument/2006/relationships/tags" Target="../tags/tag145.xml"/><Relationship Id="rId3" Type="http://schemas.openxmlformats.org/officeDocument/2006/relationships/tags" Target="../tags/tag119.xml"/><Relationship Id="rId29" Type="http://schemas.openxmlformats.org/officeDocument/2006/relationships/tags" Target="../tags/tag144.xml"/><Relationship Id="rId28" Type="http://schemas.openxmlformats.org/officeDocument/2006/relationships/tags" Target="../tags/tag143.xml"/><Relationship Id="rId27" Type="http://schemas.openxmlformats.org/officeDocument/2006/relationships/tags" Target="../tags/tag142.xml"/><Relationship Id="rId26" Type="http://schemas.openxmlformats.org/officeDocument/2006/relationships/tags" Target="../tags/tag141.xml"/><Relationship Id="rId25" Type="http://schemas.openxmlformats.org/officeDocument/2006/relationships/image" Target="../media/image23.png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18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94.xml"/><Relationship Id="rId30" Type="http://schemas.openxmlformats.org/officeDocument/2006/relationships/tags" Target="../tags/tag193.xml"/><Relationship Id="rId3" Type="http://schemas.openxmlformats.org/officeDocument/2006/relationships/tags" Target="../tags/tag168.xml"/><Relationship Id="rId29" Type="http://schemas.openxmlformats.org/officeDocument/2006/relationships/tags" Target="../tags/tag192.xml"/><Relationship Id="rId28" Type="http://schemas.openxmlformats.org/officeDocument/2006/relationships/tags" Target="../tags/tag191.xml"/><Relationship Id="rId27" Type="http://schemas.openxmlformats.org/officeDocument/2006/relationships/tags" Target="../tags/tag190.xml"/><Relationship Id="rId26" Type="http://schemas.openxmlformats.org/officeDocument/2006/relationships/tags" Target="../tags/tag189.xml"/><Relationship Id="rId25" Type="http://schemas.openxmlformats.org/officeDocument/2006/relationships/tags" Target="../tags/tag188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image" Target="../media/image24.png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slide" Target="slide1.xml"/><Relationship Id="rId25" Type="http://schemas.openxmlformats.org/officeDocument/2006/relationships/slideLayout" Target="../slideLayouts/slideLayout12.xml"/><Relationship Id="rId24" Type="http://schemas.openxmlformats.org/officeDocument/2006/relationships/tags" Target="../tags/tag217.xml"/><Relationship Id="rId23" Type="http://schemas.openxmlformats.org/officeDocument/2006/relationships/tags" Target="../tags/tag216.xml"/><Relationship Id="rId22" Type="http://schemas.openxmlformats.org/officeDocument/2006/relationships/tags" Target="../tags/tag215.xml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tags" Target="../tags/tag196.xml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slide" Target="slide1.xml"/><Relationship Id="rId2" Type="http://schemas.openxmlformats.org/officeDocument/2006/relationships/tags" Target="../tags/tag219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tags" Target="../tags/tag21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tags" Target="../tags/tag229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slide" Target="slide1.xml"/><Relationship Id="rId2" Type="http://schemas.openxmlformats.org/officeDocument/2006/relationships/tags" Target="../tags/tag231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image" Target="../media/image30.png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slide" Target="slide1.xml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248.xml"/><Relationship Id="rId19" Type="http://schemas.openxmlformats.org/officeDocument/2006/relationships/image" Target="../media/image31.png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4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image" Target="../media/image32.png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88.xml"/><Relationship Id="rId2" Type="http://schemas.openxmlformats.org/officeDocument/2006/relationships/tags" Target="../tags/tag274.xml"/><Relationship Id="rId19" Type="http://schemas.openxmlformats.org/officeDocument/2006/relationships/tags" Target="../tags/tag287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image" Target="../media/image35.png"/><Relationship Id="rId12" Type="http://schemas.openxmlformats.org/officeDocument/2006/relationships/tags" Target="../tags/tag281.xml"/><Relationship Id="rId11" Type="http://schemas.openxmlformats.org/officeDocument/2006/relationships/image" Target="../media/image34.png"/><Relationship Id="rId10" Type="http://schemas.openxmlformats.org/officeDocument/2006/relationships/tags" Target="../tags/tag280.xml"/><Relationship Id="rId1" Type="http://schemas.openxmlformats.org/officeDocument/2006/relationships/tags" Target="../tags/tag2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image" Target="../media/image37.png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319.xml"/><Relationship Id="rId32" Type="http://schemas.openxmlformats.org/officeDocument/2006/relationships/tags" Target="../tags/tag318.xml"/><Relationship Id="rId31" Type="http://schemas.openxmlformats.org/officeDocument/2006/relationships/tags" Target="../tags/tag317.xml"/><Relationship Id="rId30" Type="http://schemas.openxmlformats.org/officeDocument/2006/relationships/tags" Target="../tags/tag316.xml"/><Relationship Id="rId3" Type="http://schemas.openxmlformats.org/officeDocument/2006/relationships/tags" Target="../tags/tag290.xml"/><Relationship Id="rId29" Type="http://schemas.openxmlformats.org/officeDocument/2006/relationships/tags" Target="../tags/tag315.xml"/><Relationship Id="rId28" Type="http://schemas.openxmlformats.org/officeDocument/2006/relationships/tags" Target="../tags/tag314.xml"/><Relationship Id="rId27" Type="http://schemas.openxmlformats.org/officeDocument/2006/relationships/tags" Target="../tags/tag313.xml"/><Relationship Id="rId26" Type="http://schemas.openxmlformats.org/officeDocument/2006/relationships/tags" Target="../tags/tag312.xml"/><Relationship Id="rId25" Type="http://schemas.openxmlformats.org/officeDocument/2006/relationships/tags" Target="../tags/tag311.xml"/><Relationship Id="rId24" Type="http://schemas.openxmlformats.org/officeDocument/2006/relationships/tags" Target="../tags/tag310.xml"/><Relationship Id="rId23" Type="http://schemas.openxmlformats.org/officeDocument/2006/relationships/tags" Target="../tags/tag309.xml"/><Relationship Id="rId22" Type="http://schemas.openxmlformats.org/officeDocument/2006/relationships/tags" Target="../tags/tag308.xml"/><Relationship Id="rId21" Type="http://schemas.openxmlformats.org/officeDocument/2006/relationships/tags" Target="../tags/tag307.xml"/><Relationship Id="rId20" Type="http://schemas.openxmlformats.org/officeDocument/2006/relationships/tags" Target="../tags/tag306.xml"/><Relationship Id="rId2" Type="http://schemas.openxmlformats.org/officeDocument/2006/relationships/image" Target="../media/image36.png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9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0" Type="http://schemas.openxmlformats.org/officeDocument/2006/relationships/notesSlide" Target="../notesSlides/notesSlide7.xml"/><Relationship Id="rId4" Type="http://schemas.openxmlformats.org/officeDocument/2006/relationships/tags" Target="../tags/tag323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356.xml"/><Relationship Id="rId37" Type="http://schemas.openxmlformats.org/officeDocument/2006/relationships/tags" Target="../tags/tag355.xml"/><Relationship Id="rId36" Type="http://schemas.openxmlformats.org/officeDocument/2006/relationships/tags" Target="../tags/tag354.xml"/><Relationship Id="rId35" Type="http://schemas.openxmlformats.org/officeDocument/2006/relationships/tags" Target="../tags/tag353.xml"/><Relationship Id="rId34" Type="http://schemas.openxmlformats.org/officeDocument/2006/relationships/tags" Target="../tags/tag352.xml"/><Relationship Id="rId33" Type="http://schemas.openxmlformats.org/officeDocument/2006/relationships/tags" Target="../tags/tag351.xml"/><Relationship Id="rId32" Type="http://schemas.openxmlformats.org/officeDocument/2006/relationships/tags" Target="../tags/tag350.xml"/><Relationship Id="rId31" Type="http://schemas.openxmlformats.org/officeDocument/2006/relationships/image" Target="../media/image38.GIF"/><Relationship Id="rId30" Type="http://schemas.openxmlformats.org/officeDocument/2006/relationships/tags" Target="../tags/tag349.xml"/><Relationship Id="rId3" Type="http://schemas.openxmlformats.org/officeDocument/2006/relationships/tags" Target="../tags/tag322.xml"/><Relationship Id="rId29" Type="http://schemas.openxmlformats.org/officeDocument/2006/relationships/tags" Target="../tags/tag348.xml"/><Relationship Id="rId28" Type="http://schemas.openxmlformats.org/officeDocument/2006/relationships/tags" Target="../tags/tag347.xml"/><Relationship Id="rId27" Type="http://schemas.openxmlformats.org/officeDocument/2006/relationships/tags" Target="../tags/tag346.xml"/><Relationship Id="rId26" Type="http://schemas.openxmlformats.org/officeDocument/2006/relationships/tags" Target="../tags/tag345.xml"/><Relationship Id="rId25" Type="http://schemas.openxmlformats.org/officeDocument/2006/relationships/tags" Target="../tags/tag344.xml"/><Relationship Id="rId24" Type="http://schemas.openxmlformats.org/officeDocument/2006/relationships/tags" Target="../tags/tag343.xml"/><Relationship Id="rId23" Type="http://schemas.openxmlformats.org/officeDocument/2006/relationships/tags" Target="../tags/tag342.xml"/><Relationship Id="rId22" Type="http://schemas.openxmlformats.org/officeDocument/2006/relationships/tags" Target="../tags/tag341.xml"/><Relationship Id="rId21" Type="http://schemas.openxmlformats.org/officeDocument/2006/relationships/tags" Target="../tags/tag340.xml"/><Relationship Id="rId20" Type="http://schemas.openxmlformats.org/officeDocument/2006/relationships/tags" Target="../tags/tag339.xml"/><Relationship Id="rId2" Type="http://schemas.openxmlformats.org/officeDocument/2006/relationships/tags" Target="../tags/tag321.xml"/><Relationship Id="rId19" Type="http://schemas.openxmlformats.org/officeDocument/2006/relationships/tags" Target="../tags/tag338.xml"/><Relationship Id="rId18" Type="http://schemas.openxmlformats.org/officeDocument/2006/relationships/tags" Target="../tags/tag337.xml"/><Relationship Id="rId17" Type="http://schemas.openxmlformats.org/officeDocument/2006/relationships/tags" Target="../tags/tag336.xml"/><Relationship Id="rId16" Type="http://schemas.openxmlformats.org/officeDocument/2006/relationships/tags" Target="../tags/tag335.xml"/><Relationship Id="rId15" Type="http://schemas.openxmlformats.org/officeDocument/2006/relationships/tags" Target="../tags/tag334.xml"/><Relationship Id="rId14" Type="http://schemas.openxmlformats.org/officeDocument/2006/relationships/tags" Target="../tags/tag333.xml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tags" Target="../tags/tag320.xml"/></Relationships>
</file>

<file path=ppt/slides/_rels/slide34.xml.rels><?xml version="1.0" encoding="UTF-8" standalone="yes"?>
<Relationships xmlns="http://schemas.openxmlformats.org/package/2006/relationships"><Relationship Id="rId99" Type="http://schemas.openxmlformats.org/officeDocument/2006/relationships/tags" Target="../tags/tag458.xml"/><Relationship Id="rId98" Type="http://schemas.openxmlformats.org/officeDocument/2006/relationships/tags" Target="../tags/tag457.xml"/><Relationship Id="rId97" Type="http://schemas.openxmlformats.org/officeDocument/2006/relationships/tags" Target="../tags/tag456.xml"/><Relationship Id="rId96" Type="http://schemas.openxmlformats.org/officeDocument/2006/relationships/tags" Target="../tags/tag455.xml"/><Relationship Id="rId95" Type="http://schemas.openxmlformats.org/officeDocument/2006/relationships/tags" Target="../tags/tag454.xml"/><Relationship Id="rId94" Type="http://schemas.openxmlformats.org/officeDocument/2006/relationships/tags" Target="../tags/tag453.xml"/><Relationship Id="rId93" Type="http://schemas.openxmlformats.org/officeDocument/2006/relationships/tags" Target="../tags/tag452.xml"/><Relationship Id="rId92" Type="http://schemas.openxmlformats.org/officeDocument/2006/relationships/tags" Target="../tags/tag451.xml"/><Relationship Id="rId91" Type="http://schemas.openxmlformats.org/officeDocument/2006/relationships/tags" Target="../tags/tag450.xml"/><Relationship Id="rId90" Type="http://schemas.openxmlformats.org/officeDocument/2006/relationships/tags" Target="../tags/tag449.xml"/><Relationship Id="rId9" Type="http://schemas.openxmlformats.org/officeDocument/2006/relationships/tags" Target="../tags/tag368.xml"/><Relationship Id="rId89" Type="http://schemas.openxmlformats.org/officeDocument/2006/relationships/tags" Target="../tags/tag448.xml"/><Relationship Id="rId88" Type="http://schemas.openxmlformats.org/officeDocument/2006/relationships/tags" Target="../tags/tag447.xml"/><Relationship Id="rId87" Type="http://schemas.openxmlformats.org/officeDocument/2006/relationships/tags" Target="../tags/tag446.xml"/><Relationship Id="rId86" Type="http://schemas.openxmlformats.org/officeDocument/2006/relationships/tags" Target="../tags/tag445.xml"/><Relationship Id="rId85" Type="http://schemas.openxmlformats.org/officeDocument/2006/relationships/tags" Target="../tags/tag444.xml"/><Relationship Id="rId84" Type="http://schemas.openxmlformats.org/officeDocument/2006/relationships/tags" Target="../tags/tag443.xml"/><Relationship Id="rId83" Type="http://schemas.openxmlformats.org/officeDocument/2006/relationships/tags" Target="../tags/tag442.xml"/><Relationship Id="rId82" Type="http://schemas.openxmlformats.org/officeDocument/2006/relationships/tags" Target="../tags/tag441.xml"/><Relationship Id="rId81" Type="http://schemas.openxmlformats.org/officeDocument/2006/relationships/tags" Target="../tags/tag440.xml"/><Relationship Id="rId80" Type="http://schemas.openxmlformats.org/officeDocument/2006/relationships/tags" Target="../tags/tag439.xml"/><Relationship Id="rId8" Type="http://schemas.openxmlformats.org/officeDocument/2006/relationships/tags" Target="../tags/tag367.xml"/><Relationship Id="rId79" Type="http://schemas.openxmlformats.org/officeDocument/2006/relationships/tags" Target="../tags/tag438.xml"/><Relationship Id="rId78" Type="http://schemas.openxmlformats.org/officeDocument/2006/relationships/tags" Target="../tags/tag437.xml"/><Relationship Id="rId77" Type="http://schemas.openxmlformats.org/officeDocument/2006/relationships/tags" Target="../tags/tag436.xml"/><Relationship Id="rId76" Type="http://schemas.openxmlformats.org/officeDocument/2006/relationships/tags" Target="../tags/tag435.xml"/><Relationship Id="rId75" Type="http://schemas.openxmlformats.org/officeDocument/2006/relationships/tags" Target="../tags/tag434.xml"/><Relationship Id="rId74" Type="http://schemas.openxmlformats.org/officeDocument/2006/relationships/tags" Target="../tags/tag433.xml"/><Relationship Id="rId73" Type="http://schemas.openxmlformats.org/officeDocument/2006/relationships/tags" Target="../tags/tag432.xml"/><Relationship Id="rId72" Type="http://schemas.openxmlformats.org/officeDocument/2006/relationships/tags" Target="../tags/tag431.xml"/><Relationship Id="rId71" Type="http://schemas.openxmlformats.org/officeDocument/2006/relationships/tags" Target="../tags/tag430.xml"/><Relationship Id="rId70" Type="http://schemas.openxmlformats.org/officeDocument/2006/relationships/tags" Target="../tags/tag429.xml"/><Relationship Id="rId7" Type="http://schemas.openxmlformats.org/officeDocument/2006/relationships/tags" Target="../tags/tag366.xml"/><Relationship Id="rId69" Type="http://schemas.openxmlformats.org/officeDocument/2006/relationships/tags" Target="../tags/tag428.xml"/><Relationship Id="rId68" Type="http://schemas.openxmlformats.org/officeDocument/2006/relationships/tags" Target="../tags/tag427.xml"/><Relationship Id="rId67" Type="http://schemas.openxmlformats.org/officeDocument/2006/relationships/tags" Target="../tags/tag426.xml"/><Relationship Id="rId66" Type="http://schemas.openxmlformats.org/officeDocument/2006/relationships/tags" Target="../tags/tag425.xml"/><Relationship Id="rId65" Type="http://schemas.openxmlformats.org/officeDocument/2006/relationships/tags" Target="../tags/tag424.xml"/><Relationship Id="rId64" Type="http://schemas.openxmlformats.org/officeDocument/2006/relationships/tags" Target="../tags/tag423.xml"/><Relationship Id="rId63" Type="http://schemas.openxmlformats.org/officeDocument/2006/relationships/tags" Target="../tags/tag422.xml"/><Relationship Id="rId62" Type="http://schemas.openxmlformats.org/officeDocument/2006/relationships/tags" Target="../tags/tag421.xml"/><Relationship Id="rId61" Type="http://schemas.openxmlformats.org/officeDocument/2006/relationships/tags" Target="../tags/tag420.xml"/><Relationship Id="rId60" Type="http://schemas.openxmlformats.org/officeDocument/2006/relationships/tags" Target="../tags/tag419.xml"/><Relationship Id="rId6" Type="http://schemas.openxmlformats.org/officeDocument/2006/relationships/tags" Target="../tags/tag365.xml"/><Relationship Id="rId59" Type="http://schemas.openxmlformats.org/officeDocument/2006/relationships/tags" Target="../tags/tag418.xml"/><Relationship Id="rId58" Type="http://schemas.openxmlformats.org/officeDocument/2006/relationships/tags" Target="../tags/tag417.xml"/><Relationship Id="rId57" Type="http://schemas.openxmlformats.org/officeDocument/2006/relationships/tags" Target="../tags/tag416.xml"/><Relationship Id="rId56" Type="http://schemas.openxmlformats.org/officeDocument/2006/relationships/tags" Target="../tags/tag415.xml"/><Relationship Id="rId55" Type="http://schemas.openxmlformats.org/officeDocument/2006/relationships/tags" Target="../tags/tag414.xml"/><Relationship Id="rId54" Type="http://schemas.openxmlformats.org/officeDocument/2006/relationships/tags" Target="../tags/tag413.xml"/><Relationship Id="rId53" Type="http://schemas.openxmlformats.org/officeDocument/2006/relationships/tags" Target="../tags/tag412.xml"/><Relationship Id="rId52" Type="http://schemas.openxmlformats.org/officeDocument/2006/relationships/tags" Target="../tags/tag411.xml"/><Relationship Id="rId51" Type="http://schemas.openxmlformats.org/officeDocument/2006/relationships/tags" Target="../tags/tag410.xml"/><Relationship Id="rId50" Type="http://schemas.openxmlformats.org/officeDocument/2006/relationships/tags" Target="../tags/tag409.xml"/><Relationship Id="rId5" Type="http://schemas.openxmlformats.org/officeDocument/2006/relationships/tags" Target="../tags/tag364.xml"/><Relationship Id="rId49" Type="http://schemas.openxmlformats.org/officeDocument/2006/relationships/tags" Target="../tags/tag408.xml"/><Relationship Id="rId48" Type="http://schemas.openxmlformats.org/officeDocument/2006/relationships/tags" Target="../tags/tag407.xml"/><Relationship Id="rId47" Type="http://schemas.openxmlformats.org/officeDocument/2006/relationships/tags" Target="../tags/tag406.xml"/><Relationship Id="rId46" Type="http://schemas.openxmlformats.org/officeDocument/2006/relationships/tags" Target="../tags/tag405.xml"/><Relationship Id="rId45" Type="http://schemas.openxmlformats.org/officeDocument/2006/relationships/tags" Target="../tags/tag404.xml"/><Relationship Id="rId44" Type="http://schemas.openxmlformats.org/officeDocument/2006/relationships/tags" Target="../tags/tag403.xml"/><Relationship Id="rId43" Type="http://schemas.openxmlformats.org/officeDocument/2006/relationships/tags" Target="../tags/tag402.xml"/><Relationship Id="rId42" Type="http://schemas.openxmlformats.org/officeDocument/2006/relationships/tags" Target="../tags/tag401.xml"/><Relationship Id="rId41" Type="http://schemas.openxmlformats.org/officeDocument/2006/relationships/tags" Target="../tags/tag400.xml"/><Relationship Id="rId40" Type="http://schemas.openxmlformats.org/officeDocument/2006/relationships/tags" Target="../tags/tag399.xml"/><Relationship Id="rId4" Type="http://schemas.openxmlformats.org/officeDocument/2006/relationships/tags" Target="../tags/tag363.xml"/><Relationship Id="rId39" Type="http://schemas.openxmlformats.org/officeDocument/2006/relationships/tags" Target="../tags/tag398.xml"/><Relationship Id="rId38" Type="http://schemas.openxmlformats.org/officeDocument/2006/relationships/tags" Target="../tags/tag397.xml"/><Relationship Id="rId37" Type="http://schemas.openxmlformats.org/officeDocument/2006/relationships/tags" Target="../tags/tag396.xml"/><Relationship Id="rId36" Type="http://schemas.openxmlformats.org/officeDocument/2006/relationships/tags" Target="../tags/tag395.xml"/><Relationship Id="rId35" Type="http://schemas.openxmlformats.org/officeDocument/2006/relationships/tags" Target="../tags/tag394.xml"/><Relationship Id="rId34" Type="http://schemas.openxmlformats.org/officeDocument/2006/relationships/tags" Target="../tags/tag393.xml"/><Relationship Id="rId33" Type="http://schemas.openxmlformats.org/officeDocument/2006/relationships/tags" Target="../tags/tag392.xml"/><Relationship Id="rId32" Type="http://schemas.openxmlformats.org/officeDocument/2006/relationships/tags" Target="../tags/tag391.xml"/><Relationship Id="rId31" Type="http://schemas.openxmlformats.org/officeDocument/2006/relationships/tags" Target="../tags/tag390.xml"/><Relationship Id="rId30" Type="http://schemas.openxmlformats.org/officeDocument/2006/relationships/tags" Target="../tags/tag389.xml"/><Relationship Id="rId3" Type="http://schemas.openxmlformats.org/officeDocument/2006/relationships/tags" Target="../tags/tag362.xml"/><Relationship Id="rId29" Type="http://schemas.openxmlformats.org/officeDocument/2006/relationships/tags" Target="../tags/tag388.xml"/><Relationship Id="rId28" Type="http://schemas.openxmlformats.org/officeDocument/2006/relationships/tags" Target="../tags/tag387.xml"/><Relationship Id="rId27" Type="http://schemas.openxmlformats.org/officeDocument/2006/relationships/tags" Target="../tags/tag386.xml"/><Relationship Id="rId26" Type="http://schemas.openxmlformats.org/officeDocument/2006/relationships/tags" Target="../tags/tag385.xml"/><Relationship Id="rId25" Type="http://schemas.openxmlformats.org/officeDocument/2006/relationships/tags" Target="../tags/tag384.xml"/><Relationship Id="rId24" Type="http://schemas.openxmlformats.org/officeDocument/2006/relationships/tags" Target="../tags/tag383.xml"/><Relationship Id="rId23" Type="http://schemas.openxmlformats.org/officeDocument/2006/relationships/tags" Target="../tags/tag382.xml"/><Relationship Id="rId22" Type="http://schemas.openxmlformats.org/officeDocument/2006/relationships/tags" Target="../tags/tag381.xml"/><Relationship Id="rId21" Type="http://schemas.openxmlformats.org/officeDocument/2006/relationships/tags" Target="../tags/tag380.xml"/><Relationship Id="rId20" Type="http://schemas.openxmlformats.org/officeDocument/2006/relationships/tags" Target="../tags/tag379.xml"/><Relationship Id="rId2" Type="http://schemas.openxmlformats.org/officeDocument/2006/relationships/tags" Target="../tags/tag361.xml"/><Relationship Id="rId19" Type="http://schemas.openxmlformats.org/officeDocument/2006/relationships/tags" Target="../tags/tag378.xml"/><Relationship Id="rId185" Type="http://schemas.openxmlformats.org/officeDocument/2006/relationships/slideLayout" Target="../slideLayouts/slideLayout13.xml"/><Relationship Id="rId184" Type="http://schemas.openxmlformats.org/officeDocument/2006/relationships/tags" Target="../tags/tag543.xml"/><Relationship Id="rId183" Type="http://schemas.openxmlformats.org/officeDocument/2006/relationships/tags" Target="../tags/tag542.xml"/><Relationship Id="rId182" Type="http://schemas.openxmlformats.org/officeDocument/2006/relationships/tags" Target="../tags/tag541.xml"/><Relationship Id="rId181" Type="http://schemas.openxmlformats.org/officeDocument/2006/relationships/tags" Target="../tags/tag540.xml"/><Relationship Id="rId180" Type="http://schemas.openxmlformats.org/officeDocument/2006/relationships/tags" Target="../tags/tag539.xml"/><Relationship Id="rId18" Type="http://schemas.openxmlformats.org/officeDocument/2006/relationships/tags" Target="../tags/tag377.xml"/><Relationship Id="rId179" Type="http://schemas.openxmlformats.org/officeDocument/2006/relationships/tags" Target="../tags/tag538.xml"/><Relationship Id="rId178" Type="http://schemas.openxmlformats.org/officeDocument/2006/relationships/tags" Target="../tags/tag537.xml"/><Relationship Id="rId177" Type="http://schemas.openxmlformats.org/officeDocument/2006/relationships/tags" Target="../tags/tag536.xml"/><Relationship Id="rId176" Type="http://schemas.openxmlformats.org/officeDocument/2006/relationships/tags" Target="../tags/tag535.xml"/><Relationship Id="rId175" Type="http://schemas.openxmlformats.org/officeDocument/2006/relationships/tags" Target="../tags/tag534.xml"/><Relationship Id="rId174" Type="http://schemas.openxmlformats.org/officeDocument/2006/relationships/tags" Target="../tags/tag533.xml"/><Relationship Id="rId173" Type="http://schemas.openxmlformats.org/officeDocument/2006/relationships/tags" Target="../tags/tag532.xml"/><Relationship Id="rId172" Type="http://schemas.openxmlformats.org/officeDocument/2006/relationships/tags" Target="../tags/tag531.xml"/><Relationship Id="rId171" Type="http://schemas.openxmlformats.org/officeDocument/2006/relationships/tags" Target="../tags/tag530.xml"/><Relationship Id="rId170" Type="http://schemas.openxmlformats.org/officeDocument/2006/relationships/tags" Target="../tags/tag529.xml"/><Relationship Id="rId17" Type="http://schemas.openxmlformats.org/officeDocument/2006/relationships/tags" Target="../tags/tag376.xml"/><Relationship Id="rId169" Type="http://schemas.openxmlformats.org/officeDocument/2006/relationships/tags" Target="../tags/tag528.xml"/><Relationship Id="rId168" Type="http://schemas.openxmlformats.org/officeDocument/2006/relationships/tags" Target="../tags/tag527.xml"/><Relationship Id="rId167" Type="http://schemas.openxmlformats.org/officeDocument/2006/relationships/tags" Target="../tags/tag526.xml"/><Relationship Id="rId166" Type="http://schemas.openxmlformats.org/officeDocument/2006/relationships/tags" Target="../tags/tag525.xml"/><Relationship Id="rId165" Type="http://schemas.openxmlformats.org/officeDocument/2006/relationships/tags" Target="../tags/tag524.xml"/><Relationship Id="rId164" Type="http://schemas.openxmlformats.org/officeDocument/2006/relationships/tags" Target="../tags/tag523.xml"/><Relationship Id="rId163" Type="http://schemas.openxmlformats.org/officeDocument/2006/relationships/tags" Target="../tags/tag522.xml"/><Relationship Id="rId162" Type="http://schemas.openxmlformats.org/officeDocument/2006/relationships/tags" Target="../tags/tag521.xml"/><Relationship Id="rId161" Type="http://schemas.openxmlformats.org/officeDocument/2006/relationships/tags" Target="../tags/tag520.xml"/><Relationship Id="rId160" Type="http://schemas.openxmlformats.org/officeDocument/2006/relationships/tags" Target="../tags/tag519.xml"/><Relationship Id="rId16" Type="http://schemas.openxmlformats.org/officeDocument/2006/relationships/tags" Target="../tags/tag375.xml"/><Relationship Id="rId159" Type="http://schemas.openxmlformats.org/officeDocument/2006/relationships/tags" Target="../tags/tag518.xml"/><Relationship Id="rId158" Type="http://schemas.openxmlformats.org/officeDocument/2006/relationships/tags" Target="../tags/tag517.xml"/><Relationship Id="rId157" Type="http://schemas.openxmlformats.org/officeDocument/2006/relationships/tags" Target="../tags/tag516.xml"/><Relationship Id="rId156" Type="http://schemas.openxmlformats.org/officeDocument/2006/relationships/tags" Target="../tags/tag515.xml"/><Relationship Id="rId155" Type="http://schemas.openxmlformats.org/officeDocument/2006/relationships/tags" Target="../tags/tag514.xml"/><Relationship Id="rId154" Type="http://schemas.openxmlformats.org/officeDocument/2006/relationships/tags" Target="../tags/tag513.xml"/><Relationship Id="rId153" Type="http://schemas.openxmlformats.org/officeDocument/2006/relationships/tags" Target="../tags/tag512.xml"/><Relationship Id="rId152" Type="http://schemas.openxmlformats.org/officeDocument/2006/relationships/tags" Target="../tags/tag511.xml"/><Relationship Id="rId151" Type="http://schemas.openxmlformats.org/officeDocument/2006/relationships/tags" Target="../tags/tag510.xml"/><Relationship Id="rId150" Type="http://schemas.openxmlformats.org/officeDocument/2006/relationships/tags" Target="../tags/tag509.xml"/><Relationship Id="rId15" Type="http://schemas.openxmlformats.org/officeDocument/2006/relationships/tags" Target="../tags/tag374.xml"/><Relationship Id="rId149" Type="http://schemas.openxmlformats.org/officeDocument/2006/relationships/tags" Target="../tags/tag508.xml"/><Relationship Id="rId148" Type="http://schemas.openxmlformats.org/officeDocument/2006/relationships/tags" Target="../tags/tag507.xml"/><Relationship Id="rId147" Type="http://schemas.openxmlformats.org/officeDocument/2006/relationships/tags" Target="../tags/tag506.xml"/><Relationship Id="rId146" Type="http://schemas.openxmlformats.org/officeDocument/2006/relationships/tags" Target="../tags/tag505.xml"/><Relationship Id="rId145" Type="http://schemas.openxmlformats.org/officeDocument/2006/relationships/tags" Target="../tags/tag504.xml"/><Relationship Id="rId144" Type="http://schemas.openxmlformats.org/officeDocument/2006/relationships/tags" Target="../tags/tag503.xml"/><Relationship Id="rId143" Type="http://schemas.openxmlformats.org/officeDocument/2006/relationships/tags" Target="../tags/tag502.xml"/><Relationship Id="rId142" Type="http://schemas.openxmlformats.org/officeDocument/2006/relationships/tags" Target="../tags/tag501.xml"/><Relationship Id="rId141" Type="http://schemas.openxmlformats.org/officeDocument/2006/relationships/tags" Target="../tags/tag500.xml"/><Relationship Id="rId140" Type="http://schemas.openxmlformats.org/officeDocument/2006/relationships/tags" Target="../tags/tag499.xml"/><Relationship Id="rId14" Type="http://schemas.openxmlformats.org/officeDocument/2006/relationships/tags" Target="../tags/tag373.xml"/><Relationship Id="rId139" Type="http://schemas.openxmlformats.org/officeDocument/2006/relationships/tags" Target="../tags/tag498.xml"/><Relationship Id="rId138" Type="http://schemas.openxmlformats.org/officeDocument/2006/relationships/tags" Target="../tags/tag497.xml"/><Relationship Id="rId137" Type="http://schemas.openxmlformats.org/officeDocument/2006/relationships/tags" Target="../tags/tag496.xml"/><Relationship Id="rId136" Type="http://schemas.openxmlformats.org/officeDocument/2006/relationships/tags" Target="../tags/tag495.xml"/><Relationship Id="rId135" Type="http://schemas.openxmlformats.org/officeDocument/2006/relationships/tags" Target="../tags/tag494.xml"/><Relationship Id="rId134" Type="http://schemas.openxmlformats.org/officeDocument/2006/relationships/tags" Target="../tags/tag493.xml"/><Relationship Id="rId133" Type="http://schemas.openxmlformats.org/officeDocument/2006/relationships/tags" Target="../tags/tag492.xml"/><Relationship Id="rId132" Type="http://schemas.openxmlformats.org/officeDocument/2006/relationships/tags" Target="../tags/tag491.xml"/><Relationship Id="rId131" Type="http://schemas.openxmlformats.org/officeDocument/2006/relationships/tags" Target="../tags/tag490.xml"/><Relationship Id="rId130" Type="http://schemas.openxmlformats.org/officeDocument/2006/relationships/tags" Target="../tags/tag489.xml"/><Relationship Id="rId13" Type="http://schemas.openxmlformats.org/officeDocument/2006/relationships/tags" Target="../tags/tag372.xml"/><Relationship Id="rId129" Type="http://schemas.openxmlformats.org/officeDocument/2006/relationships/tags" Target="../tags/tag488.xml"/><Relationship Id="rId128" Type="http://schemas.openxmlformats.org/officeDocument/2006/relationships/tags" Target="../tags/tag487.xml"/><Relationship Id="rId127" Type="http://schemas.openxmlformats.org/officeDocument/2006/relationships/tags" Target="../tags/tag486.xml"/><Relationship Id="rId126" Type="http://schemas.openxmlformats.org/officeDocument/2006/relationships/tags" Target="../tags/tag485.xml"/><Relationship Id="rId125" Type="http://schemas.openxmlformats.org/officeDocument/2006/relationships/tags" Target="../tags/tag484.xml"/><Relationship Id="rId124" Type="http://schemas.openxmlformats.org/officeDocument/2006/relationships/tags" Target="../tags/tag483.xml"/><Relationship Id="rId123" Type="http://schemas.openxmlformats.org/officeDocument/2006/relationships/tags" Target="../tags/tag482.xml"/><Relationship Id="rId122" Type="http://schemas.openxmlformats.org/officeDocument/2006/relationships/tags" Target="../tags/tag481.xml"/><Relationship Id="rId121" Type="http://schemas.openxmlformats.org/officeDocument/2006/relationships/tags" Target="../tags/tag480.xml"/><Relationship Id="rId120" Type="http://schemas.openxmlformats.org/officeDocument/2006/relationships/tags" Target="../tags/tag479.xml"/><Relationship Id="rId12" Type="http://schemas.openxmlformats.org/officeDocument/2006/relationships/tags" Target="../tags/tag371.xml"/><Relationship Id="rId119" Type="http://schemas.openxmlformats.org/officeDocument/2006/relationships/tags" Target="../tags/tag478.xml"/><Relationship Id="rId118" Type="http://schemas.openxmlformats.org/officeDocument/2006/relationships/tags" Target="../tags/tag477.xml"/><Relationship Id="rId117" Type="http://schemas.openxmlformats.org/officeDocument/2006/relationships/tags" Target="../tags/tag476.xml"/><Relationship Id="rId116" Type="http://schemas.openxmlformats.org/officeDocument/2006/relationships/tags" Target="../tags/tag475.xml"/><Relationship Id="rId115" Type="http://schemas.openxmlformats.org/officeDocument/2006/relationships/tags" Target="../tags/tag474.xml"/><Relationship Id="rId114" Type="http://schemas.openxmlformats.org/officeDocument/2006/relationships/tags" Target="../tags/tag473.xml"/><Relationship Id="rId113" Type="http://schemas.openxmlformats.org/officeDocument/2006/relationships/tags" Target="../tags/tag472.xml"/><Relationship Id="rId112" Type="http://schemas.openxmlformats.org/officeDocument/2006/relationships/tags" Target="../tags/tag471.xml"/><Relationship Id="rId111" Type="http://schemas.openxmlformats.org/officeDocument/2006/relationships/tags" Target="../tags/tag470.xml"/><Relationship Id="rId110" Type="http://schemas.openxmlformats.org/officeDocument/2006/relationships/tags" Target="../tags/tag469.xml"/><Relationship Id="rId11" Type="http://schemas.openxmlformats.org/officeDocument/2006/relationships/tags" Target="../tags/tag370.xml"/><Relationship Id="rId109" Type="http://schemas.openxmlformats.org/officeDocument/2006/relationships/tags" Target="../tags/tag468.xml"/><Relationship Id="rId108" Type="http://schemas.openxmlformats.org/officeDocument/2006/relationships/tags" Target="../tags/tag467.xml"/><Relationship Id="rId107" Type="http://schemas.openxmlformats.org/officeDocument/2006/relationships/tags" Target="../tags/tag466.xml"/><Relationship Id="rId106" Type="http://schemas.openxmlformats.org/officeDocument/2006/relationships/tags" Target="../tags/tag465.xml"/><Relationship Id="rId105" Type="http://schemas.openxmlformats.org/officeDocument/2006/relationships/tags" Target="../tags/tag464.xml"/><Relationship Id="rId104" Type="http://schemas.openxmlformats.org/officeDocument/2006/relationships/tags" Target="../tags/tag463.xml"/><Relationship Id="rId103" Type="http://schemas.openxmlformats.org/officeDocument/2006/relationships/tags" Target="../tags/tag462.xml"/><Relationship Id="rId102" Type="http://schemas.openxmlformats.org/officeDocument/2006/relationships/tags" Target="../tags/tag461.xml"/><Relationship Id="rId101" Type="http://schemas.openxmlformats.org/officeDocument/2006/relationships/tags" Target="../tags/tag460.xml"/><Relationship Id="rId100" Type="http://schemas.openxmlformats.org/officeDocument/2006/relationships/tags" Target="../tags/tag459.xml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46.xml"/><Relationship Id="rId3" Type="http://schemas.openxmlformats.org/officeDocument/2006/relationships/image" Target="../media/image39.GIF"/><Relationship Id="rId2" Type="http://schemas.openxmlformats.org/officeDocument/2006/relationships/tags" Target="../tags/tag545.xml"/><Relationship Id="rId1" Type="http://schemas.openxmlformats.org/officeDocument/2006/relationships/tags" Target="../tags/tag54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555.xml"/><Relationship Id="rId8" Type="http://schemas.openxmlformats.org/officeDocument/2006/relationships/tags" Target="../tags/tag554.xml"/><Relationship Id="rId7" Type="http://schemas.openxmlformats.org/officeDocument/2006/relationships/tags" Target="../tags/tag553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3" Type="http://schemas.openxmlformats.org/officeDocument/2006/relationships/tags" Target="../tags/tag549.xml"/><Relationship Id="rId2" Type="http://schemas.openxmlformats.org/officeDocument/2006/relationships/tags" Target="../tags/tag548.xml"/><Relationship Id="rId19" Type="http://schemas.openxmlformats.org/officeDocument/2006/relationships/slideLayout" Target="../slideLayouts/slideLayout12.xml"/><Relationship Id="rId18" Type="http://schemas.openxmlformats.org/officeDocument/2006/relationships/image" Target="../media/image40.png"/><Relationship Id="rId17" Type="http://schemas.openxmlformats.org/officeDocument/2006/relationships/tags" Target="../tags/tag563.xml"/><Relationship Id="rId16" Type="http://schemas.openxmlformats.org/officeDocument/2006/relationships/tags" Target="../tags/tag562.xml"/><Relationship Id="rId15" Type="http://schemas.openxmlformats.org/officeDocument/2006/relationships/tags" Target="../tags/tag561.xml"/><Relationship Id="rId14" Type="http://schemas.openxmlformats.org/officeDocument/2006/relationships/tags" Target="../tags/tag560.xml"/><Relationship Id="rId13" Type="http://schemas.openxmlformats.org/officeDocument/2006/relationships/tags" Target="../tags/tag559.xml"/><Relationship Id="rId12" Type="http://schemas.openxmlformats.org/officeDocument/2006/relationships/tags" Target="../tags/tag558.xml"/><Relationship Id="rId11" Type="http://schemas.openxmlformats.org/officeDocument/2006/relationships/tags" Target="../tags/tag557.xml"/><Relationship Id="rId10" Type="http://schemas.openxmlformats.org/officeDocument/2006/relationships/tags" Target="../tags/tag556.xml"/><Relationship Id="rId1" Type="http://schemas.openxmlformats.org/officeDocument/2006/relationships/tags" Target="../tags/tag54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69.xml"/><Relationship Id="rId6" Type="http://schemas.openxmlformats.org/officeDocument/2006/relationships/image" Target="../media/image41.png"/><Relationship Id="rId5" Type="http://schemas.openxmlformats.org/officeDocument/2006/relationships/tags" Target="../tags/tag568.xml"/><Relationship Id="rId4" Type="http://schemas.openxmlformats.org/officeDocument/2006/relationships/tags" Target="../tags/tag567.xml"/><Relationship Id="rId3" Type="http://schemas.openxmlformats.org/officeDocument/2006/relationships/tags" Target="../tags/tag566.xml"/><Relationship Id="rId2" Type="http://schemas.openxmlformats.org/officeDocument/2006/relationships/tags" Target="../tags/tag565.xml"/><Relationship Id="rId1" Type="http://schemas.openxmlformats.org/officeDocument/2006/relationships/tags" Target="../tags/tag56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tags" Target="../tags/tag570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579.xml"/><Relationship Id="rId7" Type="http://schemas.openxmlformats.org/officeDocument/2006/relationships/tags" Target="../tags/tag578.xml"/><Relationship Id="rId6" Type="http://schemas.openxmlformats.org/officeDocument/2006/relationships/tags" Target="../tags/tag577.xml"/><Relationship Id="rId5" Type="http://schemas.openxmlformats.org/officeDocument/2006/relationships/tags" Target="../tags/tag576.xml"/><Relationship Id="rId4" Type="http://schemas.openxmlformats.org/officeDocument/2006/relationships/tags" Target="../tags/tag575.xml"/><Relationship Id="rId3" Type="http://schemas.openxmlformats.org/officeDocument/2006/relationships/tags" Target="../tags/tag574.xml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80.xml"/><Relationship Id="rId1" Type="http://schemas.openxmlformats.org/officeDocument/2006/relationships/tags" Target="../tags/tag57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8.jpeg"/><Relationship Id="rId1" Type="http://schemas.openxmlformats.org/officeDocument/2006/relationships/tags" Target="../tags/tag1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85.xml"/><Relationship Id="rId4" Type="http://schemas.openxmlformats.org/officeDocument/2006/relationships/tags" Target="../tags/tag584.xml"/><Relationship Id="rId3" Type="http://schemas.openxmlformats.org/officeDocument/2006/relationships/tags" Target="../tags/tag583.xml"/><Relationship Id="rId2" Type="http://schemas.openxmlformats.org/officeDocument/2006/relationships/tags" Target="../tags/tag582.xml"/><Relationship Id="rId1" Type="http://schemas.openxmlformats.org/officeDocument/2006/relationships/tags" Target="../tags/tag581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tags" Target="../tags/tag587.xml"/><Relationship Id="rId3" Type="http://schemas.microsoft.com/office/2007/relationships/media" Target="file:///C:\Users\wanlong\Desktop\4.1%20&#34987;&#21160;&#36816;&#36755;&#65288;&#35838;&#20214;&#65289;-2020-2021&#23398;&#24180;&#39640;&#19968;&#29983;&#29289;&#22791;&#35838;&#26080;&#24551;&#31934;&#32654;&#21516;&#27493;&#35838;&#20214;+&#22909;&#39064;&#24517;&#21047;&#65288;2019&#20154;&#25945;&#29256;&#24517;&#20462;1&#65289;\&#34987;&#21160;&#36816;&#36755;&#35270;&#39057;&#31616;&#20171;.mp4" TargetMode="External"/><Relationship Id="rId2" Type="http://schemas.openxmlformats.org/officeDocument/2006/relationships/video" Target="file:///C:\Users\wanlong\Desktop\4.1%20&#34987;&#21160;&#36816;&#36755;&#65288;&#35838;&#20214;&#65289;-2020-2021&#23398;&#24180;&#39640;&#19968;&#29983;&#29289;&#22791;&#35838;&#26080;&#24551;&#31934;&#32654;&#21516;&#27493;&#35838;&#20214;+&#22909;&#39064;&#24517;&#21047;&#65288;2019&#20154;&#25945;&#29256;&#24517;&#20462;1&#65289;\&#34987;&#21160;&#36816;&#36755;&#35270;&#39057;&#31616;&#20171;.mp4" TargetMode="External"/><Relationship Id="rId1" Type="http://schemas.openxmlformats.org/officeDocument/2006/relationships/tags" Target="../tags/tag586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3" Type="http://schemas.openxmlformats.org/officeDocument/2006/relationships/tags" Target="../tags/tag590.xml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608.xml"/><Relationship Id="rId20" Type="http://schemas.openxmlformats.org/officeDocument/2006/relationships/tags" Target="../tags/tag607.xml"/><Relationship Id="rId2" Type="http://schemas.openxmlformats.org/officeDocument/2006/relationships/tags" Target="../tags/tag589.xml"/><Relationship Id="rId19" Type="http://schemas.openxmlformats.org/officeDocument/2006/relationships/tags" Target="../tags/tag606.xml"/><Relationship Id="rId18" Type="http://schemas.openxmlformats.org/officeDocument/2006/relationships/tags" Target="../tags/tag605.xml"/><Relationship Id="rId17" Type="http://schemas.openxmlformats.org/officeDocument/2006/relationships/tags" Target="../tags/tag604.xml"/><Relationship Id="rId16" Type="http://schemas.openxmlformats.org/officeDocument/2006/relationships/tags" Target="../tags/tag603.xml"/><Relationship Id="rId15" Type="http://schemas.openxmlformats.org/officeDocument/2006/relationships/tags" Target="../tags/tag602.xml"/><Relationship Id="rId14" Type="http://schemas.openxmlformats.org/officeDocument/2006/relationships/tags" Target="../tags/tag601.xml"/><Relationship Id="rId13" Type="http://schemas.openxmlformats.org/officeDocument/2006/relationships/tags" Target="../tags/tag600.xml"/><Relationship Id="rId12" Type="http://schemas.openxmlformats.org/officeDocument/2006/relationships/tags" Target="../tags/tag599.xml"/><Relationship Id="rId11" Type="http://schemas.openxmlformats.org/officeDocument/2006/relationships/tags" Target="../tags/tag598.xml"/><Relationship Id="rId10" Type="http://schemas.openxmlformats.org/officeDocument/2006/relationships/tags" Target="../tags/tag597.xml"/><Relationship Id="rId1" Type="http://schemas.openxmlformats.org/officeDocument/2006/relationships/tags" Target="../tags/tag588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620.xml"/><Relationship Id="rId82" Type="http://schemas.openxmlformats.org/officeDocument/2006/relationships/slideLayout" Target="../slideLayouts/slideLayout7.xml"/><Relationship Id="rId81" Type="http://schemas.openxmlformats.org/officeDocument/2006/relationships/tags" Target="../tags/tag692.xml"/><Relationship Id="rId80" Type="http://schemas.openxmlformats.org/officeDocument/2006/relationships/tags" Target="../tags/tag691.xml"/><Relationship Id="rId8" Type="http://schemas.openxmlformats.org/officeDocument/2006/relationships/tags" Target="../tags/tag619.xml"/><Relationship Id="rId79" Type="http://schemas.openxmlformats.org/officeDocument/2006/relationships/tags" Target="../tags/tag690.xml"/><Relationship Id="rId78" Type="http://schemas.openxmlformats.org/officeDocument/2006/relationships/tags" Target="../tags/tag689.xml"/><Relationship Id="rId77" Type="http://schemas.openxmlformats.org/officeDocument/2006/relationships/tags" Target="../tags/tag688.xml"/><Relationship Id="rId76" Type="http://schemas.openxmlformats.org/officeDocument/2006/relationships/tags" Target="../tags/tag687.xml"/><Relationship Id="rId75" Type="http://schemas.openxmlformats.org/officeDocument/2006/relationships/tags" Target="../tags/tag686.xml"/><Relationship Id="rId74" Type="http://schemas.openxmlformats.org/officeDocument/2006/relationships/tags" Target="../tags/tag685.xml"/><Relationship Id="rId73" Type="http://schemas.openxmlformats.org/officeDocument/2006/relationships/tags" Target="../tags/tag684.xml"/><Relationship Id="rId72" Type="http://schemas.openxmlformats.org/officeDocument/2006/relationships/tags" Target="../tags/tag683.xml"/><Relationship Id="rId71" Type="http://schemas.openxmlformats.org/officeDocument/2006/relationships/tags" Target="../tags/tag682.xml"/><Relationship Id="rId70" Type="http://schemas.openxmlformats.org/officeDocument/2006/relationships/tags" Target="../tags/tag681.xml"/><Relationship Id="rId7" Type="http://schemas.openxmlformats.org/officeDocument/2006/relationships/tags" Target="../tags/tag618.xml"/><Relationship Id="rId69" Type="http://schemas.openxmlformats.org/officeDocument/2006/relationships/tags" Target="../tags/tag680.xml"/><Relationship Id="rId68" Type="http://schemas.openxmlformats.org/officeDocument/2006/relationships/tags" Target="../tags/tag679.xml"/><Relationship Id="rId67" Type="http://schemas.openxmlformats.org/officeDocument/2006/relationships/tags" Target="../tags/tag678.xml"/><Relationship Id="rId66" Type="http://schemas.openxmlformats.org/officeDocument/2006/relationships/tags" Target="../tags/tag677.xml"/><Relationship Id="rId65" Type="http://schemas.openxmlformats.org/officeDocument/2006/relationships/tags" Target="../tags/tag676.xml"/><Relationship Id="rId64" Type="http://schemas.openxmlformats.org/officeDocument/2006/relationships/tags" Target="../tags/tag675.xml"/><Relationship Id="rId63" Type="http://schemas.openxmlformats.org/officeDocument/2006/relationships/tags" Target="../tags/tag674.xml"/><Relationship Id="rId62" Type="http://schemas.openxmlformats.org/officeDocument/2006/relationships/tags" Target="../tags/tag673.xml"/><Relationship Id="rId61" Type="http://schemas.openxmlformats.org/officeDocument/2006/relationships/tags" Target="../tags/tag672.xml"/><Relationship Id="rId60" Type="http://schemas.openxmlformats.org/officeDocument/2006/relationships/tags" Target="../tags/tag671.xml"/><Relationship Id="rId6" Type="http://schemas.openxmlformats.org/officeDocument/2006/relationships/tags" Target="../tags/tag617.xml"/><Relationship Id="rId59" Type="http://schemas.openxmlformats.org/officeDocument/2006/relationships/tags" Target="../tags/tag670.xml"/><Relationship Id="rId58" Type="http://schemas.openxmlformats.org/officeDocument/2006/relationships/tags" Target="../tags/tag669.xml"/><Relationship Id="rId57" Type="http://schemas.openxmlformats.org/officeDocument/2006/relationships/tags" Target="../tags/tag668.xml"/><Relationship Id="rId56" Type="http://schemas.openxmlformats.org/officeDocument/2006/relationships/tags" Target="../tags/tag667.xml"/><Relationship Id="rId55" Type="http://schemas.openxmlformats.org/officeDocument/2006/relationships/tags" Target="../tags/tag666.xml"/><Relationship Id="rId54" Type="http://schemas.openxmlformats.org/officeDocument/2006/relationships/tags" Target="../tags/tag665.xml"/><Relationship Id="rId53" Type="http://schemas.openxmlformats.org/officeDocument/2006/relationships/tags" Target="../tags/tag664.xml"/><Relationship Id="rId52" Type="http://schemas.openxmlformats.org/officeDocument/2006/relationships/tags" Target="../tags/tag663.xml"/><Relationship Id="rId51" Type="http://schemas.openxmlformats.org/officeDocument/2006/relationships/tags" Target="../tags/tag662.xml"/><Relationship Id="rId50" Type="http://schemas.openxmlformats.org/officeDocument/2006/relationships/tags" Target="../tags/tag661.xml"/><Relationship Id="rId5" Type="http://schemas.openxmlformats.org/officeDocument/2006/relationships/tags" Target="../tags/tag616.xml"/><Relationship Id="rId49" Type="http://schemas.openxmlformats.org/officeDocument/2006/relationships/tags" Target="../tags/tag660.xml"/><Relationship Id="rId48" Type="http://schemas.openxmlformats.org/officeDocument/2006/relationships/tags" Target="../tags/tag659.xml"/><Relationship Id="rId47" Type="http://schemas.openxmlformats.org/officeDocument/2006/relationships/tags" Target="../tags/tag658.xml"/><Relationship Id="rId46" Type="http://schemas.openxmlformats.org/officeDocument/2006/relationships/tags" Target="../tags/tag657.xml"/><Relationship Id="rId45" Type="http://schemas.openxmlformats.org/officeDocument/2006/relationships/tags" Target="../tags/tag656.xml"/><Relationship Id="rId44" Type="http://schemas.openxmlformats.org/officeDocument/2006/relationships/tags" Target="../tags/tag655.xml"/><Relationship Id="rId43" Type="http://schemas.openxmlformats.org/officeDocument/2006/relationships/tags" Target="../tags/tag654.xml"/><Relationship Id="rId42" Type="http://schemas.openxmlformats.org/officeDocument/2006/relationships/tags" Target="../tags/tag653.xml"/><Relationship Id="rId41" Type="http://schemas.openxmlformats.org/officeDocument/2006/relationships/tags" Target="../tags/tag652.xml"/><Relationship Id="rId40" Type="http://schemas.openxmlformats.org/officeDocument/2006/relationships/tags" Target="../tags/tag651.xml"/><Relationship Id="rId4" Type="http://schemas.openxmlformats.org/officeDocument/2006/relationships/tags" Target="../tags/tag615.xml"/><Relationship Id="rId39" Type="http://schemas.openxmlformats.org/officeDocument/2006/relationships/tags" Target="../tags/tag650.xml"/><Relationship Id="rId38" Type="http://schemas.openxmlformats.org/officeDocument/2006/relationships/tags" Target="../tags/tag649.xml"/><Relationship Id="rId37" Type="http://schemas.openxmlformats.org/officeDocument/2006/relationships/tags" Target="../tags/tag648.xml"/><Relationship Id="rId36" Type="http://schemas.openxmlformats.org/officeDocument/2006/relationships/tags" Target="../tags/tag647.xml"/><Relationship Id="rId35" Type="http://schemas.openxmlformats.org/officeDocument/2006/relationships/tags" Target="../tags/tag646.xml"/><Relationship Id="rId34" Type="http://schemas.openxmlformats.org/officeDocument/2006/relationships/tags" Target="../tags/tag645.xml"/><Relationship Id="rId33" Type="http://schemas.openxmlformats.org/officeDocument/2006/relationships/tags" Target="../tags/tag644.xml"/><Relationship Id="rId32" Type="http://schemas.openxmlformats.org/officeDocument/2006/relationships/tags" Target="../tags/tag643.xml"/><Relationship Id="rId31" Type="http://schemas.openxmlformats.org/officeDocument/2006/relationships/tags" Target="../tags/tag642.xml"/><Relationship Id="rId30" Type="http://schemas.openxmlformats.org/officeDocument/2006/relationships/tags" Target="../tags/tag641.xml"/><Relationship Id="rId3" Type="http://schemas.openxmlformats.org/officeDocument/2006/relationships/tags" Target="../tags/tag614.xml"/><Relationship Id="rId29" Type="http://schemas.openxmlformats.org/officeDocument/2006/relationships/tags" Target="../tags/tag640.xml"/><Relationship Id="rId28" Type="http://schemas.openxmlformats.org/officeDocument/2006/relationships/tags" Target="../tags/tag639.xml"/><Relationship Id="rId27" Type="http://schemas.openxmlformats.org/officeDocument/2006/relationships/tags" Target="../tags/tag638.xml"/><Relationship Id="rId26" Type="http://schemas.openxmlformats.org/officeDocument/2006/relationships/tags" Target="../tags/tag637.xml"/><Relationship Id="rId25" Type="http://schemas.openxmlformats.org/officeDocument/2006/relationships/tags" Target="../tags/tag636.xml"/><Relationship Id="rId24" Type="http://schemas.openxmlformats.org/officeDocument/2006/relationships/tags" Target="../tags/tag635.xml"/><Relationship Id="rId23" Type="http://schemas.openxmlformats.org/officeDocument/2006/relationships/tags" Target="../tags/tag634.xml"/><Relationship Id="rId22" Type="http://schemas.openxmlformats.org/officeDocument/2006/relationships/tags" Target="../tags/tag633.xml"/><Relationship Id="rId21" Type="http://schemas.openxmlformats.org/officeDocument/2006/relationships/tags" Target="../tags/tag632.xml"/><Relationship Id="rId20" Type="http://schemas.openxmlformats.org/officeDocument/2006/relationships/tags" Target="../tags/tag631.xml"/><Relationship Id="rId2" Type="http://schemas.openxmlformats.org/officeDocument/2006/relationships/tags" Target="../tags/tag613.xml"/><Relationship Id="rId19" Type="http://schemas.openxmlformats.org/officeDocument/2006/relationships/tags" Target="../tags/tag630.xml"/><Relationship Id="rId18" Type="http://schemas.openxmlformats.org/officeDocument/2006/relationships/tags" Target="../tags/tag629.xml"/><Relationship Id="rId17" Type="http://schemas.openxmlformats.org/officeDocument/2006/relationships/tags" Target="../tags/tag628.xml"/><Relationship Id="rId16" Type="http://schemas.openxmlformats.org/officeDocument/2006/relationships/tags" Target="../tags/tag627.xml"/><Relationship Id="rId15" Type="http://schemas.openxmlformats.org/officeDocument/2006/relationships/tags" Target="../tags/tag626.xml"/><Relationship Id="rId14" Type="http://schemas.openxmlformats.org/officeDocument/2006/relationships/tags" Target="../tags/tag625.xml"/><Relationship Id="rId13" Type="http://schemas.openxmlformats.org/officeDocument/2006/relationships/tags" Target="../tags/tag624.xml"/><Relationship Id="rId12" Type="http://schemas.openxmlformats.org/officeDocument/2006/relationships/tags" Target="../tags/tag623.xml"/><Relationship Id="rId11" Type="http://schemas.openxmlformats.org/officeDocument/2006/relationships/tags" Target="../tags/tag622.xml"/><Relationship Id="rId10" Type="http://schemas.openxmlformats.org/officeDocument/2006/relationships/tags" Target="../tags/tag621.xml"/><Relationship Id="rId1" Type="http://schemas.openxmlformats.org/officeDocument/2006/relationships/tags" Target="../tags/tag61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701.xml"/><Relationship Id="rId8" Type="http://schemas.openxmlformats.org/officeDocument/2006/relationships/tags" Target="../tags/tag700.xml"/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10" Type="http://schemas.openxmlformats.org/officeDocument/2006/relationships/tags" Target="../tags/tag702.xml"/><Relationship Id="rId1" Type="http://schemas.openxmlformats.org/officeDocument/2006/relationships/tags" Target="../tags/tag69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../media/image14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_pic_quater_left_dow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00" y="6244590"/>
            <a:ext cx="540068" cy="612775"/>
          </a:xfrm>
          <a:prstGeom prst="rect">
            <a:avLst/>
          </a:prstGeom>
        </p:spPr>
      </p:pic>
      <p:pic>
        <p:nvPicPr>
          <p:cNvPr id="3" name="图片 2" descr="从5"/>
          <p:cNvPicPr>
            <a:picLocks noChangeAspect="1"/>
          </p:cNvPicPr>
          <p:nvPr/>
        </p:nvPicPr>
        <p:blipFill>
          <a:blip r:embed="rId3"/>
          <a:srcRect l="29242" t="21490" r="27980" b="18869"/>
          <a:stretch>
            <a:fillRect/>
          </a:stretch>
        </p:blipFill>
        <p:spPr>
          <a:xfrm>
            <a:off x="2064385" y="1772920"/>
            <a:ext cx="3293110" cy="275971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520055" y="2924810"/>
            <a:ext cx="79184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微信图片_20210702180602"/>
          <p:cNvPicPr>
            <a:picLocks noChangeAspect="1"/>
          </p:cNvPicPr>
          <p:nvPr/>
        </p:nvPicPr>
        <p:blipFill>
          <a:blip r:embed="rId4"/>
          <a:srcRect l="17271" t="-15753" r="12701" b="12995"/>
          <a:stretch>
            <a:fillRect/>
          </a:stretch>
        </p:blipFill>
        <p:spPr>
          <a:xfrm rot="5400000">
            <a:off x="7303770" y="-522605"/>
            <a:ext cx="4799965" cy="5844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87385" y="4990465"/>
            <a:ext cx="16478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400">
                <a:latin typeface="Arial" panose="020B0604020202020204" pitchFamily="34" charset="0"/>
                <a:ea typeface="宋体" panose="02010600030101010101" pitchFamily="2" charset="-122"/>
              </a:rPr>
              <a:t>清水</a:t>
            </a:r>
            <a:endParaRPr lang="zh-CN" altLang="en-US" sz="4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9780" y="4990465"/>
            <a:ext cx="16649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400">
                <a:latin typeface="Arial" panose="020B0604020202020204" pitchFamily="34" charset="0"/>
                <a:ea typeface="宋体" panose="02010600030101010101" pitchFamily="2" charset="-122"/>
              </a:rPr>
              <a:t>葱段</a:t>
            </a:r>
            <a:endParaRPr lang="zh-CN" altLang="en-US" sz="4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26435" y="656774"/>
            <a:ext cx="928977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2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、如果用一层纱布代替玻璃纸，漏斗管内的液面还会升高吗？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3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、如果烧杯中不是清水，而是同样浓度的蔗糖溶液，漏斗管内的液面还会升高吗？</a:t>
            </a:r>
            <a:endParaRPr lang="en-US" altLang="zh-CN" sz="3200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7669" y="2900607"/>
            <a:ext cx="9289774" cy="499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9525"/>
            <a:ext cx="659574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r>
              <a:rPr lang="en-US" altLang="zh-CN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---</a:t>
            </a: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渗透作用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90725" y="3999865"/>
            <a:ext cx="7784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/>
              <a:t>请你总结发生渗透作用的条件</a:t>
            </a:r>
            <a:endParaRPr lang="zh-CN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ísľíḑe"/>
          <p:cNvSpPr/>
          <p:nvPr>
            <p:custDataLst>
              <p:tags r:id="rId1"/>
            </p:custDataLst>
          </p:nvPr>
        </p:nvSpPr>
        <p:spPr bwMode="auto">
          <a:xfrm>
            <a:off x="1883341" y="1443485"/>
            <a:ext cx="7896166" cy="87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一些物质可以通过，另一些物质不能通过的多孔性薄膜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如玻璃纸、鸡蛋的壳膜、鱼鳔、动物膀胱膜、肠衣等</a:t>
            </a:r>
            <a:endParaRPr lang="en-US" altLang="zh-CN" sz="2400" dirty="0">
              <a:latin typeface="+mn-ea"/>
            </a:endParaRPr>
          </a:p>
        </p:txBody>
      </p:sp>
      <p:sp>
        <p:nvSpPr>
          <p:cNvPr id="13" name="îšlide"/>
          <p:cNvSpPr txBox="1"/>
          <p:nvPr>
            <p:custDataLst>
              <p:tags r:id="rId2"/>
            </p:custDataLst>
          </p:nvPr>
        </p:nvSpPr>
        <p:spPr bwMode="auto">
          <a:xfrm>
            <a:off x="2133692" y="897541"/>
            <a:ext cx="2213022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/>
              <a:t>半透膜</a:t>
            </a:r>
            <a:endParaRPr lang="en-US" altLang="zh-CN" sz="2800" b="1" dirty="0"/>
          </a:p>
        </p:txBody>
      </p: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2133692" y="1403185"/>
            <a:ext cx="7222343" cy="2653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ïslíḓè"/>
          <p:cNvSpPr/>
          <p:nvPr>
            <p:custDataLst>
              <p:tags r:id="rId4"/>
            </p:custDataLst>
          </p:nvPr>
        </p:nvSpPr>
        <p:spPr bwMode="auto">
          <a:xfrm>
            <a:off x="1842611" y="2979674"/>
            <a:ext cx="8414573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根据半透膜是否具有生物活性，将其分为生物膜和非生物膜</a:t>
            </a:r>
            <a:endParaRPr lang="en-US" altLang="zh-CN" sz="2400" dirty="0">
              <a:latin typeface="+mn-ea"/>
            </a:endParaRPr>
          </a:p>
        </p:txBody>
      </p:sp>
      <p:sp>
        <p:nvSpPr>
          <p:cNvPr id="16" name="íśļïḑê"/>
          <p:cNvSpPr txBox="1"/>
          <p:nvPr>
            <p:custDataLst>
              <p:tags r:id="rId5"/>
            </p:custDataLst>
          </p:nvPr>
        </p:nvSpPr>
        <p:spPr bwMode="auto">
          <a:xfrm>
            <a:off x="2127790" y="2484238"/>
            <a:ext cx="2179169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/>
              <a:t>生物膜</a:t>
            </a:r>
            <a:endParaRPr lang="en-US" altLang="zh-CN" sz="2800" b="1" dirty="0"/>
          </a:p>
        </p:txBody>
      </p: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>
            <a:off x="2127790" y="2989882"/>
            <a:ext cx="738727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îṥļîďè"/>
          <p:cNvSpPr/>
          <p:nvPr>
            <p:custDataLst>
              <p:tags r:id="rId7"/>
            </p:custDataLst>
          </p:nvPr>
        </p:nvSpPr>
        <p:spPr bwMode="auto">
          <a:xfrm>
            <a:off x="1883341" y="4118313"/>
            <a:ext cx="8373843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指具有活性的生物膜。对物质的通过既具有半透膜的物理性质，还具有主动的选择性，如细胞膜</a:t>
            </a:r>
            <a:endParaRPr lang="en-US" altLang="zh-CN" sz="2400" dirty="0">
              <a:latin typeface="+mn-ea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+mn-ea"/>
              </a:rPr>
              <a:t>选择透过性膜一定是半透膜，半透膜不一定是选择透过性膜</a:t>
            </a:r>
            <a:endParaRPr lang="en-US" altLang="zh-CN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9" name="íş1íḋé"/>
          <p:cNvSpPr txBox="1"/>
          <p:nvPr>
            <p:custDataLst>
              <p:tags r:id="rId8"/>
            </p:custDataLst>
          </p:nvPr>
        </p:nvSpPr>
        <p:spPr bwMode="auto">
          <a:xfrm>
            <a:off x="2168522" y="3636129"/>
            <a:ext cx="2721534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 dirty="0"/>
              <a:t>选择透过性膜</a:t>
            </a:r>
            <a:endParaRPr lang="en-US" altLang="zh-CN" sz="2800" b="1" dirty="0"/>
          </a:p>
        </p:txBody>
      </p:sp>
      <p:cxnSp>
        <p:nvCxnSpPr>
          <p:cNvPr id="20" name="直接连接符 19"/>
          <p:cNvCxnSpPr/>
          <p:nvPr>
            <p:custDataLst>
              <p:tags r:id="rId9"/>
            </p:custDataLst>
          </p:nvPr>
        </p:nvCxnSpPr>
        <p:spPr>
          <a:xfrm flipV="1">
            <a:off x="2199956" y="4088765"/>
            <a:ext cx="7129575" cy="55816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0" y="9468"/>
            <a:ext cx="556591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r>
              <a:rPr lang="en-US" altLang="zh-CN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渗透作用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295372" y="1194628"/>
            <a:ext cx="10896600" cy="1139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、渗透作用的概念：</a:t>
            </a:r>
            <a:endParaRPr lang="en-US" altLang="zh-CN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l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      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水分子（或其它溶剂分子）通过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半透膜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 的扩散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5372" y="3501205"/>
            <a:ext cx="7777163" cy="5869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渗透作用中水的运输方向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" name="文本框 717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30639" y="4237979"/>
            <a:ext cx="4406262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</a:rPr>
              <a:t>水相对含量高的一侧 </a:t>
            </a:r>
            <a:endParaRPr lang="zh-CN" alt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文本框 719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30639" y="5334279"/>
            <a:ext cx="4406261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</a:rPr>
              <a:t>水相对含量低的一侧 </a:t>
            </a:r>
            <a:endParaRPr lang="en-US" altLang="zh-CN" sz="3200" b="1" dirty="0">
              <a:solidFill>
                <a:srgbClr val="000000"/>
              </a:solidFill>
            </a:endParaRPr>
          </a:p>
        </p:txBody>
      </p:sp>
      <p:sp>
        <p:nvSpPr>
          <p:cNvPr id="6" name="直接连接符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4341990" y="4890026"/>
            <a:ext cx="0" cy="5032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endParaRPr lang="zh-CN" altLang="en-US" sz="3200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1284869" y="2494996"/>
            <a:ext cx="4873148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渗透作用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发生的条件</a:t>
            </a:r>
            <a:endParaRPr lang="zh-CN" altLang="en-US"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20484"/>
          <p:cNvGrpSpPr/>
          <p:nvPr>
            <p:custDataLst>
              <p:tags r:id="rId7"/>
            </p:custDataLst>
          </p:nvPr>
        </p:nvGrpSpPr>
        <p:grpSpPr>
          <a:xfrm>
            <a:off x="5762763" y="2244512"/>
            <a:ext cx="4752976" cy="1216023"/>
            <a:chOff x="0" y="-24"/>
            <a:chExt cx="2994" cy="766"/>
          </a:xfrm>
        </p:grpSpPr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112" y="-24"/>
              <a:ext cx="101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noProof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半透膜</a:t>
              </a:r>
              <a:endParaRPr lang="zh-CN" altLang="en-US" sz="32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9"/>
              </p:custDataLst>
            </p:nvPr>
          </p:nvSpPr>
          <p:spPr>
            <a:xfrm>
              <a:off x="91" y="374"/>
              <a:ext cx="290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noProof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半透膜两侧存在浓度差</a:t>
              </a:r>
              <a:endParaRPr lang="zh-CN" altLang="en-US" sz="32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5" name="左大括号 20487"/>
            <p:cNvSpPr/>
            <p:nvPr>
              <p:custDataLst>
                <p:tags r:id="rId10"/>
              </p:custDataLst>
            </p:nvPr>
          </p:nvSpPr>
          <p:spPr>
            <a:xfrm>
              <a:off x="0" y="45"/>
              <a:ext cx="91" cy="636"/>
            </a:xfrm>
            <a:prstGeom prst="leftBrace">
              <a:avLst>
                <a:gd name="adj1" fmla="val 58047"/>
                <a:gd name="adj2" fmla="val 50000"/>
              </a:avLst>
            </a:prstGeom>
            <a:noFill/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endParaRPr lang="zh-CN" altLang="zh-CN">
                <a:solidFill>
                  <a:srgbClr val="0000CC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395863" y="485484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扩散</a:t>
            </a:r>
            <a:endParaRPr lang="zh-CN" altLang="en-US" sz="2800" dirty="0"/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0" y="9525"/>
            <a:ext cx="4024630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11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>
            <p:custDataLst>
              <p:tags r:id="rId1"/>
            </p:custDataLst>
          </p:nvPr>
        </p:nvSpPr>
        <p:spPr>
          <a:xfrm>
            <a:off x="5341672" y="509184"/>
            <a:ext cx="21080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207D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思考与讨论</a:t>
            </a:r>
            <a:endParaRPr lang="zh-CN" altLang="en-US" sz="2800" b="1" dirty="0">
              <a:solidFill>
                <a:srgbClr val="0207D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Text Box 4"/>
          <p:cNvSpPr txBox="1"/>
          <p:nvPr>
            <p:custDataLst>
              <p:tags r:id="rId2"/>
            </p:custDataLst>
          </p:nvPr>
        </p:nvSpPr>
        <p:spPr>
          <a:xfrm>
            <a:off x="3069534" y="1010899"/>
            <a:ext cx="85128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、如果烧杯中的是蔗糖溶液，漏斗管内是清水，结果会怎样？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 Box 8"/>
          <p:cNvSpPr txBox="1"/>
          <p:nvPr>
            <p:custDataLst>
              <p:tags r:id="rId3"/>
            </p:custDataLst>
          </p:nvPr>
        </p:nvSpPr>
        <p:spPr>
          <a:xfrm>
            <a:off x="4575842" y="1510066"/>
            <a:ext cx="3375462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漏斗管内的液面会下降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 Box 9"/>
          <p:cNvSpPr txBox="1"/>
          <p:nvPr>
            <p:custDataLst>
              <p:tags r:id="rId4"/>
            </p:custDataLst>
          </p:nvPr>
        </p:nvSpPr>
        <p:spPr>
          <a:xfrm>
            <a:off x="3293360" y="2699775"/>
            <a:ext cx="59404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烧杯内蔗糖浓度 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 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漏斗管内蔗糖浓度：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 Box 10"/>
          <p:cNvSpPr txBox="1"/>
          <p:nvPr>
            <p:custDataLst>
              <p:tags r:id="rId5"/>
            </p:custDataLst>
          </p:nvPr>
        </p:nvSpPr>
        <p:spPr>
          <a:xfrm>
            <a:off x="3293901" y="3131880"/>
            <a:ext cx="59658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烧杯内蔗糖浓度 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 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漏斗管内蔗糖浓度：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 Box 11"/>
          <p:cNvSpPr txBox="1"/>
          <p:nvPr>
            <p:custDataLst>
              <p:tags r:id="rId6"/>
            </p:custDataLst>
          </p:nvPr>
        </p:nvSpPr>
        <p:spPr>
          <a:xfrm>
            <a:off x="3326444" y="3536641"/>
            <a:ext cx="590073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烧杯内蔗糖浓度 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漏斗管内蔗糖浓度：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1"/>
          <p:cNvSpPr txBox="1"/>
          <p:nvPr>
            <p:custDataLst>
              <p:tags r:id="rId7"/>
            </p:custDataLst>
          </p:nvPr>
        </p:nvSpPr>
        <p:spPr>
          <a:xfrm>
            <a:off x="3107228" y="2036895"/>
            <a:ext cx="744122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、如果烧杯和漏斗管内都是蔗糖溶液，结果会怎样？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2"/>
          <p:cNvSpPr txBox="1"/>
          <p:nvPr>
            <p:custDataLst>
              <p:tags r:id="rId8"/>
            </p:custDataLst>
          </p:nvPr>
        </p:nvSpPr>
        <p:spPr>
          <a:xfrm>
            <a:off x="8498916" y="2655506"/>
            <a:ext cx="235032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漏斗管液面下降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3"/>
          <p:cNvSpPr txBox="1"/>
          <p:nvPr>
            <p:custDataLst>
              <p:tags r:id="rId9"/>
            </p:custDataLst>
          </p:nvPr>
        </p:nvSpPr>
        <p:spPr>
          <a:xfrm>
            <a:off x="8537251" y="3124110"/>
            <a:ext cx="235032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漏斗管液面上升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4"/>
          <p:cNvSpPr txBox="1"/>
          <p:nvPr>
            <p:custDataLst>
              <p:tags r:id="rId10"/>
            </p:custDataLst>
          </p:nvPr>
        </p:nvSpPr>
        <p:spPr>
          <a:xfrm>
            <a:off x="8563192" y="3522870"/>
            <a:ext cx="235032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漏斗管液面不变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6148"/>
          <p:cNvSpPr txBox="1"/>
          <p:nvPr>
            <p:custDataLst>
              <p:tags r:id="rId11"/>
            </p:custDataLst>
          </p:nvPr>
        </p:nvSpPr>
        <p:spPr>
          <a:xfrm>
            <a:off x="3533079" y="5039018"/>
            <a:ext cx="73804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不会</a:t>
            </a:r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  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漏斗内溶液浓度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仍然高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；漏斗内液柱有静水压</a:t>
            </a:r>
            <a:endParaRPr lang="en-US" altLang="zh-CN" sz="2400" b="1" dirty="0">
              <a:solidFill>
                <a:srgbClr val="0000C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3107228" y="4112175"/>
            <a:ext cx="868505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、如果漏斗管内的液面不再升高，半透膜两侧溶液的浓度大小一样吗？为什么？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/>
          <a:srcRect l="25190" t="11195" r="45271" b="13634"/>
          <a:stretch>
            <a:fillRect/>
          </a:stretch>
        </p:blipFill>
        <p:spPr>
          <a:xfrm>
            <a:off x="145555" y="1241731"/>
            <a:ext cx="2475292" cy="3061545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0" y="9468"/>
            <a:ext cx="556591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r>
              <a:rPr lang="en-US" altLang="zh-CN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渗透作用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6084"/>
          <p:cNvSpPr txBox="1"/>
          <p:nvPr>
            <p:custDataLst>
              <p:tags r:id="rId1"/>
            </p:custDataLst>
          </p:nvPr>
        </p:nvSpPr>
        <p:spPr>
          <a:xfrm>
            <a:off x="4721237" y="639472"/>
            <a:ext cx="2063876" cy="54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类比推理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内容占位符 4608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14330" y="1297647"/>
            <a:ext cx="5616624" cy="36004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3731265" y="4148825"/>
            <a:ext cx="2758367" cy="538266"/>
            <a:chOff x="607" y="2881"/>
            <a:chExt cx="2100" cy="443"/>
          </a:xfrm>
        </p:grpSpPr>
        <p:sp>
          <p:nvSpPr>
            <p:cNvPr id="5" name="直接连接符 46094"/>
            <p:cNvSpPr/>
            <p:nvPr>
              <p:custDataLst>
                <p:tags r:id="rId5"/>
              </p:custDataLst>
            </p:nvPr>
          </p:nvSpPr>
          <p:spPr>
            <a:xfrm flipV="1">
              <a:off x="607" y="3159"/>
              <a:ext cx="616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文本框 46096"/>
            <p:cNvSpPr txBox="1"/>
            <p:nvPr>
              <p:custDataLst>
                <p:tags r:id="rId6"/>
              </p:custDataLst>
            </p:nvPr>
          </p:nvSpPr>
          <p:spPr>
            <a:xfrm>
              <a:off x="957" y="2995"/>
              <a:ext cx="117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342900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细胞膜</a:t>
              </a:r>
              <a:endParaRPr lang="zh-CN" alt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直接连接符 46098"/>
            <p:cNvSpPr/>
            <p:nvPr>
              <p:custDataLst>
                <p:tags r:id="rId7"/>
              </p:custDataLst>
            </p:nvPr>
          </p:nvSpPr>
          <p:spPr>
            <a:xfrm flipV="1">
              <a:off x="1988" y="2881"/>
              <a:ext cx="719" cy="278"/>
            </a:xfrm>
            <a:prstGeom prst="line">
              <a:avLst/>
            </a:prstGeom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3731233" y="3708212"/>
            <a:ext cx="2949415" cy="400051"/>
            <a:chOff x="3772" y="6228"/>
            <a:chExt cx="6193" cy="840"/>
          </a:xfrm>
        </p:grpSpPr>
        <p:sp>
          <p:nvSpPr>
            <p:cNvPr id="9" name="直接连接符 46095"/>
            <p:cNvSpPr/>
            <p:nvPr>
              <p:custDataLst>
                <p:tags r:id="rId9"/>
              </p:custDataLst>
            </p:nvPr>
          </p:nvSpPr>
          <p:spPr>
            <a:xfrm>
              <a:off x="8126" y="6911"/>
              <a:ext cx="1839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10"/>
              </p:custDataLst>
            </p:nvPr>
          </p:nvGrpSpPr>
          <p:grpSpPr>
            <a:xfrm>
              <a:off x="3772" y="6228"/>
              <a:ext cx="5411" cy="840"/>
              <a:chOff x="549" y="2493"/>
              <a:chExt cx="2164" cy="336"/>
            </a:xfrm>
          </p:grpSpPr>
          <p:sp>
            <p:nvSpPr>
              <p:cNvPr id="11" name="文本框 4609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53" y="2493"/>
                <a:ext cx="1860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marL="342900">
                  <a:spcBef>
                    <a:spcPct val="50000"/>
                  </a:spcBef>
                </a:pPr>
                <a:r>
                  <a:rPr lang="zh-CN" altLang="en-US" sz="20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细胞内溶液</a:t>
                </a:r>
                <a:endParaRPr lang="zh-CN" altLang="en-US" sz="2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直接连接符 46097"/>
              <p:cNvSpPr/>
              <p:nvPr>
                <p:custDataLst>
                  <p:tags r:id="rId12"/>
                </p:custDataLst>
              </p:nvPr>
            </p:nvSpPr>
            <p:spPr>
              <a:xfrm>
                <a:off x="549" y="2765"/>
                <a:ext cx="714" cy="0"/>
              </a:xfrm>
              <a:prstGeom prst="line">
                <a:avLst/>
              </a:prstGeom>
              <a:ln w="28575" cap="flat" cmpd="sng">
                <a:solidFill>
                  <a:srgbClr val="FF006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lstStyle/>
              <a:p>
                <a:endParaRPr lang="zh-CN" altLang="en-US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4" name="文本框 46111"/>
          <p:cNvSpPr txBox="1"/>
          <p:nvPr>
            <p:custDataLst>
              <p:tags r:id="rId13"/>
            </p:custDataLst>
          </p:nvPr>
        </p:nvSpPr>
        <p:spPr>
          <a:xfrm>
            <a:off x="6438239" y="4290184"/>
            <a:ext cx="484748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342900"/>
            <a:endParaRPr lang="zh-CN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14"/>
            </p:custDataLst>
          </p:nvPr>
        </p:nvGrpSpPr>
        <p:grpSpPr>
          <a:xfrm>
            <a:off x="4058416" y="3097650"/>
            <a:ext cx="2160271" cy="590073"/>
            <a:chOff x="4459" y="4946"/>
            <a:chExt cx="4536" cy="1239"/>
          </a:xfrm>
        </p:grpSpPr>
        <p:sp>
          <p:nvSpPr>
            <p:cNvPr id="16" name="直接连接符 46095"/>
            <p:cNvSpPr/>
            <p:nvPr>
              <p:custDataLst>
                <p:tags r:id="rId15"/>
              </p:custDataLst>
            </p:nvPr>
          </p:nvSpPr>
          <p:spPr>
            <a:xfrm flipV="1">
              <a:off x="4459" y="5537"/>
              <a:ext cx="2025" cy="648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250" y="4946"/>
              <a:ext cx="1472" cy="84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zh-CN" sz="2000" b="1" dirty="0">
                  <a:solidFill>
                    <a:srgbClr val="FF0000"/>
                  </a:solidFill>
                  <a:sym typeface="+mn-ea"/>
                </a:rPr>
                <a:t>清水</a:t>
              </a:r>
              <a:endParaRPr lang="zh-CN" altLang="zh-CN" sz="2000" b="1" dirty="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18" name="直接连接符 46095"/>
            <p:cNvSpPr/>
            <p:nvPr>
              <p:custDataLst>
                <p:tags r:id="rId17"/>
              </p:custDataLst>
            </p:nvPr>
          </p:nvSpPr>
          <p:spPr>
            <a:xfrm>
              <a:off x="7417" y="5578"/>
              <a:ext cx="1578" cy="337"/>
            </a:xfrm>
            <a:prstGeom prst="line">
              <a:avLst/>
            </a:prstGeom>
            <a:ln w="28575" cap="flat" cmpd="sng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18"/>
            </p:custDataLst>
          </p:nvPr>
        </p:nvSpPr>
        <p:spPr>
          <a:xfrm>
            <a:off x="0" y="9468"/>
            <a:ext cx="556591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r>
              <a:rPr lang="en-US" altLang="zh-CN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渗透作用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组合 120833"/>
          <p:cNvGrpSpPr/>
          <p:nvPr>
            <p:custDataLst>
              <p:tags r:id="rId1"/>
            </p:custDataLst>
          </p:nvPr>
        </p:nvGrpSpPr>
        <p:grpSpPr>
          <a:xfrm>
            <a:off x="1981201" y="994411"/>
            <a:ext cx="4359808" cy="5510206"/>
            <a:chOff x="288" y="363"/>
            <a:chExt cx="2699" cy="4025"/>
          </a:xfrm>
        </p:grpSpPr>
        <p:grpSp>
          <p:nvGrpSpPr>
            <p:cNvPr id="9218" name="组合 120834"/>
            <p:cNvGrpSpPr/>
            <p:nvPr>
              <p:custDataLst>
                <p:tags r:id="rId2"/>
              </p:custDataLst>
            </p:nvPr>
          </p:nvGrpSpPr>
          <p:grpSpPr>
            <a:xfrm>
              <a:off x="288" y="363"/>
              <a:ext cx="2699" cy="4025"/>
              <a:chOff x="288" y="363"/>
              <a:chExt cx="2699" cy="4025"/>
            </a:xfrm>
          </p:grpSpPr>
          <p:pic>
            <p:nvPicPr>
              <p:cNvPr id="9219" name="图片 120835" descr="hongxibao1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288" y="363"/>
                <a:ext cx="1044" cy="11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</p:pic>
          <p:pic>
            <p:nvPicPr>
              <p:cNvPr id="9220" name="图片 120836" descr="hongxibao2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306" y="1651"/>
                <a:ext cx="942" cy="11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</p:pic>
          <p:pic>
            <p:nvPicPr>
              <p:cNvPr id="9221" name="图片 120837" descr="hongxibao3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288" y="2894"/>
                <a:ext cx="948" cy="12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9222" name="文本框 12083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12" y="1371"/>
                <a:ext cx="1654" cy="3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2"/>
                  </a:buClr>
                  <a:buSzPct val="115000"/>
                </a:pPr>
                <a:r>
                  <a:rPr lang="en-US" altLang="zh-CN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0.09%NaCl</a:t>
                </a:r>
                <a:r>
                  <a:rPr lang="zh-CN" altLang="en-US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溶液中</a:t>
                </a:r>
                <a:endParaRPr lang="zh-CN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幼圆" panose="02010509060101010101" pitchFamily="1" charset="-122"/>
                </a:endParaRPr>
              </a:p>
            </p:txBody>
          </p:sp>
          <p:sp>
            <p:nvSpPr>
              <p:cNvPr id="9223" name="文本框 12083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52" y="4051"/>
                <a:ext cx="1835" cy="3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2"/>
                  </a:buClr>
                  <a:buSzPct val="115000"/>
                </a:pPr>
                <a:r>
                  <a:rPr lang="en-US" altLang="zh-CN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0.9%NaCl</a:t>
                </a:r>
                <a:r>
                  <a:rPr lang="zh-CN" altLang="en-US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溶液中</a:t>
                </a:r>
                <a:endParaRPr lang="zh-CN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幼圆" panose="02010509060101010101" pitchFamily="1" charset="-122"/>
                </a:endParaRPr>
              </a:p>
            </p:txBody>
          </p:sp>
          <p:pic>
            <p:nvPicPr>
              <p:cNvPr id="9225" name="图片 120841" descr="等渗的红细胞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292" y="3022"/>
                <a:ext cx="1267" cy="103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26" name="图片 120842" descr="人红细胞在低渗状态0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344" y="374"/>
                <a:ext cx="1236" cy="105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27" name="图片 120843" descr="人红细胞在高渗状态1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1326" y="1681"/>
                <a:ext cx="1254" cy="10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24" name="文本框 120840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089" y="2687"/>
                <a:ext cx="1675" cy="3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2"/>
                  </a:buClr>
                  <a:buSzPct val="115000"/>
                </a:pPr>
                <a:r>
                  <a:rPr lang="en-US" altLang="zh-CN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20%</a:t>
                </a:r>
                <a:r>
                  <a:rPr lang="zh-CN" altLang="en-US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的</a:t>
                </a:r>
                <a:r>
                  <a:rPr lang="en-US" altLang="zh-CN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NaCl</a:t>
                </a:r>
                <a:r>
                  <a:rPr lang="zh-CN" altLang="en-US" sz="24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幼圆" panose="02010509060101010101" pitchFamily="1" charset="-122"/>
                  </a:rPr>
                  <a:t>溶液中</a:t>
                </a:r>
                <a:endParaRPr lang="zh-CN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幼圆" panose="02010509060101010101" pitchFamily="1" charset="-122"/>
                </a:endParaRPr>
              </a:p>
            </p:txBody>
          </p:sp>
        </p:grpSp>
        <p:sp>
          <p:nvSpPr>
            <p:cNvPr id="9228" name="直接连接符 120844"/>
            <p:cNvSpPr/>
            <p:nvPr>
              <p:custDataLst>
                <p:tags r:id="rId18"/>
              </p:custDataLst>
            </p:nvPr>
          </p:nvSpPr>
          <p:spPr>
            <a:xfrm>
              <a:off x="1152" y="1008"/>
              <a:ext cx="192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9229" name="直接连接符 120845"/>
            <p:cNvSpPr/>
            <p:nvPr>
              <p:custDataLst>
                <p:tags r:id="rId19"/>
              </p:custDataLst>
            </p:nvPr>
          </p:nvSpPr>
          <p:spPr>
            <a:xfrm>
              <a:off x="1152" y="2304"/>
              <a:ext cx="192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9230" name="直接连接符 120846"/>
            <p:cNvSpPr/>
            <p:nvPr>
              <p:custDataLst>
                <p:tags r:id="rId20"/>
              </p:custDataLst>
            </p:nvPr>
          </p:nvSpPr>
          <p:spPr>
            <a:xfrm>
              <a:off x="1152" y="3552"/>
              <a:ext cx="192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</p:grpSp>
      <p:grpSp>
        <p:nvGrpSpPr>
          <p:cNvPr id="120852" name="组合 120851"/>
          <p:cNvGrpSpPr/>
          <p:nvPr>
            <p:custDataLst>
              <p:tags r:id="rId21"/>
            </p:custDataLst>
          </p:nvPr>
        </p:nvGrpSpPr>
        <p:grpSpPr>
          <a:xfrm>
            <a:off x="6003611" y="1028840"/>
            <a:ext cx="2524128" cy="5182413"/>
            <a:chOff x="2467" y="881"/>
            <a:chExt cx="1590" cy="2882"/>
          </a:xfrm>
        </p:grpSpPr>
        <p:sp>
          <p:nvSpPr>
            <p:cNvPr id="120853" name="文本框 120852"/>
            <p:cNvSpPr txBox="1"/>
            <p:nvPr>
              <p:custDataLst>
                <p:tags r:id="rId22"/>
              </p:custDataLst>
            </p:nvPr>
          </p:nvSpPr>
          <p:spPr>
            <a:xfrm>
              <a:off x="2467" y="915"/>
              <a:ext cx="427" cy="28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vert="eaVert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noProof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    </a:t>
              </a:r>
              <a:r>
                <a:rPr lang="zh-CN" altLang="en-US" sz="3200" b="1" noProof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外   界  溶  液  浓  度</a:t>
              </a:r>
              <a:endParaRPr lang="zh-CN" altLang="en-US" sz="3200" b="1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0854" name="文本框 120853"/>
            <p:cNvSpPr txBox="1"/>
            <p:nvPr>
              <p:custDataLst>
                <p:tags r:id="rId23"/>
              </p:custDataLst>
            </p:nvPr>
          </p:nvSpPr>
          <p:spPr>
            <a:xfrm>
              <a:off x="3630" y="881"/>
              <a:ext cx="427" cy="28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vert="eaVert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noProof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    </a:t>
              </a:r>
              <a:r>
                <a:rPr lang="zh-CN" altLang="en-US" sz="3200" b="1" noProof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细  胞  质  的  浓   度</a:t>
              </a:r>
              <a:endParaRPr lang="zh-CN" altLang="en-US" sz="3200" b="1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0855" name="组合 120854"/>
          <p:cNvGrpSpPr/>
          <p:nvPr>
            <p:custDataLst>
              <p:tags r:id="rId24"/>
            </p:custDataLst>
          </p:nvPr>
        </p:nvGrpSpPr>
        <p:grpSpPr>
          <a:xfrm>
            <a:off x="6721160" y="1505903"/>
            <a:ext cx="4318105" cy="634998"/>
            <a:chOff x="2837" y="1129"/>
            <a:chExt cx="2312" cy="400"/>
          </a:xfrm>
        </p:grpSpPr>
        <p:sp>
          <p:nvSpPr>
            <p:cNvPr id="9239" name="文本框 120855"/>
            <p:cNvSpPr txBox="1"/>
            <p:nvPr>
              <p:custDataLst>
                <p:tags r:id="rId25"/>
              </p:custDataLst>
            </p:nvPr>
          </p:nvSpPr>
          <p:spPr>
            <a:xfrm>
              <a:off x="2837" y="1161"/>
              <a:ext cx="54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小于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0" name="文本框 120856"/>
            <p:cNvSpPr txBox="1"/>
            <p:nvPr>
              <p:custDataLst>
                <p:tags r:id="rId26"/>
              </p:custDataLst>
            </p:nvPr>
          </p:nvSpPr>
          <p:spPr>
            <a:xfrm>
              <a:off x="4168" y="1129"/>
              <a:ext cx="98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吸水膨胀</a:t>
              </a:r>
              <a:endPara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1" name="直接连接符 120857"/>
            <p:cNvSpPr/>
            <p:nvPr>
              <p:custDataLst>
                <p:tags r:id="rId27"/>
              </p:custDataLst>
            </p:nvPr>
          </p:nvSpPr>
          <p:spPr>
            <a:xfrm>
              <a:off x="3836" y="1344"/>
              <a:ext cx="363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</p:grpSp>
      <p:grpSp>
        <p:nvGrpSpPr>
          <p:cNvPr id="120859" name="组合 120858"/>
          <p:cNvGrpSpPr/>
          <p:nvPr>
            <p:custDataLst>
              <p:tags r:id="rId28"/>
            </p:custDataLst>
          </p:nvPr>
        </p:nvGrpSpPr>
        <p:grpSpPr>
          <a:xfrm>
            <a:off x="6719570" y="3117222"/>
            <a:ext cx="4318304" cy="677864"/>
            <a:chOff x="2806" y="1719"/>
            <a:chExt cx="2260" cy="427"/>
          </a:xfrm>
        </p:grpSpPr>
        <p:sp>
          <p:nvSpPr>
            <p:cNvPr id="9243" name="文本框 120859"/>
            <p:cNvSpPr txBox="1"/>
            <p:nvPr>
              <p:custDataLst>
                <p:tags r:id="rId29"/>
              </p:custDataLst>
            </p:nvPr>
          </p:nvSpPr>
          <p:spPr>
            <a:xfrm>
              <a:off x="2806" y="1778"/>
              <a:ext cx="5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大于</a:t>
              </a:r>
              <a:endPara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4" name="文本框 120860"/>
            <p:cNvSpPr txBox="1"/>
            <p:nvPr>
              <p:custDataLst>
                <p:tags r:id="rId30"/>
              </p:custDataLst>
            </p:nvPr>
          </p:nvSpPr>
          <p:spPr>
            <a:xfrm>
              <a:off x="4107" y="1719"/>
              <a:ext cx="95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失水皱缩</a:t>
              </a:r>
              <a:endPara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5" name="直接连接符 120861"/>
            <p:cNvSpPr/>
            <p:nvPr>
              <p:custDataLst>
                <p:tags r:id="rId31"/>
              </p:custDataLst>
            </p:nvPr>
          </p:nvSpPr>
          <p:spPr>
            <a:xfrm>
              <a:off x="3775" y="1933"/>
              <a:ext cx="363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</p:grpSp>
      <p:grpSp>
        <p:nvGrpSpPr>
          <p:cNvPr id="120863" name="组合 120862"/>
          <p:cNvGrpSpPr/>
          <p:nvPr>
            <p:custDataLst>
              <p:tags r:id="rId32"/>
            </p:custDataLst>
          </p:nvPr>
        </p:nvGrpSpPr>
        <p:grpSpPr>
          <a:xfrm>
            <a:off x="6743384" y="4795199"/>
            <a:ext cx="4633275" cy="584198"/>
            <a:chOff x="2680" y="2340"/>
            <a:chExt cx="2714" cy="368"/>
          </a:xfrm>
        </p:grpSpPr>
        <p:sp>
          <p:nvSpPr>
            <p:cNvPr id="9247" name="文本框 120863"/>
            <p:cNvSpPr txBox="1"/>
            <p:nvPr>
              <p:custDataLst>
                <p:tags r:id="rId33"/>
              </p:custDataLst>
            </p:nvPr>
          </p:nvSpPr>
          <p:spPr>
            <a:xfrm>
              <a:off x="2680" y="2340"/>
              <a:ext cx="80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等于</a:t>
              </a:r>
              <a:endPara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8" name="文本框 120864"/>
            <p:cNvSpPr txBox="1"/>
            <p:nvPr>
              <p:custDataLst>
                <p:tags r:id="rId34"/>
              </p:custDataLst>
            </p:nvPr>
          </p:nvSpPr>
          <p:spPr>
            <a:xfrm>
              <a:off x="4120" y="2340"/>
              <a:ext cx="1274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保持原状</a:t>
              </a:r>
              <a:endPara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49" name="直接连接符 120865"/>
            <p:cNvSpPr/>
            <p:nvPr>
              <p:custDataLst>
                <p:tags r:id="rId35"/>
              </p:custDataLst>
            </p:nvPr>
          </p:nvSpPr>
          <p:spPr>
            <a:xfrm>
              <a:off x="3794" y="2523"/>
              <a:ext cx="363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8" name="Text Box 8"/>
          <p:cNvSpPr txBox="1"/>
          <p:nvPr>
            <p:custDataLst>
              <p:tags r:id="rId36"/>
            </p:custDataLst>
          </p:nvPr>
        </p:nvSpPr>
        <p:spPr>
          <a:xfrm>
            <a:off x="-48683" y="1557021"/>
            <a:ext cx="22548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atin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rgbClr val="0812E8"/>
                </a:solidFill>
                <a:latin typeface="宋体" panose="02010600030101010101" pitchFamily="2" charset="-122"/>
              </a:rPr>
              <a:t>低渗溶液</a:t>
            </a:r>
            <a:endParaRPr lang="zh-CN" altLang="en-US" sz="3200" b="1" dirty="0">
              <a:solidFill>
                <a:srgbClr val="0812E8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 Box 8"/>
          <p:cNvSpPr txBox="1"/>
          <p:nvPr>
            <p:custDataLst>
              <p:tags r:id="rId37"/>
            </p:custDataLst>
          </p:nvPr>
        </p:nvSpPr>
        <p:spPr>
          <a:xfrm>
            <a:off x="-336715" y="3390901"/>
            <a:ext cx="2495589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atin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rgbClr val="0812E8"/>
                </a:solidFill>
                <a:latin typeface="宋体" panose="02010600030101010101" pitchFamily="2" charset="-122"/>
              </a:rPr>
              <a:t>高渗溶液</a:t>
            </a:r>
            <a:endParaRPr lang="zh-CN" altLang="en-US" sz="3200" b="1" dirty="0">
              <a:solidFill>
                <a:srgbClr val="0812E8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Text Box 8"/>
          <p:cNvSpPr txBox="1"/>
          <p:nvPr>
            <p:custDataLst>
              <p:tags r:id="rId38"/>
            </p:custDataLst>
          </p:nvPr>
        </p:nvSpPr>
        <p:spPr>
          <a:xfrm>
            <a:off x="-336713" y="5083810"/>
            <a:ext cx="25916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>
                <a:latin typeface="宋体" panose="02010600030101010101" pitchFamily="2" charset="-122"/>
              </a:rPr>
              <a:t>  </a:t>
            </a:r>
            <a:r>
              <a:rPr lang="zh-CN" altLang="en-US" sz="3200" b="1">
                <a:solidFill>
                  <a:srgbClr val="0812E8"/>
                </a:solidFill>
                <a:latin typeface="宋体" panose="02010600030101010101" pitchFamily="2" charset="-122"/>
              </a:rPr>
              <a:t>等渗溶液</a:t>
            </a:r>
            <a:endParaRPr lang="zh-CN" altLang="en-US" sz="3200" b="1">
              <a:solidFill>
                <a:srgbClr val="0812E8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-1897"/>
            <a:ext cx="451277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二、动物细胞的吸水和失水</a:t>
            </a:r>
            <a:endParaRPr lang="zh-CN" altLang="en-US" sz="2800" b="1" dirty="0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b="1"/>
              <a:t>任务二：观察红细胞在不同溶液中的变化，分析水进出红细胞的原理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600"/>
              <a:t>思考讨论</a:t>
            </a:r>
            <a:endParaRPr lang="zh-CN" altLang="en-US" sz="3600"/>
          </a:p>
          <a:p>
            <a:pPr marL="0" indent="0">
              <a:buNone/>
            </a:pPr>
            <a:r>
              <a:rPr lang="en-US" altLang="zh-CN" sz="3600"/>
              <a:t>1.</a:t>
            </a:r>
            <a:r>
              <a:rPr lang="zh-CN" altLang="en-US" sz="3600"/>
              <a:t>红细胞吸水和失水取决于什么条件？</a:t>
            </a:r>
            <a:endParaRPr lang="zh-CN" altLang="en-US" sz="3600"/>
          </a:p>
          <a:p>
            <a:pPr marL="0" indent="0">
              <a:buNone/>
            </a:pPr>
            <a:r>
              <a:rPr lang="en-US" altLang="zh-CN" sz="3600"/>
              <a:t>2.</a:t>
            </a:r>
            <a:r>
              <a:rPr lang="zh-CN" altLang="en-US" sz="3600"/>
              <a:t>红细胞的细胞膜是否相当于一层半透膜？</a:t>
            </a:r>
            <a:endParaRPr lang="zh-CN" altLang="en-US" sz="3600"/>
          </a:p>
          <a:p>
            <a:pPr marL="0" indent="0">
              <a:buNone/>
            </a:pPr>
            <a:r>
              <a:rPr lang="en-US" altLang="zh-CN" sz="3600"/>
              <a:t>3.</a:t>
            </a:r>
            <a:r>
              <a:rPr lang="zh-CN" altLang="en-US" sz="3600"/>
              <a:t>你认为水进出红细胞的方式是什么？</a:t>
            </a:r>
            <a:endParaRPr lang="zh-CN" altLang="en-US" sz="3600"/>
          </a:p>
          <a:p>
            <a:pPr marL="0" indent="0">
              <a:buNone/>
            </a:pP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3667" y="735718"/>
            <a:ext cx="1187833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1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红细胞内的血红蛋白等有机物能够透过细胞膜吗？这些有机物相当于“问题探讨”所示装置中的什么物质？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、红细胞的细胞膜是否相当于一层半透膜？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3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、当外界溶液溶质的浓度低时，红细胞一定会由于吸水而涨破吗？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en-US" altLang="zh-CN" sz="12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、红细胞吸水或失水取决于什么条件？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5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、想一想临床上输液为什么要用生理盐水。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27096" y="246944"/>
            <a:ext cx="2747645" cy="5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65" b="1" dirty="0">
                <a:solidFill>
                  <a:srgbClr val="FF0000"/>
                </a:solidFill>
                <a:latin typeface="+mn-ea"/>
                <a:cs typeface="+mn-ea"/>
              </a:rPr>
              <a:t>思考</a:t>
            </a:r>
            <a:r>
              <a:rPr lang="en-US" altLang="zh-CN" sz="3065" b="1" dirty="0">
                <a:solidFill>
                  <a:srgbClr val="FF0000"/>
                </a:solidFill>
                <a:latin typeface="+mn-ea"/>
                <a:cs typeface="+mn-ea"/>
              </a:rPr>
              <a:t>·</a:t>
            </a:r>
            <a:r>
              <a:rPr lang="zh-CN" altLang="en-US" sz="3065" b="1" dirty="0">
                <a:solidFill>
                  <a:srgbClr val="FF0000"/>
                </a:solidFill>
                <a:latin typeface="+mn-ea"/>
                <a:cs typeface="+mn-ea"/>
              </a:rPr>
              <a:t>讨论</a:t>
            </a:r>
            <a:endParaRPr lang="zh-CN" altLang="en-US" sz="3065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Text Box 8"/>
          <p:cNvSpPr txBox="1"/>
          <p:nvPr>
            <p:custDataLst>
              <p:tags r:id="rId3"/>
            </p:custDataLst>
          </p:nvPr>
        </p:nvSpPr>
        <p:spPr>
          <a:xfrm>
            <a:off x="375921" y="1542036"/>
            <a:ext cx="11431766" cy="95410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红细胞中的血红蛋白是大分子有机物，不能透过细胞膜，它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相当于“问题探讨”所示装置中的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蔗糖分子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Box 8"/>
          <p:cNvSpPr txBox="1"/>
          <p:nvPr>
            <p:custDataLst>
              <p:tags r:id="rId4"/>
            </p:custDataLst>
          </p:nvPr>
        </p:nvSpPr>
        <p:spPr>
          <a:xfrm>
            <a:off x="7333863" y="2438882"/>
            <a:ext cx="224745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是（相当于）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Text Box 8"/>
          <p:cNvSpPr txBox="1"/>
          <p:nvPr>
            <p:custDataLst>
              <p:tags r:id="rId5"/>
            </p:custDataLst>
          </p:nvPr>
        </p:nvSpPr>
        <p:spPr>
          <a:xfrm>
            <a:off x="713779" y="3393362"/>
            <a:ext cx="1037785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姚体" panose="02010601030101010101" charset="-122"/>
              </a:rPr>
              <a:t>不一定，浓度差很大时会涨破，浓度差较小时不会涨破。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姚体" panose="02010601030101010101" charset="-122"/>
            </a:endParaRPr>
          </a:p>
        </p:txBody>
      </p:sp>
      <p:sp>
        <p:nvSpPr>
          <p:cNvPr id="8" name="Text Box 8"/>
          <p:cNvSpPr txBox="1"/>
          <p:nvPr>
            <p:custDataLst>
              <p:tags r:id="rId6"/>
            </p:custDataLst>
          </p:nvPr>
        </p:nvSpPr>
        <p:spPr>
          <a:xfrm>
            <a:off x="375921" y="4328036"/>
            <a:ext cx="1010235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取决于红细胞内外溶液的浓度差，一般情况下，浓度差越大时，细胞吸水或失水越多。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8"/>
          <p:cNvSpPr txBox="1"/>
          <p:nvPr>
            <p:custDataLst>
              <p:tags r:id="rId7"/>
            </p:custDataLst>
          </p:nvPr>
        </p:nvSpPr>
        <p:spPr>
          <a:xfrm>
            <a:off x="473075" y="5713524"/>
            <a:ext cx="910824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防止血细胞失水或吸水，细胞形态改变影响细胞的功能。</a:t>
            </a:r>
            <a:endParaRPr lang="zh-CN" altLang="en-US" sz="2800" b="1" dirty="0">
              <a:solidFill>
                <a:srgbClr val="FF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-1897"/>
            <a:ext cx="451277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二、动物细胞的吸水和失水</a:t>
            </a:r>
            <a:endParaRPr lang="zh-CN" altLang="en-US" sz="2800" b="1" dirty="0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1000566703_1000014626_1527605898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5345" y="180975"/>
            <a:ext cx="4652010" cy="66770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4239" y="603736"/>
            <a:ext cx="4475083" cy="669846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成熟植物细胞的结构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îSļïḋê"/>
          <p:cNvSpPr/>
          <p:nvPr>
            <p:custDataLst>
              <p:tags r:id="rId2"/>
            </p:custDataLst>
          </p:nvPr>
        </p:nvSpPr>
        <p:spPr bwMode="auto">
          <a:xfrm>
            <a:off x="7383565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8" y="6"/>
                  <a:pt x="8" y="5"/>
                  <a:pt x="8" y="4"/>
                </a:cubicBezTo>
                <a:cubicBezTo>
                  <a:pt x="8" y="3"/>
                  <a:pt x="8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8" name="îṡľîḍè"/>
          <p:cNvSpPr/>
          <p:nvPr>
            <p:custDataLst>
              <p:tags r:id="rId3"/>
            </p:custDataLst>
          </p:nvPr>
        </p:nvSpPr>
        <p:spPr bwMode="auto">
          <a:xfrm>
            <a:off x="7444471" y="4927086"/>
            <a:ext cx="141048" cy="20303"/>
          </a:xfrm>
          <a:custGeom>
            <a:avLst/>
            <a:gdLst>
              <a:gd name="T0" fmla="*/ 52 w 56"/>
              <a:gd name="T1" fmla="*/ 8 h 8"/>
              <a:gd name="T2" fmla="*/ 52 w 56"/>
              <a:gd name="T3" fmla="*/ 8 h 8"/>
              <a:gd name="T4" fmla="*/ 56 w 56"/>
              <a:gd name="T5" fmla="*/ 4 h 8"/>
              <a:gd name="T6" fmla="*/ 52 w 56"/>
              <a:gd name="T7" fmla="*/ 0 h 8"/>
              <a:gd name="T8" fmla="*/ 48 w 56"/>
              <a:gd name="T9" fmla="*/ 4 h 8"/>
              <a:gd name="T10" fmla="*/ 52 w 56"/>
              <a:gd name="T11" fmla="*/ 8 h 8"/>
              <a:gd name="T12" fmla="*/ 28 w 56"/>
              <a:gd name="T13" fmla="*/ 8 h 8"/>
              <a:gd name="T14" fmla="*/ 28 w 56"/>
              <a:gd name="T15" fmla="*/ 8 h 8"/>
              <a:gd name="T16" fmla="*/ 32 w 56"/>
              <a:gd name="T17" fmla="*/ 4 h 8"/>
              <a:gd name="T18" fmla="*/ 28 w 56"/>
              <a:gd name="T19" fmla="*/ 0 h 8"/>
              <a:gd name="T20" fmla="*/ 24 w 56"/>
              <a:gd name="T21" fmla="*/ 4 h 8"/>
              <a:gd name="T22" fmla="*/ 28 w 56"/>
              <a:gd name="T23" fmla="*/ 8 h 8"/>
              <a:gd name="T24" fmla="*/ 4 w 56"/>
              <a:gd name="T25" fmla="*/ 8 h 8"/>
              <a:gd name="T26" fmla="*/ 4 w 56"/>
              <a:gd name="T27" fmla="*/ 8 h 8"/>
              <a:gd name="T28" fmla="*/ 8 w 56"/>
              <a:gd name="T29" fmla="*/ 4 h 8"/>
              <a:gd name="T30" fmla="*/ 4 w 56"/>
              <a:gd name="T31" fmla="*/ 0 h 8"/>
              <a:gd name="T32" fmla="*/ 0 w 56"/>
              <a:gd name="T33" fmla="*/ 4 h 8"/>
              <a:gd name="T34" fmla="*/ 4 w 56"/>
              <a:gd name="T3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6" h="8">
                <a:moveTo>
                  <a:pt x="52" y="8"/>
                </a:moveTo>
                <a:cubicBezTo>
                  <a:pt x="52" y="8"/>
                  <a:pt x="52" y="8"/>
                  <a:pt x="52" y="8"/>
                </a:cubicBezTo>
                <a:cubicBezTo>
                  <a:pt x="54" y="8"/>
                  <a:pt x="56" y="6"/>
                  <a:pt x="56" y="4"/>
                </a:cubicBezTo>
                <a:cubicBezTo>
                  <a:pt x="56" y="2"/>
                  <a:pt x="54" y="0"/>
                  <a:pt x="52" y="0"/>
                </a:cubicBezTo>
                <a:cubicBezTo>
                  <a:pt x="50" y="0"/>
                  <a:pt x="48" y="2"/>
                  <a:pt x="48" y="4"/>
                </a:cubicBezTo>
                <a:cubicBezTo>
                  <a:pt x="48" y="6"/>
                  <a:pt x="50" y="8"/>
                  <a:pt x="52" y="8"/>
                </a:cubicBezTo>
                <a:close/>
                <a:moveTo>
                  <a:pt x="28" y="8"/>
                </a:moveTo>
                <a:cubicBezTo>
                  <a:pt x="28" y="8"/>
                  <a:pt x="28" y="8"/>
                  <a:pt x="28" y="8"/>
                </a:cubicBezTo>
                <a:cubicBezTo>
                  <a:pt x="30" y="8"/>
                  <a:pt x="32" y="6"/>
                  <a:pt x="32" y="4"/>
                </a:cubicBezTo>
                <a:cubicBezTo>
                  <a:pt x="32" y="2"/>
                  <a:pt x="30" y="0"/>
                  <a:pt x="28" y="0"/>
                </a:cubicBezTo>
                <a:cubicBezTo>
                  <a:pt x="26" y="0"/>
                  <a:pt x="24" y="2"/>
                  <a:pt x="24" y="4"/>
                </a:cubicBezTo>
                <a:cubicBezTo>
                  <a:pt x="24" y="6"/>
                  <a:pt x="26" y="8"/>
                  <a:pt x="28" y="8"/>
                </a:cubicBezTo>
                <a:close/>
                <a:moveTo>
                  <a:pt x="4" y="8"/>
                </a:move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9" name="ïSľïḍé"/>
          <p:cNvSpPr/>
          <p:nvPr>
            <p:custDataLst>
              <p:tags r:id="rId4"/>
            </p:custDataLst>
          </p:nvPr>
        </p:nvSpPr>
        <p:spPr bwMode="auto">
          <a:xfrm>
            <a:off x="7626124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7" y="6"/>
                  <a:pt x="8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1" name="işliḓê"/>
          <p:cNvSpPr/>
          <p:nvPr>
            <p:custDataLst>
              <p:tags r:id="rId5"/>
            </p:custDataLst>
          </p:nvPr>
        </p:nvSpPr>
        <p:spPr bwMode="auto">
          <a:xfrm>
            <a:off x="11489976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8" y="6"/>
                  <a:pt x="8" y="5"/>
                  <a:pt x="8" y="4"/>
                </a:cubicBezTo>
                <a:cubicBezTo>
                  <a:pt x="8" y="3"/>
                  <a:pt x="8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2" name="iŝḻîḑé"/>
          <p:cNvSpPr/>
          <p:nvPr>
            <p:custDataLst>
              <p:tags r:id="rId6"/>
            </p:custDataLst>
          </p:nvPr>
        </p:nvSpPr>
        <p:spPr bwMode="auto">
          <a:xfrm>
            <a:off x="11553021" y="4927086"/>
            <a:ext cx="144254" cy="20303"/>
          </a:xfrm>
          <a:custGeom>
            <a:avLst/>
            <a:gdLst>
              <a:gd name="T0" fmla="*/ 53 w 57"/>
              <a:gd name="T1" fmla="*/ 8 h 8"/>
              <a:gd name="T2" fmla="*/ 53 w 57"/>
              <a:gd name="T3" fmla="*/ 8 h 8"/>
              <a:gd name="T4" fmla="*/ 57 w 57"/>
              <a:gd name="T5" fmla="*/ 4 h 8"/>
              <a:gd name="T6" fmla="*/ 53 w 57"/>
              <a:gd name="T7" fmla="*/ 0 h 8"/>
              <a:gd name="T8" fmla="*/ 49 w 57"/>
              <a:gd name="T9" fmla="*/ 4 h 8"/>
              <a:gd name="T10" fmla="*/ 53 w 57"/>
              <a:gd name="T11" fmla="*/ 8 h 8"/>
              <a:gd name="T12" fmla="*/ 28 w 57"/>
              <a:gd name="T13" fmla="*/ 8 h 8"/>
              <a:gd name="T14" fmla="*/ 28 w 57"/>
              <a:gd name="T15" fmla="*/ 8 h 8"/>
              <a:gd name="T16" fmla="*/ 32 w 57"/>
              <a:gd name="T17" fmla="*/ 4 h 8"/>
              <a:gd name="T18" fmla="*/ 28 w 57"/>
              <a:gd name="T19" fmla="*/ 0 h 8"/>
              <a:gd name="T20" fmla="*/ 24 w 57"/>
              <a:gd name="T21" fmla="*/ 4 h 8"/>
              <a:gd name="T22" fmla="*/ 28 w 57"/>
              <a:gd name="T23" fmla="*/ 8 h 8"/>
              <a:gd name="T24" fmla="*/ 4 w 57"/>
              <a:gd name="T25" fmla="*/ 8 h 8"/>
              <a:gd name="T26" fmla="*/ 4 w 57"/>
              <a:gd name="T27" fmla="*/ 8 h 8"/>
              <a:gd name="T28" fmla="*/ 8 w 57"/>
              <a:gd name="T29" fmla="*/ 4 h 8"/>
              <a:gd name="T30" fmla="*/ 4 w 57"/>
              <a:gd name="T31" fmla="*/ 0 h 8"/>
              <a:gd name="T32" fmla="*/ 0 w 57"/>
              <a:gd name="T33" fmla="*/ 4 h 8"/>
              <a:gd name="T34" fmla="*/ 4 w 57"/>
              <a:gd name="T3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7" h="8">
                <a:moveTo>
                  <a:pt x="53" y="8"/>
                </a:moveTo>
                <a:cubicBezTo>
                  <a:pt x="53" y="8"/>
                  <a:pt x="53" y="8"/>
                  <a:pt x="53" y="8"/>
                </a:cubicBezTo>
                <a:cubicBezTo>
                  <a:pt x="55" y="8"/>
                  <a:pt x="57" y="6"/>
                  <a:pt x="57" y="4"/>
                </a:cubicBezTo>
                <a:cubicBezTo>
                  <a:pt x="57" y="2"/>
                  <a:pt x="55" y="0"/>
                  <a:pt x="53" y="0"/>
                </a:cubicBezTo>
                <a:cubicBezTo>
                  <a:pt x="51" y="0"/>
                  <a:pt x="49" y="2"/>
                  <a:pt x="49" y="4"/>
                </a:cubicBezTo>
                <a:cubicBezTo>
                  <a:pt x="49" y="6"/>
                  <a:pt x="51" y="8"/>
                  <a:pt x="53" y="8"/>
                </a:cubicBezTo>
                <a:close/>
                <a:moveTo>
                  <a:pt x="28" y="8"/>
                </a:moveTo>
                <a:cubicBezTo>
                  <a:pt x="28" y="8"/>
                  <a:pt x="28" y="8"/>
                  <a:pt x="28" y="8"/>
                </a:cubicBezTo>
                <a:cubicBezTo>
                  <a:pt x="31" y="8"/>
                  <a:pt x="32" y="6"/>
                  <a:pt x="32" y="4"/>
                </a:cubicBezTo>
                <a:cubicBezTo>
                  <a:pt x="32" y="2"/>
                  <a:pt x="31" y="0"/>
                  <a:pt x="28" y="0"/>
                </a:cubicBezTo>
                <a:cubicBezTo>
                  <a:pt x="26" y="0"/>
                  <a:pt x="24" y="2"/>
                  <a:pt x="24" y="4"/>
                </a:cubicBezTo>
                <a:cubicBezTo>
                  <a:pt x="24" y="6"/>
                  <a:pt x="26" y="8"/>
                  <a:pt x="28" y="8"/>
                </a:cubicBezTo>
                <a:close/>
                <a:moveTo>
                  <a:pt x="4" y="8"/>
                </a:move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3" name="îS1îḍè"/>
          <p:cNvSpPr/>
          <p:nvPr>
            <p:custDataLst>
              <p:tags r:id="rId7"/>
            </p:custDataLst>
          </p:nvPr>
        </p:nvSpPr>
        <p:spPr bwMode="auto">
          <a:xfrm>
            <a:off x="11740015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6 w 8"/>
              <a:gd name="T3" fmla="*/ 7 h 8"/>
              <a:gd name="T4" fmla="*/ 8 w 8"/>
              <a:gd name="T5" fmla="*/ 4 h 8"/>
              <a:gd name="T6" fmla="*/ 6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6" y="7"/>
                </a:cubicBezTo>
                <a:cubicBezTo>
                  <a:pt x="7" y="6"/>
                  <a:pt x="8" y="5"/>
                  <a:pt x="8" y="4"/>
                </a:cubicBezTo>
                <a:cubicBezTo>
                  <a:pt x="8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9" name="îšļïḑé"/>
          <p:cNvSpPr/>
          <p:nvPr>
            <p:custDataLst>
              <p:tags r:id="rId8"/>
            </p:custDataLst>
          </p:nvPr>
        </p:nvSpPr>
        <p:spPr bwMode="auto">
          <a:xfrm>
            <a:off x="10278248" y="3775195"/>
            <a:ext cx="79072" cy="85484"/>
          </a:xfrm>
          <a:custGeom>
            <a:avLst/>
            <a:gdLst>
              <a:gd name="T0" fmla="*/ 74 w 74"/>
              <a:gd name="T1" fmla="*/ 66 h 80"/>
              <a:gd name="T2" fmla="*/ 14 w 74"/>
              <a:gd name="T3" fmla="*/ 0 h 80"/>
              <a:gd name="T4" fmla="*/ 0 w 74"/>
              <a:gd name="T5" fmla="*/ 12 h 80"/>
              <a:gd name="T6" fmla="*/ 62 w 74"/>
              <a:gd name="T7" fmla="*/ 80 h 80"/>
              <a:gd name="T8" fmla="*/ 74 w 74"/>
              <a:gd name="T9" fmla="*/ 6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74" y="66"/>
                </a:moveTo>
                <a:lnTo>
                  <a:pt x="14" y="0"/>
                </a:lnTo>
                <a:lnTo>
                  <a:pt x="0" y="12"/>
                </a:lnTo>
                <a:lnTo>
                  <a:pt x="62" y="80"/>
                </a:lnTo>
                <a:lnTo>
                  <a:pt x="74" y="66"/>
                </a:ln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0" name="iślîḍe"/>
          <p:cNvSpPr/>
          <p:nvPr>
            <p:custDataLst>
              <p:tags r:id="rId9"/>
            </p:custDataLst>
          </p:nvPr>
        </p:nvSpPr>
        <p:spPr bwMode="auto">
          <a:xfrm>
            <a:off x="10278248" y="3775195"/>
            <a:ext cx="79072" cy="85484"/>
          </a:xfrm>
          <a:custGeom>
            <a:avLst/>
            <a:gdLst>
              <a:gd name="T0" fmla="*/ 74 w 74"/>
              <a:gd name="T1" fmla="*/ 66 h 80"/>
              <a:gd name="T2" fmla="*/ 14 w 74"/>
              <a:gd name="T3" fmla="*/ 0 h 80"/>
              <a:gd name="T4" fmla="*/ 0 w 74"/>
              <a:gd name="T5" fmla="*/ 12 h 80"/>
              <a:gd name="T6" fmla="*/ 62 w 74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" h="80">
                <a:moveTo>
                  <a:pt x="74" y="66"/>
                </a:moveTo>
                <a:lnTo>
                  <a:pt x="14" y="0"/>
                </a:lnTo>
                <a:lnTo>
                  <a:pt x="0" y="12"/>
                </a:lnTo>
                <a:lnTo>
                  <a:pt x="62" y="8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6" name="ïşlíḓê"/>
          <p:cNvSpPr/>
          <p:nvPr>
            <p:custDataLst>
              <p:tags r:id="rId10"/>
            </p:custDataLst>
          </p:nvPr>
        </p:nvSpPr>
        <p:spPr bwMode="auto">
          <a:xfrm>
            <a:off x="11079656" y="5192084"/>
            <a:ext cx="262862" cy="20303"/>
          </a:xfrm>
          <a:custGeom>
            <a:avLst/>
            <a:gdLst>
              <a:gd name="T0" fmla="*/ 0 w 246"/>
              <a:gd name="T1" fmla="*/ 19 h 19"/>
              <a:gd name="T2" fmla="*/ 246 w 246"/>
              <a:gd name="T3" fmla="*/ 19 h 19"/>
              <a:gd name="T4" fmla="*/ 246 w 246"/>
              <a:gd name="T5" fmla="*/ 0 h 19"/>
              <a:gd name="T6" fmla="*/ 0 w 246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" h="19">
                <a:moveTo>
                  <a:pt x="0" y="19"/>
                </a:moveTo>
                <a:lnTo>
                  <a:pt x="246" y="19"/>
                </a:lnTo>
                <a:lnTo>
                  <a:pt x="24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7" name="îšlîḍé"/>
          <p:cNvSpPr/>
          <p:nvPr>
            <p:custDataLst>
              <p:tags r:id="rId11"/>
            </p:custDataLst>
          </p:nvPr>
        </p:nvSpPr>
        <p:spPr bwMode="auto">
          <a:xfrm>
            <a:off x="11079656" y="5240169"/>
            <a:ext cx="262862" cy="20303"/>
          </a:xfrm>
          <a:prstGeom prst="rect">
            <a:avLst/>
          </a:pr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8" name="išḷïde"/>
          <p:cNvSpPr/>
          <p:nvPr>
            <p:custDataLst>
              <p:tags r:id="rId12"/>
            </p:custDataLst>
          </p:nvPr>
        </p:nvSpPr>
        <p:spPr bwMode="auto">
          <a:xfrm>
            <a:off x="11079656" y="5240169"/>
            <a:ext cx="262862" cy="20303"/>
          </a:xfrm>
          <a:custGeom>
            <a:avLst/>
            <a:gdLst>
              <a:gd name="T0" fmla="*/ 0 w 246"/>
              <a:gd name="T1" fmla="*/ 19 h 19"/>
              <a:gd name="T2" fmla="*/ 246 w 246"/>
              <a:gd name="T3" fmla="*/ 19 h 19"/>
              <a:gd name="T4" fmla="*/ 246 w 246"/>
              <a:gd name="T5" fmla="*/ 0 h 19"/>
              <a:gd name="T6" fmla="*/ 0 w 246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" h="19">
                <a:moveTo>
                  <a:pt x="0" y="19"/>
                </a:moveTo>
                <a:lnTo>
                  <a:pt x="246" y="19"/>
                </a:lnTo>
                <a:lnTo>
                  <a:pt x="24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65" name="íŝ1iḑé"/>
          <p:cNvSpPr/>
          <p:nvPr>
            <p:custDataLst>
              <p:tags r:id="rId13"/>
            </p:custDataLst>
          </p:nvPr>
        </p:nvSpPr>
        <p:spPr bwMode="auto">
          <a:xfrm>
            <a:off x="8414709" y="4228258"/>
            <a:ext cx="1580376" cy="1368804"/>
          </a:xfrm>
          <a:custGeom>
            <a:avLst/>
            <a:gdLst>
              <a:gd name="T0" fmla="*/ 1212 w 1479"/>
              <a:gd name="T1" fmla="*/ 0 h 1281"/>
              <a:gd name="T2" fmla="*/ 0 w 1479"/>
              <a:gd name="T3" fmla="*/ 1213 h 1281"/>
              <a:gd name="T4" fmla="*/ 0 w 1479"/>
              <a:gd name="T5" fmla="*/ 1281 h 1281"/>
              <a:gd name="T6" fmla="*/ 199 w 1479"/>
              <a:gd name="T7" fmla="*/ 1281 h 1281"/>
              <a:gd name="T8" fmla="*/ 1479 w 1479"/>
              <a:gd name="T9" fmla="*/ 0 h 1281"/>
              <a:gd name="T10" fmla="*/ 1212 w 1479"/>
              <a:gd name="T11" fmla="*/ 0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9" h="1281">
                <a:moveTo>
                  <a:pt x="1212" y="0"/>
                </a:moveTo>
                <a:lnTo>
                  <a:pt x="0" y="1213"/>
                </a:lnTo>
                <a:lnTo>
                  <a:pt x="0" y="1281"/>
                </a:lnTo>
                <a:lnTo>
                  <a:pt x="199" y="1281"/>
                </a:lnTo>
                <a:lnTo>
                  <a:pt x="1479" y="0"/>
                </a:lnTo>
                <a:lnTo>
                  <a:pt x="121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69" name="ïṥḷiďè"/>
          <p:cNvSpPr/>
          <p:nvPr>
            <p:custDataLst>
              <p:tags r:id="rId14"/>
            </p:custDataLst>
          </p:nvPr>
        </p:nvSpPr>
        <p:spPr bwMode="auto">
          <a:xfrm>
            <a:off x="10394720" y="5752001"/>
            <a:ext cx="323769" cy="20303"/>
          </a:xfrm>
          <a:custGeom>
            <a:avLst/>
            <a:gdLst>
              <a:gd name="T0" fmla="*/ 0 w 303"/>
              <a:gd name="T1" fmla="*/ 19 h 19"/>
              <a:gd name="T2" fmla="*/ 303 w 303"/>
              <a:gd name="T3" fmla="*/ 19 h 19"/>
              <a:gd name="T4" fmla="*/ 303 w 303"/>
              <a:gd name="T5" fmla="*/ 0 h 19"/>
              <a:gd name="T6" fmla="*/ 0 w 303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3" h="19">
                <a:moveTo>
                  <a:pt x="0" y="19"/>
                </a:moveTo>
                <a:lnTo>
                  <a:pt x="303" y="19"/>
                </a:lnTo>
                <a:lnTo>
                  <a:pt x="30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0" name="í$ḻïďé"/>
          <p:cNvSpPr/>
          <p:nvPr>
            <p:custDataLst>
              <p:tags r:id="rId15"/>
            </p:custDataLst>
          </p:nvPr>
        </p:nvSpPr>
        <p:spPr bwMode="auto">
          <a:xfrm>
            <a:off x="9024847" y="5073476"/>
            <a:ext cx="1086709" cy="303466"/>
          </a:xfrm>
          <a:custGeom>
            <a:avLst/>
            <a:gdLst>
              <a:gd name="T0" fmla="*/ 397 w 430"/>
              <a:gd name="T1" fmla="*/ 116 h 120"/>
              <a:gd name="T2" fmla="*/ 397 w 430"/>
              <a:gd name="T3" fmla="*/ 112 h 120"/>
              <a:gd name="T4" fmla="*/ 32 w 430"/>
              <a:gd name="T5" fmla="*/ 112 h 120"/>
              <a:gd name="T6" fmla="*/ 15 w 430"/>
              <a:gd name="T7" fmla="*/ 104 h 120"/>
              <a:gd name="T8" fmla="*/ 8 w 430"/>
              <a:gd name="T9" fmla="*/ 87 h 120"/>
              <a:gd name="T10" fmla="*/ 8 w 430"/>
              <a:gd name="T11" fmla="*/ 33 h 120"/>
              <a:gd name="T12" fmla="*/ 15 w 430"/>
              <a:gd name="T13" fmla="*/ 15 h 120"/>
              <a:gd name="T14" fmla="*/ 32 w 430"/>
              <a:gd name="T15" fmla="*/ 8 h 120"/>
              <a:gd name="T16" fmla="*/ 397 w 430"/>
              <a:gd name="T17" fmla="*/ 8 h 120"/>
              <a:gd name="T18" fmla="*/ 415 w 430"/>
              <a:gd name="T19" fmla="*/ 15 h 120"/>
              <a:gd name="T20" fmla="*/ 422 w 430"/>
              <a:gd name="T21" fmla="*/ 33 h 120"/>
              <a:gd name="T22" fmla="*/ 422 w 430"/>
              <a:gd name="T23" fmla="*/ 87 h 120"/>
              <a:gd name="T24" fmla="*/ 415 w 430"/>
              <a:gd name="T25" fmla="*/ 104 h 120"/>
              <a:gd name="T26" fmla="*/ 397 w 430"/>
              <a:gd name="T27" fmla="*/ 112 h 120"/>
              <a:gd name="T28" fmla="*/ 397 w 430"/>
              <a:gd name="T29" fmla="*/ 116 h 120"/>
              <a:gd name="T30" fmla="*/ 397 w 430"/>
              <a:gd name="T31" fmla="*/ 120 h 120"/>
              <a:gd name="T32" fmla="*/ 430 w 430"/>
              <a:gd name="T33" fmla="*/ 87 h 120"/>
              <a:gd name="T34" fmla="*/ 430 w 430"/>
              <a:gd name="T35" fmla="*/ 33 h 120"/>
              <a:gd name="T36" fmla="*/ 397 w 430"/>
              <a:gd name="T37" fmla="*/ 0 h 120"/>
              <a:gd name="T38" fmla="*/ 32 w 430"/>
              <a:gd name="T39" fmla="*/ 0 h 120"/>
              <a:gd name="T40" fmla="*/ 0 w 430"/>
              <a:gd name="T41" fmla="*/ 33 h 120"/>
              <a:gd name="T42" fmla="*/ 0 w 430"/>
              <a:gd name="T43" fmla="*/ 87 h 120"/>
              <a:gd name="T44" fmla="*/ 32 w 430"/>
              <a:gd name="T45" fmla="*/ 120 h 120"/>
              <a:gd name="T46" fmla="*/ 397 w 430"/>
              <a:gd name="T47" fmla="*/ 120 h 120"/>
              <a:gd name="T48" fmla="*/ 397 w 430"/>
              <a:gd name="T49" fmla="*/ 11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0" h="120">
                <a:moveTo>
                  <a:pt x="397" y="116"/>
                </a:moveTo>
                <a:cubicBezTo>
                  <a:pt x="397" y="112"/>
                  <a:pt x="397" y="112"/>
                  <a:pt x="397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26" y="112"/>
                  <a:pt x="19" y="109"/>
                  <a:pt x="15" y="104"/>
                </a:cubicBezTo>
                <a:cubicBezTo>
                  <a:pt x="10" y="100"/>
                  <a:pt x="8" y="94"/>
                  <a:pt x="8" y="87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26"/>
                  <a:pt x="10" y="20"/>
                  <a:pt x="15" y="15"/>
                </a:cubicBezTo>
                <a:cubicBezTo>
                  <a:pt x="19" y="11"/>
                  <a:pt x="26" y="8"/>
                  <a:pt x="32" y="8"/>
                </a:cubicBezTo>
                <a:cubicBezTo>
                  <a:pt x="397" y="8"/>
                  <a:pt x="397" y="8"/>
                  <a:pt x="397" y="8"/>
                </a:cubicBezTo>
                <a:cubicBezTo>
                  <a:pt x="404" y="8"/>
                  <a:pt x="410" y="11"/>
                  <a:pt x="415" y="15"/>
                </a:cubicBezTo>
                <a:cubicBezTo>
                  <a:pt x="419" y="20"/>
                  <a:pt x="422" y="26"/>
                  <a:pt x="422" y="33"/>
                </a:cubicBezTo>
                <a:cubicBezTo>
                  <a:pt x="422" y="87"/>
                  <a:pt x="422" y="87"/>
                  <a:pt x="422" y="87"/>
                </a:cubicBezTo>
                <a:cubicBezTo>
                  <a:pt x="422" y="94"/>
                  <a:pt x="419" y="100"/>
                  <a:pt x="415" y="104"/>
                </a:cubicBezTo>
                <a:cubicBezTo>
                  <a:pt x="410" y="109"/>
                  <a:pt x="404" y="112"/>
                  <a:pt x="397" y="112"/>
                </a:cubicBezTo>
                <a:cubicBezTo>
                  <a:pt x="397" y="116"/>
                  <a:pt x="397" y="116"/>
                  <a:pt x="397" y="116"/>
                </a:cubicBezTo>
                <a:cubicBezTo>
                  <a:pt x="397" y="120"/>
                  <a:pt x="397" y="120"/>
                  <a:pt x="397" y="120"/>
                </a:cubicBezTo>
                <a:cubicBezTo>
                  <a:pt x="415" y="120"/>
                  <a:pt x="430" y="105"/>
                  <a:pt x="430" y="87"/>
                </a:cubicBezTo>
                <a:cubicBezTo>
                  <a:pt x="430" y="33"/>
                  <a:pt x="430" y="33"/>
                  <a:pt x="430" y="33"/>
                </a:cubicBezTo>
                <a:cubicBezTo>
                  <a:pt x="430" y="15"/>
                  <a:pt x="415" y="0"/>
                  <a:pt x="397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5"/>
                  <a:pt x="14" y="120"/>
                  <a:pt x="32" y="120"/>
                </a:cubicBezTo>
                <a:cubicBezTo>
                  <a:pt x="397" y="120"/>
                  <a:pt x="397" y="120"/>
                  <a:pt x="397" y="120"/>
                </a:cubicBezTo>
                <a:lnTo>
                  <a:pt x="397" y="1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>
            <a:normAutofit lnSpcReduction="10000"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Key words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71" name="ïs1íḑe"/>
          <p:cNvSpPr/>
          <p:nvPr>
            <p:custDataLst>
              <p:tags r:id="rId16"/>
            </p:custDataLst>
          </p:nvPr>
        </p:nvSpPr>
        <p:spPr bwMode="auto">
          <a:xfrm>
            <a:off x="9135976" y="4539204"/>
            <a:ext cx="864452" cy="20303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7"/>
                  <a:pt x="342" y="4"/>
                </a:cubicBezTo>
                <a:cubicBezTo>
                  <a:pt x="342" y="2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2" name="işlîḓe"/>
          <p:cNvSpPr/>
          <p:nvPr>
            <p:custDataLst>
              <p:tags r:id="rId17"/>
            </p:custDataLst>
          </p:nvPr>
        </p:nvSpPr>
        <p:spPr bwMode="auto">
          <a:xfrm>
            <a:off x="9135976" y="4658881"/>
            <a:ext cx="864452" cy="19234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6"/>
                  <a:pt x="342" y="4"/>
                </a:cubicBezTo>
                <a:cubicBezTo>
                  <a:pt x="342" y="1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4"/>
                </a:cubicBezTo>
                <a:cubicBezTo>
                  <a:pt x="0" y="6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3" name="îSľîḑê"/>
          <p:cNvSpPr/>
          <p:nvPr>
            <p:custDataLst>
              <p:tags r:id="rId18"/>
            </p:custDataLst>
          </p:nvPr>
        </p:nvSpPr>
        <p:spPr bwMode="auto">
          <a:xfrm>
            <a:off x="9135976" y="4774284"/>
            <a:ext cx="864452" cy="20303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6"/>
                  <a:pt x="342" y="4"/>
                </a:cubicBezTo>
                <a:cubicBezTo>
                  <a:pt x="342" y="2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5" name="išľíďè"/>
          <p:cNvSpPr/>
          <p:nvPr>
            <p:custDataLst>
              <p:tags r:id="rId19"/>
            </p:custDataLst>
          </p:nvPr>
        </p:nvSpPr>
        <p:spPr bwMode="auto">
          <a:xfrm>
            <a:off x="10311374" y="4407773"/>
            <a:ext cx="8014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C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77" name="íśľïḓê"/>
          <p:cNvSpPr/>
          <p:nvPr>
            <p:custDataLst>
              <p:tags r:id="rId20"/>
            </p:custDataLst>
          </p:nvPr>
        </p:nvSpPr>
        <p:spPr bwMode="auto">
          <a:xfrm>
            <a:off x="10441576" y="4407773"/>
            <a:ext cx="13143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ED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79" name="ïṧļiďè"/>
          <p:cNvSpPr/>
          <p:nvPr>
            <p:custDataLst>
              <p:tags r:id="rId21"/>
            </p:custDataLst>
          </p:nvPr>
        </p:nvSpPr>
        <p:spPr bwMode="auto">
          <a:xfrm>
            <a:off x="10662420" y="4407773"/>
            <a:ext cx="8014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C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81" name="îş1iḑè"/>
          <p:cNvSpPr/>
          <p:nvPr>
            <p:custDataLst>
              <p:tags r:id="rId22"/>
            </p:custDataLst>
          </p:nvPr>
        </p:nvSpPr>
        <p:spPr bwMode="auto">
          <a:xfrm>
            <a:off x="10865101" y="4407773"/>
            <a:ext cx="85484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D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114" name="išľíḍe"/>
          <p:cNvSpPr/>
          <p:nvPr>
            <p:custDataLst>
              <p:tags r:id="rId23"/>
            </p:custDataLst>
          </p:nvPr>
        </p:nvSpPr>
        <p:spPr bwMode="auto">
          <a:xfrm>
            <a:off x="8810069" y="3451427"/>
            <a:ext cx="277821" cy="29919"/>
          </a:xfrm>
          <a:custGeom>
            <a:avLst/>
            <a:gdLst>
              <a:gd name="T0" fmla="*/ 0 w 260"/>
              <a:gd name="T1" fmla="*/ 28 h 28"/>
              <a:gd name="T2" fmla="*/ 260 w 260"/>
              <a:gd name="T3" fmla="*/ 28 h 28"/>
              <a:gd name="T4" fmla="*/ 260 w 260"/>
              <a:gd name="T5" fmla="*/ 0 h 28"/>
              <a:gd name="T6" fmla="*/ 0 w 260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8">
                <a:moveTo>
                  <a:pt x="0" y="28"/>
                </a:moveTo>
                <a:lnTo>
                  <a:pt x="260" y="28"/>
                </a:lnTo>
                <a:lnTo>
                  <a:pt x="2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pic>
        <p:nvPicPr>
          <p:cNvPr id="55" name="Picture 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04825" y="1312860"/>
            <a:ext cx="3527425" cy="388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" name="Text Box 17"/>
          <p:cNvSpPr txBox="1"/>
          <p:nvPr>
            <p:custDataLst>
              <p:tags r:id="rId26"/>
            </p:custDataLst>
          </p:nvPr>
        </p:nvSpPr>
        <p:spPr>
          <a:xfrm>
            <a:off x="6481763" y="1457323"/>
            <a:ext cx="526840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2D416C"/>
                </a:solidFill>
                <a:latin typeface="+mn-ea"/>
              </a:rPr>
              <a:t>（全透性，伸缩性小）</a:t>
            </a:r>
            <a:endParaRPr lang="zh-CN" altLang="en-US" sz="2400" b="1" dirty="0">
              <a:solidFill>
                <a:srgbClr val="2D416C"/>
              </a:solidFill>
              <a:latin typeface="+mn-ea"/>
            </a:endParaRPr>
          </a:p>
        </p:txBody>
      </p:sp>
      <p:grpSp>
        <p:nvGrpSpPr>
          <p:cNvPr id="27" name="组合 26"/>
          <p:cNvGrpSpPr/>
          <p:nvPr>
            <p:custDataLst>
              <p:tags r:id="rId27"/>
            </p:custDataLst>
          </p:nvPr>
        </p:nvGrpSpPr>
        <p:grpSpPr>
          <a:xfrm>
            <a:off x="3368040" y="1457323"/>
            <a:ext cx="3401060" cy="519112"/>
            <a:chOff x="3368040" y="1457323"/>
            <a:chExt cx="3401060" cy="519112"/>
          </a:xfrm>
        </p:grpSpPr>
        <p:sp>
          <p:nvSpPr>
            <p:cNvPr id="60" name="Text Box 6"/>
            <p:cNvSpPr txBox="1"/>
            <p:nvPr>
              <p:custDataLst>
                <p:tags r:id="rId28"/>
              </p:custDataLst>
            </p:nvPr>
          </p:nvSpPr>
          <p:spPr>
            <a:xfrm>
              <a:off x="5473700" y="1457323"/>
              <a:ext cx="1295400" cy="5191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细胞壁</a:t>
              </a:r>
              <a:endParaRPr lang="zh-CN" altLang="en-US" sz="2800" b="1">
                <a:latin typeface="+mn-ea"/>
              </a:endParaRPr>
            </a:p>
          </p:txBody>
        </p:sp>
        <p:cxnSp>
          <p:nvCxnSpPr>
            <p:cNvPr id="8" name="直接连接符 7"/>
            <p:cNvCxnSpPr>
              <a:endCxn id="60" idx="1"/>
            </p:cNvCxnSpPr>
            <p:nvPr>
              <p:custDataLst>
                <p:tags r:id="rId29"/>
              </p:custDataLst>
            </p:nvPr>
          </p:nvCxnSpPr>
          <p:spPr>
            <a:xfrm>
              <a:off x="3368040" y="1716879"/>
              <a:ext cx="2105660" cy="0"/>
            </a:xfrm>
            <a:prstGeom prst="lin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>
            <p:custDataLst>
              <p:tags r:id="rId30"/>
            </p:custDataLst>
          </p:nvPr>
        </p:nvGrpSpPr>
        <p:grpSpPr>
          <a:xfrm>
            <a:off x="3673475" y="2176460"/>
            <a:ext cx="3455988" cy="519113"/>
            <a:chOff x="3673475" y="2176460"/>
            <a:chExt cx="3455988" cy="519113"/>
          </a:xfrm>
        </p:grpSpPr>
        <p:sp>
          <p:nvSpPr>
            <p:cNvPr id="62" name="Text Box 8"/>
            <p:cNvSpPr txBox="1"/>
            <p:nvPr>
              <p:custDataLst>
                <p:tags r:id="rId31"/>
              </p:custDataLst>
            </p:nvPr>
          </p:nvSpPr>
          <p:spPr>
            <a:xfrm>
              <a:off x="5473700" y="2176460"/>
              <a:ext cx="1655763" cy="519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细胞膜</a:t>
              </a:r>
              <a:endParaRPr lang="zh-CN" altLang="en-US" sz="2800" b="1">
                <a:latin typeface="+mn-ea"/>
              </a:endParaRPr>
            </a:p>
          </p:txBody>
        </p:sp>
        <p:cxnSp>
          <p:nvCxnSpPr>
            <p:cNvPr id="10" name="直接连接符 9"/>
            <p:cNvCxnSpPr>
              <a:endCxn id="62" idx="1"/>
            </p:cNvCxnSpPr>
            <p:nvPr>
              <p:custDataLst>
                <p:tags r:id="rId32"/>
              </p:custDataLst>
            </p:nvPr>
          </p:nvCxnSpPr>
          <p:spPr>
            <a:xfrm>
              <a:off x="3673475" y="2436016"/>
              <a:ext cx="1800225" cy="1"/>
            </a:xfrm>
            <a:prstGeom prst="lin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>
            <p:custDataLst>
              <p:tags r:id="rId33"/>
            </p:custDataLst>
          </p:nvPr>
        </p:nvGrpSpPr>
        <p:grpSpPr>
          <a:xfrm>
            <a:off x="3673475" y="2781298"/>
            <a:ext cx="3529013" cy="519112"/>
            <a:chOff x="3673475" y="2781298"/>
            <a:chExt cx="3529013" cy="519112"/>
          </a:xfrm>
        </p:grpSpPr>
        <p:sp>
          <p:nvSpPr>
            <p:cNvPr id="68" name="Text Box 13"/>
            <p:cNvSpPr txBox="1"/>
            <p:nvPr>
              <p:custDataLst>
                <p:tags r:id="rId34"/>
              </p:custDataLst>
            </p:nvPr>
          </p:nvSpPr>
          <p:spPr>
            <a:xfrm>
              <a:off x="5473700" y="2781298"/>
              <a:ext cx="1728788" cy="5191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细胞质</a:t>
              </a:r>
              <a:endParaRPr lang="zh-CN" altLang="en-US" sz="2800" b="1">
                <a:latin typeface="+mn-ea"/>
              </a:endParaRPr>
            </a:p>
          </p:txBody>
        </p:sp>
        <p:cxnSp>
          <p:nvCxnSpPr>
            <p:cNvPr id="12" name="直接连接符 11"/>
            <p:cNvCxnSpPr>
              <a:endCxn id="68" idx="1"/>
            </p:cNvCxnSpPr>
            <p:nvPr>
              <p:custDataLst>
                <p:tags r:id="rId35"/>
              </p:custDataLst>
            </p:nvPr>
          </p:nvCxnSpPr>
          <p:spPr>
            <a:xfrm>
              <a:off x="3673475" y="3040854"/>
              <a:ext cx="1800225" cy="0"/>
            </a:xfrm>
            <a:prstGeom prst="lin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>
            <p:custDataLst>
              <p:tags r:id="rId36"/>
            </p:custDataLst>
          </p:nvPr>
        </p:nvGrpSpPr>
        <p:grpSpPr>
          <a:xfrm>
            <a:off x="2987040" y="3402010"/>
            <a:ext cx="3928110" cy="519113"/>
            <a:chOff x="2987040" y="3402010"/>
            <a:chExt cx="3928110" cy="519113"/>
          </a:xfrm>
        </p:grpSpPr>
        <p:sp>
          <p:nvSpPr>
            <p:cNvPr id="66" name="Text Box 11"/>
            <p:cNvSpPr txBox="1"/>
            <p:nvPr>
              <p:custDataLst>
                <p:tags r:id="rId37"/>
              </p:custDataLst>
            </p:nvPr>
          </p:nvSpPr>
          <p:spPr>
            <a:xfrm>
              <a:off x="5473700" y="3402010"/>
              <a:ext cx="1441450" cy="519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液泡膜</a:t>
              </a:r>
              <a:endParaRPr lang="zh-CN" altLang="en-US" sz="2800" b="1">
                <a:latin typeface="+mn-ea"/>
              </a:endParaRPr>
            </a:p>
          </p:txBody>
        </p:sp>
        <p:cxnSp>
          <p:nvCxnSpPr>
            <p:cNvPr id="16" name="直接连接符 15"/>
            <p:cNvCxnSpPr>
              <a:endCxn id="66" idx="1"/>
            </p:cNvCxnSpPr>
            <p:nvPr>
              <p:custDataLst>
                <p:tags r:id="rId38"/>
              </p:custDataLst>
            </p:nvPr>
          </p:nvCxnSpPr>
          <p:spPr>
            <a:xfrm>
              <a:off x="2987040" y="3661566"/>
              <a:ext cx="2486660" cy="1"/>
            </a:xfrm>
            <a:prstGeom prst="lin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>
            <p:custDataLst>
              <p:tags r:id="rId39"/>
            </p:custDataLst>
          </p:nvPr>
        </p:nvGrpSpPr>
        <p:grpSpPr>
          <a:xfrm>
            <a:off x="2621280" y="3968701"/>
            <a:ext cx="4147820" cy="519113"/>
            <a:chOff x="2621280" y="3968701"/>
            <a:chExt cx="4147820" cy="519113"/>
          </a:xfrm>
        </p:grpSpPr>
        <p:sp>
          <p:nvSpPr>
            <p:cNvPr id="83" name="Text Box 19"/>
            <p:cNvSpPr txBox="1"/>
            <p:nvPr>
              <p:custDataLst>
                <p:tags r:id="rId40"/>
              </p:custDataLst>
            </p:nvPr>
          </p:nvSpPr>
          <p:spPr>
            <a:xfrm>
              <a:off x="5473700" y="3968701"/>
              <a:ext cx="1295400" cy="519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细胞液</a:t>
              </a:r>
              <a:endParaRPr lang="zh-CN" altLang="en-US" sz="2800" b="1">
                <a:latin typeface="+mn-ea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41"/>
              </p:custDataLst>
            </p:nvPr>
          </p:nvCxnSpPr>
          <p:spPr>
            <a:xfrm>
              <a:off x="2621280" y="4228258"/>
              <a:ext cx="2852420" cy="0"/>
            </a:xfrm>
            <a:prstGeom prst="lin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>
            <p:custDataLst>
              <p:tags r:id="rId42"/>
            </p:custDataLst>
          </p:nvPr>
        </p:nvGrpSpPr>
        <p:grpSpPr>
          <a:xfrm>
            <a:off x="6726140" y="2436017"/>
            <a:ext cx="2179659" cy="1225550"/>
            <a:chOff x="6726140" y="2436017"/>
            <a:chExt cx="2179659" cy="1225550"/>
          </a:xfrm>
        </p:grpSpPr>
        <p:sp>
          <p:nvSpPr>
            <p:cNvPr id="78" name="Text Box 16"/>
            <p:cNvSpPr txBox="1"/>
            <p:nvPr>
              <p:custDataLst>
                <p:tags r:id="rId43"/>
              </p:custDataLst>
            </p:nvPr>
          </p:nvSpPr>
          <p:spPr>
            <a:xfrm>
              <a:off x="7034136" y="2846050"/>
              <a:ext cx="1871663" cy="5191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</a:pPr>
              <a:r>
                <a:rPr lang="zh-CN" altLang="en-US" sz="2800" b="1">
                  <a:latin typeface="+mn-ea"/>
                </a:rPr>
                <a:t>原生质层</a:t>
              </a:r>
              <a:endParaRPr lang="zh-CN" altLang="en-US" sz="2800" b="1">
                <a:latin typeface="+mn-ea"/>
              </a:endParaRPr>
            </a:p>
          </p:txBody>
        </p:sp>
        <p:sp>
          <p:nvSpPr>
            <p:cNvPr id="26" name="右大括号 25"/>
            <p:cNvSpPr/>
            <p:nvPr>
              <p:custDataLst>
                <p:tags r:id="rId44"/>
              </p:custDataLst>
            </p:nvPr>
          </p:nvSpPr>
          <p:spPr>
            <a:xfrm>
              <a:off x="6726140" y="2436017"/>
              <a:ext cx="255270" cy="1225550"/>
            </a:xfrm>
            <a:prstGeom prst="rightBrace">
              <a:avLst/>
            </a:prstGeom>
            <a:ln w="28575">
              <a:solidFill>
                <a:srgbClr val="0E1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TextBox 34"/>
          <p:cNvSpPr txBox="1"/>
          <p:nvPr>
            <p:custDataLst>
              <p:tags r:id="rId45"/>
            </p:custDataLst>
          </p:nvPr>
        </p:nvSpPr>
        <p:spPr>
          <a:xfrm>
            <a:off x="5221049" y="4472109"/>
            <a:ext cx="717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2D416C"/>
                </a:solidFill>
                <a:latin typeface="+mn-ea"/>
              </a:rPr>
              <a:t>（有一定浓度，与外界溶液能形成一定的浓度差）</a:t>
            </a:r>
            <a:endParaRPr lang="zh-CN" altLang="en-US" sz="2400" b="1" dirty="0">
              <a:solidFill>
                <a:srgbClr val="2D416C"/>
              </a:solidFill>
              <a:latin typeface="+mn-ea"/>
            </a:endParaRPr>
          </a:p>
        </p:txBody>
      </p:sp>
      <p:sp>
        <p:nvSpPr>
          <p:cNvPr id="85" name="Text Box 17"/>
          <p:cNvSpPr txBox="1"/>
          <p:nvPr>
            <p:custDataLst>
              <p:tags r:id="rId46"/>
            </p:custDataLst>
          </p:nvPr>
        </p:nvSpPr>
        <p:spPr>
          <a:xfrm>
            <a:off x="6934000" y="3399014"/>
            <a:ext cx="526840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2400" b="1">
                <a:solidFill>
                  <a:srgbClr val="2D416C"/>
                </a:solidFill>
                <a:latin typeface="+mn-ea"/>
              </a:rPr>
              <a:t>（伸缩性大，具有选择透过性）</a:t>
            </a:r>
            <a:endParaRPr lang="zh-CN" altLang="en-US" sz="2400" b="1">
              <a:solidFill>
                <a:srgbClr val="2D416C"/>
              </a:solidFill>
              <a:latin typeface="+mn-ea"/>
            </a:endParaRPr>
          </a:p>
        </p:txBody>
      </p:sp>
      <p:sp>
        <p:nvSpPr>
          <p:cNvPr id="53" name="文本框 3"/>
          <p:cNvSpPr txBox="1"/>
          <p:nvPr>
            <p:custDataLst>
              <p:tags r:id="rId47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Rectangle 3"/>
          <p:cNvSpPr>
            <a:spLocks noRot="1" noChangeArrowheads="1"/>
          </p:cNvSpPr>
          <p:nvPr>
            <p:custDataLst>
              <p:tags r:id="rId48"/>
            </p:custDataLst>
          </p:nvPr>
        </p:nvSpPr>
        <p:spPr bwMode="auto">
          <a:xfrm>
            <a:off x="951230" y="5605780"/>
            <a:ext cx="10808970" cy="68516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+mn-ea"/>
              </a:rPr>
              <a:t>水进出植物细胞</a:t>
            </a:r>
            <a:r>
              <a:rPr lang="en-US" altLang="zh-CN" sz="3600" b="1" dirty="0">
                <a:solidFill>
                  <a:schemeClr val="tx1"/>
                </a:solidFill>
                <a:latin typeface="+mn-ea"/>
              </a:rPr>
              <a:t>,</a:t>
            </a:r>
            <a:r>
              <a:rPr lang="zh-CN" altLang="en-US" sz="3600" b="1" dirty="0">
                <a:solidFill>
                  <a:schemeClr val="tx1"/>
                </a:solidFill>
                <a:latin typeface="+mn-ea"/>
              </a:rPr>
              <a:t>主要是指水经过</a:t>
            </a:r>
            <a:r>
              <a:rPr lang="zh-CN" altLang="en-US" sz="3600" b="1" dirty="0">
                <a:solidFill>
                  <a:srgbClr val="C00000"/>
                </a:solidFill>
                <a:latin typeface="+mn-ea"/>
              </a:rPr>
              <a:t>原生质层</a:t>
            </a:r>
            <a:r>
              <a:rPr lang="zh-CN" altLang="en-US" sz="3600" b="1" dirty="0">
                <a:solidFill>
                  <a:schemeClr val="tx1"/>
                </a:solidFill>
                <a:latin typeface="+mn-ea"/>
              </a:rPr>
              <a:t>进出液泡。</a:t>
            </a:r>
            <a:endParaRPr lang="zh-CN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5" grpId="0"/>
      <p:bldP spid="54" grpId="0" bldLvl="0" animBg="1"/>
      <p:bldP spid="80" grpId="0"/>
      <p:bldP spid="8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从1"/>
          <p:cNvPicPr>
            <a:picLocks noChangeAspect="1"/>
          </p:cNvPicPr>
          <p:nvPr>
            <p:ph idx="1"/>
          </p:nvPr>
        </p:nvPicPr>
        <p:blipFill>
          <a:blip r:embed="rId1"/>
          <a:srcRect l="22189" t="8610" r="10665" b="8311"/>
          <a:stretch>
            <a:fillRect/>
          </a:stretch>
        </p:blipFill>
        <p:spPr>
          <a:xfrm>
            <a:off x="1879600" y="880110"/>
            <a:ext cx="3618230" cy="3357880"/>
          </a:xfrm>
          <a:prstGeom prst="rect">
            <a:avLst/>
          </a:prstGeom>
        </p:spPr>
      </p:pic>
      <p:pic>
        <p:nvPicPr>
          <p:cNvPr id="8" name="图片 7" descr="微信图片_20210702181019"/>
          <p:cNvPicPr>
            <a:picLocks noChangeAspect="1"/>
          </p:cNvPicPr>
          <p:nvPr/>
        </p:nvPicPr>
        <p:blipFill>
          <a:blip r:embed="rId2"/>
          <a:srcRect l="29868" t="6287" r="6660" b="17472"/>
          <a:stretch>
            <a:fillRect/>
          </a:stretch>
        </p:blipFill>
        <p:spPr>
          <a:xfrm>
            <a:off x="4736465" y="164465"/>
            <a:ext cx="5803900" cy="52285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36465" y="5511165"/>
            <a:ext cx="21805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540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5400">
                <a:latin typeface="Arial" panose="020B0604020202020204" pitchFamily="34" charset="0"/>
                <a:ea typeface="宋体" panose="02010600030101010101" pitchFamily="2" charset="-122"/>
              </a:rPr>
              <a:t>葱花</a:t>
            </a:r>
            <a:r>
              <a:rPr lang="en-US" altLang="zh-CN" sz="540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endParaRPr lang="en-US" altLang="zh-CN" sz="5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4831" y="1676401"/>
            <a:ext cx="25273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4" name="图片 14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1" t="6343" r="29692" b="12476"/>
          <a:stretch>
            <a:fillRect/>
          </a:stretch>
        </p:blipFill>
        <p:spPr>
          <a:xfrm>
            <a:off x="7872544" y="2085975"/>
            <a:ext cx="2447925" cy="3703639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81" t="6343" r="29692" b="12476"/>
            <a:stretch>
              <a:fillRect/>
            </a:stretch>
          </a:blipFill>
          <a:ln w="25400">
            <a:noFill/>
          </a:ln>
        </p:spPr>
      </p:pic>
      <p:sp>
        <p:nvSpPr>
          <p:cNvPr id="3" name="Text Box 16"/>
          <p:cNvSpPr txBox="1"/>
          <p:nvPr>
            <p:custDataLst>
              <p:tags r:id="rId6"/>
            </p:custDataLst>
          </p:nvPr>
        </p:nvSpPr>
        <p:spPr>
          <a:xfrm>
            <a:off x="2658715" y="877705"/>
            <a:ext cx="6980239" cy="646331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4400">
              <a:defRPr/>
            </a:pPr>
            <a:r>
              <a:rPr lang="zh-CN" altLang="en-US" sz="3600" b="1" noProof="1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植物细胞与经典渗透装置比较</a:t>
            </a:r>
            <a:endParaRPr lang="zh-CN" altLang="en-US" sz="3600" b="1" noProof="1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27"/>
          <p:cNvGrpSpPr/>
          <p:nvPr>
            <p:custDataLst>
              <p:tags r:id="rId7"/>
            </p:custDataLst>
          </p:nvPr>
        </p:nvGrpSpPr>
        <p:grpSpPr>
          <a:xfrm>
            <a:off x="6148835" y="2797177"/>
            <a:ext cx="2808605" cy="523240"/>
            <a:chOff x="8613" y="4405"/>
            <a:chExt cx="4423" cy="824"/>
          </a:xfrm>
        </p:grpSpPr>
        <p:cxnSp>
          <p:nvCxnSpPr>
            <p:cNvPr id="5" name="直接箭头连接符 4"/>
            <p:cNvCxnSpPr/>
            <p:nvPr>
              <p:custDataLst>
                <p:tags r:id="rId8"/>
              </p:custDataLst>
            </p:nvPr>
          </p:nvCxnSpPr>
          <p:spPr>
            <a:xfrm flipH="1">
              <a:off x="11093" y="4815"/>
              <a:ext cx="194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8613" y="4405"/>
              <a:ext cx="2605" cy="8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zh-CN" altLang="en-US" sz="28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细胞液</a:t>
              </a:r>
              <a:endParaRPr lang="zh-CN" altLang="en-US" sz="28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" name="组合 26"/>
          <p:cNvGrpSpPr/>
          <p:nvPr>
            <p:custDataLst>
              <p:tags r:id="rId10"/>
            </p:custDataLst>
          </p:nvPr>
        </p:nvGrpSpPr>
        <p:grpSpPr>
          <a:xfrm>
            <a:off x="2228981" y="4284980"/>
            <a:ext cx="6853555" cy="1200150"/>
            <a:chOff x="2440" y="6748"/>
            <a:chExt cx="10793" cy="1890"/>
          </a:xfrm>
        </p:grpSpPr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8923" y="6748"/>
              <a:ext cx="2605" cy="18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细胞膜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  <a:sym typeface="+mn-ea"/>
                </a:rPr>
                <a:t>细胞质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液泡膜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</p:txBody>
        </p:sp>
        <p:cxnSp>
          <p:nvCxnSpPr>
            <p:cNvPr id="8" name="直接箭头连接符 7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10915" y="7670"/>
              <a:ext cx="1708" cy="1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10915" y="8228"/>
              <a:ext cx="2318" cy="1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10915" y="6975"/>
              <a:ext cx="1268" cy="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左大括号 10"/>
            <p:cNvSpPr/>
            <p:nvPr>
              <p:custDataLst>
                <p:tags r:id="rId15"/>
              </p:custDataLst>
            </p:nvPr>
          </p:nvSpPr>
          <p:spPr>
            <a:xfrm>
              <a:off x="9110" y="7033"/>
              <a:ext cx="455" cy="1285"/>
            </a:xfrm>
            <a:prstGeom prst="leftBrac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65" noProof="1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805" y="7313"/>
              <a:ext cx="2605" cy="7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原生质层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3815" y="7313"/>
              <a:ext cx="2605" cy="7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半透膜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</p:txBody>
        </p:sp>
        <p:cxnSp>
          <p:nvCxnSpPr>
            <p:cNvPr id="14" name="直接箭头连接符 13"/>
            <p:cNvCxnSpPr/>
            <p:nvPr>
              <p:custDataLst>
                <p:tags r:id="rId18"/>
              </p:custDataLst>
            </p:nvPr>
          </p:nvCxnSpPr>
          <p:spPr>
            <a:xfrm flipV="1">
              <a:off x="2440" y="7670"/>
              <a:ext cx="195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>
              <p:custDataLst>
                <p:tags r:id="rId19"/>
              </p:custDataLst>
            </p:nvPr>
          </p:nvCxnSpPr>
          <p:spPr>
            <a:xfrm>
              <a:off x="5921" y="7695"/>
              <a:ext cx="1170" cy="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14"/>
          <p:cNvGrpSpPr/>
          <p:nvPr>
            <p:custDataLst>
              <p:tags r:id="rId20"/>
            </p:custDataLst>
          </p:nvPr>
        </p:nvGrpSpPr>
        <p:grpSpPr>
          <a:xfrm>
            <a:off x="1974981" y="2797176"/>
            <a:ext cx="3157857" cy="1591947"/>
            <a:chOff x="2040" y="4405"/>
            <a:chExt cx="4973" cy="2507"/>
          </a:xfrm>
        </p:grpSpPr>
        <p:cxnSp>
          <p:nvCxnSpPr>
            <p:cNvPr id="24" name="直接箭头连接符 23"/>
            <p:cNvCxnSpPr/>
            <p:nvPr>
              <p:custDataLst>
                <p:tags r:id="rId21"/>
              </p:custDataLst>
            </p:nvPr>
          </p:nvCxnSpPr>
          <p:spPr>
            <a:xfrm>
              <a:off x="3703" y="4946"/>
              <a:ext cx="105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1"/>
            <p:cNvGrpSpPr/>
            <p:nvPr>
              <p:custDataLst>
                <p:tags r:id="rId22"/>
              </p:custDataLst>
            </p:nvPr>
          </p:nvGrpSpPr>
          <p:grpSpPr>
            <a:xfrm>
              <a:off x="2040" y="4405"/>
              <a:ext cx="4973" cy="2507"/>
              <a:chOff x="2040" y="4405"/>
              <a:chExt cx="4973" cy="2507"/>
            </a:xfrm>
          </p:grpSpPr>
          <p:cxnSp>
            <p:nvCxnSpPr>
              <p:cNvPr id="23" name="直接连接符 22"/>
              <p:cNvCxnSpPr/>
              <p:nvPr>
                <p:custDataLst>
                  <p:tags r:id="rId23"/>
                </p:custDataLst>
              </p:nvPr>
            </p:nvCxnSpPr>
            <p:spPr>
              <a:xfrm flipV="1">
                <a:off x="2040" y="4946"/>
                <a:ext cx="1663" cy="1966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4410" y="4405"/>
                <a:ext cx="2603" cy="8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914400">
                  <a:defRPr/>
                </a:pPr>
                <a:r>
                  <a:rPr lang="zh-CN" altLang="en-US" sz="2800" b="1" noProof="1">
                    <a:solidFill>
                      <a:schemeClr val="accent5">
                        <a:lumMod val="75000"/>
                      </a:schemeClr>
                    </a:solidFill>
                    <a:latin typeface="+mn-ea"/>
                  </a:rPr>
                  <a:t>内溶液</a:t>
                </a:r>
                <a:endParaRPr lang="zh-CN" altLang="en-US" sz="28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endParaRPr>
              </a:p>
            </p:txBody>
          </p:sp>
        </p:grpSp>
      </p:grpSp>
      <p:cxnSp>
        <p:nvCxnSpPr>
          <p:cNvPr id="26" name="直接箭头连接符 25"/>
          <p:cNvCxnSpPr/>
          <p:nvPr>
            <p:custDataLst>
              <p:tags r:id="rId25"/>
            </p:custDataLst>
          </p:nvPr>
        </p:nvCxnSpPr>
        <p:spPr>
          <a:xfrm flipV="1">
            <a:off x="5000756" y="3044957"/>
            <a:ext cx="1294771" cy="20507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9"/>
          <p:cNvGrpSpPr/>
          <p:nvPr>
            <p:custDataLst>
              <p:tags r:id="rId26"/>
            </p:custDataLst>
          </p:nvPr>
        </p:nvGrpSpPr>
        <p:grpSpPr>
          <a:xfrm>
            <a:off x="2550925" y="3910803"/>
            <a:ext cx="5410834" cy="461372"/>
            <a:chOff x="2947" y="5754"/>
            <a:chExt cx="8521" cy="339"/>
          </a:xfrm>
        </p:grpSpPr>
        <p:sp>
          <p:nvSpPr>
            <p:cNvPr id="19" name="文本框 18"/>
            <p:cNvSpPr txBox="1"/>
            <p:nvPr>
              <p:custDataLst>
                <p:tags r:id="rId27"/>
              </p:custDataLst>
            </p:nvPr>
          </p:nvSpPr>
          <p:spPr>
            <a:xfrm>
              <a:off x="5269" y="5754"/>
              <a:ext cx="2603" cy="3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noProof="1">
                  <a:solidFill>
                    <a:schemeClr val="accent5">
                      <a:lumMod val="75000"/>
                    </a:schemeClr>
                  </a:solidFill>
                  <a:latin typeface="+mn-ea"/>
                </a:rPr>
                <a:t>外界溶液</a:t>
              </a:r>
              <a:endPara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n-ea"/>
              </a:endParaRPr>
            </a:p>
          </p:txBody>
        </p:sp>
        <p:grpSp>
          <p:nvGrpSpPr>
            <p:cNvPr id="29" name="组合 20"/>
            <p:cNvGrpSpPr/>
            <p:nvPr>
              <p:custDataLst>
                <p:tags r:id="rId28"/>
              </p:custDataLst>
            </p:nvPr>
          </p:nvGrpSpPr>
          <p:grpSpPr>
            <a:xfrm>
              <a:off x="2947" y="5924"/>
              <a:ext cx="8521" cy="112"/>
              <a:chOff x="2947" y="5924"/>
              <a:chExt cx="8521" cy="112"/>
            </a:xfrm>
          </p:grpSpPr>
          <p:cxnSp>
            <p:nvCxnSpPr>
              <p:cNvPr id="18" name="直接箭头连接符 17"/>
              <p:cNvCxnSpPr>
                <a:endCxn id="19" idx="1"/>
              </p:cNvCxnSpPr>
              <p:nvPr>
                <p:custDataLst>
                  <p:tags r:id="rId29"/>
                </p:custDataLst>
              </p:nvPr>
            </p:nvCxnSpPr>
            <p:spPr>
              <a:xfrm flipV="1">
                <a:off x="2947" y="5924"/>
                <a:ext cx="2322" cy="112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19" idx="3"/>
              </p:cNvCxnSpPr>
              <p:nvPr>
                <p:custDataLst>
                  <p:tags r:id="rId30"/>
                </p:custDataLst>
              </p:nvPr>
            </p:nvCxnSpPr>
            <p:spPr>
              <a:xfrm flipH="1" flipV="1">
                <a:off x="7872" y="5924"/>
                <a:ext cx="3596" cy="42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文本框 3"/>
          <p:cNvSpPr txBox="1"/>
          <p:nvPr>
            <p:custDataLst>
              <p:tags r:id="rId31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9350" y="1214437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solidFill>
                  <a:srgbClr val="FF0000"/>
                </a:solidFill>
                <a:latin typeface="+mn-ea"/>
                <a:ea typeface="+mn-ea"/>
              </a:rPr>
              <a:t>提出问题</a:t>
            </a:r>
            <a:endParaRPr lang="zh-CN" altLang="zh-CN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560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12815" y="1677121"/>
            <a:ext cx="0" cy="252412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4" name="Rectangle 4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9350" y="1928813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solidFill>
                  <a:srgbClr val="FF0000"/>
                </a:solidFill>
                <a:latin typeface="+mn-ea"/>
                <a:ea typeface="+mn-ea"/>
              </a:rPr>
              <a:t>作出假设</a:t>
            </a:r>
            <a:endParaRPr lang="zh-CN" altLang="zh-CN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5605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712815" y="245650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6" name="Rectangle 6">
            <a:hlinkClick r:id="rId3" action="ppaction://hlinksldjump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9243" y="2644775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solidFill>
                  <a:srgbClr val="FF0000"/>
                </a:solidFill>
                <a:latin typeface="+mn-ea"/>
                <a:ea typeface="+mn-ea"/>
              </a:rPr>
              <a:t>设计实验</a:t>
            </a:r>
            <a:endParaRPr lang="zh-CN" altLang="zh-CN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5607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712815" y="317658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8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243" y="3429000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进行实验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25609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712815" y="3962962"/>
            <a:ext cx="0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10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9243" y="4214813"/>
            <a:ext cx="235225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>
                <a:latin typeface="+mn-ea"/>
                <a:ea typeface="+mn-ea"/>
              </a:rPr>
              <a:t>得出结论</a:t>
            </a:r>
            <a:endParaRPr lang="zh-CN" altLang="en-US" sz="3200" b="1">
              <a:latin typeface="+mn-ea"/>
              <a:ea typeface="+mn-ea"/>
            </a:endParaRPr>
          </a:p>
        </p:txBody>
      </p:sp>
      <p:sp>
        <p:nvSpPr>
          <p:cNvPr id="24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97420" y="1113000"/>
            <a:ext cx="5984875" cy="52197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b="1">
                <a:latin typeface="+mn-ea"/>
                <a:ea typeface="+mn-ea"/>
              </a:rPr>
              <a:t>水分进出植物细胞是通过渗透作用吗？</a:t>
            </a:r>
            <a:endParaRPr lang="zh-CN" altLang="zh-CN" sz="2800" b="1">
              <a:latin typeface="+mn-ea"/>
              <a:ea typeface="+mn-ea"/>
            </a:endParaRPr>
          </a:p>
        </p:txBody>
      </p:sp>
      <p:sp>
        <p:nvSpPr>
          <p:cNvPr id="2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97835" y="1934528"/>
            <a:ext cx="6194425" cy="52197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b="1">
                <a:latin typeface="+mn-ea"/>
                <a:ea typeface="+mn-ea"/>
              </a:rPr>
              <a:t>水分子进出植物细胞是通过渗透作用</a:t>
            </a:r>
            <a:endParaRPr lang="zh-CN" altLang="zh-CN" sz="2800" b="1">
              <a:latin typeface="+mn-ea"/>
              <a:ea typeface="+mn-ea"/>
            </a:endParaRPr>
          </a:p>
        </p:txBody>
      </p:sp>
      <p:sp>
        <p:nvSpPr>
          <p:cNvPr id="26" name="右箭头 2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342459" y="1357313"/>
            <a:ext cx="583525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lIns="91440" tIns="45720" rIns="91440" bIns="4572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7" name="右箭头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42459" y="2071689"/>
            <a:ext cx="583525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lIns="91440" tIns="45720" rIns="91440" bIns="4572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77267" y="202913"/>
            <a:ext cx="5786439" cy="5847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探究植物细胞的吸水和失水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右箭头 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42459" y="2828609"/>
            <a:ext cx="583525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lIns="91440" tIns="45720" rIns="91440" bIns="4572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473852" y="3131474"/>
            <a:ext cx="7031991" cy="1384995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chemeClr val="tx2"/>
                </a:solidFill>
                <a:latin typeface="Arial Black" panose="020B0A04020102020204" pitchFamily="34" charset="0"/>
                <a:ea typeface="黑体" panose="02010609060101010101" pitchFamily="49" charset="-122"/>
                <a:sym typeface="+mn-ea"/>
              </a:rPr>
              <a:t>设计方案：</a:t>
            </a:r>
            <a:r>
              <a:rPr lang="zh-CN" altLang="en-US" sz="2800" b="1">
                <a:latin typeface="+mn-ea"/>
                <a:ea typeface="+mn-ea"/>
                <a:sym typeface="+mn-ea"/>
              </a:rPr>
              <a:t>将植物细胞浸润在较高浓度的蔗糖溶液中，观察其大小的变化；再将细胞浸润在清水中，观察其大小的变化。</a:t>
            </a:r>
            <a:endParaRPr lang="zh-CN" altLang="en-US" sz="2800" b="1">
              <a:latin typeface="+mn-ea"/>
              <a:ea typeface="+mn-ea"/>
              <a:sym typeface="+mn-ea"/>
            </a:endParaRPr>
          </a:p>
        </p:txBody>
      </p:sp>
      <p:sp>
        <p:nvSpPr>
          <p:cNvPr id="22550" name="Rectangle 2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65952" y="2554605"/>
            <a:ext cx="523398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40" tIns="45720" rIns="91440" bIns="45720">
            <a:spAutoFit/>
          </a:bodyPr>
          <a:lstStyle/>
          <a:p>
            <a:r>
              <a:rPr kumimoji="1" lang="zh-CN" altLang="en-US" sz="2800" b="1">
                <a:solidFill>
                  <a:srgbClr val="66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zh-CN" altLang="en-US" sz="2800" b="1">
                <a:latin typeface="Times New Roman" panose="02020603050405020304" pitchFamily="18" charset="0"/>
              </a:rPr>
              <a:t>设计方案、预期结果</a:t>
            </a:r>
            <a:r>
              <a:rPr kumimoji="1" lang="en-US" altLang="zh-CN" sz="2800" b="1">
                <a:latin typeface="Times New Roman" panose="02020603050405020304" pitchFamily="18" charset="0"/>
              </a:rPr>
              <a:t>…</a:t>
            </a:r>
            <a:r>
              <a:rPr kumimoji="1" lang="zh-CN" altLang="en-US" sz="2800" b="1">
                <a:solidFill>
                  <a:srgbClr val="6600FF"/>
                </a:solidFill>
                <a:latin typeface="Times New Roman" panose="02020603050405020304" pitchFamily="18" charset="0"/>
              </a:rPr>
              <a:t>）</a:t>
            </a:r>
            <a:endParaRPr kumimoji="1" lang="zh-CN" altLang="en-US" sz="2800" b="1">
              <a:solidFill>
                <a:srgbClr val="66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矩形 14339"/>
          <p:cNvSpPr/>
          <p:nvPr>
            <p:custDataLst>
              <p:tags r:id="rId19"/>
            </p:custDataLst>
          </p:nvPr>
        </p:nvSpPr>
        <p:spPr>
          <a:xfrm>
            <a:off x="2932322" y="4559230"/>
            <a:ext cx="6982460" cy="224676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预期结果 ：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由于原生质层相当于一层半透膜，因此在蔗糖溶液中，植物细胞的中央液泡会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____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，细胞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_______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；在清水中植物细胞的液泡又会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______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，细胞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b="1" dirty="0">
              <a:solidFill>
                <a:schemeClr val="tx2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14342" name="矩形 14341"/>
          <p:cNvSpPr/>
          <p:nvPr>
            <p:custDataLst>
              <p:tags r:id="rId20"/>
            </p:custDataLst>
          </p:nvPr>
        </p:nvSpPr>
        <p:spPr>
          <a:xfrm>
            <a:off x="3673050" y="5390516"/>
            <a:ext cx="1008609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CC0099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缩小</a:t>
            </a:r>
            <a:endParaRPr lang="zh-CN" altLang="en-US" sz="3200" b="1">
              <a:solidFill>
                <a:srgbClr val="CC0099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343" name="矩形 14342"/>
          <p:cNvSpPr/>
          <p:nvPr>
            <p:custDataLst>
              <p:tags r:id="rId21"/>
            </p:custDataLst>
          </p:nvPr>
        </p:nvSpPr>
        <p:spPr>
          <a:xfrm>
            <a:off x="5472641" y="5390516"/>
            <a:ext cx="1368425" cy="5847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CC0099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皱缩</a:t>
            </a:r>
            <a:endParaRPr lang="zh-CN" altLang="en-US" sz="3200" b="1">
              <a:solidFill>
                <a:srgbClr val="CC0099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344" name="矩形 14343"/>
          <p:cNvSpPr/>
          <p:nvPr>
            <p:custDataLst>
              <p:tags r:id="rId22"/>
            </p:custDataLst>
          </p:nvPr>
        </p:nvSpPr>
        <p:spPr>
          <a:xfrm>
            <a:off x="5181176" y="5847716"/>
            <a:ext cx="1008609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CC0099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变大</a:t>
            </a:r>
            <a:endParaRPr lang="zh-CN" altLang="en-US" sz="3200" b="1">
              <a:solidFill>
                <a:srgbClr val="CC0099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345" name="矩形 14344"/>
          <p:cNvSpPr/>
          <p:nvPr>
            <p:custDataLst>
              <p:tags r:id="rId23"/>
            </p:custDataLst>
          </p:nvPr>
        </p:nvSpPr>
        <p:spPr>
          <a:xfrm>
            <a:off x="7220796" y="5847716"/>
            <a:ext cx="1008609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CC0099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膨胀</a:t>
            </a:r>
            <a:endParaRPr lang="zh-CN" altLang="en-US" sz="3200" b="1">
              <a:solidFill>
                <a:srgbClr val="CC0099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" name="文本框 3"/>
          <p:cNvSpPr txBox="1"/>
          <p:nvPr>
            <p:custDataLst>
              <p:tags r:id="rId24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animBg="1"/>
      <p:bldP spid="25604" grpId="0"/>
      <p:bldP spid="25605" grpId="0" animBg="1"/>
      <p:bldP spid="25606" grpId="0"/>
      <p:bldP spid="25607" grpId="0" animBg="1"/>
      <p:bldP spid="25608" grpId="0"/>
      <p:bldP spid="25609" grpId="0" animBg="1"/>
      <p:bldP spid="25610" grpId="0"/>
      <p:bldP spid="24" grpId="0" bldLvl="0" animBg="1"/>
      <p:bldP spid="25" grpId="0" bldLvl="0" animBg="1"/>
      <p:bldP spid="26" grpId="0" animBg="1"/>
      <p:bldP spid="27" grpId="0" animBg="1"/>
      <p:bldP spid="2" grpId="0" animBg="1"/>
      <p:bldP spid="3" grpId="0" bldLvl="0" animBg="1"/>
      <p:bldP spid="22550" grpId="0" bldLvl="0" animBg="1"/>
      <p:bldP spid="14340" grpId="0"/>
      <p:bldP spid="14342" grpId="0"/>
      <p:bldP spid="14343" grpId="0"/>
      <p:bldP spid="14344" grpId="0"/>
      <p:bldP spid="143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7382" y="1214438"/>
            <a:ext cx="206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提出问题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2560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12815" y="1677121"/>
            <a:ext cx="0" cy="252412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4" name="Rectangle 4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7382" y="1928814"/>
            <a:ext cx="206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作出假设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25605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712815" y="245650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6" name="Rectangle 6">
            <a:hlinkClick r:id="rId3" action="ppaction://hlinksldjump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6958" y="2644776"/>
            <a:ext cx="2064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设计实验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25607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712815" y="317658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25608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6958" y="3429001"/>
            <a:ext cx="2064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</a:rPr>
              <a:t>实施</a:t>
            </a:r>
            <a:r>
              <a:rPr lang="zh-CN" altLang="zh-CN" sz="3200" b="1">
                <a:solidFill>
                  <a:srgbClr val="FF0000"/>
                </a:solidFill>
                <a:latin typeface="+mn-ea"/>
                <a:ea typeface="+mn-ea"/>
              </a:rPr>
              <a:t>实验</a:t>
            </a:r>
            <a:endParaRPr lang="zh-CN" altLang="zh-CN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04561" y="504551"/>
            <a:ext cx="5786439" cy="5847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探究植物细胞的吸水和失水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59396"/>
          <p:cNvSpPr/>
          <p:nvPr>
            <p:custDataLst>
              <p:tags r:id="rId10"/>
            </p:custDataLst>
          </p:nvPr>
        </p:nvSpPr>
        <p:spPr>
          <a:xfrm>
            <a:off x="3213901" y="1088729"/>
            <a:ext cx="7786885" cy="2453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方案一：</a:t>
            </a:r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材料用具：紫色洋葱鳞片叶、质量分数为</a:t>
            </a: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0.3g/mL</a:t>
            </a: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的蔗糖溶液、清水、刀片、镊子、烧杯等。</a:t>
            </a:r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3"/>
          <p:cNvSpPr txBox="1"/>
          <p:nvPr>
            <p:custDataLst>
              <p:tags r:id="rId11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59396"/>
          <p:cNvSpPr/>
          <p:nvPr>
            <p:custDataLst>
              <p:tags r:id="rId12"/>
            </p:custDataLst>
          </p:nvPr>
        </p:nvSpPr>
        <p:spPr>
          <a:xfrm>
            <a:off x="3311691" y="4013539"/>
            <a:ext cx="7786885" cy="2453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方案二：</a:t>
            </a:r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材料用具：紫色洋葱鳞片叶、质量分数为</a:t>
            </a: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0.3g/mL</a:t>
            </a: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的蔗糖溶液、清水、显微镜、刀片、镊子、烧杯、载玻片、盖玻片。</a:t>
            </a:r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/>
      <p:bldP spid="28" grpId="0"/>
      <p:bldP spid="28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049" name="标题 3073"/>
          <p:cNvSpPr>
            <a:spLocks noGrp="1"/>
          </p:cNvSpPr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endParaRPr lang="zh-CN" sz="4400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2050" name="副标题 3074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 anchor="t" anchorCtr="0"/>
          <a:p>
            <a:pPr defTabSz="914400">
              <a:buClrTx/>
              <a:buSzTx/>
              <a:buFontTx/>
            </a:pPr>
            <a:endParaRPr lang="zh-CN" sz="3200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2051" name="图片 1" descr="1"/>
          <p:cNvPicPr>
            <a:picLocks noChangeAspect="1"/>
          </p:cNvPicPr>
          <p:nvPr/>
        </p:nvPicPr>
        <p:blipFill>
          <a:blip r:embed="rId1"/>
          <a:srcRect l="19150" t="325" r="13008" b="13293"/>
          <a:stretch>
            <a:fillRect/>
          </a:stretch>
        </p:blipFill>
        <p:spPr>
          <a:xfrm>
            <a:off x="1524000" y="0"/>
            <a:ext cx="6192838" cy="590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内容占位符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0053" t="1254" r="11635" b="12189"/>
          <a:stretch>
            <a:fillRect/>
          </a:stretch>
        </p:blipFill>
        <p:spPr>
          <a:xfrm>
            <a:off x="5159375" y="-23812"/>
            <a:ext cx="6262688" cy="595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文本框 2"/>
          <p:cNvSpPr txBox="1"/>
          <p:nvPr/>
        </p:nvSpPr>
        <p:spPr>
          <a:xfrm>
            <a:off x="2782888" y="6092825"/>
            <a:ext cx="22844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第一次观察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56363" y="6092825"/>
            <a:ext cx="22844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加入观察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11600" y="2576513"/>
            <a:ext cx="1028700" cy="1049338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7680325" y="2636838"/>
            <a:ext cx="1027113" cy="1049338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1919288" y="1052513"/>
            <a:ext cx="1027113" cy="105092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5735638" y="836613"/>
            <a:ext cx="1028700" cy="1049338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6" grpId="0" bldLvl="0" animBg="1"/>
      <p:bldP spid="7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pic>
        <p:nvPicPr>
          <p:cNvPr id="3074" name="内容占位符 8" descr="1"/>
          <p:cNvPicPr>
            <a:picLocks noGrp="1" noChangeAspect="1"/>
          </p:cNvPicPr>
          <p:nvPr>
            <p:ph idx="1"/>
          </p:nvPr>
        </p:nvPicPr>
        <p:blipFill>
          <a:blip r:embed="rId1"/>
          <a:srcRect l="18889" r="13838" b="12332"/>
          <a:stretch>
            <a:fillRect/>
          </a:stretch>
        </p:blipFill>
        <p:spPr>
          <a:xfrm>
            <a:off x="1790700" y="0"/>
            <a:ext cx="6000115" cy="5864225"/>
          </a:xfr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2"/>
          <a:srcRect l="24400" r="7117" b="11139"/>
          <a:stretch>
            <a:fillRect/>
          </a:stretch>
        </p:blipFill>
        <p:spPr>
          <a:xfrm>
            <a:off x="4570413" y="-61912"/>
            <a:ext cx="6097587" cy="592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871653" y="5864225"/>
            <a:ext cx="30305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第二次观察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7" name="文本框 12"/>
          <p:cNvSpPr txBox="1"/>
          <p:nvPr/>
        </p:nvSpPr>
        <p:spPr>
          <a:xfrm>
            <a:off x="1983740" y="5864225"/>
            <a:ext cx="30305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第一次观察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91703" y="935673"/>
            <a:ext cx="1027113" cy="105092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椭圆 1"/>
          <p:cNvSpPr/>
          <p:nvPr/>
        </p:nvSpPr>
        <p:spPr>
          <a:xfrm>
            <a:off x="5095558" y="795973"/>
            <a:ext cx="1027113" cy="105092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bldLvl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内容占位符 9" descr="3"/>
          <p:cNvPicPr>
            <a:picLocks noChangeAspect="1"/>
          </p:cNvPicPr>
          <p:nvPr>
            <p:ph idx="1"/>
          </p:nvPr>
        </p:nvPicPr>
        <p:blipFill>
          <a:blip r:embed="rId1"/>
          <a:srcRect l="24400" r="7117" b="11139"/>
          <a:stretch>
            <a:fillRect/>
          </a:stretch>
        </p:blipFill>
        <p:spPr>
          <a:xfrm>
            <a:off x="2026285" y="116205"/>
            <a:ext cx="6245860" cy="5323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内容占位符 8" descr="1"/>
          <p:cNvPicPr>
            <a:picLocks noGrp="1" noChangeAspect="1"/>
          </p:cNvPicPr>
          <p:nvPr/>
        </p:nvPicPr>
        <p:blipFill>
          <a:blip r:embed="rId2"/>
          <a:srcRect l="18889" r="13838" b="12332"/>
          <a:stretch>
            <a:fillRect/>
          </a:stretch>
        </p:blipFill>
        <p:spPr>
          <a:xfrm>
            <a:off x="4584065" y="116205"/>
            <a:ext cx="5466715" cy="53428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18568" y="5708015"/>
            <a:ext cx="30305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第三次观察</a:t>
            </a:r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983163" y="935673"/>
            <a:ext cx="1027113" cy="105092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2518728" y="842328"/>
            <a:ext cx="1027113" cy="105092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文本框 3"/>
          <p:cNvSpPr txBox="1"/>
          <p:nvPr/>
        </p:nvSpPr>
        <p:spPr>
          <a:xfrm>
            <a:off x="2411413" y="5708015"/>
            <a:ext cx="30305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第二次观察</a:t>
            </a:r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bldLvl="0" animBg="1"/>
      <p:bldP spid="3" grpId="0" bldLvl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9350" y="1214437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提出问题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3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12815" y="1677121"/>
            <a:ext cx="0" cy="252412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38" name="Rectangle 4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9350" y="1928813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作出假设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39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712815" y="245650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40" name="Rectangle 6">
            <a:hlinkClick r:id="rId3" action="ppaction://hlinksldjump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9243" y="2644775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设计实验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41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712815" y="317658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42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243" y="3429001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</a:rPr>
              <a:t>实施</a:t>
            </a:r>
            <a:r>
              <a:rPr lang="zh-CN" altLang="zh-CN" sz="3200" b="1">
                <a:latin typeface="+mn-ea"/>
                <a:ea typeface="+mn-ea"/>
              </a:rPr>
              <a:t>实验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43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712815" y="3962962"/>
            <a:ext cx="0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44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9243" y="4214814"/>
            <a:ext cx="235225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>
                <a:latin typeface="+mn-ea"/>
              </a:rPr>
              <a:t>得出结论</a:t>
            </a:r>
            <a:endParaRPr lang="zh-CN" altLang="en-US" sz="3200" b="1">
              <a:latin typeface="+mn-ea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47726" y="532845"/>
            <a:ext cx="5786439" cy="5847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探究植物细胞的吸水和失水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10918" t="-44293" r="9267" b="22978"/>
          <a:stretch>
            <a:fillRect/>
          </a:stretch>
        </p:blipFill>
        <p:spPr>
          <a:xfrm>
            <a:off x="9834972" y="-1408972"/>
            <a:ext cx="2354845" cy="3278454"/>
          </a:xfrm>
          <a:prstGeom prst="rect">
            <a:avLst/>
          </a:prstGeom>
        </p:spPr>
      </p:pic>
      <p:sp>
        <p:nvSpPr>
          <p:cNvPr id="18" name="Text Box 4"/>
          <p:cNvSpPr txBox="1"/>
          <p:nvPr>
            <p:custDataLst>
              <p:tags r:id="rId14"/>
            </p:custDataLst>
          </p:nvPr>
        </p:nvSpPr>
        <p:spPr>
          <a:xfrm>
            <a:off x="2692028" y="1489565"/>
            <a:ext cx="217386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实验结论：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9" name="Rectangle 15"/>
          <p:cNvSpPr/>
          <p:nvPr>
            <p:custDataLst>
              <p:tags r:id="rId15"/>
            </p:custDataLst>
          </p:nvPr>
        </p:nvSpPr>
        <p:spPr>
          <a:xfrm>
            <a:off x="2479938" y="2074632"/>
            <a:ext cx="93523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zh-CN" sz="36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成熟植物细胞能与外界溶液发生渗透作用。</a:t>
            </a:r>
            <a:endParaRPr lang="zh-CN" altLang="zh-CN" sz="36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7" name="文本框 3"/>
          <p:cNvSpPr txBox="1"/>
          <p:nvPr>
            <p:custDataLst>
              <p:tags r:id="rId16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9350" y="1214437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提出问题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54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12815" y="1677121"/>
            <a:ext cx="0" cy="252412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55" name="Rectangle 4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9350" y="1928813"/>
            <a:ext cx="235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作出假设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56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712815" y="245650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57" name="Rectangle 6">
            <a:hlinkClick r:id="rId3" action="ppaction://hlinksldjump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9243" y="2644775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设计实验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58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712815" y="3176588"/>
            <a:ext cx="0" cy="252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59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243" y="3429001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</a:rPr>
              <a:t>实施</a:t>
            </a:r>
            <a:r>
              <a:rPr lang="zh-CN" altLang="zh-CN" sz="3200" b="1">
                <a:solidFill>
                  <a:srgbClr val="FF0000"/>
                </a:solidFill>
                <a:latin typeface="+mn-ea"/>
                <a:ea typeface="+mn-ea"/>
              </a:rPr>
              <a:t>实验</a:t>
            </a:r>
            <a:endParaRPr lang="zh-CN" altLang="zh-CN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60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712815" y="3962962"/>
            <a:ext cx="0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61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9243" y="4214814"/>
            <a:ext cx="235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分析结果</a:t>
            </a:r>
            <a:endParaRPr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2" name="Line 1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1712815" y="4677327"/>
            <a:ext cx="0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63" name="Rectangle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0985" y="4929189"/>
            <a:ext cx="2821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表达与交流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64" name="Rectangle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4636" y="5681664"/>
            <a:ext cx="2821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3200" b="1">
                <a:latin typeface="+mn-ea"/>
                <a:ea typeface="+mn-ea"/>
              </a:rPr>
              <a:t>进一步探究</a:t>
            </a:r>
            <a:endParaRPr lang="zh-CN" altLang="zh-CN" sz="3200" b="1">
              <a:latin typeface="+mn-ea"/>
              <a:ea typeface="+mn-ea"/>
            </a:endParaRPr>
          </a:p>
        </p:txBody>
      </p:sp>
      <p:sp>
        <p:nvSpPr>
          <p:cNvPr id="65" name="Line 2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1712815" y="5429791"/>
            <a:ext cx="0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/>
          <a:lstStyle/>
          <a:p>
            <a:endParaRPr lang="zh-CN" altLang="en-US" sz="3200">
              <a:ea typeface="楷体" panose="02010609060101010101" pitchFamily="49" charset="-122"/>
            </a:endParaRPr>
          </a:p>
        </p:txBody>
      </p:sp>
      <p:sp>
        <p:nvSpPr>
          <p:cNvPr id="66" name="Text Box 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20414" y="399011"/>
            <a:ext cx="5786439" cy="5847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探究植物细胞的吸水和失水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3"/>
          <p:cNvSpPr txBox="1"/>
          <p:nvPr>
            <p:custDataLst>
              <p:tags r:id="rId16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7.探究植物细胞的吸水和失水实验视频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94195" y="1093871"/>
            <a:ext cx="9537986" cy="53651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/>
          <p:nvPr>
            <p:custDataLst>
              <p:tags r:id="rId1"/>
            </p:custDataLst>
          </p:nvPr>
        </p:nvSpPr>
        <p:spPr>
          <a:xfrm>
            <a:off x="2159563" y="718054"/>
            <a:ext cx="8064500" cy="5847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>
            <a:spAutoFit/>
          </a:bodyPr>
          <a:lstStyle/>
          <a:p>
            <a:pPr marL="0" lvl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发生质壁分离或复原的条件有哪些？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"/>
          <p:cNvSpPr txBox="1"/>
          <p:nvPr>
            <p:custDataLst>
              <p:tags r:id="rId2"/>
            </p:custDataLst>
          </p:nvPr>
        </p:nvSpPr>
        <p:spPr>
          <a:xfrm>
            <a:off x="3090264" y="1356838"/>
            <a:ext cx="4521200" cy="70675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）成熟植物细胞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"/>
          <p:cNvSpPr txBox="1"/>
          <p:nvPr>
            <p:custDataLst>
              <p:tags r:id="rId3"/>
            </p:custDataLst>
          </p:nvPr>
        </p:nvSpPr>
        <p:spPr>
          <a:xfrm>
            <a:off x="3090265" y="2193196"/>
            <a:ext cx="5461635" cy="14763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细胞内外具有浓度差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Text Box 2"/>
          <p:cNvSpPr txBox="1"/>
          <p:nvPr>
            <p:custDataLst>
              <p:tags r:id="rId4"/>
            </p:custDataLst>
          </p:nvPr>
        </p:nvSpPr>
        <p:spPr>
          <a:xfrm>
            <a:off x="5234237" y="194834"/>
            <a:ext cx="24146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lvl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思考与讨论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>
            <p:custDataLst>
              <p:tags r:id="rId5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4294967295"/>
            <p:custDataLst>
              <p:tags r:id="rId1"/>
            </p:custDataLst>
          </p:nvPr>
        </p:nvSpPr>
        <p:spPr bwMode="auto">
          <a:xfrm>
            <a:off x="2351584" y="1796819"/>
            <a:ext cx="7765256" cy="38614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（1）判断细胞的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死活</a:t>
            </a:r>
            <a:endParaRPr lang="zh-CN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（2）测定细胞液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浓度范围</a:t>
            </a:r>
            <a:endParaRPr lang="zh-CN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）比较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</a:t>
            </a: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植物细胞的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细胞液浓度</a:t>
            </a: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）农业生产中的水肥管理</a:t>
            </a:r>
            <a:endParaRPr lang="zh-CN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）生活中杀菌、防腐、腌制食品</a:t>
            </a:r>
            <a:endParaRPr lang="zh-CN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4"/>
          <p:cNvSpPr/>
          <p:nvPr>
            <p:custDataLst>
              <p:tags r:id="rId2"/>
            </p:custDataLst>
          </p:nvPr>
        </p:nvSpPr>
        <p:spPr>
          <a:xfrm>
            <a:off x="2239725" y="873556"/>
            <a:ext cx="5840412" cy="71558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质壁分离及其复原实验的应用</a:t>
            </a:r>
            <a:endParaRPr lang="zh-CN" altLang="en-US" sz="3200" b="1" dirty="0">
              <a:solidFill>
                <a:srgbClr val="0070C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3"/>
          <p:cNvSpPr txBox="1"/>
          <p:nvPr>
            <p:custDataLst>
              <p:tags r:id="rId3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7" name="图片 6" descr="微信图片_20210702181304"/>
          <p:cNvPicPr>
            <a:picLocks noChangeAspect="1"/>
          </p:cNvPicPr>
          <p:nvPr/>
        </p:nvPicPr>
        <p:blipFill>
          <a:blip r:embed="rId1"/>
          <a:srcRect l="27840" t="11546" r="10868" b="14444"/>
          <a:stretch>
            <a:fillRect/>
          </a:stretch>
        </p:blipFill>
        <p:spPr>
          <a:xfrm>
            <a:off x="1678305" y="132715"/>
            <a:ext cx="5604510" cy="5075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从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974590" y="648970"/>
            <a:ext cx="5388610" cy="40417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79395" y="5502910"/>
            <a:ext cx="73431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饱和食盐水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     2min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后实验现象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3"/>
          <p:cNvSpPr/>
          <p:nvPr>
            <p:custDataLst>
              <p:tags r:id="rId1"/>
            </p:custDataLst>
          </p:nvPr>
        </p:nvSpPr>
        <p:spPr>
          <a:xfrm>
            <a:off x="3868204" y="575231"/>
            <a:ext cx="4956175" cy="59093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植物细胞的吸水和失水</a:t>
            </a:r>
            <a:endParaRPr lang="zh-CN" altLang="en-US" sz="36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5" name="文本框 2"/>
          <p:cNvSpPr/>
          <p:nvPr>
            <p:custDataLst>
              <p:tags r:id="rId2"/>
            </p:custDataLst>
          </p:nvPr>
        </p:nvSpPr>
        <p:spPr>
          <a:xfrm>
            <a:off x="811212" y="4634074"/>
            <a:ext cx="11158539" cy="164872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zh-CN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定义：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像水分子这样，物质以</a:t>
            </a:r>
            <a:r>
              <a:rPr lang="zh-CN" altLang="en-US" sz="2800" b="1" dirty="0">
                <a:solidFill>
                  <a:srgbClr val="0812E8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扩散方式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进出细胞，</a:t>
            </a:r>
            <a:r>
              <a:rPr lang="zh-CN" altLang="en-US" sz="2800" b="1" dirty="0">
                <a:solidFill>
                  <a:srgbClr val="0812E8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不需要消耗细胞内化学反应所释放的能量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，这种物质跨膜运输方式称为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被动运输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。被动运输又分为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自由扩散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协助扩散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两类。</a:t>
            </a:r>
            <a:endParaRPr lang="zh-CN" altLang="en-US" sz="2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6" name="Freeform 46"/>
          <p:cNvSpPr/>
          <p:nvPr>
            <p:custDataLst>
              <p:tags r:id="rId3"/>
            </p:custDataLst>
          </p:nvPr>
        </p:nvSpPr>
        <p:spPr>
          <a:xfrm>
            <a:off x="470139" y="4778658"/>
            <a:ext cx="394081" cy="402941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0" b="0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solidFill>
            <a:schemeClr val="accent1"/>
          </a:solidFill>
          <a:ln>
            <a:noFill/>
            <a:miter lim="800000"/>
          </a:ln>
        </p:spPr>
        <p:txBody>
          <a:bodyPr lIns="91440" tIns="45720" rIns="91440" bIns="45720"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2400"/>
          </a:p>
        </p:txBody>
      </p:sp>
      <p:pic>
        <p:nvPicPr>
          <p:cNvPr id="13317" name="图片 5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10137" y="1261600"/>
            <a:ext cx="1785939" cy="26574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318" name="文本框 6"/>
          <p:cNvSpPr/>
          <p:nvPr>
            <p:custDataLst>
              <p:tags r:id="rId6"/>
            </p:custDataLst>
          </p:nvPr>
        </p:nvSpPr>
        <p:spPr>
          <a:xfrm>
            <a:off x="3205163" y="1474325"/>
            <a:ext cx="1690688" cy="100155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10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滴加蔗糖溶液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319" name="文本框 7"/>
          <p:cNvSpPr/>
          <p:nvPr>
            <p:custDataLst>
              <p:tags r:id="rId7"/>
            </p:custDataLst>
          </p:nvPr>
        </p:nvSpPr>
        <p:spPr>
          <a:xfrm>
            <a:off x="7070725" y="1725150"/>
            <a:ext cx="1690688" cy="5275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10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滴加清水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13320" name="图片 15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02475" y="2328399"/>
            <a:ext cx="1658939" cy="14763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3321" name="图片 16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6789" y="834561"/>
            <a:ext cx="2433639" cy="34845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3322" name="图片 17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56651" y="753599"/>
            <a:ext cx="2452688" cy="351155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323" name="文本框 18"/>
          <p:cNvSpPr/>
          <p:nvPr>
            <p:custDataLst>
              <p:tags r:id="rId14"/>
            </p:custDataLst>
          </p:nvPr>
        </p:nvSpPr>
        <p:spPr>
          <a:xfrm>
            <a:off x="3186113" y="3403137"/>
            <a:ext cx="1758951" cy="5275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质壁分离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324" name="文本框 19"/>
          <p:cNvSpPr/>
          <p:nvPr>
            <p:custDataLst>
              <p:tags r:id="rId15"/>
            </p:custDataLst>
          </p:nvPr>
        </p:nvSpPr>
        <p:spPr>
          <a:xfrm>
            <a:off x="6672263" y="3361862"/>
            <a:ext cx="2451100" cy="5275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质壁分离复原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grpSp>
        <p:nvGrpSpPr>
          <p:cNvPr id="2" name="组合 20"/>
          <p:cNvGrpSpPr/>
          <p:nvPr>
            <p:custDataLst>
              <p:tags r:id="rId16"/>
            </p:custDataLst>
          </p:nvPr>
        </p:nvGrpSpPr>
        <p:grpSpPr>
          <a:xfrm>
            <a:off x="3681412" y="4135873"/>
            <a:ext cx="4794251" cy="589777"/>
            <a:chOff x="3189968" y="4938100"/>
            <a:chExt cx="4794922" cy="589004"/>
          </a:xfrm>
        </p:grpSpPr>
        <p:sp>
          <p:nvSpPr>
            <p:cNvPr id="13326" name="文本框 21"/>
            <p:cNvSpPr txBox="1"/>
            <p:nvPr>
              <p:custDataLst>
                <p:tags r:id="rId17"/>
              </p:custDataLst>
            </p:nvPr>
          </p:nvSpPr>
          <p:spPr>
            <a:xfrm>
              <a:off x="3189968" y="4938100"/>
              <a:ext cx="4794922" cy="58900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</a:lstStyle>
            <a:p>
              <a:pPr lvl="0">
                <a:lnSpc>
                  <a:spcPct val="110000"/>
                </a:lnSpc>
              </a:pPr>
              <a:r>
                <a: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rPr>
                <a:t>水分子多</a:t>
              </a:r>
              <a:r>
                <a:rPr lang="zh-CN" alt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rPr>
                <a:t>           </a:t>
              </a:r>
              <a:r>
                <a: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rPr>
                <a:t>水分子少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13327" name="直接箭头连接符 22"/>
            <p:cNvCxnSpPr/>
            <p:nvPr>
              <p:custDataLst>
                <p:tags r:id="rId18"/>
              </p:custDataLst>
            </p:nvPr>
          </p:nvCxnSpPr>
          <p:spPr>
            <a:xfrm>
              <a:off x="5094288" y="5232239"/>
              <a:ext cx="866775" cy="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bevel/>
              <a:tailEnd type="triangle"/>
            </a:ln>
          </p:spPr>
        </p:cxnSp>
      </p:grpSp>
      <p:pic>
        <p:nvPicPr>
          <p:cNvPr id="13328" name="图片 8"/>
          <p:cNvPicPr/>
          <p:nvPr>
            <p:custDataLst>
              <p:tags r:id="rId19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36912" y="2401425"/>
            <a:ext cx="1658939" cy="1492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7" name="文本框 3"/>
          <p:cNvSpPr txBox="1"/>
          <p:nvPr>
            <p:custDataLst>
              <p:tags r:id="rId20"/>
            </p:custDataLst>
          </p:nvPr>
        </p:nvSpPr>
        <p:spPr>
          <a:xfrm>
            <a:off x="2183" y="-879"/>
            <a:ext cx="44750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defTabSz="1219200">
              <a:spcBef>
                <a:spcPct val="50000"/>
              </a:spcBef>
              <a:buFont typeface="Arial" panose="020B0604020202020204" pitchFamily="34" charset="0"/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三、植物细胞的吸水和失水     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childTnLst>
                                    <p:set>
                                      <p:cBhvr additive="base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50" dur="500" fill="hold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16" grpId="0" animBg="1"/>
      <p:bldP spid="13318" grpId="0"/>
      <p:bldP spid="13318" grpId="1"/>
      <p:bldP spid="13319" grpId="0"/>
      <p:bldP spid="13319" grpId="1"/>
      <p:bldP spid="13323" grpId="0"/>
      <p:bldP spid="13323" grpId="1"/>
      <p:bldP spid="13324" grpId="0"/>
      <p:bldP spid="1332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学以致用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4800"/>
              <a:t>1.</a:t>
            </a:r>
            <a:r>
              <a:rPr lang="zh-CN" altLang="en-US" sz="4800"/>
              <a:t>解密魔术</a:t>
            </a:r>
            <a:endParaRPr lang="zh-CN" altLang="en-US" sz="4800"/>
          </a:p>
          <a:p>
            <a:r>
              <a:rPr lang="en-US" altLang="zh-CN" sz="4800"/>
              <a:t>2.</a:t>
            </a:r>
            <a:r>
              <a:rPr lang="zh-CN" altLang="en-US" sz="4800"/>
              <a:t>嗑瓜子会觉得口渴</a:t>
            </a:r>
            <a:endParaRPr lang="zh-CN" altLang="en-US" sz="4800"/>
          </a:p>
          <a:p>
            <a:r>
              <a:rPr lang="en-US" altLang="zh-CN" sz="4800"/>
              <a:t>3.</a:t>
            </a:r>
            <a:r>
              <a:rPr lang="zh-CN" altLang="en-US" sz="4800"/>
              <a:t>为什么盐碱地很难种植农作物？</a:t>
            </a:r>
            <a:endParaRPr lang="zh-CN" alt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细胞膜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CFB"/>
              </a:clrFrom>
              <a:clrTo>
                <a:srgbClr val="FF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451" y="3300565"/>
            <a:ext cx="7127875" cy="1306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2039" y="17162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01" y="27243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8439" y="2652865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1" y="27243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4063" y="25798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9739" y="20766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1" y="18607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3114" y="2868764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151" y="27243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101" y="27243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9514" y="21480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439" y="2219477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5863" y="1860703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1" name="Picture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51" y="23639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1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8026" y="27957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3" name="Picture 1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3926" y="2003577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2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4563" y="1716240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40" name="Text Box 21"/>
          <p:cNvSpPr txBox="1"/>
          <p:nvPr>
            <p:custDataLst>
              <p:tags r:id="rId21"/>
            </p:custDataLst>
          </p:nvPr>
        </p:nvSpPr>
        <p:spPr>
          <a:xfrm>
            <a:off x="9785391" y="1881182"/>
            <a:ext cx="553998" cy="1082989"/>
          </a:xfrm>
          <a:prstGeom prst="rect">
            <a:avLst/>
          </a:prstGeom>
          <a:noFill/>
          <a:ln w="9525">
            <a:noFill/>
          </a:ln>
        </p:spPr>
        <p:txBody>
          <a:bodyPr vert="eaVert" wrap="none" lIns="91440" tIns="45720" rIns="91440" bIns="4572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细胞外</a:t>
            </a:r>
            <a:endParaRPr lang="zh-CN" altLang="en-US" sz="2400" b="1">
              <a:solidFill>
                <a:schemeClr val="tx2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5141" name="Text Box 22"/>
          <p:cNvSpPr txBox="1"/>
          <p:nvPr>
            <p:custDataLst>
              <p:tags r:id="rId22"/>
            </p:custDataLst>
          </p:nvPr>
        </p:nvSpPr>
        <p:spPr>
          <a:xfrm>
            <a:off x="9856828" y="4822821"/>
            <a:ext cx="553998" cy="1082989"/>
          </a:xfrm>
          <a:prstGeom prst="rect">
            <a:avLst/>
          </a:prstGeom>
          <a:noFill/>
          <a:ln w="9525">
            <a:noFill/>
          </a:ln>
        </p:spPr>
        <p:txBody>
          <a:bodyPr vert="eaVert" wrap="none" lIns="91440" tIns="45720" rIns="91440" bIns="4572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细胞内</a:t>
            </a:r>
            <a:endParaRPr lang="zh-CN" altLang="en-US" sz="2400" b="1">
              <a:solidFill>
                <a:schemeClr val="tx2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pic>
        <p:nvPicPr>
          <p:cNvPr id="11287" name="Picture 2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01" y="5100789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326" y="4811865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663" y="5388128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6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689" y="2436965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91" name="Picture 2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8663" y="5388128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47" name="Line 28"/>
          <p:cNvSpPr/>
          <p:nvPr>
            <p:custDataLst>
              <p:tags r:id="rId28"/>
            </p:custDataLst>
          </p:nvPr>
        </p:nvSpPr>
        <p:spPr>
          <a:xfrm>
            <a:off x="3973514" y="5927877"/>
            <a:ext cx="6477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2400"/>
          </a:p>
        </p:txBody>
      </p:sp>
      <p:sp>
        <p:nvSpPr>
          <p:cNvPr id="5148" name="Text Box 29"/>
          <p:cNvSpPr txBox="1"/>
          <p:nvPr>
            <p:custDataLst>
              <p:tags r:id="rId29"/>
            </p:custDataLst>
          </p:nvPr>
        </p:nvSpPr>
        <p:spPr>
          <a:xfrm>
            <a:off x="4615747" y="5691340"/>
            <a:ext cx="1261884" cy="52322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水分子</a:t>
            </a:r>
            <a:endParaRPr lang="zh-CN" altLang="en-US" sz="2800">
              <a:solidFill>
                <a:schemeClr val="tx2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5149" name="Text Box 30"/>
          <p:cNvSpPr txBox="1"/>
          <p:nvPr>
            <p:custDataLst>
              <p:tags r:id="rId30"/>
            </p:custDataLst>
          </p:nvPr>
        </p:nvSpPr>
        <p:spPr>
          <a:xfrm>
            <a:off x="9836191" y="3372002"/>
            <a:ext cx="553998" cy="1073151"/>
          </a:xfrm>
          <a:prstGeom prst="rect">
            <a:avLst/>
          </a:prstGeom>
          <a:noFill/>
          <a:ln w="9525">
            <a:noFill/>
          </a:ln>
        </p:spPr>
        <p:txBody>
          <a:bodyPr vert="eaVert" lIns="91440" tIns="45720" rIns="91440" bIns="4572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细胞膜</a:t>
            </a:r>
            <a:endParaRPr lang="zh-CN" altLang="en-US" sz="2400" b="1">
              <a:solidFill>
                <a:schemeClr val="tx2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pic>
        <p:nvPicPr>
          <p:cNvPr id="5150" name="Picture 3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">
            <a:clrChange>
              <a:clrFrom>
                <a:srgbClr val="DEEFFD"/>
              </a:clrFrom>
              <a:clrTo>
                <a:srgbClr val="DEE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3301" y="5723089"/>
            <a:ext cx="495300" cy="44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2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63221" y="829312"/>
            <a:ext cx="1152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自由扩散（简单扩散）：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物质通过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简单的扩散作用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进出细胞的方式。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E-06 -3E-06 C -0.06702 -0.00624 -0.13386 -0.01225 -0.16181 0.03191 C -0.18976 0.07607 -0.16736 0.22058 -0.16823 0.26428 C -0.1691 0.30798 -0.16788 0.30081 -0.16667 0.29387" pathEditMode="fixed" rAng="0" ptsTypes="aaaA">
                                      <p:cBhvr>
                                        <p:cTn id="6" dur="5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4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E-06 -3E-06 C -0.01023 0.01364 -0.0203 0.02728 -0.02378 0.06983 C -0.02725 0.11237 -0.02273 0.21202 -0.02065 0.25572 C -0.01857 0.29942 -0.01492 0.31561 -0.0111 0.33202" pathEditMode="fixed" rAng="0" ptsTypes="aaaA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16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E-06 -3E-06 C 0.02501 0.01087 0.05001 0.02174 0.06025 0.05064 C 0.07049 0.07954 0.06094 0.12278 0.06181 0.17341 C 0.06268 0.22405 0.06754 0.31561 0.06511 0.35515 C 0.06268 0.39469 0.05053 0.40139 0.04758 0.41018" pathEditMode="fixed" rAng="0" ptsTypes="aaaaA">
                                      <p:cBhvr>
                                        <p:cTn id="10" dur="5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20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E-06 3E-06 C -0.0026 0.00231 -0.0052 0.00462 -0.00624 0.05295 C -0.00729 0.10127 -0.00624 0.25017 -0.00624 0.28971" pathEditMode="fixed" rAng="0" ptsTypes="aaA">
                                      <p:cBhvr>
                                        <p:cTn id="12" dur="5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4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E-06 6E-06 C -0.01094 0.05342 -0.02188 0.10706 -0.02535 0.13943 C -0.02882 0.1718 -0.02031 0.15654 -0.02066 0.19446 C -0.02101 0.23238 -0.02778 0.32648 -0.02708 0.36764 C -0.02639 0.40879 -0.02118 0.42521 -0.01597 0.44162" pathEditMode="fixed" rAng="0" ptsTypes="aaaaA">
                                      <p:cBhvr>
                                        <p:cTn id="14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2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E-06 -2E-06 C -0.02535 0.03445 -0.0507 0.06913 -0.05868 0.12046 C -0.06667 0.17179 -0.05417 0.26751 -0.04757 0.30867 C -0.04097 0.34983 -0.03004 0.35884 -0.0191 0.36786" pathEditMode="fixed" rAng="0" ptsTypes="aaaA">
                                      <p:cBhvr>
                                        <p:cTn id="16" dur="5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18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06 4E-06 C -0.01788 0.06636 -0.03576 0.13295 -0.04288 0.19237 C -0.05 0.25179 -0.04288 0.31746 -0.04288 0.35722 C -0.04288 0.39699 -0.04288 0.4185 -0.04288 0.43121" pathEditMode="fixed" rAng="0" ptsTypes="aaaA">
                                      <p:cBhvr>
                                        <p:cTn id="18" dur="5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21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E-06 0.04184 C 0.00798 0.02519 0.00086 0.00577 -0.0033 -0.01111 C -0.0014 -0.02914 0.00051 -0.04533 0.00156 -0.06382 C 0.00173 -0.07076 -0.00174 -0.12648 0.00937 -0.14221 C 0.01058 -0.14637 0.01093 -0.15099 0.01267 -0.15469 C 0.01579 -0.16186 0.02117 -0.16787 0.02534 -0.17388 C 0.0276 -0.1829 0.03194 -0.18937 0.03333 -0.19908 C 0.03454 -0.20764 0.03385 -0.20995 0.03801 -0.21619 C 0.04045 -0.21989 0.0434 -0.22313 0.046 -0.2266 C 0.04878 -0.23007 0.05225 -0.23931 0.05225 -0.23931 C 0.05572 -0.25388 0.05451 -0.26891 0.05711 -0.28371 C 0.05746 -0.28625 0.05954 -0.28787 0.06024 -0.29018 C 0.06354 -0.29989 0.06267 -0.30637 0.06822 -0.3133 C 0.07135 -0.32648 0.06979 -0.31747 0.06979 -0.34082" pathEditMode="fixed" rAng="0" ptsTypes="fffffffffffffA">
                                      <p:cBhvr>
                                        <p:cTn id="20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-19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954 C 0.01753 -0.04832 0.03316 -0.03653 0.05035 -0.03538 C 0.06892 -0.03422 0.08733 -0.03399 0.1059 -0.0333 C 0.11389 -0.03029 0.12049 -0.02613 0.12812 -0.02266 C 0.13437 -0.02543 0.14306 -0.03121 0.14878 -0.03538 C 0.15208 -0.03792 0.15833 -0.04393 0.15833 -0.04393 C 0.16337 -0.06405 0.1658 -0.11191 0.15677 -0.13064 C 0.15885 -0.16093 0.15503 -0.18752 0.15191 -0.21711 C 0.15139 -0.22775 0.15139 -0.23838 0.15035 -0.24902 C 0.14983 -0.25341 0.14722 -0.2615 0.14722 -0.2615 C 0.14809 -0.30451 0.13941 -0.33989 0.16632 -0.36301 C 0.16684 -0.36509 0.16667 -0.36786 0.16788 -0.36948 C 0.17049 -0.37295 0.17743 -0.3778 0.17743 -0.3778 C 0.18142 -0.39399 0.18281 -0.41041 0.18681 -0.42659 C 0.18941 -0.43746 0.1875 -0.44116 0.19479 -0.44763 C 0.19583 -0.45202 0.1967 -0.45827 0.20122 -0.45827" pathEditMode="fixed" rAng="0" ptsTypes="fffffffffffffffA">
                                      <p:cBhvr>
                                        <p:cTn id="22" dur="5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íş1íďê"/>
          <p:cNvSpPr/>
          <p:nvPr>
            <p:custDataLst>
              <p:tags r:id="rId1"/>
            </p:custDataLst>
          </p:nvPr>
        </p:nvSpPr>
        <p:spPr bwMode="auto">
          <a:xfrm>
            <a:off x="2011947" y="3963728"/>
            <a:ext cx="344185" cy="337474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7200"/>
          </a:p>
        </p:txBody>
      </p:sp>
      <p:sp>
        <p:nvSpPr>
          <p:cNvPr id="17" name="îSļïḋê"/>
          <p:cNvSpPr/>
          <p:nvPr>
            <p:custDataLst>
              <p:tags r:id="rId2"/>
            </p:custDataLst>
          </p:nvPr>
        </p:nvSpPr>
        <p:spPr bwMode="auto">
          <a:xfrm>
            <a:off x="7383565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8" y="6"/>
                  <a:pt x="8" y="5"/>
                  <a:pt x="8" y="4"/>
                </a:cubicBezTo>
                <a:cubicBezTo>
                  <a:pt x="8" y="3"/>
                  <a:pt x="8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8" name="îṡľîḍè"/>
          <p:cNvSpPr/>
          <p:nvPr>
            <p:custDataLst>
              <p:tags r:id="rId3"/>
            </p:custDataLst>
          </p:nvPr>
        </p:nvSpPr>
        <p:spPr bwMode="auto">
          <a:xfrm>
            <a:off x="7444471" y="4927086"/>
            <a:ext cx="141048" cy="20303"/>
          </a:xfrm>
          <a:custGeom>
            <a:avLst/>
            <a:gdLst>
              <a:gd name="T0" fmla="*/ 52 w 56"/>
              <a:gd name="T1" fmla="*/ 8 h 8"/>
              <a:gd name="T2" fmla="*/ 52 w 56"/>
              <a:gd name="T3" fmla="*/ 8 h 8"/>
              <a:gd name="T4" fmla="*/ 56 w 56"/>
              <a:gd name="T5" fmla="*/ 4 h 8"/>
              <a:gd name="T6" fmla="*/ 52 w 56"/>
              <a:gd name="T7" fmla="*/ 0 h 8"/>
              <a:gd name="T8" fmla="*/ 48 w 56"/>
              <a:gd name="T9" fmla="*/ 4 h 8"/>
              <a:gd name="T10" fmla="*/ 52 w 56"/>
              <a:gd name="T11" fmla="*/ 8 h 8"/>
              <a:gd name="T12" fmla="*/ 28 w 56"/>
              <a:gd name="T13" fmla="*/ 8 h 8"/>
              <a:gd name="T14" fmla="*/ 28 w 56"/>
              <a:gd name="T15" fmla="*/ 8 h 8"/>
              <a:gd name="T16" fmla="*/ 32 w 56"/>
              <a:gd name="T17" fmla="*/ 4 h 8"/>
              <a:gd name="T18" fmla="*/ 28 w 56"/>
              <a:gd name="T19" fmla="*/ 0 h 8"/>
              <a:gd name="T20" fmla="*/ 24 w 56"/>
              <a:gd name="T21" fmla="*/ 4 h 8"/>
              <a:gd name="T22" fmla="*/ 28 w 56"/>
              <a:gd name="T23" fmla="*/ 8 h 8"/>
              <a:gd name="T24" fmla="*/ 4 w 56"/>
              <a:gd name="T25" fmla="*/ 8 h 8"/>
              <a:gd name="T26" fmla="*/ 4 w 56"/>
              <a:gd name="T27" fmla="*/ 8 h 8"/>
              <a:gd name="T28" fmla="*/ 8 w 56"/>
              <a:gd name="T29" fmla="*/ 4 h 8"/>
              <a:gd name="T30" fmla="*/ 4 w 56"/>
              <a:gd name="T31" fmla="*/ 0 h 8"/>
              <a:gd name="T32" fmla="*/ 0 w 56"/>
              <a:gd name="T33" fmla="*/ 4 h 8"/>
              <a:gd name="T34" fmla="*/ 4 w 56"/>
              <a:gd name="T3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6" h="8">
                <a:moveTo>
                  <a:pt x="52" y="8"/>
                </a:moveTo>
                <a:cubicBezTo>
                  <a:pt x="52" y="8"/>
                  <a:pt x="52" y="8"/>
                  <a:pt x="52" y="8"/>
                </a:cubicBezTo>
                <a:cubicBezTo>
                  <a:pt x="54" y="8"/>
                  <a:pt x="56" y="6"/>
                  <a:pt x="56" y="4"/>
                </a:cubicBezTo>
                <a:cubicBezTo>
                  <a:pt x="56" y="2"/>
                  <a:pt x="54" y="0"/>
                  <a:pt x="52" y="0"/>
                </a:cubicBezTo>
                <a:cubicBezTo>
                  <a:pt x="50" y="0"/>
                  <a:pt x="48" y="2"/>
                  <a:pt x="48" y="4"/>
                </a:cubicBezTo>
                <a:cubicBezTo>
                  <a:pt x="48" y="6"/>
                  <a:pt x="50" y="8"/>
                  <a:pt x="52" y="8"/>
                </a:cubicBezTo>
                <a:close/>
                <a:moveTo>
                  <a:pt x="28" y="8"/>
                </a:moveTo>
                <a:cubicBezTo>
                  <a:pt x="28" y="8"/>
                  <a:pt x="28" y="8"/>
                  <a:pt x="28" y="8"/>
                </a:cubicBezTo>
                <a:cubicBezTo>
                  <a:pt x="30" y="8"/>
                  <a:pt x="32" y="6"/>
                  <a:pt x="32" y="4"/>
                </a:cubicBezTo>
                <a:cubicBezTo>
                  <a:pt x="32" y="2"/>
                  <a:pt x="30" y="0"/>
                  <a:pt x="28" y="0"/>
                </a:cubicBezTo>
                <a:cubicBezTo>
                  <a:pt x="26" y="0"/>
                  <a:pt x="24" y="2"/>
                  <a:pt x="24" y="4"/>
                </a:cubicBezTo>
                <a:cubicBezTo>
                  <a:pt x="24" y="6"/>
                  <a:pt x="26" y="8"/>
                  <a:pt x="28" y="8"/>
                </a:cubicBezTo>
                <a:close/>
                <a:moveTo>
                  <a:pt x="4" y="8"/>
                </a:move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9" name="ïSľïḍé"/>
          <p:cNvSpPr/>
          <p:nvPr>
            <p:custDataLst>
              <p:tags r:id="rId4"/>
            </p:custDataLst>
          </p:nvPr>
        </p:nvSpPr>
        <p:spPr bwMode="auto">
          <a:xfrm>
            <a:off x="7626124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7" y="6"/>
                  <a:pt x="8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1" name="işliḓê"/>
          <p:cNvSpPr/>
          <p:nvPr>
            <p:custDataLst>
              <p:tags r:id="rId5"/>
            </p:custDataLst>
          </p:nvPr>
        </p:nvSpPr>
        <p:spPr bwMode="auto">
          <a:xfrm>
            <a:off x="11489976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7 w 8"/>
              <a:gd name="T3" fmla="*/ 7 h 8"/>
              <a:gd name="T4" fmla="*/ 8 w 8"/>
              <a:gd name="T5" fmla="*/ 4 h 8"/>
              <a:gd name="T6" fmla="*/ 7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7" y="7"/>
                </a:cubicBezTo>
                <a:cubicBezTo>
                  <a:pt x="8" y="6"/>
                  <a:pt x="8" y="5"/>
                  <a:pt x="8" y="4"/>
                </a:cubicBezTo>
                <a:cubicBezTo>
                  <a:pt x="8" y="3"/>
                  <a:pt x="8" y="2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2" name="iŝḻîḑé"/>
          <p:cNvSpPr/>
          <p:nvPr>
            <p:custDataLst>
              <p:tags r:id="rId6"/>
            </p:custDataLst>
          </p:nvPr>
        </p:nvSpPr>
        <p:spPr bwMode="auto">
          <a:xfrm>
            <a:off x="11553021" y="4927086"/>
            <a:ext cx="144254" cy="20303"/>
          </a:xfrm>
          <a:custGeom>
            <a:avLst/>
            <a:gdLst>
              <a:gd name="T0" fmla="*/ 53 w 57"/>
              <a:gd name="T1" fmla="*/ 8 h 8"/>
              <a:gd name="T2" fmla="*/ 53 w 57"/>
              <a:gd name="T3" fmla="*/ 8 h 8"/>
              <a:gd name="T4" fmla="*/ 57 w 57"/>
              <a:gd name="T5" fmla="*/ 4 h 8"/>
              <a:gd name="T6" fmla="*/ 53 w 57"/>
              <a:gd name="T7" fmla="*/ 0 h 8"/>
              <a:gd name="T8" fmla="*/ 49 w 57"/>
              <a:gd name="T9" fmla="*/ 4 h 8"/>
              <a:gd name="T10" fmla="*/ 53 w 57"/>
              <a:gd name="T11" fmla="*/ 8 h 8"/>
              <a:gd name="T12" fmla="*/ 28 w 57"/>
              <a:gd name="T13" fmla="*/ 8 h 8"/>
              <a:gd name="T14" fmla="*/ 28 w 57"/>
              <a:gd name="T15" fmla="*/ 8 h 8"/>
              <a:gd name="T16" fmla="*/ 32 w 57"/>
              <a:gd name="T17" fmla="*/ 4 h 8"/>
              <a:gd name="T18" fmla="*/ 28 w 57"/>
              <a:gd name="T19" fmla="*/ 0 h 8"/>
              <a:gd name="T20" fmla="*/ 24 w 57"/>
              <a:gd name="T21" fmla="*/ 4 h 8"/>
              <a:gd name="T22" fmla="*/ 28 w 57"/>
              <a:gd name="T23" fmla="*/ 8 h 8"/>
              <a:gd name="T24" fmla="*/ 4 w 57"/>
              <a:gd name="T25" fmla="*/ 8 h 8"/>
              <a:gd name="T26" fmla="*/ 4 w 57"/>
              <a:gd name="T27" fmla="*/ 8 h 8"/>
              <a:gd name="T28" fmla="*/ 8 w 57"/>
              <a:gd name="T29" fmla="*/ 4 h 8"/>
              <a:gd name="T30" fmla="*/ 4 w 57"/>
              <a:gd name="T31" fmla="*/ 0 h 8"/>
              <a:gd name="T32" fmla="*/ 0 w 57"/>
              <a:gd name="T33" fmla="*/ 4 h 8"/>
              <a:gd name="T34" fmla="*/ 4 w 57"/>
              <a:gd name="T3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7" h="8">
                <a:moveTo>
                  <a:pt x="53" y="8"/>
                </a:moveTo>
                <a:cubicBezTo>
                  <a:pt x="53" y="8"/>
                  <a:pt x="53" y="8"/>
                  <a:pt x="53" y="8"/>
                </a:cubicBezTo>
                <a:cubicBezTo>
                  <a:pt x="55" y="8"/>
                  <a:pt x="57" y="6"/>
                  <a:pt x="57" y="4"/>
                </a:cubicBezTo>
                <a:cubicBezTo>
                  <a:pt x="57" y="2"/>
                  <a:pt x="55" y="0"/>
                  <a:pt x="53" y="0"/>
                </a:cubicBezTo>
                <a:cubicBezTo>
                  <a:pt x="51" y="0"/>
                  <a:pt x="49" y="2"/>
                  <a:pt x="49" y="4"/>
                </a:cubicBezTo>
                <a:cubicBezTo>
                  <a:pt x="49" y="6"/>
                  <a:pt x="51" y="8"/>
                  <a:pt x="53" y="8"/>
                </a:cubicBezTo>
                <a:close/>
                <a:moveTo>
                  <a:pt x="28" y="8"/>
                </a:moveTo>
                <a:cubicBezTo>
                  <a:pt x="28" y="8"/>
                  <a:pt x="28" y="8"/>
                  <a:pt x="28" y="8"/>
                </a:cubicBezTo>
                <a:cubicBezTo>
                  <a:pt x="31" y="8"/>
                  <a:pt x="32" y="6"/>
                  <a:pt x="32" y="4"/>
                </a:cubicBezTo>
                <a:cubicBezTo>
                  <a:pt x="32" y="2"/>
                  <a:pt x="31" y="0"/>
                  <a:pt x="28" y="0"/>
                </a:cubicBezTo>
                <a:cubicBezTo>
                  <a:pt x="26" y="0"/>
                  <a:pt x="24" y="2"/>
                  <a:pt x="24" y="4"/>
                </a:cubicBezTo>
                <a:cubicBezTo>
                  <a:pt x="24" y="6"/>
                  <a:pt x="26" y="8"/>
                  <a:pt x="28" y="8"/>
                </a:cubicBezTo>
                <a:close/>
                <a:moveTo>
                  <a:pt x="4" y="8"/>
                </a:move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3" name="îS1îḍè"/>
          <p:cNvSpPr/>
          <p:nvPr>
            <p:custDataLst>
              <p:tags r:id="rId7"/>
            </p:custDataLst>
          </p:nvPr>
        </p:nvSpPr>
        <p:spPr bwMode="auto">
          <a:xfrm>
            <a:off x="11740015" y="4927086"/>
            <a:ext cx="20303" cy="20303"/>
          </a:xfrm>
          <a:custGeom>
            <a:avLst/>
            <a:gdLst>
              <a:gd name="T0" fmla="*/ 4 w 8"/>
              <a:gd name="T1" fmla="*/ 8 h 8"/>
              <a:gd name="T2" fmla="*/ 6 w 8"/>
              <a:gd name="T3" fmla="*/ 7 h 8"/>
              <a:gd name="T4" fmla="*/ 8 w 8"/>
              <a:gd name="T5" fmla="*/ 4 h 8"/>
              <a:gd name="T6" fmla="*/ 6 w 8"/>
              <a:gd name="T7" fmla="*/ 1 h 8"/>
              <a:gd name="T8" fmla="*/ 4 w 8"/>
              <a:gd name="T9" fmla="*/ 0 h 8"/>
              <a:gd name="T10" fmla="*/ 1 w 8"/>
              <a:gd name="T11" fmla="*/ 1 h 8"/>
              <a:gd name="T12" fmla="*/ 0 w 8"/>
              <a:gd name="T13" fmla="*/ 4 h 8"/>
              <a:gd name="T14" fmla="*/ 1 w 8"/>
              <a:gd name="T15" fmla="*/ 7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5" y="8"/>
                  <a:pt x="6" y="8"/>
                  <a:pt x="6" y="7"/>
                </a:cubicBezTo>
                <a:cubicBezTo>
                  <a:pt x="7" y="6"/>
                  <a:pt x="8" y="5"/>
                  <a:pt x="8" y="4"/>
                </a:cubicBezTo>
                <a:cubicBezTo>
                  <a:pt x="8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2" y="8"/>
                  <a:pt x="3" y="8"/>
                  <a:pt x="4" y="8"/>
                </a:cubicBezTo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29" name="îšļïḑé"/>
          <p:cNvSpPr/>
          <p:nvPr>
            <p:custDataLst>
              <p:tags r:id="rId8"/>
            </p:custDataLst>
          </p:nvPr>
        </p:nvSpPr>
        <p:spPr bwMode="auto">
          <a:xfrm>
            <a:off x="10278248" y="3775195"/>
            <a:ext cx="79072" cy="85484"/>
          </a:xfrm>
          <a:custGeom>
            <a:avLst/>
            <a:gdLst>
              <a:gd name="T0" fmla="*/ 74 w 74"/>
              <a:gd name="T1" fmla="*/ 66 h 80"/>
              <a:gd name="T2" fmla="*/ 14 w 74"/>
              <a:gd name="T3" fmla="*/ 0 h 80"/>
              <a:gd name="T4" fmla="*/ 0 w 74"/>
              <a:gd name="T5" fmla="*/ 12 h 80"/>
              <a:gd name="T6" fmla="*/ 62 w 74"/>
              <a:gd name="T7" fmla="*/ 80 h 80"/>
              <a:gd name="T8" fmla="*/ 74 w 74"/>
              <a:gd name="T9" fmla="*/ 6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74" y="66"/>
                </a:moveTo>
                <a:lnTo>
                  <a:pt x="14" y="0"/>
                </a:lnTo>
                <a:lnTo>
                  <a:pt x="0" y="12"/>
                </a:lnTo>
                <a:lnTo>
                  <a:pt x="62" y="80"/>
                </a:lnTo>
                <a:lnTo>
                  <a:pt x="74" y="66"/>
                </a:lnTo>
                <a:close/>
              </a:path>
            </a:pathLst>
          </a:cu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0" name="iślîḍe"/>
          <p:cNvSpPr/>
          <p:nvPr>
            <p:custDataLst>
              <p:tags r:id="rId9"/>
            </p:custDataLst>
          </p:nvPr>
        </p:nvSpPr>
        <p:spPr bwMode="auto">
          <a:xfrm>
            <a:off x="10278248" y="3775195"/>
            <a:ext cx="79072" cy="85484"/>
          </a:xfrm>
          <a:custGeom>
            <a:avLst/>
            <a:gdLst>
              <a:gd name="T0" fmla="*/ 74 w 74"/>
              <a:gd name="T1" fmla="*/ 66 h 80"/>
              <a:gd name="T2" fmla="*/ 14 w 74"/>
              <a:gd name="T3" fmla="*/ 0 h 80"/>
              <a:gd name="T4" fmla="*/ 0 w 74"/>
              <a:gd name="T5" fmla="*/ 12 h 80"/>
              <a:gd name="T6" fmla="*/ 62 w 74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" h="80">
                <a:moveTo>
                  <a:pt x="74" y="66"/>
                </a:moveTo>
                <a:lnTo>
                  <a:pt x="14" y="0"/>
                </a:lnTo>
                <a:lnTo>
                  <a:pt x="0" y="12"/>
                </a:lnTo>
                <a:lnTo>
                  <a:pt x="62" y="8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6" name="ïşlíḓê"/>
          <p:cNvSpPr/>
          <p:nvPr>
            <p:custDataLst>
              <p:tags r:id="rId10"/>
            </p:custDataLst>
          </p:nvPr>
        </p:nvSpPr>
        <p:spPr bwMode="auto">
          <a:xfrm>
            <a:off x="11079656" y="5192084"/>
            <a:ext cx="262862" cy="20303"/>
          </a:xfrm>
          <a:custGeom>
            <a:avLst/>
            <a:gdLst>
              <a:gd name="T0" fmla="*/ 0 w 246"/>
              <a:gd name="T1" fmla="*/ 19 h 19"/>
              <a:gd name="T2" fmla="*/ 246 w 246"/>
              <a:gd name="T3" fmla="*/ 19 h 19"/>
              <a:gd name="T4" fmla="*/ 246 w 246"/>
              <a:gd name="T5" fmla="*/ 0 h 19"/>
              <a:gd name="T6" fmla="*/ 0 w 246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" h="19">
                <a:moveTo>
                  <a:pt x="0" y="19"/>
                </a:moveTo>
                <a:lnTo>
                  <a:pt x="246" y="19"/>
                </a:lnTo>
                <a:lnTo>
                  <a:pt x="24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7" name="îšlîḍé"/>
          <p:cNvSpPr/>
          <p:nvPr>
            <p:custDataLst>
              <p:tags r:id="rId11"/>
            </p:custDataLst>
          </p:nvPr>
        </p:nvSpPr>
        <p:spPr bwMode="auto">
          <a:xfrm>
            <a:off x="11079656" y="5240169"/>
            <a:ext cx="262862" cy="20303"/>
          </a:xfrm>
          <a:prstGeom prst="rect">
            <a:avLst/>
          </a:prstGeom>
          <a:solidFill>
            <a:srgbClr val="FFC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8" name="išḷïde"/>
          <p:cNvSpPr/>
          <p:nvPr>
            <p:custDataLst>
              <p:tags r:id="rId12"/>
            </p:custDataLst>
          </p:nvPr>
        </p:nvSpPr>
        <p:spPr bwMode="auto">
          <a:xfrm>
            <a:off x="11079656" y="5240169"/>
            <a:ext cx="262862" cy="20303"/>
          </a:xfrm>
          <a:custGeom>
            <a:avLst/>
            <a:gdLst>
              <a:gd name="T0" fmla="*/ 0 w 246"/>
              <a:gd name="T1" fmla="*/ 19 h 19"/>
              <a:gd name="T2" fmla="*/ 246 w 246"/>
              <a:gd name="T3" fmla="*/ 19 h 19"/>
              <a:gd name="T4" fmla="*/ 246 w 246"/>
              <a:gd name="T5" fmla="*/ 0 h 19"/>
              <a:gd name="T6" fmla="*/ 0 w 246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" h="19">
                <a:moveTo>
                  <a:pt x="0" y="19"/>
                </a:moveTo>
                <a:lnTo>
                  <a:pt x="246" y="19"/>
                </a:lnTo>
                <a:lnTo>
                  <a:pt x="24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69" name="ïṥḷiďè"/>
          <p:cNvSpPr/>
          <p:nvPr>
            <p:custDataLst>
              <p:tags r:id="rId13"/>
            </p:custDataLst>
          </p:nvPr>
        </p:nvSpPr>
        <p:spPr bwMode="auto">
          <a:xfrm>
            <a:off x="10394720" y="5752001"/>
            <a:ext cx="323769" cy="20303"/>
          </a:xfrm>
          <a:custGeom>
            <a:avLst/>
            <a:gdLst>
              <a:gd name="T0" fmla="*/ 0 w 303"/>
              <a:gd name="T1" fmla="*/ 19 h 19"/>
              <a:gd name="T2" fmla="*/ 303 w 303"/>
              <a:gd name="T3" fmla="*/ 19 h 19"/>
              <a:gd name="T4" fmla="*/ 303 w 303"/>
              <a:gd name="T5" fmla="*/ 0 h 19"/>
              <a:gd name="T6" fmla="*/ 0 w 303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3" h="19">
                <a:moveTo>
                  <a:pt x="0" y="19"/>
                </a:moveTo>
                <a:lnTo>
                  <a:pt x="303" y="19"/>
                </a:lnTo>
                <a:lnTo>
                  <a:pt x="30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1" name="ïs1íḑe"/>
          <p:cNvSpPr/>
          <p:nvPr>
            <p:custDataLst>
              <p:tags r:id="rId14"/>
            </p:custDataLst>
          </p:nvPr>
        </p:nvSpPr>
        <p:spPr bwMode="auto">
          <a:xfrm>
            <a:off x="9135976" y="4539204"/>
            <a:ext cx="864452" cy="20303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7"/>
                  <a:pt x="342" y="4"/>
                </a:cubicBezTo>
                <a:cubicBezTo>
                  <a:pt x="342" y="2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2" name="işlîḓe"/>
          <p:cNvSpPr/>
          <p:nvPr>
            <p:custDataLst>
              <p:tags r:id="rId15"/>
            </p:custDataLst>
          </p:nvPr>
        </p:nvSpPr>
        <p:spPr bwMode="auto">
          <a:xfrm>
            <a:off x="9135976" y="4658881"/>
            <a:ext cx="864452" cy="19234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6"/>
                  <a:pt x="342" y="4"/>
                </a:cubicBezTo>
                <a:cubicBezTo>
                  <a:pt x="342" y="1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4"/>
                </a:cubicBezTo>
                <a:cubicBezTo>
                  <a:pt x="0" y="6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3" name="îSľîḑê"/>
          <p:cNvSpPr/>
          <p:nvPr>
            <p:custDataLst>
              <p:tags r:id="rId16"/>
            </p:custDataLst>
          </p:nvPr>
        </p:nvSpPr>
        <p:spPr bwMode="auto">
          <a:xfrm>
            <a:off x="9135976" y="4774284"/>
            <a:ext cx="864452" cy="20303"/>
          </a:xfrm>
          <a:custGeom>
            <a:avLst/>
            <a:gdLst>
              <a:gd name="T0" fmla="*/ 4 w 342"/>
              <a:gd name="T1" fmla="*/ 8 h 8"/>
              <a:gd name="T2" fmla="*/ 338 w 342"/>
              <a:gd name="T3" fmla="*/ 8 h 8"/>
              <a:gd name="T4" fmla="*/ 342 w 342"/>
              <a:gd name="T5" fmla="*/ 4 h 8"/>
              <a:gd name="T6" fmla="*/ 338 w 342"/>
              <a:gd name="T7" fmla="*/ 0 h 8"/>
              <a:gd name="T8" fmla="*/ 4 w 342"/>
              <a:gd name="T9" fmla="*/ 0 h 8"/>
              <a:gd name="T10" fmla="*/ 0 w 342"/>
              <a:gd name="T11" fmla="*/ 4 h 8"/>
              <a:gd name="T12" fmla="*/ 4 w 3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8">
                <a:moveTo>
                  <a:pt x="4" y="8"/>
                </a:moveTo>
                <a:cubicBezTo>
                  <a:pt x="338" y="8"/>
                  <a:pt x="338" y="8"/>
                  <a:pt x="338" y="8"/>
                </a:cubicBezTo>
                <a:cubicBezTo>
                  <a:pt x="340" y="8"/>
                  <a:pt x="342" y="6"/>
                  <a:pt x="342" y="4"/>
                </a:cubicBezTo>
                <a:cubicBezTo>
                  <a:pt x="342" y="2"/>
                  <a:pt x="340" y="0"/>
                  <a:pt x="33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75" name="išľíďè"/>
          <p:cNvSpPr/>
          <p:nvPr>
            <p:custDataLst>
              <p:tags r:id="rId17"/>
            </p:custDataLst>
          </p:nvPr>
        </p:nvSpPr>
        <p:spPr bwMode="auto">
          <a:xfrm>
            <a:off x="10311374" y="4407773"/>
            <a:ext cx="8014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C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77" name="íśľïḓê"/>
          <p:cNvSpPr/>
          <p:nvPr>
            <p:custDataLst>
              <p:tags r:id="rId18"/>
            </p:custDataLst>
          </p:nvPr>
        </p:nvSpPr>
        <p:spPr bwMode="auto">
          <a:xfrm>
            <a:off x="10441576" y="4407773"/>
            <a:ext cx="13143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ED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79" name="ïṧļiďè"/>
          <p:cNvSpPr/>
          <p:nvPr>
            <p:custDataLst>
              <p:tags r:id="rId19"/>
            </p:custDataLst>
          </p:nvPr>
        </p:nvSpPr>
        <p:spPr bwMode="auto">
          <a:xfrm>
            <a:off x="10662420" y="4407773"/>
            <a:ext cx="80141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C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81" name="îş1iḑè"/>
          <p:cNvSpPr/>
          <p:nvPr>
            <p:custDataLst>
              <p:tags r:id="rId20"/>
            </p:custDataLst>
          </p:nvPr>
        </p:nvSpPr>
        <p:spPr bwMode="auto">
          <a:xfrm>
            <a:off x="10865101" y="4407773"/>
            <a:ext cx="85484" cy="1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rgbClr val="CFD8DC"/>
                </a:solidFill>
                <a:effectLst/>
              </a:rPr>
              <a:t>D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rgbClr val="CFD8DC"/>
              </a:solidFill>
              <a:effectLst/>
            </a:endParaRPr>
          </a:p>
        </p:txBody>
      </p:sp>
      <p:sp>
        <p:nvSpPr>
          <p:cNvPr id="114" name="išľíḍe"/>
          <p:cNvSpPr/>
          <p:nvPr>
            <p:custDataLst>
              <p:tags r:id="rId21"/>
            </p:custDataLst>
          </p:nvPr>
        </p:nvSpPr>
        <p:spPr bwMode="auto">
          <a:xfrm>
            <a:off x="8810069" y="3451427"/>
            <a:ext cx="277821" cy="29919"/>
          </a:xfrm>
          <a:custGeom>
            <a:avLst/>
            <a:gdLst>
              <a:gd name="T0" fmla="*/ 0 w 260"/>
              <a:gd name="T1" fmla="*/ 28 h 28"/>
              <a:gd name="T2" fmla="*/ 260 w 260"/>
              <a:gd name="T3" fmla="*/ 28 h 28"/>
              <a:gd name="T4" fmla="*/ 260 w 260"/>
              <a:gd name="T5" fmla="*/ 0 h 28"/>
              <a:gd name="T6" fmla="*/ 0 w 260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8">
                <a:moveTo>
                  <a:pt x="0" y="28"/>
                </a:moveTo>
                <a:lnTo>
                  <a:pt x="260" y="28"/>
                </a:lnTo>
                <a:lnTo>
                  <a:pt x="2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43" name="i$lïďè"/>
          <p:cNvSpPr/>
          <p:nvPr>
            <p:custDataLst>
              <p:tags r:id="rId22"/>
            </p:custDataLst>
          </p:nvPr>
        </p:nvSpPr>
        <p:spPr>
          <a:xfrm>
            <a:off x="11123605" y="5934086"/>
            <a:ext cx="654042" cy="65404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</a:defRPr>
            </a:lvl9pPr>
          </a:lstStyle>
          <a:p>
            <a:pPr algn="ctr"/>
          </a:p>
        </p:txBody>
      </p:sp>
      <p:sp>
        <p:nvSpPr>
          <p:cNvPr id="44" name="ïṥḷîde"/>
          <p:cNvSpPr/>
          <p:nvPr>
            <p:custDataLst>
              <p:tags r:id="rId23"/>
            </p:custDataLst>
          </p:nvPr>
        </p:nvSpPr>
        <p:spPr bwMode="auto">
          <a:xfrm>
            <a:off x="11276107" y="6086810"/>
            <a:ext cx="349041" cy="348590"/>
          </a:xfrm>
          <a:custGeom>
            <a:avLst/>
            <a:gdLst>
              <a:gd name="connsiteX0" fmla="*/ 301042 w 602819"/>
              <a:gd name="connsiteY0" fmla="*/ 215161 h 602041"/>
              <a:gd name="connsiteX1" fmla="*/ 248582 w 602819"/>
              <a:gd name="connsiteY1" fmla="*/ 232889 h 602041"/>
              <a:gd name="connsiteX2" fmla="*/ 296199 w 602819"/>
              <a:gd name="connsiteY2" fmla="*/ 280434 h 602041"/>
              <a:gd name="connsiteX3" fmla="*/ 301042 w 602819"/>
              <a:gd name="connsiteY3" fmla="*/ 279628 h 602041"/>
              <a:gd name="connsiteX4" fmla="*/ 322833 w 602819"/>
              <a:gd name="connsiteY4" fmla="*/ 300580 h 602041"/>
              <a:gd name="connsiteX5" fmla="*/ 301042 w 602819"/>
              <a:gd name="connsiteY5" fmla="*/ 322338 h 602041"/>
              <a:gd name="connsiteX6" fmla="*/ 280058 w 602819"/>
              <a:gd name="connsiteY6" fmla="*/ 300580 h 602041"/>
              <a:gd name="connsiteX7" fmla="*/ 280865 w 602819"/>
              <a:gd name="connsiteY7" fmla="*/ 295745 h 602041"/>
              <a:gd name="connsiteX8" fmla="*/ 233247 w 602819"/>
              <a:gd name="connsiteY8" fmla="*/ 248200 h 602041"/>
              <a:gd name="connsiteX9" fmla="*/ 215491 w 602819"/>
              <a:gd name="connsiteY9" fmla="*/ 300580 h 602041"/>
              <a:gd name="connsiteX10" fmla="*/ 301042 w 602819"/>
              <a:gd name="connsiteY10" fmla="*/ 386805 h 602041"/>
              <a:gd name="connsiteX11" fmla="*/ 387400 w 602819"/>
              <a:gd name="connsiteY11" fmla="*/ 300580 h 602041"/>
              <a:gd name="connsiteX12" fmla="*/ 301042 w 602819"/>
              <a:gd name="connsiteY12" fmla="*/ 215161 h 602041"/>
              <a:gd name="connsiteX13" fmla="*/ 301042 w 602819"/>
              <a:gd name="connsiteY13" fmla="*/ 118459 h 602041"/>
              <a:gd name="connsiteX14" fmla="*/ 179979 w 602819"/>
              <a:gd name="connsiteY14" fmla="*/ 164392 h 602041"/>
              <a:gd name="connsiteX15" fmla="*/ 233247 w 602819"/>
              <a:gd name="connsiteY15" fmla="*/ 217578 h 602041"/>
              <a:gd name="connsiteX16" fmla="*/ 301042 w 602819"/>
              <a:gd name="connsiteY16" fmla="*/ 193403 h 602041"/>
              <a:gd name="connsiteX17" fmla="*/ 409191 w 602819"/>
              <a:gd name="connsiteY17" fmla="*/ 300580 h 602041"/>
              <a:gd name="connsiteX18" fmla="*/ 301042 w 602819"/>
              <a:gd name="connsiteY18" fmla="*/ 408563 h 602041"/>
              <a:gd name="connsiteX19" fmla="*/ 193700 w 602819"/>
              <a:gd name="connsiteY19" fmla="*/ 300580 h 602041"/>
              <a:gd name="connsiteX20" fmla="*/ 217912 w 602819"/>
              <a:gd name="connsiteY20" fmla="*/ 232889 h 602041"/>
              <a:gd name="connsiteX21" fmla="*/ 164645 w 602819"/>
              <a:gd name="connsiteY21" fmla="*/ 179703 h 602041"/>
              <a:gd name="connsiteX22" fmla="*/ 118641 w 602819"/>
              <a:gd name="connsiteY22" fmla="*/ 300580 h 602041"/>
              <a:gd name="connsiteX23" fmla="*/ 301042 w 602819"/>
              <a:gd name="connsiteY23" fmla="*/ 483506 h 602041"/>
              <a:gd name="connsiteX24" fmla="*/ 484250 w 602819"/>
              <a:gd name="connsiteY24" fmla="*/ 300580 h 602041"/>
              <a:gd name="connsiteX25" fmla="*/ 301042 w 602819"/>
              <a:gd name="connsiteY25" fmla="*/ 118459 h 602041"/>
              <a:gd name="connsiteX26" fmla="*/ 301021 w 602819"/>
              <a:gd name="connsiteY26" fmla="*/ 0 h 602041"/>
              <a:gd name="connsiteX27" fmla="*/ 602819 w 602819"/>
              <a:gd name="connsiteY27" fmla="*/ 300618 h 602041"/>
              <a:gd name="connsiteX28" fmla="*/ 521317 w 602819"/>
              <a:gd name="connsiteY28" fmla="*/ 506134 h 602041"/>
              <a:gd name="connsiteX29" fmla="*/ 598784 w 602819"/>
              <a:gd name="connsiteY29" fmla="*/ 583504 h 602041"/>
              <a:gd name="connsiteX30" fmla="*/ 597977 w 602819"/>
              <a:gd name="connsiteY30" fmla="*/ 598817 h 602041"/>
              <a:gd name="connsiteX31" fmla="*/ 590715 w 602819"/>
              <a:gd name="connsiteY31" fmla="*/ 602041 h 602041"/>
              <a:gd name="connsiteX32" fmla="*/ 583452 w 602819"/>
              <a:gd name="connsiteY32" fmla="*/ 598817 h 602041"/>
              <a:gd name="connsiteX33" fmla="*/ 505985 w 602819"/>
              <a:gd name="connsiteY33" fmla="*/ 520641 h 602041"/>
              <a:gd name="connsiteX34" fmla="*/ 301021 w 602819"/>
              <a:gd name="connsiteY34" fmla="*/ 602041 h 602041"/>
              <a:gd name="connsiteX35" fmla="*/ 96057 w 602819"/>
              <a:gd name="connsiteY35" fmla="*/ 520641 h 602041"/>
              <a:gd name="connsiteX36" fmla="*/ 18590 w 602819"/>
              <a:gd name="connsiteY36" fmla="*/ 598817 h 602041"/>
              <a:gd name="connsiteX37" fmla="*/ 10520 w 602819"/>
              <a:gd name="connsiteY37" fmla="*/ 602041 h 602041"/>
              <a:gd name="connsiteX38" fmla="*/ 3258 w 602819"/>
              <a:gd name="connsiteY38" fmla="*/ 598817 h 602041"/>
              <a:gd name="connsiteX39" fmla="*/ 3258 w 602819"/>
              <a:gd name="connsiteY39" fmla="*/ 583504 h 602041"/>
              <a:gd name="connsiteX40" fmla="*/ 80725 w 602819"/>
              <a:gd name="connsiteY40" fmla="*/ 506134 h 602041"/>
              <a:gd name="connsiteX41" fmla="*/ 30 w 602819"/>
              <a:gd name="connsiteY41" fmla="*/ 300618 h 602041"/>
              <a:gd name="connsiteX42" fmla="*/ 43605 w 602819"/>
              <a:gd name="connsiteY42" fmla="*/ 145070 h 602041"/>
              <a:gd name="connsiteX43" fmla="*/ 58130 w 602819"/>
              <a:gd name="connsiteY43" fmla="*/ 141041 h 602041"/>
              <a:gd name="connsiteX44" fmla="*/ 62165 w 602819"/>
              <a:gd name="connsiteY44" fmla="*/ 156354 h 602041"/>
              <a:gd name="connsiteX45" fmla="*/ 21818 w 602819"/>
              <a:gd name="connsiteY45" fmla="*/ 300618 h 602041"/>
              <a:gd name="connsiteX46" fmla="*/ 301021 w 602819"/>
              <a:gd name="connsiteY46" fmla="*/ 580281 h 602041"/>
              <a:gd name="connsiteX47" fmla="*/ 581031 w 602819"/>
              <a:gd name="connsiteY47" fmla="*/ 300618 h 602041"/>
              <a:gd name="connsiteX48" fmla="*/ 301021 w 602819"/>
              <a:gd name="connsiteY48" fmla="*/ 21761 h 602041"/>
              <a:gd name="connsiteX49" fmla="*/ 156578 w 602819"/>
              <a:gd name="connsiteY49" fmla="*/ 62058 h 602041"/>
              <a:gd name="connsiteX50" fmla="*/ 141246 w 602819"/>
              <a:gd name="connsiteY50" fmla="*/ 58028 h 602041"/>
              <a:gd name="connsiteX51" fmla="*/ 145280 w 602819"/>
              <a:gd name="connsiteY51" fmla="*/ 43521 h 602041"/>
              <a:gd name="connsiteX52" fmla="*/ 301021 w 602819"/>
              <a:gd name="connsiteY52" fmla="*/ 0 h 602041"/>
              <a:gd name="connsiteX53" fmla="*/ 54075 w 602819"/>
              <a:gd name="connsiteY53" fmla="*/ 0 h 602041"/>
              <a:gd name="connsiteX54" fmla="*/ 64567 w 602819"/>
              <a:gd name="connsiteY54" fmla="*/ 10476 h 602041"/>
              <a:gd name="connsiteX55" fmla="*/ 64567 w 602819"/>
              <a:gd name="connsiteY55" fmla="*/ 49157 h 602041"/>
              <a:gd name="connsiteX56" fmla="*/ 75059 w 602819"/>
              <a:gd name="connsiteY56" fmla="*/ 59633 h 602041"/>
              <a:gd name="connsiteX57" fmla="*/ 75059 w 602819"/>
              <a:gd name="connsiteY57" fmla="*/ 32234 h 602041"/>
              <a:gd name="connsiteX58" fmla="*/ 86358 w 602819"/>
              <a:gd name="connsiteY58" fmla="*/ 21758 h 602041"/>
              <a:gd name="connsiteX59" fmla="*/ 96850 w 602819"/>
              <a:gd name="connsiteY59" fmla="*/ 32234 h 602041"/>
              <a:gd name="connsiteX60" fmla="*/ 96850 w 602819"/>
              <a:gd name="connsiteY60" fmla="*/ 81390 h 602041"/>
              <a:gd name="connsiteX61" fmla="*/ 107342 w 602819"/>
              <a:gd name="connsiteY61" fmla="*/ 91866 h 602041"/>
              <a:gd name="connsiteX62" fmla="*/ 107342 w 602819"/>
              <a:gd name="connsiteY62" fmla="*/ 64468 h 602041"/>
              <a:gd name="connsiteX63" fmla="*/ 118641 w 602819"/>
              <a:gd name="connsiteY63" fmla="*/ 53992 h 602041"/>
              <a:gd name="connsiteX64" fmla="*/ 129133 w 602819"/>
              <a:gd name="connsiteY64" fmla="*/ 64468 h 602041"/>
              <a:gd name="connsiteX65" fmla="*/ 129133 w 602819"/>
              <a:gd name="connsiteY65" fmla="*/ 113624 h 602041"/>
              <a:gd name="connsiteX66" fmla="*/ 164645 w 602819"/>
              <a:gd name="connsiteY66" fmla="*/ 149081 h 602041"/>
              <a:gd name="connsiteX67" fmla="*/ 301042 w 602819"/>
              <a:gd name="connsiteY67" fmla="*/ 96701 h 602041"/>
              <a:gd name="connsiteX68" fmla="*/ 506041 w 602819"/>
              <a:gd name="connsiteY68" fmla="*/ 300580 h 602041"/>
              <a:gd name="connsiteX69" fmla="*/ 301042 w 602819"/>
              <a:gd name="connsiteY69" fmla="*/ 505264 h 602041"/>
              <a:gd name="connsiteX70" fmla="*/ 96850 w 602819"/>
              <a:gd name="connsiteY70" fmla="*/ 300580 h 602041"/>
              <a:gd name="connsiteX71" fmla="*/ 149310 w 602819"/>
              <a:gd name="connsiteY71" fmla="*/ 164392 h 602041"/>
              <a:gd name="connsiteX72" fmla="*/ 113799 w 602819"/>
              <a:gd name="connsiteY72" fmla="*/ 128935 h 602041"/>
              <a:gd name="connsiteX73" fmla="*/ 64567 w 602819"/>
              <a:gd name="connsiteY73" fmla="*/ 128935 h 602041"/>
              <a:gd name="connsiteX74" fmla="*/ 54075 w 602819"/>
              <a:gd name="connsiteY74" fmla="*/ 118459 h 602041"/>
              <a:gd name="connsiteX75" fmla="*/ 64567 w 602819"/>
              <a:gd name="connsiteY75" fmla="*/ 107177 h 602041"/>
              <a:gd name="connsiteX76" fmla="*/ 92007 w 602819"/>
              <a:gd name="connsiteY76" fmla="*/ 107177 h 602041"/>
              <a:gd name="connsiteX77" fmla="*/ 81515 w 602819"/>
              <a:gd name="connsiteY77" fmla="*/ 96701 h 602041"/>
              <a:gd name="connsiteX78" fmla="*/ 32283 w 602819"/>
              <a:gd name="connsiteY78" fmla="*/ 96701 h 602041"/>
              <a:gd name="connsiteX79" fmla="*/ 21791 w 602819"/>
              <a:gd name="connsiteY79" fmla="*/ 86226 h 602041"/>
              <a:gd name="connsiteX80" fmla="*/ 32283 w 602819"/>
              <a:gd name="connsiteY80" fmla="*/ 74944 h 602041"/>
              <a:gd name="connsiteX81" fmla="*/ 59724 w 602819"/>
              <a:gd name="connsiteY81" fmla="*/ 74944 h 602041"/>
              <a:gd name="connsiteX82" fmla="*/ 49232 w 602819"/>
              <a:gd name="connsiteY82" fmla="*/ 64468 h 602041"/>
              <a:gd name="connsiteX83" fmla="*/ 10492 w 602819"/>
              <a:gd name="connsiteY83" fmla="*/ 64468 h 602041"/>
              <a:gd name="connsiteX84" fmla="*/ 0 w 602819"/>
              <a:gd name="connsiteY84" fmla="*/ 53992 h 602041"/>
              <a:gd name="connsiteX85" fmla="*/ 10492 w 602819"/>
              <a:gd name="connsiteY85" fmla="*/ 42710 h 602041"/>
              <a:gd name="connsiteX86" fmla="*/ 27441 w 602819"/>
              <a:gd name="connsiteY86" fmla="*/ 42710 h 602041"/>
              <a:gd name="connsiteX87" fmla="*/ 13720 w 602819"/>
              <a:gd name="connsiteY87" fmla="*/ 29011 h 602041"/>
              <a:gd name="connsiteX88" fmla="*/ 13720 w 602819"/>
              <a:gd name="connsiteY88" fmla="*/ 13700 h 602041"/>
              <a:gd name="connsiteX89" fmla="*/ 29055 w 602819"/>
              <a:gd name="connsiteY89" fmla="*/ 13700 h 602041"/>
              <a:gd name="connsiteX90" fmla="*/ 42775 w 602819"/>
              <a:gd name="connsiteY90" fmla="*/ 27399 h 602041"/>
              <a:gd name="connsiteX91" fmla="*/ 42775 w 602819"/>
              <a:gd name="connsiteY91" fmla="*/ 10476 h 602041"/>
              <a:gd name="connsiteX92" fmla="*/ 54075 w 602819"/>
              <a:gd name="connsiteY92" fmla="*/ 0 h 60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2819" h="602041">
                <a:moveTo>
                  <a:pt x="301042" y="215161"/>
                </a:moveTo>
                <a:cubicBezTo>
                  <a:pt x="281672" y="215161"/>
                  <a:pt x="263109" y="221607"/>
                  <a:pt x="248582" y="232889"/>
                </a:cubicBezTo>
                <a:lnTo>
                  <a:pt x="296199" y="280434"/>
                </a:lnTo>
                <a:cubicBezTo>
                  <a:pt x="297814" y="279628"/>
                  <a:pt x="299428" y="279628"/>
                  <a:pt x="301042" y="279628"/>
                </a:cubicBezTo>
                <a:cubicBezTo>
                  <a:pt x="313148" y="279628"/>
                  <a:pt x="322833" y="289298"/>
                  <a:pt x="322833" y="300580"/>
                </a:cubicBezTo>
                <a:cubicBezTo>
                  <a:pt x="322833" y="312668"/>
                  <a:pt x="313148" y="322338"/>
                  <a:pt x="301042" y="322338"/>
                </a:cubicBezTo>
                <a:cubicBezTo>
                  <a:pt x="289743" y="322338"/>
                  <a:pt x="280058" y="312668"/>
                  <a:pt x="280058" y="300580"/>
                </a:cubicBezTo>
                <a:cubicBezTo>
                  <a:pt x="280058" y="298968"/>
                  <a:pt x="280058" y="297357"/>
                  <a:pt x="280865" y="295745"/>
                </a:cubicBezTo>
                <a:lnTo>
                  <a:pt x="233247" y="248200"/>
                </a:lnTo>
                <a:cubicBezTo>
                  <a:pt x="221948" y="262705"/>
                  <a:pt x="215491" y="281240"/>
                  <a:pt x="215491" y="300580"/>
                </a:cubicBezTo>
                <a:cubicBezTo>
                  <a:pt x="215491" y="348125"/>
                  <a:pt x="254231" y="386805"/>
                  <a:pt x="301042" y="386805"/>
                </a:cubicBezTo>
                <a:cubicBezTo>
                  <a:pt x="348660" y="386805"/>
                  <a:pt x="387400" y="348125"/>
                  <a:pt x="387400" y="300580"/>
                </a:cubicBezTo>
                <a:cubicBezTo>
                  <a:pt x="387400" y="253841"/>
                  <a:pt x="348660" y="215161"/>
                  <a:pt x="301042" y="215161"/>
                </a:cubicBezTo>
                <a:close/>
                <a:moveTo>
                  <a:pt x="301042" y="118459"/>
                </a:moveTo>
                <a:cubicBezTo>
                  <a:pt x="255038" y="118459"/>
                  <a:pt x="212263" y="136188"/>
                  <a:pt x="179979" y="164392"/>
                </a:cubicBezTo>
                <a:lnTo>
                  <a:pt x="233247" y="217578"/>
                </a:lnTo>
                <a:cubicBezTo>
                  <a:pt x="251810" y="202267"/>
                  <a:pt x="275215" y="193403"/>
                  <a:pt x="301042" y="193403"/>
                </a:cubicBezTo>
                <a:cubicBezTo>
                  <a:pt x="360766" y="193403"/>
                  <a:pt x="409191" y="241753"/>
                  <a:pt x="409191" y="300580"/>
                </a:cubicBezTo>
                <a:cubicBezTo>
                  <a:pt x="409191" y="360212"/>
                  <a:pt x="360766" y="408563"/>
                  <a:pt x="301042" y="408563"/>
                </a:cubicBezTo>
                <a:cubicBezTo>
                  <a:pt x="242125" y="408563"/>
                  <a:pt x="193700" y="360212"/>
                  <a:pt x="193700" y="300580"/>
                </a:cubicBezTo>
                <a:cubicBezTo>
                  <a:pt x="193700" y="274793"/>
                  <a:pt x="202578" y="251423"/>
                  <a:pt x="217912" y="232889"/>
                </a:cubicBezTo>
                <a:lnTo>
                  <a:pt x="164645" y="179703"/>
                </a:lnTo>
                <a:cubicBezTo>
                  <a:pt x="136397" y="211937"/>
                  <a:pt x="118641" y="254647"/>
                  <a:pt x="118641" y="300580"/>
                </a:cubicBezTo>
                <a:cubicBezTo>
                  <a:pt x="118641" y="401310"/>
                  <a:pt x="200157" y="483506"/>
                  <a:pt x="301042" y="483506"/>
                </a:cubicBezTo>
                <a:cubicBezTo>
                  <a:pt x="401927" y="483506"/>
                  <a:pt x="484250" y="401310"/>
                  <a:pt x="484250" y="300580"/>
                </a:cubicBezTo>
                <a:cubicBezTo>
                  <a:pt x="484250" y="199849"/>
                  <a:pt x="401927" y="118459"/>
                  <a:pt x="301042" y="118459"/>
                </a:cubicBezTo>
                <a:close/>
                <a:moveTo>
                  <a:pt x="301021" y="0"/>
                </a:moveTo>
                <a:cubicBezTo>
                  <a:pt x="467252" y="0"/>
                  <a:pt x="602819" y="134593"/>
                  <a:pt x="602819" y="300618"/>
                </a:cubicBezTo>
                <a:cubicBezTo>
                  <a:pt x="602819" y="380406"/>
                  <a:pt x="572155" y="452135"/>
                  <a:pt x="521317" y="506134"/>
                </a:cubicBezTo>
                <a:lnTo>
                  <a:pt x="598784" y="583504"/>
                </a:lnTo>
                <a:cubicBezTo>
                  <a:pt x="602819" y="587534"/>
                  <a:pt x="602819" y="594788"/>
                  <a:pt x="597977" y="598817"/>
                </a:cubicBezTo>
                <a:cubicBezTo>
                  <a:pt x="596363" y="600429"/>
                  <a:pt x="593136" y="602041"/>
                  <a:pt x="590715" y="602041"/>
                </a:cubicBezTo>
                <a:cubicBezTo>
                  <a:pt x="588294" y="602041"/>
                  <a:pt x="585066" y="600429"/>
                  <a:pt x="583452" y="598817"/>
                </a:cubicBezTo>
                <a:lnTo>
                  <a:pt x="505985" y="520641"/>
                </a:lnTo>
                <a:cubicBezTo>
                  <a:pt x="452727" y="571415"/>
                  <a:pt x="380102" y="602041"/>
                  <a:pt x="301021" y="602041"/>
                </a:cubicBezTo>
                <a:cubicBezTo>
                  <a:pt x="221940" y="602041"/>
                  <a:pt x="150122" y="571415"/>
                  <a:pt x="96057" y="520641"/>
                </a:cubicBezTo>
                <a:lnTo>
                  <a:pt x="18590" y="598817"/>
                </a:lnTo>
                <a:cubicBezTo>
                  <a:pt x="16169" y="600429"/>
                  <a:pt x="13748" y="602041"/>
                  <a:pt x="10520" y="602041"/>
                </a:cubicBezTo>
                <a:cubicBezTo>
                  <a:pt x="8099" y="602041"/>
                  <a:pt x="5679" y="600429"/>
                  <a:pt x="3258" y="598817"/>
                </a:cubicBezTo>
                <a:cubicBezTo>
                  <a:pt x="-777" y="594788"/>
                  <a:pt x="-777" y="587534"/>
                  <a:pt x="3258" y="583504"/>
                </a:cubicBezTo>
                <a:lnTo>
                  <a:pt x="80725" y="506134"/>
                </a:lnTo>
                <a:cubicBezTo>
                  <a:pt x="30694" y="452135"/>
                  <a:pt x="30" y="379600"/>
                  <a:pt x="30" y="300618"/>
                </a:cubicBezTo>
                <a:cubicBezTo>
                  <a:pt x="30" y="245814"/>
                  <a:pt x="15362" y="191815"/>
                  <a:pt x="43605" y="145070"/>
                </a:cubicBezTo>
                <a:cubicBezTo>
                  <a:pt x="46833" y="139429"/>
                  <a:pt x="53288" y="137817"/>
                  <a:pt x="58130" y="141041"/>
                </a:cubicBezTo>
                <a:cubicBezTo>
                  <a:pt x="63779" y="144264"/>
                  <a:pt x="65393" y="150712"/>
                  <a:pt x="62165" y="156354"/>
                </a:cubicBezTo>
                <a:cubicBezTo>
                  <a:pt x="35536" y="199875"/>
                  <a:pt x="21818" y="249843"/>
                  <a:pt x="21818" y="300618"/>
                </a:cubicBezTo>
                <a:cubicBezTo>
                  <a:pt x="21818" y="454553"/>
                  <a:pt x="146894" y="580281"/>
                  <a:pt x="301021" y="580281"/>
                </a:cubicBezTo>
                <a:cubicBezTo>
                  <a:pt x="455148" y="580281"/>
                  <a:pt x="581031" y="454553"/>
                  <a:pt x="581031" y="300618"/>
                </a:cubicBezTo>
                <a:cubicBezTo>
                  <a:pt x="581031" y="146682"/>
                  <a:pt x="455148" y="21761"/>
                  <a:pt x="301021" y="21761"/>
                </a:cubicBezTo>
                <a:cubicBezTo>
                  <a:pt x="250183" y="21761"/>
                  <a:pt x="200153" y="35462"/>
                  <a:pt x="156578" y="62058"/>
                </a:cubicBezTo>
                <a:cubicBezTo>
                  <a:pt x="150929" y="65282"/>
                  <a:pt x="144473" y="63670"/>
                  <a:pt x="141246" y="58028"/>
                </a:cubicBezTo>
                <a:cubicBezTo>
                  <a:pt x="138018" y="53193"/>
                  <a:pt x="139632" y="46745"/>
                  <a:pt x="145280" y="43521"/>
                </a:cubicBezTo>
                <a:cubicBezTo>
                  <a:pt x="192083" y="15313"/>
                  <a:pt x="246149" y="0"/>
                  <a:pt x="301021" y="0"/>
                </a:cubicBezTo>
                <a:close/>
                <a:moveTo>
                  <a:pt x="54075" y="0"/>
                </a:moveTo>
                <a:cubicBezTo>
                  <a:pt x="59724" y="0"/>
                  <a:pt x="64567" y="4835"/>
                  <a:pt x="64567" y="10476"/>
                </a:cubicBezTo>
                <a:lnTo>
                  <a:pt x="64567" y="49157"/>
                </a:lnTo>
                <a:lnTo>
                  <a:pt x="75059" y="59633"/>
                </a:lnTo>
                <a:lnTo>
                  <a:pt x="75059" y="32234"/>
                </a:lnTo>
                <a:cubicBezTo>
                  <a:pt x="75059" y="26593"/>
                  <a:pt x="79901" y="21758"/>
                  <a:pt x="86358" y="21758"/>
                </a:cubicBezTo>
                <a:cubicBezTo>
                  <a:pt x="92007" y="21758"/>
                  <a:pt x="96850" y="26593"/>
                  <a:pt x="96850" y="32234"/>
                </a:cubicBezTo>
                <a:lnTo>
                  <a:pt x="96850" y="81390"/>
                </a:lnTo>
                <a:lnTo>
                  <a:pt x="107342" y="91866"/>
                </a:lnTo>
                <a:lnTo>
                  <a:pt x="107342" y="64468"/>
                </a:lnTo>
                <a:cubicBezTo>
                  <a:pt x="107342" y="58827"/>
                  <a:pt x="112185" y="53992"/>
                  <a:pt x="118641" y="53992"/>
                </a:cubicBezTo>
                <a:cubicBezTo>
                  <a:pt x="124291" y="53992"/>
                  <a:pt x="129133" y="58827"/>
                  <a:pt x="129133" y="64468"/>
                </a:cubicBezTo>
                <a:lnTo>
                  <a:pt x="129133" y="113624"/>
                </a:lnTo>
                <a:lnTo>
                  <a:pt x="164645" y="149081"/>
                </a:lnTo>
                <a:cubicBezTo>
                  <a:pt x="200964" y="116848"/>
                  <a:pt x="248582" y="96701"/>
                  <a:pt x="301042" y="96701"/>
                </a:cubicBezTo>
                <a:cubicBezTo>
                  <a:pt x="414034" y="96701"/>
                  <a:pt x="506041" y="188568"/>
                  <a:pt x="506041" y="300580"/>
                </a:cubicBezTo>
                <a:cubicBezTo>
                  <a:pt x="506041" y="413398"/>
                  <a:pt x="414034" y="505264"/>
                  <a:pt x="301042" y="505264"/>
                </a:cubicBezTo>
                <a:cubicBezTo>
                  <a:pt x="188857" y="505264"/>
                  <a:pt x="96850" y="413398"/>
                  <a:pt x="96850" y="300580"/>
                </a:cubicBezTo>
                <a:cubicBezTo>
                  <a:pt x="96850" y="248200"/>
                  <a:pt x="117027" y="200655"/>
                  <a:pt x="149310" y="164392"/>
                </a:cubicBezTo>
                <a:lnTo>
                  <a:pt x="113799" y="128935"/>
                </a:lnTo>
                <a:lnTo>
                  <a:pt x="64567" y="128935"/>
                </a:lnTo>
                <a:cubicBezTo>
                  <a:pt x="58917" y="128935"/>
                  <a:pt x="54075" y="124100"/>
                  <a:pt x="54075" y="118459"/>
                </a:cubicBezTo>
                <a:cubicBezTo>
                  <a:pt x="54075" y="112013"/>
                  <a:pt x="58917" y="107177"/>
                  <a:pt x="64567" y="107177"/>
                </a:cubicBezTo>
                <a:lnTo>
                  <a:pt x="92007" y="107177"/>
                </a:lnTo>
                <a:lnTo>
                  <a:pt x="81515" y="96701"/>
                </a:lnTo>
                <a:lnTo>
                  <a:pt x="32283" y="96701"/>
                </a:lnTo>
                <a:cubicBezTo>
                  <a:pt x="26634" y="96701"/>
                  <a:pt x="21791" y="91866"/>
                  <a:pt x="21791" y="86226"/>
                </a:cubicBezTo>
                <a:cubicBezTo>
                  <a:pt x="21791" y="79779"/>
                  <a:pt x="26634" y="74944"/>
                  <a:pt x="32283" y="74944"/>
                </a:cubicBezTo>
                <a:lnTo>
                  <a:pt x="59724" y="74944"/>
                </a:lnTo>
                <a:lnTo>
                  <a:pt x="49232" y="64468"/>
                </a:lnTo>
                <a:lnTo>
                  <a:pt x="10492" y="64468"/>
                </a:lnTo>
                <a:cubicBezTo>
                  <a:pt x="4842" y="64468"/>
                  <a:pt x="0" y="59633"/>
                  <a:pt x="0" y="53992"/>
                </a:cubicBezTo>
                <a:cubicBezTo>
                  <a:pt x="0" y="47545"/>
                  <a:pt x="4842" y="42710"/>
                  <a:pt x="10492" y="42710"/>
                </a:cubicBezTo>
                <a:lnTo>
                  <a:pt x="27441" y="42710"/>
                </a:lnTo>
                <a:lnTo>
                  <a:pt x="13720" y="29011"/>
                </a:lnTo>
                <a:cubicBezTo>
                  <a:pt x="9685" y="24981"/>
                  <a:pt x="9685" y="17729"/>
                  <a:pt x="13720" y="13700"/>
                </a:cubicBezTo>
                <a:cubicBezTo>
                  <a:pt x="17756" y="9670"/>
                  <a:pt x="25020" y="9670"/>
                  <a:pt x="29055" y="13700"/>
                </a:cubicBezTo>
                <a:lnTo>
                  <a:pt x="42775" y="27399"/>
                </a:lnTo>
                <a:lnTo>
                  <a:pt x="42775" y="10476"/>
                </a:lnTo>
                <a:cubicBezTo>
                  <a:pt x="42775" y="4835"/>
                  <a:pt x="47618" y="0"/>
                  <a:pt x="540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</a:p>
        </p:txBody>
      </p:sp>
      <p:sp>
        <p:nvSpPr>
          <p:cNvPr id="31" name="文本占位符 24578"/>
          <p:cNvSpPr txBox="1"/>
          <p:nvPr>
            <p:custDataLst>
              <p:tags r:id="rId24"/>
            </p:custDataLst>
          </p:nvPr>
        </p:nvSpPr>
        <p:spPr>
          <a:xfrm>
            <a:off x="638090" y="1295602"/>
            <a:ext cx="6584346" cy="1882270"/>
          </a:xfrm>
          <a:prstGeom prst="rect">
            <a:avLst/>
          </a:prstGeom>
        </p:spPr>
        <p:txBody>
          <a:bodyPr vert="horz" wrap="square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+mn-ea"/>
                <a:cs typeface="黑体" panose="02010609060101010101" pitchFamily="49" charset="-122"/>
              </a:rPr>
              <a:t>实例：</a:t>
            </a:r>
            <a:endParaRPr lang="zh-CN" altLang="en-US" sz="2400" b="1" dirty="0">
              <a:latin typeface="+mn-ea"/>
              <a:cs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</a:rPr>
              <a:t>1.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</a:rPr>
              <a:t>小分子物质：</a:t>
            </a:r>
            <a:r>
              <a:rPr lang="en-US" altLang="zh-CN" sz="2400" b="1" dirty="0" err="1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氧气</a:t>
            </a:r>
            <a:r>
              <a:rPr lang="zh-CN" altLang="en-US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、</a:t>
            </a:r>
            <a:r>
              <a:rPr lang="en-US" altLang="zh-CN" sz="2400" b="1" dirty="0" err="1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二氧化碳</a:t>
            </a:r>
            <a:r>
              <a:rPr lang="zh-CN" altLang="en-US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、氮气</a:t>
            </a:r>
            <a:endParaRPr lang="zh-CN" altLang="en-US" sz="2400" b="1" dirty="0">
              <a:solidFill>
                <a:srgbClr val="6802B4"/>
              </a:solidFill>
              <a:latin typeface="+mn-ea"/>
              <a:cs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  <a:sym typeface="宋体" panose="02010600030101010101" pitchFamily="2" charset="-122"/>
              </a:rPr>
              <a:t>脂溶性物质：</a:t>
            </a:r>
            <a:r>
              <a:rPr lang="en-US" altLang="zh-CN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苯</a:t>
            </a:r>
            <a:r>
              <a:rPr lang="zh-CN" altLang="en-US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、甘油、</a:t>
            </a:r>
            <a:r>
              <a:rPr lang="en-US" altLang="zh-CN" sz="2400" b="1" dirty="0" err="1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乙醇</a:t>
            </a:r>
            <a:r>
              <a:rPr lang="zh-CN" altLang="en-US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、脂肪酸、固醇</a:t>
            </a:r>
            <a:endParaRPr lang="en-US" altLang="zh-CN" sz="2400" b="1" dirty="0">
              <a:solidFill>
                <a:srgbClr val="6802B4"/>
              </a:solidFill>
              <a:latin typeface="+mn-ea"/>
              <a:cs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</a:rPr>
              <a:t>3.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黑体" panose="02010609060101010101" pitchFamily="49" charset="-122"/>
              </a:rPr>
              <a:t>水溶性物质：</a:t>
            </a:r>
            <a:r>
              <a:rPr lang="zh-CN" altLang="en-US" sz="2400" b="1" dirty="0">
                <a:solidFill>
                  <a:srgbClr val="6802B4"/>
                </a:solidFill>
                <a:latin typeface="+mn-ea"/>
                <a:cs typeface="黑体" panose="02010609060101010101" pitchFamily="49" charset="-122"/>
              </a:rPr>
              <a:t>尿素</a:t>
            </a:r>
            <a:endParaRPr lang="en-US" altLang="zh-CN" sz="2400" b="1" dirty="0">
              <a:solidFill>
                <a:srgbClr val="6802B4"/>
              </a:solidFill>
              <a:latin typeface="+mn-ea"/>
              <a:cs typeface="黑体" panose="02010609060101010101" pitchFamily="49" charset="-122"/>
            </a:endParaRPr>
          </a:p>
        </p:txBody>
      </p:sp>
      <p:sp>
        <p:nvSpPr>
          <p:cNvPr id="32" name="矩形 24582"/>
          <p:cNvSpPr/>
          <p:nvPr>
            <p:custDataLst>
              <p:tags r:id="rId25"/>
            </p:custDataLst>
          </p:nvPr>
        </p:nvSpPr>
        <p:spPr>
          <a:xfrm>
            <a:off x="698849" y="3221726"/>
            <a:ext cx="4475090" cy="197035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latin typeface="+mn-ea"/>
                <a:cs typeface="黑体" panose="02010609060101010101" pitchFamily="49" charset="-122"/>
              </a:rPr>
              <a:t>特点：</a:t>
            </a:r>
            <a:endParaRPr lang="zh-CN" altLang="en-US" sz="2400" b="1" dirty="0">
              <a:latin typeface="+mn-ea"/>
              <a:cs typeface="黑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顺浓度梯度进出细胞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不需要膜上转运蛋白参与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不需要消耗能量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8" name="文本框 19"/>
          <p:cNvSpPr txBox="1"/>
          <p:nvPr>
            <p:custDataLst>
              <p:tags r:id="rId26"/>
            </p:custDataLst>
          </p:nvPr>
        </p:nvSpPr>
        <p:spPr>
          <a:xfrm>
            <a:off x="698849" y="5271870"/>
            <a:ext cx="16093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b="1" dirty="0">
                <a:latin typeface="+mn-ea"/>
                <a:cs typeface="黑体" panose="02010609060101010101" pitchFamily="49" charset="-122"/>
                <a:sym typeface="Times New Roman" panose="02020603050405020304" pitchFamily="18" charset="0"/>
              </a:rPr>
              <a:t>影响因素</a:t>
            </a:r>
            <a:r>
              <a:rPr lang="en-US" altLang="zh-CN" sz="2800" b="1" dirty="0">
                <a:latin typeface="+mn-ea"/>
                <a:cs typeface="黑体" panose="02010609060101010101" pitchFamily="49" charset="-122"/>
                <a:sym typeface="Times New Roman" panose="02020603050405020304" pitchFamily="18" charset="0"/>
              </a:rPr>
              <a:t>:</a:t>
            </a:r>
            <a:endParaRPr lang="zh-CN" altLang="en-US" sz="2800" b="1" dirty="0">
              <a:latin typeface="+mn-ea"/>
              <a:cs typeface="黑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0" name="文本框 20"/>
          <p:cNvSpPr txBox="1"/>
          <p:nvPr>
            <p:custDataLst>
              <p:tags r:id="rId27"/>
            </p:custDataLst>
          </p:nvPr>
        </p:nvSpPr>
        <p:spPr>
          <a:xfrm>
            <a:off x="2387788" y="5192084"/>
            <a:ext cx="4357569" cy="60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  <a:sym typeface="Times New Roman" panose="02020603050405020304" pitchFamily="18" charset="0"/>
              </a:rPr>
              <a:t>细胞内外物质的浓度差</a:t>
            </a:r>
            <a:endParaRPr lang="zh-CN" altLang="en-US" sz="3200" b="1" dirty="0">
              <a:solidFill>
                <a:srgbClr val="C00000"/>
              </a:solidFill>
              <a:latin typeface="+mn-ea"/>
              <a:sym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79432" y="721699"/>
            <a:ext cx="1152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自由扩散（简单扩散）：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物质通过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简单的扩散作用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进出细胞的方式。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5" name="图片 34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 bwMode="auto">
          <a:xfrm>
            <a:off x="7383565" y="1391155"/>
            <a:ext cx="450334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54"/>
          <p:cNvGrpSpPr/>
          <p:nvPr>
            <p:custDataLst>
              <p:tags r:id="rId32"/>
            </p:custDataLst>
          </p:nvPr>
        </p:nvGrpSpPr>
        <p:grpSpPr>
          <a:xfrm>
            <a:off x="5216679" y="4794587"/>
            <a:ext cx="4825663" cy="1728192"/>
            <a:chOff x="2880" y="1584"/>
            <a:chExt cx="3148" cy="2076"/>
          </a:xfrm>
        </p:grpSpPr>
        <p:sp>
          <p:nvSpPr>
            <p:cNvPr id="40" name="Line 35"/>
            <p:cNvSpPr/>
            <p:nvPr>
              <p:custDataLst>
                <p:tags r:id="rId33"/>
              </p:custDataLst>
            </p:nvPr>
          </p:nvSpPr>
          <p:spPr>
            <a:xfrm>
              <a:off x="3120" y="1584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grpSp>
          <p:nvGrpSpPr>
            <p:cNvPr id="41" name="Group 53"/>
            <p:cNvGrpSpPr/>
            <p:nvPr>
              <p:custDataLst>
                <p:tags r:id="rId34"/>
              </p:custDataLst>
            </p:nvPr>
          </p:nvGrpSpPr>
          <p:grpSpPr>
            <a:xfrm>
              <a:off x="2880" y="1584"/>
              <a:ext cx="3148" cy="2076"/>
              <a:chOff x="2880" y="1584"/>
              <a:chExt cx="3148" cy="2076"/>
            </a:xfrm>
          </p:grpSpPr>
          <p:sp>
            <p:nvSpPr>
              <p:cNvPr id="42" name="Line 38"/>
              <p:cNvSpPr/>
              <p:nvPr>
                <p:custDataLst>
                  <p:tags r:id="rId35"/>
                </p:custDataLst>
              </p:nvPr>
            </p:nvSpPr>
            <p:spPr>
              <a:xfrm>
                <a:off x="5068" y="3660"/>
                <a:ext cx="96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45" name="Line 34"/>
              <p:cNvSpPr/>
              <p:nvPr>
                <p:custDataLst>
                  <p:tags r:id="rId36"/>
                </p:custDataLst>
              </p:nvPr>
            </p:nvSpPr>
            <p:spPr>
              <a:xfrm>
                <a:off x="2880" y="1584"/>
                <a:ext cx="24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46" name="Line 37"/>
              <p:cNvSpPr/>
              <p:nvPr>
                <p:custDataLst>
                  <p:tags r:id="rId37"/>
                </p:custDataLst>
              </p:nvPr>
            </p:nvSpPr>
            <p:spPr>
              <a:xfrm>
                <a:off x="3264" y="1584"/>
                <a:ext cx="1804" cy="20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400"/>
              </a:p>
            </p:txBody>
          </p:sp>
        </p:grpSp>
      </p:grpSp>
      <p:sp>
        <p:nvSpPr>
          <p:cNvPr id="47" name="椭圆 46"/>
          <p:cNvSpPr/>
          <p:nvPr>
            <p:custDataLst>
              <p:tags r:id="rId38"/>
            </p:custDataLst>
          </p:nvPr>
        </p:nvSpPr>
        <p:spPr>
          <a:xfrm>
            <a:off x="5709312" y="4305195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anchor="t"/>
          <a:lstStyle/>
          <a:p>
            <a:pPr algn="ctr"/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2917 0.2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1"/>
      <p:bldP spid="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>
            <p:custDataLst>
              <p:tags r:id="rId1"/>
            </p:custDataLst>
          </p:nvPr>
        </p:nvGrpSpPr>
        <p:grpSpPr>
          <a:xfrm>
            <a:off x="616473" y="-2625455"/>
            <a:ext cx="9042225" cy="14426009"/>
            <a:chOff x="387154" y="-2529119"/>
            <a:chExt cx="9042225" cy="14426009"/>
          </a:xfrm>
          <a:solidFill>
            <a:schemeClr val="bg1"/>
          </a:solidFill>
        </p:grpSpPr>
        <p:sp>
          <p:nvSpPr>
            <p:cNvPr id="22" name="圆: 空心 21"/>
            <p:cNvSpPr/>
            <p:nvPr>
              <p:custDataLst>
                <p:tags r:id="rId2"/>
              </p:custDataLst>
            </p:nvPr>
          </p:nvSpPr>
          <p:spPr>
            <a:xfrm rot="20009048">
              <a:off x="2003707" y="-2529119"/>
              <a:ext cx="7425672" cy="14426009"/>
            </a:xfrm>
            <a:prstGeom prst="donut">
              <a:avLst>
                <a:gd name="adj" fmla="val 10541"/>
              </a:avLst>
            </a:prstGeom>
            <a:solidFill>
              <a:srgbClr val="FF6600">
                <a:alpha val="19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387154" y="110196"/>
              <a:ext cx="4816699" cy="6875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8509813" y="4987044"/>
            <a:ext cx="615553" cy="2212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组织间隙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7057839" y="5812185"/>
            <a:ext cx="1093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组织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细胞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8" name="组合 177"/>
          <p:cNvGrpSpPr/>
          <p:nvPr>
            <p:custDataLst>
              <p:tags r:id="rId6"/>
            </p:custDataLst>
          </p:nvPr>
        </p:nvGrpSpPr>
        <p:grpSpPr>
          <a:xfrm>
            <a:off x="6496866" y="219025"/>
            <a:ext cx="1446168" cy="2143569"/>
            <a:chOff x="6167691" y="462443"/>
            <a:chExt cx="1446168" cy="2143569"/>
          </a:xfrm>
          <a:solidFill>
            <a:schemeClr val="bg1"/>
          </a:solidFill>
        </p:grpSpPr>
        <p:grpSp>
          <p:nvGrpSpPr>
            <p:cNvPr id="51" name="组合 50"/>
            <p:cNvGrpSpPr/>
            <p:nvPr>
              <p:custDataLst>
                <p:tags r:id="rId7"/>
              </p:custDataLst>
            </p:nvPr>
          </p:nvGrpSpPr>
          <p:grpSpPr>
            <a:xfrm rot="19220512">
              <a:off x="6167691" y="462443"/>
              <a:ext cx="426956" cy="827443"/>
              <a:chOff x="10902950" y="4578350"/>
              <a:chExt cx="519553" cy="827443"/>
            </a:xfrm>
            <a:grpFill/>
          </p:grpSpPr>
          <p:sp>
            <p:nvSpPr>
              <p:cNvPr id="52" name="椭圆 51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椭圆 52"/>
              <p:cNvSpPr/>
              <p:nvPr>
                <p:custDataLst>
                  <p:tags r:id="rId9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41" name="组合 140"/>
            <p:cNvGrpSpPr/>
            <p:nvPr>
              <p:custDataLst>
                <p:tags r:id="rId10"/>
              </p:custDataLst>
            </p:nvPr>
          </p:nvGrpSpPr>
          <p:grpSpPr>
            <a:xfrm rot="19413932">
              <a:off x="6701332" y="1100452"/>
              <a:ext cx="426956" cy="827443"/>
              <a:chOff x="10902950" y="4578350"/>
              <a:chExt cx="519553" cy="827443"/>
            </a:xfrm>
            <a:grpFill/>
          </p:grpSpPr>
          <p:sp>
            <p:nvSpPr>
              <p:cNvPr id="142" name="椭圆 141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43" name="椭圆 142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51" name="组合 150"/>
            <p:cNvGrpSpPr/>
            <p:nvPr>
              <p:custDataLst>
                <p:tags r:id="rId13"/>
              </p:custDataLst>
            </p:nvPr>
          </p:nvGrpSpPr>
          <p:grpSpPr>
            <a:xfrm rot="19581068">
              <a:off x="7186903" y="1778569"/>
              <a:ext cx="426956" cy="827443"/>
              <a:chOff x="10902950" y="4578350"/>
              <a:chExt cx="519553" cy="827443"/>
            </a:xfrm>
            <a:grpFill/>
          </p:grpSpPr>
          <p:sp>
            <p:nvSpPr>
              <p:cNvPr id="152" name="椭圆 151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53" name="椭圆 152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28" name="组合 127"/>
          <p:cNvGrpSpPr/>
          <p:nvPr>
            <p:custDataLst>
              <p:tags r:id="rId16"/>
            </p:custDataLst>
          </p:nvPr>
        </p:nvGrpSpPr>
        <p:grpSpPr>
          <a:xfrm>
            <a:off x="8973132" y="2317171"/>
            <a:ext cx="1498691" cy="3135838"/>
            <a:chOff x="8852352" y="2390277"/>
            <a:chExt cx="1498691" cy="3135838"/>
          </a:xfrm>
          <a:solidFill>
            <a:schemeClr val="bg1"/>
          </a:solidFill>
        </p:grpSpPr>
        <p:grpSp>
          <p:nvGrpSpPr>
            <p:cNvPr id="25" name="组合 24"/>
            <p:cNvGrpSpPr/>
            <p:nvPr>
              <p:custDataLst>
                <p:tags r:id="rId17"/>
              </p:custDataLst>
            </p:nvPr>
          </p:nvGrpSpPr>
          <p:grpSpPr>
            <a:xfrm rot="9793555">
              <a:off x="9546402" y="3907505"/>
              <a:ext cx="519553" cy="827443"/>
              <a:chOff x="10902950" y="4578350"/>
              <a:chExt cx="519553" cy="827443"/>
            </a:xfrm>
            <a:grpFill/>
          </p:grpSpPr>
          <p:sp>
            <p:nvSpPr>
              <p:cNvPr id="26" name="椭圆 25"/>
              <p:cNvSpPr/>
              <p:nvPr>
                <p:custDataLst>
                  <p:tags r:id="rId18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7" name="椭圆 26"/>
              <p:cNvSpPr/>
              <p:nvPr>
                <p:custDataLst>
                  <p:tags r:id="rId19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8" name="组合 27"/>
            <p:cNvGrpSpPr/>
            <p:nvPr>
              <p:custDataLst>
                <p:tags r:id="rId20"/>
              </p:custDataLst>
            </p:nvPr>
          </p:nvGrpSpPr>
          <p:grpSpPr>
            <a:xfrm rot="9831795">
              <a:off x="9831490" y="4698672"/>
              <a:ext cx="519553" cy="827443"/>
              <a:chOff x="10902950" y="4578350"/>
              <a:chExt cx="519553" cy="827443"/>
            </a:xfrm>
            <a:grpFill/>
          </p:grpSpPr>
          <p:sp>
            <p:nvSpPr>
              <p:cNvPr id="29" name="椭圆 28"/>
              <p:cNvSpPr/>
              <p:nvPr>
                <p:custDataLst>
                  <p:tags r:id="rId21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椭圆 29"/>
              <p:cNvSpPr/>
              <p:nvPr>
                <p:custDataLst>
                  <p:tags r:id="rId22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31" name="组合 30"/>
            <p:cNvGrpSpPr/>
            <p:nvPr>
              <p:custDataLst>
                <p:tags r:id="rId23"/>
              </p:custDataLst>
            </p:nvPr>
          </p:nvGrpSpPr>
          <p:grpSpPr>
            <a:xfrm rot="9429978">
              <a:off x="9218798" y="3137994"/>
              <a:ext cx="519553" cy="827443"/>
              <a:chOff x="10902950" y="4578350"/>
              <a:chExt cx="519553" cy="827443"/>
            </a:xfrm>
            <a:grpFill/>
          </p:grpSpPr>
          <p:sp>
            <p:nvSpPr>
              <p:cNvPr id="32" name="椭圆 31"/>
              <p:cNvSpPr/>
              <p:nvPr>
                <p:custDataLst>
                  <p:tags r:id="rId24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椭圆 32"/>
              <p:cNvSpPr/>
              <p:nvPr>
                <p:custDataLst>
                  <p:tags r:id="rId25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25" name="组合 124"/>
            <p:cNvGrpSpPr/>
            <p:nvPr>
              <p:custDataLst>
                <p:tags r:id="rId26"/>
              </p:custDataLst>
            </p:nvPr>
          </p:nvGrpSpPr>
          <p:grpSpPr>
            <a:xfrm rot="9176076">
              <a:off x="8852352" y="2390277"/>
              <a:ext cx="519553" cy="827443"/>
              <a:chOff x="10902950" y="4578350"/>
              <a:chExt cx="519553" cy="827443"/>
            </a:xfrm>
            <a:grpFill/>
          </p:grpSpPr>
          <p:sp>
            <p:nvSpPr>
              <p:cNvPr id="126" name="椭圆 125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27" name="椭圆 1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11130899" y="4780415"/>
                <a:ext cx="126349" cy="16162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2" name="组合 1"/>
          <p:cNvGrpSpPr/>
          <p:nvPr>
            <p:custDataLst>
              <p:tags r:id="rId29"/>
            </p:custDataLst>
          </p:nvPr>
        </p:nvGrpSpPr>
        <p:grpSpPr>
          <a:xfrm>
            <a:off x="9352718" y="4911295"/>
            <a:ext cx="1075619" cy="1932569"/>
            <a:chOff x="7616279" y="1352251"/>
            <a:chExt cx="1075619" cy="1932569"/>
          </a:xfrm>
        </p:grpSpPr>
        <p:sp>
          <p:nvSpPr>
            <p:cNvPr id="34" name="文本框 33"/>
            <p:cNvSpPr txBox="1"/>
            <p:nvPr>
              <p:custDataLst>
                <p:tags r:id="rId30"/>
              </p:custDataLst>
            </p:nvPr>
          </p:nvSpPr>
          <p:spPr>
            <a:xfrm>
              <a:off x="8014790" y="2806762"/>
              <a:ext cx="677108" cy="478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管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31"/>
              </p:custDataLst>
            </p:nvPr>
          </p:nvSpPr>
          <p:spPr>
            <a:xfrm>
              <a:off x="7899480" y="2298127"/>
              <a:ext cx="677108" cy="478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血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7774290" y="1825686"/>
              <a:ext cx="677108" cy="478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细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33"/>
              </p:custDataLst>
            </p:nvPr>
          </p:nvSpPr>
          <p:spPr>
            <a:xfrm>
              <a:off x="7616279" y="1352251"/>
              <a:ext cx="677108" cy="478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毛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2" name="组合 81"/>
          <p:cNvGrpSpPr/>
          <p:nvPr>
            <p:custDataLst>
              <p:tags r:id="rId34"/>
            </p:custDataLst>
          </p:nvPr>
        </p:nvGrpSpPr>
        <p:grpSpPr>
          <a:xfrm>
            <a:off x="4592855" y="-447742"/>
            <a:ext cx="3657600" cy="7829550"/>
            <a:chOff x="3230780" y="-489404"/>
            <a:chExt cx="3657600" cy="7829550"/>
          </a:xfrm>
        </p:grpSpPr>
        <p:grpSp>
          <p:nvGrpSpPr>
            <p:cNvPr id="78" name="组合 77"/>
            <p:cNvGrpSpPr/>
            <p:nvPr>
              <p:custDataLst>
                <p:tags r:id="rId35"/>
              </p:custDataLst>
            </p:nvPr>
          </p:nvGrpSpPr>
          <p:grpSpPr>
            <a:xfrm>
              <a:off x="3230780" y="-489404"/>
              <a:ext cx="3657600" cy="7829550"/>
              <a:chOff x="3230780" y="-489404"/>
              <a:chExt cx="3657600" cy="7829550"/>
            </a:xfrm>
          </p:grpSpPr>
          <p:sp>
            <p:nvSpPr>
              <p:cNvPr id="54" name="任意多边形: 形状 53"/>
              <p:cNvSpPr/>
              <p:nvPr>
                <p:custDataLst>
                  <p:tags r:id="rId36"/>
                </p:custDataLst>
              </p:nvPr>
            </p:nvSpPr>
            <p:spPr>
              <a:xfrm>
                <a:off x="3230780" y="-489404"/>
                <a:ext cx="3657600" cy="7829550"/>
              </a:xfrm>
              <a:custGeom>
                <a:avLst/>
                <a:gdLst>
                  <a:gd name="connsiteX0" fmla="*/ 0 w 3657600"/>
                  <a:gd name="connsiteY0" fmla="*/ 0 h 7829550"/>
                  <a:gd name="connsiteX1" fmla="*/ 1828800 w 3657600"/>
                  <a:gd name="connsiteY1" fmla="*/ 2057400 h 7829550"/>
                  <a:gd name="connsiteX2" fmla="*/ 3200400 w 3657600"/>
                  <a:gd name="connsiteY2" fmla="*/ 4305300 h 7829550"/>
                  <a:gd name="connsiteX3" fmla="*/ 3657600 w 3657600"/>
                  <a:gd name="connsiteY3" fmla="*/ 7829550 h 782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57600" h="7829550">
                    <a:moveTo>
                      <a:pt x="0" y="0"/>
                    </a:moveTo>
                    <a:cubicBezTo>
                      <a:pt x="647700" y="669925"/>
                      <a:pt x="1295400" y="1339850"/>
                      <a:pt x="1828800" y="2057400"/>
                    </a:cubicBezTo>
                    <a:cubicBezTo>
                      <a:pt x="2362200" y="2774950"/>
                      <a:pt x="2895600" y="3343275"/>
                      <a:pt x="3200400" y="4305300"/>
                    </a:cubicBezTo>
                    <a:cubicBezTo>
                      <a:pt x="3505200" y="5267325"/>
                      <a:pt x="3581400" y="6548437"/>
                      <a:pt x="3657600" y="782955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7" name="矩形 66"/>
              <p:cNvSpPr/>
              <p:nvPr>
                <p:custDataLst>
                  <p:tags r:id="rId37"/>
                </p:custDataLst>
              </p:nvPr>
            </p:nvSpPr>
            <p:spPr>
              <a:xfrm rot="20310560">
                <a:off x="5899628" y="2812282"/>
                <a:ext cx="959268" cy="18396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grpSp>
            <p:nvGrpSpPr>
              <p:cNvPr id="65" name="组合 64"/>
              <p:cNvGrpSpPr/>
              <p:nvPr>
                <p:custDataLst>
                  <p:tags r:id="rId38"/>
                </p:custDataLst>
              </p:nvPr>
            </p:nvGrpSpPr>
            <p:grpSpPr>
              <a:xfrm rot="20838998">
                <a:off x="6116282" y="3226737"/>
                <a:ext cx="568246" cy="1056593"/>
                <a:chOff x="6365936" y="5252179"/>
                <a:chExt cx="568246" cy="1056593"/>
              </a:xfrm>
            </p:grpSpPr>
            <p:grpSp>
              <p:nvGrpSpPr>
                <p:cNvPr id="63" name="组合 62"/>
                <p:cNvGrpSpPr/>
                <p:nvPr>
                  <p:custDataLst>
                    <p:tags r:id="rId39"/>
                  </p:custDataLst>
                </p:nvPr>
              </p:nvGrpSpPr>
              <p:grpSpPr>
                <a:xfrm>
                  <a:off x="6365936" y="5337395"/>
                  <a:ext cx="328096" cy="971377"/>
                  <a:chOff x="6365936" y="5337395"/>
                  <a:chExt cx="328096" cy="971377"/>
                </a:xfrm>
              </p:grpSpPr>
              <p:grpSp>
                <p:nvGrpSpPr>
                  <p:cNvPr id="55" name="组合 54"/>
                  <p:cNvGrpSpPr/>
                  <p:nvPr>
                    <p:custDataLst>
                      <p:tags r:id="rId40"/>
                    </p:custDataLst>
                  </p:nvPr>
                </p:nvGrpSpPr>
                <p:grpSpPr>
                  <a:xfrm>
                    <a:off x="6365936" y="5337395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3" name="椭圆 2"/>
                    <p:cNvSpPr/>
                    <p:nvPr>
                      <p:custDataLst>
                        <p:tags r:id="rId41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46" name="任意多边形: 形状 45"/>
                    <p:cNvSpPr/>
                    <p:nvPr>
                      <p:custDataLst>
                        <p:tags r:id="rId42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47" name="任意多边形: 形状 146"/>
                    <p:cNvSpPr/>
                    <p:nvPr>
                      <p:custDataLst>
                        <p:tags r:id="rId43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49" name="组合 148"/>
                  <p:cNvGrpSpPr/>
                  <p:nvPr>
                    <p:custDataLst>
                      <p:tags r:id="rId44"/>
                    </p:custDataLst>
                  </p:nvPr>
                </p:nvGrpSpPr>
                <p:grpSpPr>
                  <a:xfrm>
                    <a:off x="6374121" y="5454305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54" name="椭圆 153"/>
                    <p:cNvSpPr/>
                    <p:nvPr>
                      <p:custDataLst>
                        <p:tags r:id="rId45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55" name="任意多边形: 形状 154"/>
                    <p:cNvSpPr/>
                    <p:nvPr>
                      <p:custDataLst>
                        <p:tags r:id="rId46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59" name="任意多边形: 形状 158"/>
                    <p:cNvSpPr/>
                    <p:nvPr>
                      <p:custDataLst>
                        <p:tags r:id="rId47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63" name="组合 162"/>
                  <p:cNvGrpSpPr/>
                  <p:nvPr>
                    <p:custDataLst>
                      <p:tags r:id="rId48"/>
                    </p:custDataLst>
                  </p:nvPr>
                </p:nvGrpSpPr>
                <p:grpSpPr>
                  <a:xfrm>
                    <a:off x="6382730" y="5573199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76" name="椭圆 175"/>
                    <p:cNvSpPr/>
                    <p:nvPr>
                      <p:custDataLst>
                        <p:tags r:id="rId49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77" name="任意多边形: 形状 176"/>
                    <p:cNvSpPr/>
                    <p:nvPr>
                      <p:custDataLst>
                        <p:tags r:id="rId50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80" name="任意多边形: 形状 179"/>
                    <p:cNvSpPr/>
                    <p:nvPr>
                      <p:custDataLst>
                        <p:tags r:id="rId51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81" name="组合 180"/>
                  <p:cNvGrpSpPr/>
                  <p:nvPr>
                    <p:custDataLst>
                      <p:tags r:id="rId52"/>
                    </p:custDataLst>
                  </p:nvPr>
                </p:nvGrpSpPr>
                <p:grpSpPr>
                  <a:xfrm>
                    <a:off x="6390915" y="569442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84" name="椭圆 183"/>
                    <p:cNvSpPr/>
                    <p:nvPr>
                      <p:custDataLst>
                        <p:tags r:id="rId53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85" name="任意多边形: 形状 184"/>
                    <p:cNvSpPr/>
                    <p:nvPr>
                      <p:custDataLst>
                        <p:tags r:id="rId54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88" name="任意多边形: 形状 187"/>
                    <p:cNvSpPr/>
                    <p:nvPr>
                      <p:custDataLst>
                        <p:tags r:id="rId55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89" name="组合 188"/>
                  <p:cNvGrpSpPr/>
                  <p:nvPr>
                    <p:custDataLst>
                      <p:tags r:id="rId56"/>
                    </p:custDataLst>
                  </p:nvPr>
                </p:nvGrpSpPr>
                <p:grpSpPr>
                  <a:xfrm>
                    <a:off x="6398549" y="5817057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90" name="椭圆 189"/>
                    <p:cNvSpPr/>
                    <p:nvPr>
                      <p:custDataLst>
                        <p:tags r:id="rId57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91" name="任意多边形: 形状 190"/>
                    <p:cNvSpPr/>
                    <p:nvPr>
                      <p:custDataLst>
                        <p:tags r:id="rId58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93" name="任意多边形: 形状 192"/>
                    <p:cNvSpPr/>
                    <p:nvPr>
                      <p:custDataLst>
                        <p:tags r:id="rId59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94" name="组合 193"/>
                  <p:cNvGrpSpPr/>
                  <p:nvPr>
                    <p:custDataLst>
                      <p:tags r:id="rId60"/>
                    </p:custDataLst>
                  </p:nvPr>
                </p:nvGrpSpPr>
                <p:grpSpPr>
                  <a:xfrm>
                    <a:off x="6406943" y="594368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95" name="椭圆 194"/>
                    <p:cNvSpPr/>
                    <p:nvPr>
                      <p:custDataLst>
                        <p:tags r:id="rId61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96" name="任意多边形: 形状 195"/>
                    <p:cNvSpPr/>
                    <p:nvPr>
                      <p:custDataLst>
                        <p:tags r:id="rId62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197" name="任意多边形: 形状 196"/>
                    <p:cNvSpPr/>
                    <p:nvPr>
                      <p:custDataLst>
                        <p:tags r:id="rId63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198" name="组合 197"/>
                  <p:cNvGrpSpPr/>
                  <p:nvPr>
                    <p:custDataLst>
                      <p:tags r:id="rId64"/>
                    </p:custDataLst>
                  </p:nvPr>
                </p:nvGrpSpPr>
                <p:grpSpPr>
                  <a:xfrm>
                    <a:off x="6423528" y="607470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199" name="椭圆 198"/>
                    <p:cNvSpPr/>
                    <p:nvPr>
                      <p:custDataLst>
                        <p:tags r:id="rId65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00" name="任意多边形: 形状 199"/>
                    <p:cNvSpPr/>
                    <p:nvPr>
                      <p:custDataLst>
                        <p:tags r:id="rId66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01" name="任意多边形: 形状 200"/>
                    <p:cNvSpPr/>
                    <p:nvPr>
                      <p:custDataLst>
                        <p:tags r:id="rId67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02" name="组合 201"/>
                  <p:cNvGrpSpPr/>
                  <p:nvPr>
                    <p:custDataLst>
                      <p:tags r:id="rId68"/>
                    </p:custDataLst>
                  </p:nvPr>
                </p:nvGrpSpPr>
                <p:grpSpPr>
                  <a:xfrm>
                    <a:off x="6431162" y="6200772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03" name="椭圆 202"/>
                    <p:cNvSpPr/>
                    <p:nvPr>
                      <p:custDataLst>
                        <p:tags r:id="rId69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04" name="任意多边形: 形状 203"/>
                    <p:cNvSpPr/>
                    <p:nvPr>
                      <p:custDataLst>
                        <p:tags r:id="rId70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05" name="任意多边形: 形状 204"/>
                    <p:cNvSpPr/>
                    <p:nvPr>
                      <p:custDataLst>
                        <p:tags r:id="rId71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</p:grpSp>
            <p:grpSp>
              <p:nvGrpSpPr>
                <p:cNvPr id="206" name="组合 205"/>
                <p:cNvGrpSpPr/>
                <p:nvPr>
                  <p:custDataLst>
                    <p:tags r:id="rId72"/>
                  </p:custDataLst>
                </p:nvPr>
              </p:nvGrpSpPr>
              <p:grpSpPr>
                <a:xfrm rot="21067524" flipH="1">
                  <a:off x="6606086" y="5252179"/>
                  <a:ext cx="328096" cy="971377"/>
                  <a:chOff x="6365936" y="5337395"/>
                  <a:chExt cx="328096" cy="971377"/>
                </a:xfrm>
              </p:grpSpPr>
              <p:grpSp>
                <p:nvGrpSpPr>
                  <p:cNvPr id="207" name="组合 206"/>
                  <p:cNvGrpSpPr/>
                  <p:nvPr>
                    <p:custDataLst>
                      <p:tags r:id="rId73"/>
                    </p:custDataLst>
                  </p:nvPr>
                </p:nvGrpSpPr>
                <p:grpSpPr>
                  <a:xfrm>
                    <a:off x="6365936" y="5337395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36" name="椭圆 235"/>
                    <p:cNvSpPr/>
                    <p:nvPr>
                      <p:custDataLst>
                        <p:tags r:id="rId74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7" name="任意多边形: 形状 236"/>
                    <p:cNvSpPr/>
                    <p:nvPr>
                      <p:custDataLst>
                        <p:tags r:id="rId75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8" name="任意多边形: 形状 237"/>
                    <p:cNvSpPr/>
                    <p:nvPr>
                      <p:custDataLst>
                        <p:tags r:id="rId76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08" name="组合 207"/>
                  <p:cNvGrpSpPr/>
                  <p:nvPr>
                    <p:custDataLst>
                      <p:tags r:id="rId77"/>
                    </p:custDataLst>
                  </p:nvPr>
                </p:nvGrpSpPr>
                <p:grpSpPr>
                  <a:xfrm>
                    <a:off x="6374121" y="5454305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33" name="椭圆 232"/>
                    <p:cNvSpPr/>
                    <p:nvPr>
                      <p:custDataLst>
                        <p:tags r:id="rId78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4" name="任意多边形: 形状 233"/>
                    <p:cNvSpPr/>
                    <p:nvPr>
                      <p:custDataLst>
                        <p:tags r:id="rId79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5" name="任意多边形: 形状 234"/>
                    <p:cNvSpPr/>
                    <p:nvPr>
                      <p:custDataLst>
                        <p:tags r:id="rId80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09" name="组合 208"/>
                  <p:cNvGrpSpPr/>
                  <p:nvPr>
                    <p:custDataLst>
                      <p:tags r:id="rId81"/>
                    </p:custDataLst>
                  </p:nvPr>
                </p:nvGrpSpPr>
                <p:grpSpPr>
                  <a:xfrm>
                    <a:off x="6382730" y="5573199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30" name="椭圆 229"/>
                    <p:cNvSpPr/>
                    <p:nvPr>
                      <p:custDataLst>
                        <p:tags r:id="rId82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1" name="任意多边形: 形状 230"/>
                    <p:cNvSpPr/>
                    <p:nvPr>
                      <p:custDataLst>
                        <p:tags r:id="rId83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32" name="任意多边形: 形状 231"/>
                    <p:cNvSpPr/>
                    <p:nvPr>
                      <p:custDataLst>
                        <p:tags r:id="rId84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10" name="组合 209"/>
                  <p:cNvGrpSpPr/>
                  <p:nvPr>
                    <p:custDataLst>
                      <p:tags r:id="rId85"/>
                    </p:custDataLst>
                  </p:nvPr>
                </p:nvGrpSpPr>
                <p:grpSpPr>
                  <a:xfrm>
                    <a:off x="6390915" y="569442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27" name="椭圆 226"/>
                    <p:cNvSpPr/>
                    <p:nvPr>
                      <p:custDataLst>
                        <p:tags r:id="rId86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8" name="任意多边形: 形状 227"/>
                    <p:cNvSpPr/>
                    <p:nvPr>
                      <p:custDataLst>
                        <p:tags r:id="rId87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9" name="任意多边形: 形状 228"/>
                    <p:cNvSpPr/>
                    <p:nvPr>
                      <p:custDataLst>
                        <p:tags r:id="rId88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11" name="组合 210"/>
                  <p:cNvGrpSpPr/>
                  <p:nvPr>
                    <p:custDataLst>
                      <p:tags r:id="rId89"/>
                    </p:custDataLst>
                  </p:nvPr>
                </p:nvGrpSpPr>
                <p:grpSpPr>
                  <a:xfrm>
                    <a:off x="6398549" y="5817057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24" name="椭圆 223"/>
                    <p:cNvSpPr/>
                    <p:nvPr>
                      <p:custDataLst>
                        <p:tags r:id="rId90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5" name="任意多边形: 形状 224"/>
                    <p:cNvSpPr/>
                    <p:nvPr>
                      <p:custDataLst>
                        <p:tags r:id="rId91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6" name="任意多边形: 形状 225"/>
                    <p:cNvSpPr/>
                    <p:nvPr>
                      <p:custDataLst>
                        <p:tags r:id="rId92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12" name="组合 211"/>
                  <p:cNvGrpSpPr/>
                  <p:nvPr>
                    <p:custDataLst>
                      <p:tags r:id="rId93"/>
                    </p:custDataLst>
                  </p:nvPr>
                </p:nvGrpSpPr>
                <p:grpSpPr>
                  <a:xfrm>
                    <a:off x="6406943" y="594368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21" name="椭圆 220"/>
                    <p:cNvSpPr/>
                    <p:nvPr>
                      <p:custDataLst>
                        <p:tags r:id="rId94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2" name="任意多边形: 形状 221"/>
                    <p:cNvSpPr/>
                    <p:nvPr>
                      <p:custDataLst>
                        <p:tags r:id="rId95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3" name="任意多边形: 形状 222"/>
                    <p:cNvSpPr/>
                    <p:nvPr>
                      <p:custDataLst>
                        <p:tags r:id="rId96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13" name="组合 212"/>
                  <p:cNvGrpSpPr/>
                  <p:nvPr>
                    <p:custDataLst>
                      <p:tags r:id="rId97"/>
                    </p:custDataLst>
                  </p:nvPr>
                </p:nvGrpSpPr>
                <p:grpSpPr>
                  <a:xfrm>
                    <a:off x="6423528" y="6074703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18" name="椭圆 217"/>
                    <p:cNvSpPr/>
                    <p:nvPr>
                      <p:custDataLst>
                        <p:tags r:id="rId98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19" name="任意多边形: 形状 218"/>
                    <p:cNvSpPr/>
                    <p:nvPr>
                      <p:custDataLst>
                        <p:tags r:id="rId99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20" name="任意多边形: 形状 219"/>
                    <p:cNvSpPr/>
                    <p:nvPr>
                      <p:custDataLst>
                        <p:tags r:id="rId100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  <p:grpSp>
                <p:nvGrpSpPr>
                  <p:cNvPr id="214" name="组合 213"/>
                  <p:cNvGrpSpPr/>
                  <p:nvPr>
                    <p:custDataLst>
                      <p:tags r:id="rId101"/>
                    </p:custDataLst>
                  </p:nvPr>
                </p:nvGrpSpPr>
                <p:grpSpPr>
                  <a:xfrm>
                    <a:off x="6431162" y="6200772"/>
                    <a:ext cx="262870" cy="108000"/>
                    <a:chOff x="6365936" y="5337395"/>
                    <a:chExt cx="262870" cy="108000"/>
                  </a:xfrm>
                </p:grpSpPr>
                <p:sp>
                  <p:nvSpPr>
                    <p:cNvPr id="215" name="椭圆 214"/>
                    <p:cNvSpPr/>
                    <p:nvPr>
                      <p:custDataLst>
                        <p:tags r:id="rId102"/>
                      </p:custDataLst>
                    </p:nvPr>
                  </p:nvSpPr>
                  <p:spPr>
                    <a:xfrm>
                      <a:off x="6365936" y="5337395"/>
                      <a:ext cx="108000" cy="108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16" name="任意多边形: 形状 215"/>
                    <p:cNvSpPr/>
                    <p:nvPr>
                      <p:custDataLst>
                        <p:tags r:id="rId103"/>
                      </p:custDataLst>
                    </p:nvPr>
                  </p:nvSpPr>
                  <p:spPr>
                    <a:xfrm flipH="1">
                      <a:off x="6431162" y="5404136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  <p:sp>
                  <p:nvSpPr>
                    <p:cNvPr id="217" name="任意多边形: 形状 216"/>
                    <p:cNvSpPr/>
                    <p:nvPr>
                      <p:custDataLst>
                        <p:tags r:id="rId104"/>
                      </p:custDataLst>
                    </p:nvPr>
                  </p:nvSpPr>
                  <p:spPr>
                    <a:xfrm flipH="1">
                      <a:off x="6415343" y="5366540"/>
                      <a:ext cx="197644" cy="16902"/>
                    </a:xfrm>
                    <a:custGeom>
                      <a:avLst/>
                      <a:gdLst>
                        <a:gd name="connsiteX0" fmla="*/ 0 w 197644"/>
                        <a:gd name="connsiteY0" fmla="*/ 7210 h 16902"/>
                        <a:gd name="connsiteX1" fmla="*/ 100013 w 197644"/>
                        <a:gd name="connsiteY1" fmla="*/ 16735 h 16902"/>
                        <a:gd name="connsiteX2" fmla="*/ 147638 w 197644"/>
                        <a:gd name="connsiteY2" fmla="*/ 67 h 16902"/>
                        <a:gd name="connsiteX3" fmla="*/ 197644 w 197644"/>
                        <a:gd name="connsiteY3" fmla="*/ 11973 h 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7644" h="16902">
                          <a:moveTo>
                            <a:pt x="0" y="7210"/>
                          </a:moveTo>
                          <a:cubicBezTo>
                            <a:pt x="37703" y="12567"/>
                            <a:pt x="75407" y="17925"/>
                            <a:pt x="100013" y="16735"/>
                          </a:cubicBezTo>
                          <a:cubicBezTo>
                            <a:pt x="124619" y="15545"/>
                            <a:pt x="131366" y="861"/>
                            <a:pt x="147638" y="67"/>
                          </a:cubicBezTo>
                          <a:cubicBezTo>
                            <a:pt x="163910" y="-727"/>
                            <a:pt x="180777" y="5623"/>
                            <a:pt x="197644" y="11973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p:txBody>
                </p:sp>
              </p:grpSp>
            </p:grpSp>
          </p:grpSp>
          <p:sp>
            <p:nvSpPr>
              <p:cNvPr id="69" name="任意多边形: 形状 68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015505" y="2878144"/>
                <a:ext cx="354806" cy="361950"/>
              </a:xfrm>
              <a:custGeom>
                <a:avLst/>
                <a:gdLst>
                  <a:gd name="connsiteX0" fmla="*/ 354806 w 354806"/>
                  <a:gd name="connsiteY0" fmla="*/ 361950 h 361950"/>
                  <a:gd name="connsiteX1" fmla="*/ 185738 w 354806"/>
                  <a:gd name="connsiteY1" fmla="*/ 242888 h 361950"/>
                  <a:gd name="connsiteX2" fmla="*/ 0 w 354806"/>
                  <a:gd name="connsiteY2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806" h="361950">
                    <a:moveTo>
                      <a:pt x="354806" y="361950"/>
                    </a:moveTo>
                    <a:cubicBezTo>
                      <a:pt x="299839" y="332581"/>
                      <a:pt x="244872" y="303213"/>
                      <a:pt x="185738" y="242888"/>
                    </a:cubicBezTo>
                    <a:cubicBezTo>
                      <a:pt x="126604" y="182563"/>
                      <a:pt x="63302" y="91281"/>
                      <a:pt x="0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106"/>
                </p:custDataLst>
              </p:nvPr>
            </p:nvSpPr>
            <p:spPr>
              <a:xfrm>
                <a:off x="6003336" y="2882143"/>
                <a:ext cx="119063" cy="466725"/>
              </a:xfrm>
              <a:custGeom>
                <a:avLst/>
                <a:gdLst>
                  <a:gd name="connsiteX0" fmla="*/ 119063 w 119063"/>
                  <a:gd name="connsiteY0" fmla="*/ 466725 h 466725"/>
                  <a:gd name="connsiteX1" fmla="*/ 85725 w 119063"/>
                  <a:gd name="connsiteY1" fmla="*/ 228600 h 466725"/>
                  <a:gd name="connsiteX2" fmla="*/ 0 w 119063"/>
                  <a:gd name="connsiteY2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63" h="466725">
                    <a:moveTo>
                      <a:pt x="119063" y="466725"/>
                    </a:moveTo>
                    <a:cubicBezTo>
                      <a:pt x="112316" y="386556"/>
                      <a:pt x="105569" y="306387"/>
                      <a:pt x="85725" y="228600"/>
                    </a:cubicBezTo>
                    <a:cubicBezTo>
                      <a:pt x="65881" y="150812"/>
                      <a:pt x="32940" y="75406"/>
                      <a:pt x="0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457950" y="4271963"/>
                <a:ext cx="169069" cy="381000"/>
              </a:xfrm>
              <a:custGeom>
                <a:avLst/>
                <a:gdLst>
                  <a:gd name="connsiteX0" fmla="*/ 0 w 169069"/>
                  <a:gd name="connsiteY0" fmla="*/ 0 h 381000"/>
                  <a:gd name="connsiteX1" fmla="*/ 88106 w 169069"/>
                  <a:gd name="connsiteY1" fmla="*/ 128587 h 381000"/>
                  <a:gd name="connsiteX2" fmla="*/ 169069 w 169069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9" h="381000">
                    <a:moveTo>
                      <a:pt x="0" y="0"/>
                    </a:moveTo>
                    <a:cubicBezTo>
                      <a:pt x="29964" y="32543"/>
                      <a:pt x="59928" y="65087"/>
                      <a:pt x="88106" y="128587"/>
                    </a:cubicBezTo>
                    <a:cubicBezTo>
                      <a:pt x="116284" y="192087"/>
                      <a:pt x="142676" y="286543"/>
                      <a:pt x="169069" y="38100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76" name="任意多边形: 形状 75"/>
            <p:cNvSpPr/>
            <p:nvPr>
              <p:custDataLst>
                <p:tags r:id="rId108"/>
              </p:custDataLst>
            </p:nvPr>
          </p:nvSpPr>
          <p:spPr>
            <a:xfrm>
              <a:off x="6598428" y="4160044"/>
              <a:ext cx="40497" cy="488789"/>
            </a:xfrm>
            <a:custGeom>
              <a:avLst/>
              <a:gdLst>
                <a:gd name="connsiteX0" fmla="*/ 38116 w 40497"/>
                <a:gd name="connsiteY0" fmla="*/ 0 h 488789"/>
                <a:gd name="connsiteX1" fmla="*/ 16 w 40497"/>
                <a:gd name="connsiteY1" fmla="*/ 195262 h 488789"/>
                <a:gd name="connsiteX2" fmla="*/ 33353 w 40497"/>
                <a:gd name="connsiteY2" fmla="*/ 452437 h 488789"/>
                <a:gd name="connsiteX3" fmla="*/ 40497 w 40497"/>
                <a:gd name="connsiteY3" fmla="*/ 481012 h 48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97" h="488789">
                  <a:moveTo>
                    <a:pt x="38116" y="0"/>
                  </a:moveTo>
                  <a:cubicBezTo>
                    <a:pt x="19463" y="59928"/>
                    <a:pt x="810" y="119856"/>
                    <a:pt x="16" y="195262"/>
                  </a:cubicBezTo>
                  <a:cubicBezTo>
                    <a:pt x="-778" y="270668"/>
                    <a:pt x="26606" y="404812"/>
                    <a:pt x="33353" y="452437"/>
                  </a:cubicBezTo>
                  <a:cubicBezTo>
                    <a:pt x="40100" y="500062"/>
                    <a:pt x="40298" y="490537"/>
                    <a:pt x="40497" y="48101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3" name="组合 82"/>
          <p:cNvGrpSpPr/>
          <p:nvPr>
            <p:custDataLst>
              <p:tags r:id="rId109"/>
            </p:custDataLst>
          </p:nvPr>
        </p:nvGrpSpPr>
        <p:grpSpPr>
          <a:xfrm>
            <a:off x="9498399" y="0"/>
            <a:ext cx="2591357" cy="2477853"/>
            <a:chOff x="8136324" y="-41662"/>
            <a:chExt cx="2591357" cy="2477853"/>
          </a:xfrm>
        </p:grpSpPr>
        <p:sp>
          <p:nvSpPr>
            <p:cNvPr id="10" name="文本框 9"/>
            <p:cNvSpPr txBox="1"/>
            <p:nvPr>
              <p:custDataLst>
                <p:tags r:id="rId110"/>
              </p:custDataLst>
            </p:nvPr>
          </p:nvSpPr>
          <p:spPr>
            <a:xfrm>
              <a:off x="8583947" y="628733"/>
              <a:ext cx="1025145" cy="590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肺泡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73" name="组合 172"/>
            <p:cNvGrpSpPr/>
            <p:nvPr>
              <p:custDataLst>
                <p:tags r:id="rId111"/>
              </p:custDataLst>
            </p:nvPr>
          </p:nvGrpSpPr>
          <p:grpSpPr>
            <a:xfrm rot="2438502">
              <a:off x="8372513" y="384642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174" name="椭圆 173"/>
              <p:cNvSpPr/>
              <p:nvPr>
                <p:custDataLst>
                  <p:tags r:id="rId112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5" name="椭圆 174"/>
              <p:cNvSpPr/>
              <p:nvPr>
                <p:custDataLst>
                  <p:tags r:id="rId113"/>
                </p:custDataLst>
              </p:nvPr>
            </p:nvSpPr>
            <p:spPr>
              <a:xfrm>
                <a:off x="11180883" y="4912996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39" name="组合 238"/>
            <p:cNvGrpSpPr/>
            <p:nvPr>
              <p:custDataLst>
                <p:tags r:id="rId114"/>
              </p:custDataLst>
            </p:nvPr>
          </p:nvGrpSpPr>
          <p:grpSpPr>
            <a:xfrm rot="594544">
              <a:off x="8143269" y="736766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40" name="椭圆 239"/>
              <p:cNvSpPr/>
              <p:nvPr>
                <p:custDataLst>
                  <p:tags r:id="rId115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41" name="椭圆 240"/>
              <p:cNvSpPr/>
              <p:nvPr>
                <p:custDataLst>
                  <p:tags r:id="rId116"/>
                </p:custDataLst>
              </p:nvPr>
            </p:nvSpPr>
            <p:spPr>
              <a:xfrm>
                <a:off x="11205029" y="4850821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42" name="组合 241"/>
            <p:cNvGrpSpPr/>
            <p:nvPr>
              <p:custDataLst>
                <p:tags r:id="rId117"/>
              </p:custDataLst>
            </p:nvPr>
          </p:nvGrpSpPr>
          <p:grpSpPr>
            <a:xfrm rot="21110820">
              <a:off x="8136324" y="1170596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43" name="椭圆 242"/>
              <p:cNvSpPr/>
              <p:nvPr>
                <p:custDataLst>
                  <p:tags r:id="rId118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44" name="椭圆 243"/>
              <p:cNvSpPr/>
              <p:nvPr>
                <p:custDataLst>
                  <p:tags r:id="rId119"/>
                </p:custDataLst>
              </p:nvPr>
            </p:nvSpPr>
            <p:spPr>
              <a:xfrm>
                <a:off x="11061386" y="4717698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45" name="组合 244"/>
            <p:cNvGrpSpPr/>
            <p:nvPr>
              <p:custDataLst>
                <p:tags r:id="rId120"/>
              </p:custDataLst>
            </p:nvPr>
          </p:nvGrpSpPr>
          <p:grpSpPr>
            <a:xfrm rot="19896236">
              <a:off x="8269094" y="1557516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46" name="椭圆 245"/>
              <p:cNvSpPr/>
              <p:nvPr>
                <p:custDataLst>
                  <p:tags r:id="rId121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47" name="椭圆 246"/>
              <p:cNvSpPr/>
              <p:nvPr>
                <p:custDataLst>
                  <p:tags r:id="rId122"/>
                </p:custDataLst>
              </p:nvPr>
            </p:nvSpPr>
            <p:spPr>
              <a:xfrm>
                <a:off x="11090636" y="4917872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48" name="组合 247"/>
            <p:cNvGrpSpPr/>
            <p:nvPr>
              <p:custDataLst>
                <p:tags r:id="rId123"/>
              </p:custDataLst>
            </p:nvPr>
          </p:nvGrpSpPr>
          <p:grpSpPr>
            <a:xfrm rot="18491108">
              <a:off x="8540912" y="1879756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49" name="椭圆 248"/>
              <p:cNvSpPr/>
              <p:nvPr>
                <p:custDataLst>
                  <p:tags r:id="rId124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0" name="椭圆 249"/>
              <p:cNvSpPr/>
              <p:nvPr>
                <p:custDataLst>
                  <p:tags r:id="rId125"/>
                </p:custDataLst>
              </p:nvPr>
            </p:nvSpPr>
            <p:spPr>
              <a:xfrm>
                <a:off x="11159374" y="4742119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51" name="组合 250"/>
            <p:cNvGrpSpPr/>
            <p:nvPr>
              <p:custDataLst>
                <p:tags r:id="rId126"/>
              </p:custDataLst>
            </p:nvPr>
          </p:nvGrpSpPr>
          <p:grpSpPr>
            <a:xfrm rot="17049848">
              <a:off x="8926134" y="2046185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52" name="椭圆 251"/>
              <p:cNvSpPr/>
              <p:nvPr>
                <p:custDataLst>
                  <p:tags r:id="rId127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3" name="椭圆 252"/>
              <p:cNvSpPr/>
              <p:nvPr>
                <p:custDataLst>
                  <p:tags r:id="rId128"/>
                </p:custDataLst>
              </p:nvPr>
            </p:nvSpPr>
            <p:spPr>
              <a:xfrm>
                <a:off x="11105769" y="4736980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54" name="组合 253"/>
            <p:cNvGrpSpPr/>
            <p:nvPr>
              <p:custDataLst>
                <p:tags r:id="rId129"/>
              </p:custDataLst>
            </p:nvPr>
          </p:nvGrpSpPr>
          <p:grpSpPr>
            <a:xfrm rot="15654604">
              <a:off x="9354486" y="2065337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55" name="椭圆 254"/>
              <p:cNvSpPr/>
              <p:nvPr>
                <p:custDataLst>
                  <p:tags r:id="rId130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6" name="椭圆 255"/>
              <p:cNvSpPr/>
              <p:nvPr>
                <p:custDataLst>
                  <p:tags r:id="rId131"/>
                </p:custDataLst>
              </p:nvPr>
            </p:nvSpPr>
            <p:spPr>
              <a:xfrm>
                <a:off x="11088177" y="4996118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57" name="组合 256"/>
            <p:cNvGrpSpPr/>
            <p:nvPr>
              <p:custDataLst>
                <p:tags r:id="rId132"/>
              </p:custDataLst>
            </p:nvPr>
          </p:nvGrpSpPr>
          <p:grpSpPr>
            <a:xfrm rot="5400000">
              <a:off x="8743812" y="207408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58" name="椭圆 257"/>
              <p:cNvSpPr/>
              <p:nvPr>
                <p:custDataLst>
                  <p:tags r:id="rId133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9" name="椭圆 258"/>
              <p:cNvSpPr/>
              <p:nvPr>
                <p:custDataLst>
                  <p:tags r:id="rId134"/>
                </p:custDataLst>
              </p:nvPr>
            </p:nvSpPr>
            <p:spPr>
              <a:xfrm>
                <a:off x="11005656" y="4954405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60" name="组合 259"/>
            <p:cNvGrpSpPr/>
            <p:nvPr>
              <p:custDataLst>
                <p:tags r:id="rId135"/>
              </p:custDataLst>
            </p:nvPr>
          </p:nvGrpSpPr>
          <p:grpSpPr>
            <a:xfrm rot="5400000">
              <a:off x="9177761" y="207408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61" name="椭圆 260"/>
              <p:cNvSpPr/>
              <p:nvPr>
                <p:custDataLst>
                  <p:tags r:id="rId136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62" name="椭圆 261"/>
              <p:cNvSpPr/>
              <p:nvPr>
                <p:custDataLst>
                  <p:tags r:id="rId137"/>
                </p:custDataLst>
              </p:nvPr>
            </p:nvSpPr>
            <p:spPr>
              <a:xfrm>
                <a:off x="11134223" y="4984557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63" name="组合 262"/>
            <p:cNvGrpSpPr/>
            <p:nvPr>
              <p:custDataLst>
                <p:tags r:id="rId138"/>
              </p:custDataLst>
            </p:nvPr>
          </p:nvGrpSpPr>
          <p:grpSpPr>
            <a:xfrm rot="13607908">
              <a:off x="9735813" y="1874754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64" name="椭圆 263"/>
              <p:cNvSpPr/>
              <p:nvPr>
                <p:custDataLst>
                  <p:tags r:id="rId139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65" name="椭圆 264"/>
              <p:cNvSpPr/>
              <p:nvPr>
                <p:custDataLst>
                  <p:tags r:id="rId140"/>
                </p:custDataLst>
              </p:nvPr>
            </p:nvSpPr>
            <p:spPr>
              <a:xfrm>
                <a:off x="11022516" y="4824915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66" name="组合 265"/>
            <p:cNvGrpSpPr/>
            <p:nvPr>
              <p:custDataLst>
                <p:tags r:id="rId141"/>
              </p:custDataLst>
            </p:nvPr>
          </p:nvGrpSpPr>
          <p:grpSpPr>
            <a:xfrm rot="11649541">
              <a:off x="9950800" y="1529984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67" name="椭圆 266"/>
              <p:cNvSpPr/>
              <p:nvPr>
                <p:custDataLst>
                  <p:tags r:id="rId142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68" name="椭圆 267"/>
              <p:cNvSpPr/>
              <p:nvPr>
                <p:custDataLst>
                  <p:tags r:id="rId143"/>
                </p:custDataLst>
              </p:nvPr>
            </p:nvSpPr>
            <p:spPr>
              <a:xfrm>
                <a:off x="11181798" y="4859469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69" name="组合 268"/>
            <p:cNvGrpSpPr/>
            <p:nvPr>
              <p:custDataLst>
                <p:tags r:id="rId144"/>
              </p:custDataLst>
            </p:nvPr>
          </p:nvGrpSpPr>
          <p:grpSpPr>
            <a:xfrm rot="10455602">
              <a:off x="9969668" y="1099219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70" name="椭圆 269"/>
              <p:cNvSpPr/>
              <p:nvPr>
                <p:custDataLst>
                  <p:tags r:id="rId145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71" name="椭圆 270"/>
              <p:cNvSpPr/>
              <p:nvPr>
                <p:custDataLst>
                  <p:tags r:id="rId146"/>
                </p:custDataLst>
              </p:nvPr>
            </p:nvSpPr>
            <p:spPr>
              <a:xfrm>
                <a:off x="11063900" y="4940507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72" name="组合 271"/>
            <p:cNvGrpSpPr/>
            <p:nvPr>
              <p:custDataLst>
                <p:tags r:id="rId147"/>
              </p:custDataLst>
            </p:nvPr>
          </p:nvGrpSpPr>
          <p:grpSpPr>
            <a:xfrm rot="12440309">
              <a:off x="10076583" y="693011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73" name="椭圆 272"/>
              <p:cNvSpPr/>
              <p:nvPr>
                <p:custDataLst>
                  <p:tags r:id="rId148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74" name="椭圆 273"/>
              <p:cNvSpPr/>
              <p:nvPr>
                <p:custDataLst>
                  <p:tags r:id="rId149"/>
                </p:custDataLst>
              </p:nvPr>
            </p:nvSpPr>
            <p:spPr>
              <a:xfrm>
                <a:off x="11023352" y="4919536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75" name="组合 274"/>
            <p:cNvGrpSpPr/>
            <p:nvPr>
              <p:custDataLst>
                <p:tags r:id="rId150"/>
              </p:custDataLst>
            </p:nvPr>
          </p:nvGrpSpPr>
          <p:grpSpPr>
            <a:xfrm rot="15192232">
              <a:off x="9608422" y="94730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76" name="椭圆 275"/>
              <p:cNvSpPr/>
              <p:nvPr>
                <p:custDataLst>
                  <p:tags r:id="rId151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77" name="椭圆 276"/>
              <p:cNvSpPr/>
              <p:nvPr>
                <p:custDataLst>
                  <p:tags r:id="rId152"/>
                </p:custDataLst>
              </p:nvPr>
            </p:nvSpPr>
            <p:spPr>
              <a:xfrm>
                <a:off x="11087596" y="4768496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78" name="组合 277"/>
            <p:cNvGrpSpPr/>
            <p:nvPr>
              <p:custDataLst>
                <p:tags r:id="rId153"/>
              </p:custDataLst>
            </p:nvPr>
          </p:nvGrpSpPr>
          <p:grpSpPr>
            <a:xfrm rot="13860921">
              <a:off x="10356827" y="366007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79" name="椭圆 278"/>
              <p:cNvSpPr/>
              <p:nvPr>
                <p:custDataLst>
                  <p:tags r:id="rId154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80" name="椭圆 279"/>
              <p:cNvSpPr/>
              <p:nvPr>
                <p:custDataLst>
                  <p:tags r:id="rId155"/>
                </p:custDataLst>
              </p:nvPr>
            </p:nvSpPr>
            <p:spPr>
              <a:xfrm>
                <a:off x="11188304" y="4960104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81" name="组合 280"/>
            <p:cNvGrpSpPr/>
            <p:nvPr>
              <p:custDataLst>
                <p:tags r:id="rId156"/>
              </p:custDataLst>
            </p:nvPr>
          </p:nvGrpSpPr>
          <p:grpSpPr>
            <a:xfrm rot="15013855">
              <a:off x="10000458" y="-94793"/>
              <a:ext cx="317723" cy="423985"/>
              <a:chOff x="10902950" y="4578350"/>
              <a:chExt cx="519553" cy="827443"/>
            </a:xfrm>
            <a:solidFill>
              <a:schemeClr val="bg1"/>
            </a:solidFill>
          </p:grpSpPr>
          <p:sp>
            <p:nvSpPr>
              <p:cNvPr id="282" name="椭圆 281"/>
              <p:cNvSpPr/>
              <p:nvPr>
                <p:custDataLst>
                  <p:tags r:id="rId157"/>
                </p:custDataLst>
              </p:nvPr>
            </p:nvSpPr>
            <p:spPr>
              <a:xfrm>
                <a:off x="10902950" y="4578350"/>
                <a:ext cx="519553" cy="827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83" name="椭圆 282"/>
              <p:cNvSpPr/>
              <p:nvPr>
                <p:custDataLst>
                  <p:tags r:id="rId158"/>
                </p:custDataLst>
              </p:nvPr>
            </p:nvSpPr>
            <p:spPr>
              <a:xfrm>
                <a:off x="11130717" y="4807780"/>
                <a:ext cx="126348" cy="1616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129" name="文本框 128"/>
          <p:cNvSpPr txBox="1"/>
          <p:nvPr>
            <p:custDataLst>
              <p:tags r:id="rId159"/>
            </p:custDataLst>
          </p:nvPr>
        </p:nvSpPr>
        <p:spPr>
          <a:xfrm>
            <a:off x="10334027" y="1512690"/>
            <a:ext cx="61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3" name="椭圆 132"/>
          <p:cNvSpPr/>
          <p:nvPr>
            <p:custDataLst>
              <p:tags r:id="rId160"/>
            </p:custDataLst>
          </p:nvPr>
        </p:nvSpPr>
        <p:spPr>
          <a:xfrm rot="9176076">
            <a:off x="8474464" y="2593868"/>
            <a:ext cx="453079" cy="662280"/>
          </a:xfrm>
          <a:prstGeom prst="ellipse">
            <a:avLst/>
          </a:prstGeom>
          <a:solidFill>
            <a:srgbClr val="FF669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>
            <p:custDataLst>
              <p:tags r:id="rId161"/>
            </p:custDataLst>
          </p:nvPr>
        </p:nvSpPr>
        <p:spPr>
          <a:xfrm>
            <a:off x="8798235" y="3276087"/>
            <a:ext cx="61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8" name="文本框 137"/>
          <p:cNvSpPr txBox="1"/>
          <p:nvPr>
            <p:custDataLst>
              <p:tags r:id="rId162"/>
            </p:custDataLst>
          </p:nvPr>
        </p:nvSpPr>
        <p:spPr>
          <a:xfrm>
            <a:off x="8455867" y="2639116"/>
            <a:ext cx="61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6" name="任意多边形: 形状 145"/>
          <p:cNvSpPr/>
          <p:nvPr>
            <p:custDataLst>
              <p:tags r:id="rId163"/>
            </p:custDataLst>
          </p:nvPr>
        </p:nvSpPr>
        <p:spPr>
          <a:xfrm>
            <a:off x="8788285" y="3123564"/>
            <a:ext cx="166687" cy="276225"/>
          </a:xfrm>
          <a:custGeom>
            <a:avLst/>
            <a:gdLst>
              <a:gd name="connsiteX0" fmla="*/ 166687 w 166687"/>
              <a:gd name="connsiteY0" fmla="*/ 276225 h 276225"/>
              <a:gd name="connsiteX1" fmla="*/ 0 w 166687"/>
              <a:gd name="connsiteY1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276225">
                <a:moveTo>
                  <a:pt x="166687" y="276225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>
            <p:custDataLst>
              <p:tags r:id="rId164"/>
            </p:custDataLst>
          </p:nvPr>
        </p:nvSpPr>
        <p:spPr>
          <a:xfrm>
            <a:off x="7579589" y="989700"/>
            <a:ext cx="61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1" name="文本框 290"/>
          <p:cNvSpPr txBox="1"/>
          <p:nvPr>
            <p:custDataLst>
              <p:tags r:id="rId165"/>
            </p:custDataLst>
          </p:nvPr>
        </p:nvSpPr>
        <p:spPr>
          <a:xfrm>
            <a:off x="7014365" y="3935182"/>
            <a:ext cx="61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/>
          <p:cNvGrpSpPr/>
          <p:nvPr>
            <p:custDataLst>
              <p:tags r:id="rId166"/>
            </p:custDataLst>
          </p:nvPr>
        </p:nvGrpSpPr>
        <p:grpSpPr>
          <a:xfrm>
            <a:off x="7168465" y="315020"/>
            <a:ext cx="610393" cy="662280"/>
            <a:chOff x="6319927" y="989465"/>
            <a:chExt cx="610393" cy="662280"/>
          </a:xfrm>
        </p:grpSpPr>
        <p:sp>
          <p:nvSpPr>
            <p:cNvPr id="288" name="椭圆 287"/>
            <p:cNvSpPr/>
            <p:nvPr>
              <p:custDataLst>
                <p:tags r:id="rId167"/>
              </p:custDataLst>
            </p:nvPr>
          </p:nvSpPr>
          <p:spPr>
            <a:xfrm rot="9176076">
              <a:off x="6362001" y="989465"/>
              <a:ext cx="453079" cy="662280"/>
            </a:xfrm>
            <a:prstGeom prst="ellipse">
              <a:avLst/>
            </a:prstGeom>
            <a:solidFill>
              <a:srgbClr val="FF669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7" name="文本框 286"/>
            <p:cNvSpPr txBox="1"/>
            <p:nvPr>
              <p:custDataLst>
                <p:tags r:id="rId168"/>
              </p:custDataLst>
            </p:nvPr>
          </p:nvSpPr>
          <p:spPr>
            <a:xfrm>
              <a:off x="6319927" y="990802"/>
              <a:ext cx="610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kumimoji="0" lang="en-US" altLang="zh-CN" sz="2400" b="1" i="0" u="none" strike="noStrike" kern="120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3" name="任意多边形: 形状 292"/>
          <p:cNvSpPr/>
          <p:nvPr>
            <p:custDataLst>
              <p:tags r:id="rId169"/>
            </p:custDataLst>
          </p:nvPr>
        </p:nvSpPr>
        <p:spPr>
          <a:xfrm flipH="1" flipV="1">
            <a:off x="7532039" y="860710"/>
            <a:ext cx="153792" cy="231378"/>
          </a:xfrm>
          <a:custGeom>
            <a:avLst/>
            <a:gdLst>
              <a:gd name="connsiteX0" fmla="*/ 166687 w 166687"/>
              <a:gd name="connsiteY0" fmla="*/ 276225 h 276225"/>
              <a:gd name="connsiteX1" fmla="*/ 0 w 166687"/>
              <a:gd name="connsiteY1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276225">
                <a:moveTo>
                  <a:pt x="166687" y="276225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4" name="任意多边形: 形状 293"/>
          <p:cNvSpPr/>
          <p:nvPr>
            <p:custDataLst>
              <p:tags r:id="rId170"/>
            </p:custDataLst>
          </p:nvPr>
        </p:nvSpPr>
        <p:spPr>
          <a:xfrm flipV="1">
            <a:off x="10476742" y="1937335"/>
            <a:ext cx="56984" cy="350509"/>
          </a:xfrm>
          <a:custGeom>
            <a:avLst/>
            <a:gdLst>
              <a:gd name="connsiteX0" fmla="*/ 166687 w 166687"/>
              <a:gd name="connsiteY0" fmla="*/ 276225 h 276225"/>
              <a:gd name="connsiteX1" fmla="*/ 0 w 166687"/>
              <a:gd name="connsiteY1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276225">
                <a:moveTo>
                  <a:pt x="166687" y="276225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>
            <p:custDataLst>
              <p:tags r:id="rId171"/>
            </p:custDataLst>
          </p:nvPr>
        </p:nvSpPr>
        <p:spPr>
          <a:xfrm>
            <a:off x="10123140" y="2649378"/>
            <a:ext cx="61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6" name="任意多边形: 形状 295"/>
          <p:cNvSpPr/>
          <p:nvPr>
            <p:custDataLst>
              <p:tags r:id="rId172"/>
            </p:custDataLst>
          </p:nvPr>
        </p:nvSpPr>
        <p:spPr>
          <a:xfrm flipV="1">
            <a:off x="10390086" y="2405017"/>
            <a:ext cx="56984" cy="350509"/>
          </a:xfrm>
          <a:custGeom>
            <a:avLst/>
            <a:gdLst>
              <a:gd name="connsiteX0" fmla="*/ 166687 w 166687"/>
              <a:gd name="connsiteY0" fmla="*/ 276225 h 276225"/>
              <a:gd name="connsiteX1" fmla="*/ 0 w 166687"/>
              <a:gd name="connsiteY1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276225">
                <a:moveTo>
                  <a:pt x="166687" y="276225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任意多边形: 形状 47"/>
          <p:cNvSpPr/>
          <p:nvPr>
            <p:custDataLst>
              <p:tags r:id="rId173"/>
            </p:custDataLst>
          </p:nvPr>
        </p:nvSpPr>
        <p:spPr>
          <a:xfrm>
            <a:off x="9188340" y="3073787"/>
            <a:ext cx="1127235" cy="438584"/>
          </a:xfrm>
          <a:custGeom>
            <a:avLst/>
            <a:gdLst>
              <a:gd name="connsiteX0" fmla="*/ 1069975 w 1069975"/>
              <a:gd name="connsiteY0" fmla="*/ 0 h 434975"/>
              <a:gd name="connsiteX1" fmla="*/ 758825 w 1069975"/>
              <a:gd name="connsiteY1" fmla="*/ 371475 h 434975"/>
              <a:gd name="connsiteX2" fmla="*/ 498475 w 1069975"/>
              <a:gd name="connsiteY2" fmla="*/ 412750 h 434975"/>
              <a:gd name="connsiteX3" fmla="*/ 0 w 1069975"/>
              <a:gd name="connsiteY3" fmla="*/ 434975 h 43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975" h="434975">
                <a:moveTo>
                  <a:pt x="1069975" y="0"/>
                </a:moveTo>
                <a:cubicBezTo>
                  <a:pt x="962025" y="151341"/>
                  <a:pt x="854075" y="302683"/>
                  <a:pt x="758825" y="371475"/>
                </a:cubicBezTo>
                <a:cubicBezTo>
                  <a:pt x="663575" y="440267"/>
                  <a:pt x="624946" y="402167"/>
                  <a:pt x="498475" y="412750"/>
                </a:cubicBezTo>
                <a:cubicBezTo>
                  <a:pt x="372004" y="423333"/>
                  <a:pt x="186002" y="429154"/>
                  <a:pt x="0" y="43497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>
            <p:custDataLst>
              <p:tags r:id="rId174"/>
            </p:custDataLst>
          </p:nvPr>
        </p:nvSpPr>
        <p:spPr>
          <a:xfrm>
            <a:off x="10776169" y="2885447"/>
            <a:ext cx="615553" cy="2212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组织间隙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75"/>
            </p:custDataLst>
          </p:nvPr>
        </p:nvSpPr>
        <p:spPr>
          <a:xfrm>
            <a:off x="347046" y="997660"/>
            <a:ext cx="528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是怎样进入血液以及组织细胞？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9" name="文本框 298"/>
          <p:cNvSpPr txBox="1"/>
          <p:nvPr>
            <p:custDataLst>
              <p:tags r:id="rId176"/>
            </p:custDataLst>
          </p:nvPr>
        </p:nvSpPr>
        <p:spPr>
          <a:xfrm>
            <a:off x="916408" y="1585029"/>
            <a:ext cx="3319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D416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以自由扩散的方式</a:t>
            </a:r>
            <a:endParaRPr lang="zh-CN" altLang="en-US" sz="2800" b="1">
              <a:solidFill>
                <a:srgbClr val="2D416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0" name="文本框 299"/>
          <p:cNvSpPr txBox="1"/>
          <p:nvPr>
            <p:custDataLst>
              <p:tags r:id="rId177"/>
            </p:custDataLst>
          </p:nvPr>
        </p:nvSpPr>
        <p:spPr>
          <a:xfrm>
            <a:off x="187868" y="2168484"/>
            <a:ext cx="672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从肺泡腔进入血液需要穿过几层生物膜？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1" name="文本框 300"/>
          <p:cNvSpPr txBox="1"/>
          <p:nvPr>
            <p:custDataLst>
              <p:tags r:id="rId178"/>
            </p:custDataLst>
          </p:nvPr>
        </p:nvSpPr>
        <p:spPr>
          <a:xfrm>
            <a:off x="243533" y="2667056"/>
            <a:ext cx="58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（肺泡壁、毛细血管壁为</a:t>
            </a:r>
            <a:r>
              <a:rPr lang="zh-CN" altLang="en-US" sz="2800" b="1">
                <a:solidFill>
                  <a:srgbClr val="2D416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单细胞层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2" name="文本框 301"/>
          <p:cNvSpPr txBox="1"/>
          <p:nvPr>
            <p:custDataLst>
              <p:tags r:id="rId179"/>
            </p:custDataLst>
          </p:nvPr>
        </p:nvSpPr>
        <p:spPr>
          <a:xfrm>
            <a:off x="1320562" y="3106481"/>
            <a:ext cx="84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3" name="文本框 302"/>
          <p:cNvSpPr txBox="1"/>
          <p:nvPr>
            <p:custDataLst>
              <p:tags r:id="rId180"/>
            </p:custDataLst>
          </p:nvPr>
        </p:nvSpPr>
        <p:spPr>
          <a:xfrm>
            <a:off x="322541" y="3591495"/>
            <a:ext cx="6448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从肺泡腔进入组织细胞需要穿过几层生物膜？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4" name="文本框 303"/>
          <p:cNvSpPr txBox="1"/>
          <p:nvPr>
            <p:custDataLst>
              <p:tags r:id="rId181"/>
            </p:custDataLst>
          </p:nvPr>
        </p:nvSpPr>
        <p:spPr>
          <a:xfrm>
            <a:off x="1896918" y="4088979"/>
            <a:ext cx="84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层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6" name="文本框 185"/>
          <p:cNvSpPr txBox="1"/>
          <p:nvPr>
            <p:custDataLst>
              <p:tags r:id="rId182"/>
            </p:custDataLst>
          </p:nvPr>
        </p:nvSpPr>
        <p:spPr>
          <a:xfrm>
            <a:off x="557379" y="4661591"/>
            <a:ext cx="604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D416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生物膜、磷脂分子层、磷脂双分子层</a:t>
            </a:r>
            <a:endParaRPr lang="en-US" altLang="zh-CN" sz="2800" b="1" dirty="0">
              <a:solidFill>
                <a:srgbClr val="2D416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任意多边形: 形状 4"/>
          <p:cNvSpPr/>
          <p:nvPr>
            <p:custDataLst>
              <p:tags r:id="rId183"/>
            </p:custDataLst>
          </p:nvPr>
        </p:nvSpPr>
        <p:spPr>
          <a:xfrm>
            <a:off x="7200900" y="1514475"/>
            <a:ext cx="800233" cy="2457450"/>
          </a:xfrm>
          <a:custGeom>
            <a:avLst/>
            <a:gdLst>
              <a:gd name="connsiteX0" fmla="*/ 742950 w 800233"/>
              <a:gd name="connsiteY0" fmla="*/ 0 h 2457450"/>
              <a:gd name="connsiteX1" fmla="*/ 800100 w 800233"/>
              <a:gd name="connsiteY1" fmla="*/ 328613 h 2457450"/>
              <a:gd name="connsiteX2" fmla="*/ 728663 w 800233"/>
              <a:gd name="connsiteY2" fmla="*/ 1300163 h 2457450"/>
              <a:gd name="connsiteX3" fmla="*/ 571500 w 800233"/>
              <a:gd name="connsiteY3" fmla="*/ 2128838 h 2457450"/>
              <a:gd name="connsiteX4" fmla="*/ 0 w 800233"/>
              <a:gd name="connsiteY4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233" h="2457450">
                <a:moveTo>
                  <a:pt x="742950" y="0"/>
                </a:moveTo>
                <a:cubicBezTo>
                  <a:pt x="772715" y="55959"/>
                  <a:pt x="802481" y="111919"/>
                  <a:pt x="800100" y="328613"/>
                </a:cubicBezTo>
                <a:cubicBezTo>
                  <a:pt x="797719" y="545307"/>
                  <a:pt x="766763" y="1000126"/>
                  <a:pt x="728663" y="1300163"/>
                </a:cubicBezTo>
                <a:cubicBezTo>
                  <a:pt x="690563" y="1600201"/>
                  <a:pt x="692944" y="1935957"/>
                  <a:pt x="571500" y="2128838"/>
                </a:cubicBezTo>
                <a:cubicBezTo>
                  <a:pt x="450056" y="2321719"/>
                  <a:pt x="225028" y="2389584"/>
                  <a:pt x="0" y="245745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7" name="Text Box 2"/>
          <p:cNvSpPr txBox="1">
            <a:spLocks noChangeArrowheads="1"/>
          </p:cNvSpPr>
          <p:nvPr>
            <p:custDataLst>
              <p:tags r:id="rId184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3" grpId="0" animBg="1"/>
      <p:bldP spid="137" grpId="0"/>
      <p:bldP spid="138" grpId="0"/>
      <p:bldP spid="146" grpId="0" animBg="1"/>
      <p:bldP spid="289" grpId="0"/>
      <p:bldP spid="291" grpId="0"/>
      <p:bldP spid="293" grpId="0" animBg="1"/>
      <p:bldP spid="294" grpId="0" animBg="1"/>
      <p:bldP spid="295" grpId="0"/>
      <p:bldP spid="296" grpId="0" animBg="1"/>
      <p:bldP spid="48" grpId="0" animBg="1"/>
      <p:bldP spid="39" grpId="0"/>
      <p:bldP spid="299" grpId="0"/>
      <p:bldP spid="300" grpId="0"/>
      <p:bldP spid="301" grpId="0"/>
      <p:bldP spid="302" grpId="0"/>
      <p:bldP spid="303" grpId="0"/>
      <p:bldP spid="304" grpId="0"/>
      <p:bldP spid="186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585" y="636799"/>
            <a:ext cx="11952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协助扩散（易化扩散）：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借助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膜上的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转运蛋白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进出细胞的物质扩散方式。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" name="图片 1" descr="5d8451f4eb59f878565dbbecb933840b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931167" y="1443302"/>
            <a:ext cx="9743016" cy="39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6"/>
          <p:cNvGrpSpPr/>
          <p:nvPr>
            <p:custDataLst>
              <p:tags r:id="rId1"/>
            </p:custDataLst>
          </p:nvPr>
        </p:nvGrpSpPr>
        <p:grpSpPr>
          <a:xfrm>
            <a:off x="5715470" y="4174233"/>
            <a:ext cx="4640263" cy="2417763"/>
            <a:chOff x="2832" y="1248"/>
            <a:chExt cx="2923" cy="1523"/>
          </a:xfrm>
        </p:grpSpPr>
        <p:sp>
          <p:nvSpPr>
            <p:cNvPr id="13" name="Line 30"/>
            <p:cNvSpPr/>
            <p:nvPr>
              <p:custDataLst>
                <p:tags r:id="rId2"/>
              </p:custDataLst>
            </p:nvPr>
          </p:nvSpPr>
          <p:spPr>
            <a:xfrm>
              <a:off x="2832" y="1248"/>
              <a:ext cx="38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14" name="Line 31"/>
            <p:cNvSpPr/>
            <p:nvPr>
              <p:custDataLst>
                <p:tags r:id="rId3"/>
              </p:custDataLst>
            </p:nvPr>
          </p:nvSpPr>
          <p:spPr>
            <a:xfrm>
              <a:off x="3216" y="1248"/>
              <a:ext cx="1675" cy="152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15" name="Line 32"/>
            <p:cNvSpPr/>
            <p:nvPr>
              <p:custDataLst>
                <p:tags r:id="rId4"/>
              </p:custDataLst>
            </p:nvPr>
          </p:nvSpPr>
          <p:spPr>
            <a:xfrm>
              <a:off x="4891" y="2771"/>
              <a:ext cx="86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16" name="Line 38"/>
          <p:cNvSpPr/>
          <p:nvPr>
            <p:custDataLst>
              <p:tags r:id="rId5"/>
            </p:custDataLst>
          </p:nvPr>
        </p:nvSpPr>
        <p:spPr>
          <a:xfrm rot="2952471" flipH="1">
            <a:off x="7559317" y="4855271"/>
            <a:ext cx="0" cy="0"/>
          </a:xfrm>
          <a:prstGeom prst="line">
            <a:avLst/>
          </a:prstGeom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2400"/>
          </a:p>
        </p:txBody>
      </p: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6477469" y="3659883"/>
            <a:ext cx="700088" cy="1158876"/>
            <a:chOff x="4129" y="1746"/>
            <a:chExt cx="441" cy="730"/>
          </a:xfrm>
        </p:grpSpPr>
        <p:sp>
          <p:nvSpPr>
            <p:cNvPr id="18" name="Line 39"/>
            <p:cNvSpPr/>
            <p:nvPr>
              <p:custDataLst>
                <p:tags r:id="rId7"/>
              </p:custDataLst>
            </p:nvPr>
          </p:nvSpPr>
          <p:spPr>
            <a:xfrm rot="2952471" flipV="1">
              <a:off x="4038" y="2070"/>
              <a:ext cx="730" cy="81"/>
            </a:xfrm>
            <a:prstGeom prst="line">
              <a:avLst/>
            </a:prstGeom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19" name="Oval 41"/>
            <p:cNvSpPr/>
            <p:nvPr>
              <p:custDataLst>
                <p:tags r:id="rId8"/>
              </p:custDataLst>
            </p:nvPr>
          </p:nvSpPr>
          <p:spPr>
            <a:xfrm rot="2952471">
              <a:off x="4129" y="2001"/>
              <a:ext cx="192" cy="192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vert="eaVert" wrap="none" anchor="ctr"/>
            <a:lstStyle/>
            <a:p>
              <a:pPr algn="ctr"/>
              <a:endParaRPr lang="zh-CN" altLang="zh-CN" sz="2400"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Oval 42"/>
            <p:cNvSpPr/>
            <p:nvPr>
              <p:custDataLst>
                <p:tags r:id="rId9"/>
              </p:custDataLst>
            </p:nvPr>
          </p:nvSpPr>
          <p:spPr>
            <a:xfrm rot="2952471">
              <a:off x="4378" y="2241"/>
              <a:ext cx="192" cy="192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vert="eaVert" wrap="none" anchor="ctr"/>
            <a:lstStyle/>
            <a:p>
              <a:pPr algn="ctr"/>
              <a:endParaRPr lang="zh-CN" altLang="zh-CN" sz="2400"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 rot="2532325">
            <a:off x="6523560" y="3819245"/>
            <a:ext cx="4572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40" tIns="45720" rIns="91440" bIns="45720" anchor="t"/>
          <a:lstStyle/>
          <a:p>
            <a:pPr algn="ctr"/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6585" y="636799"/>
            <a:ext cx="11952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协助扩散（易化扩散）：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借助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膜上的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转运蛋白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进出细胞的物质扩散方式。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占位符 24578"/>
          <p:cNvSpPr txBox="1"/>
          <p:nvPr>
            <p:custDataLst>
              <p:tags r:id="rId13"/>
            </p:custDataLst>
          </p:nvPr>
        </p:nvSpPr>
        <p:spPr>
          <a:xfrm>
            <a:off x="680780" y="1357759"/>
            <a:ext cx="11099599" cy="554024"/>
          </a:xfrm>
          <a:prstGeom prst="rect">
            <a:avLst/>
          </a:prstGeom>
        </p:spPr>
        <p:txBody>
          <a:bodyPr vert="horz" wrap="square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实例：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离子和一些小分子物质，如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葡萄糖进入红细胞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、水通过细胞膜</a:t>
            </a:r>
            <a:endParaRPr lang="en-US" altLang="zh-CN" sz="2800" b="1" dirty="0">
              <a:solidFill>
                <a:srgbClr val="6802B4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5" name="矩形 27654"/>
          <p:cNvSpPr/>
          <p:nvPr>
            <p:custDataLst>
              <p:tags r:id="rId14"/>
            </p:custDataLst>
          </p:nvPr>
        </p:nvSpPr>
        <p:spPr>
          <a:xfrm>
            <a:off x="398322" y="2000341"/>
            <a:ext cx="4933767" cy="22320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</a:pPr>
            <a:r>
              <a:rPr lang="zh-CN" altLang="en-US" sz="2400" b="1" dirty="0">
                <a:latin typeface="+mn-ea"/>
                <a:cs typeface="黑体" panose="02010609060101010101" pitchFamily="49" charset="-122"/>
              </a:rPr>
              <a:t>特点：</a:t>
            </a:r>
            <a:endParaRPr lang="zh-CN" altLang="en-US" sz="2400" b="1" dirty="0">
              <a:latin typeface="+mn-ea"/>
              <a:cs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顺浓度梯度进出细胞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需要膜上转运蛋白的参与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不需要消耗能量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6" name="文本框 49"/>
          <p:cNvSpPr txBox="1"/>
          <p:nvPr>
            <p:custDataLst>
              <p:tags r:id="rId15"/>
            </p:custDataLst>
          </p:nvPr>
        </p:nvSpPr>
        <p:spPr>
          <a:xfrm>
            <a:off x="293253" y="4498044"/>
            <a:ext cx="1925202" cy="50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Times New Roman" panose="02020603050405020304" pitchFamily="18" charset="0"/>
              </a:rPr>
              <a:t>影响因素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Times New Roman" panose="02020603050405020304" pitchFamily="18" charset="0"/>
              </a:rPr>
              <a:t>: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7" name="文本框 50"/>
          <p:cNvSpPr txBox="1"/>
          <p:nvPr>
            <p:custDataLst>
              <p:tags r:id="rId16"/>
            </p:custDataLst>
          </p:nvPr>
        </p:nvSpPr>
        <p:spPr>
          <a:xfrm>
            <a:off x="1991957" y="4486571"/>
            <a:ext cx="4312969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Times New Roman" panose="02020603050405020304" pitchFamily="18" charset="0"/>
              </a:rPr>
              <a:t>细胞内外物质的浓度差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8" name="文本框 51"/>
          <p:cNvSpPr txBox="1"/>
          <p:nvPr>
            <p:custDataLst>
              <p:tags r:id="rId17"/>
            </p:custDataLst>
          </p:nvPr>
        </p:nvSpPr>
        <p:spPr>
          <a:xfrm>
            <a:off x="1939296" y="5017926"/>
            <a:ext cx="4545986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2D416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Times New Roman" panose="02020603050405020304" pitchFamily="18" charset="0"/>
              </a:rPr>
              <a:t>转运蛋白的种类和数量</a:t>
            </a:r>
            <a:endParaRPr lang="zh-CN" altLang="en-US" sz="3200" b="1" dirty="0">
              <a:solidFill>
                <a:srgbClr val="2D416C"/>
              </a:solidFill>
              <a:latin typeface="楷体" panose="02010609060101010101" pitchFamily="49" charset="-122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2049" name="图片 2048" descr="ppt/media/image32.png"/>
          <p:cNvPicPr/>
          <p:nvPr/>
        </p:nvPicPr>
        <p:blipFill>
          <a:blip r:embed="rId18"/>
          <a:stretch>
            <a:fillRect/>
          </a:stretch>
        </p:blipFill>
        <p:spPr>
          <a:xfrm>
            <a:off x="8493000" y="1955242"/>
            <a:ext cx="3287379" cy="4093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2037 C -0.00235 0.01875 -0.00078 0.01736 0.0013 0.01644 C 0.00547 0.01505 0.00976 0.01505 0.01419 0.01297 C 0.01692 0.01111 0.02265 0.00556 0.02265 0.00625 C 0.02526 -0.0037 0.02799 -0.00879 0.03034 -0.0199 C 0.04609 -0.01574 0.04401 -0.03217 0.04401 0.00186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1875 0.271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1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1 -0.0074 L 0.23333 0.266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文本框 4"/>
          <p:cNvSpPr/>
          <p:nvPr>
            <p:custDataLst>
              <p:tags r:id="rId1"/>
            </p:custDataLst>
          </p:nvPr>
        </p:nvSpPr>
        <p:spPr>
          <a:xfrm>
            <a:off x="5565457" y="228460"/>
            <a:ext cx="1909763" cy="7439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转运蛋白</a:t>
            </a:r>
            <a:endParaRPr lang="zh-CN" altLang="en-US" sz="32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7412" name="Rectangle 14"/>
          <p:cNvSpPr/>
          <p:nvPr>
            <p:custDataLst>
              <p:tags r:id="rId2"/>
            </p:custDataLst>
          </p:nvPr>
        </p:nvSpPr>
        <p:spPr>
          <a:xfrm>
            <a:off x="335361" y="834064"/>
            <a:ext cx="11388725" cy="117089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35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定义：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镶嵌在膜上的一些特殊的蛋白质，能够协助离子和一些小分子有机物顺浓度梯度跨膜运输，这些蛋白质称为转运蛋白。</a:t>
            </a:r>
            <a:endParaRPr lang="zh-CN" altLang="en-US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7413" name="文本框 8"/>
          <p:cNvSpPr/>
          <p:nvPr>
            <p:custDataLst>
              <p:tags r:id="rId3"/>
            </p:custDataLst>
          </p:nvPr>
        </p:nvSpPr>
        <p:spPr>
          <a:xfrm>
            <a:off x="335361" y="2425999"/>
            <a:ext cx="1268412" cy="584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Times New Roman" panose="02020603050405020304" pitchFamily="18" charset="0"/>
              </a:rPr>
              <a:t>类型：</a:t>
            </a:r>
            <a:endParaRPr lang="zh-CN" altLang="en-US" sz="32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414" name="文本框 14"/>
          <p:cNvSpPr/>
          <p:nvPr>
            <p:custDataLst>
              <p:tags r:id="rId4"/>
            </p:custDataLst>
          </p:nvPr>
        </p:nvSpPr>
        <p:spPr>
          <a:xfrm>
            <a:off x="1521751" y="2276872"/>
            <a:ext cx="1885951" cy="14826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Times New Roman" panose="02020603050405020304" pitchFamily="18" charset="0"/>
              </a:rPr>
              <a:t>通道蛋白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Times New Roman" panose="02020603050405020304" pitchFamily="18" charset="0"/>
              </a:rPr>
              <a:t>载体蛋白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17415" name="图片 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95751" y="2297412"/>
            <a:ext cx="7632700" cy="421005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7" dur="1000" fill="hold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表格 4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3392" y="909465"/>
          <a:ext cx="11145368" cy="5591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076"/>
                <a:gridCol w="3424565"/>
                <a:gridCol w="5088727"/>
              </a:tblGrid>
              <a:tr h="579120">
                <a:tc>
                  <a:txBody>
                    <a:bodyPr/>
                    <a:lstStyle/>
                    <a:p>
                      <a:pPr algn="ctr"/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载体蛋白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通道蛋白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17208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转运特点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只容许</a:t>
                      </a:r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与自身结合部位相适应的分子或离子通过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只容许</a:t>
                      </a:r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与自身通道的直径和形状相适配，大小和电荷相适宜的分子或离子通过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自身构象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改变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不改变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是否与转运的分子结合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结合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不结合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是否有特异性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具有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具有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实例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葡萄糖通过载体蛋白进入红细胞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水分子通过水通道蛋白进出细胞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34338" y="299851"/>
            <a:ext cx="355428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转运蛋白的类型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471678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四、自由扩散和协助扩散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99456" y="3594880"/>
            <a:ext cx="3604037" cy="27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809721" y="2753763"/>
            <a:ext cx="1826141" cy="58477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tabLst>
                <a:tab pos="3119755" algn="l"/>
              </a:tabLst>
            </a:pP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自由扩散</a:t>
            </a:r>
            <a:endParaRPr lang="zh-CN" altLang="en-US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7048507" y="2682325"/>
            <a:ext cx="1826141" cy="584775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tabLst>
                <a:tab pos="3119755" algn="l"/>
              </a:tabLst>
            </a:pPr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协助扩散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3714735" y="285729"/>
            <a:ext cx="387798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影响跨膜运输的因素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857213" y="1018539"/>
            <a:ext cx="10572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自由扩散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的因素</a:t>
            </a:r>
            <a:r>
              <a:rPr lang="zh-CN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细胞膜内外物质的浓度差。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857213" y="1576791"/>
            <a:ext cx="10096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协助扩散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的因素</a:t>
            </a:r>
            <a:r>
              <a:rPr lang="zh-CN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细胞膜内外物质的浓度差</a:t>
            </a:r>
            <a:r>
              <a:rPr lang="zh-CN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细胞膜上转运蛋白的种类和数量。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8309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3079572"/>
            <a:ext cx="4381529" cy="303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471405" y="3555757"/>
            <a:ext cx="5052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点后速率受转运蛋白数量限制</a:t>
            </a:r>
            <a:endParaRPr lang="zh-CN" alt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 descr="P08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8120" y="2416810"/>
            <a:ext cx="7040245" cy="4328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851150" y="1320800"/>
            <a:ext cx="7430135" cy="604520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>
            <a:spAutoFit/>
          </a:bodyPr>
          <a:lstStyle/>
          <a:p>
            <a:pPr algn="ctr" eaLnBrk="1" hangingPunct="1"/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4.1 </a:t>
            </a:r>
            <a:r>
              <a:rPr lang="en-US" altLang="en-US" sz="3600" b="1" dirty="0" err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被动运输</a:t>
            </a:r>
            <a:r>
              <a:rPr lang="zh-CN" altLang="en-US" sz="3600" b="1" dirty="0" err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之水进出细胞的原理</a:t>
            </a:r>
            <a:endParaRPr lang="en-US" altLang="zh-CN" sz="3600" b="1" dirty="0" err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75560" y="311785"/>
            <a:ext cx="7364730" cy="7581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637" tIns="40818" rIns="81637" bIns="408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章 细胞的物质输入和输出</a:t>
            </a:r>
            <a:endParaRPr lang="zh-CN" altLang="en-US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文本框 4096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05414" y="25612"/>
            <a:ext cx="2096859" cy="715089"/>
          </a:xfrm>
          <a:prstGeom prst="roundRect">
            <a:avLst/>
          </a:prstGeom>
          <a:ln w="317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3600" b="1">
                <a:solidFill>
                  <a:srgbClr val="0070C0"/>
                </a:solidFill>
                <a:latin typeface="宋体" panose="02010600030101010101" pitchFamily="2" charset="-122"/>
              </a:rPr>
              <a:t>易混概念</a:t>
            </a:r>
            <a:endParaRPr lang="zh-CN" altLang="en-US" sz="3600" b="1">
              <a:solidFill>
                <a:srgbClr val="0070C0"/>
              </a:solidFill>
              <a:latin typeface="宋体" panose="02010600030101010101" pitchFamily="2" charset="-122"/>
            </a:endParaRPr>
          </a:p>
        </p:txBody>
      </p:sp>
      <p:sp>
        <p:nvSpPr>
          <p:cNvPr id="22532" name="Text Box 16"/>
          <p:cNvSpPr/>
          <p:nvPr>
            <p:custDataLst>
              <p:tags r:id="rId2"/>
            </p:custDataLst>
          </p:nvPr>
        </p:nvSpPr>
        <p:spPr>
          <a:xfrm>
            <a:off x="124586" y="726164"/>
            <a:ext cx="727589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扩散、自由扩散和渗透作用的比较</a:t>
            </a:r>
            <a:endParaRPr lang="zh-CN" altLang="en-US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2533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95642" y="1324968"/>
          <a:ext cx="11206023" cy="2316480"/>
        </p:xfrm>
        <a:graphic>
          <a:graphicData uri="http://schemas.openxmlformats.org/drawingml/2006/table">
            <a:tbl>
              <a:tblPr/>
              <a:tblGrid>
                <a:gridCol w="1829933"/>
                <a:gridCol w="4129491"/>
                <a:gridCol w="2862469"/>
                <a:gridCol w="2384130"/>
              </a:tblGrid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运动方向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是否通过半透膜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rgbClr val="FFFFFF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物质类型</a:t>
                      </a:r>
                      <a:endParaRPr lang="zh-CN" altLang="en-US" sz="2800" b="1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扩散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高浓度</a:t>
                      </a:r>
                      <a:r>
                        <a:rPr lang="en-US" altLang="zh-CN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→</a:t>
                      </a:r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低浓度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不一定通过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溶质、溶剂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自由扩散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高浓度</a:t>
                      </a:r>
                      <a:r>
                        <a:rPr lang="en-US" altLang="zh-CN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→</a:t>
                      </a:r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低浓度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通过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溶质、溶剂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渗透作用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水含量高侧</a:t>
                      </a:r>
                      <a:r>
                        <a:rPr lang="en-US" altLang="zh-CN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→</a:t>
                      </a:r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水含量低侧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通过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溶剂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22560" name="Text Box 16"/>
          <p:cNvSpPr/>
          <p:nvPr>
            <p:custDataLst>
              <p:tags r:id="rId4"/>
            </p:custDataLst>
          </p:nvPr>
        </p:nvSpPr>
        <p:spPr>
          <a:xfrm>
            <a:off x="124586" y="3717032"/>
            <a:ext cx="489654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原生质和原生质层</a:t>
            </a:r>
            <a:endParaRPr lang="zh-CN" altLang="en-US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2561" name="表格 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4586" y="4240252"/>
          <a:ext cx="12020086" cy="2468880"/>
        </p:xfrm>
        <a:graphic>
          <a:graphicData uri="http://schemas.openxmlformats.org/drawingml/2006/table">
            <a:tbl>
              <a:tblPr/>
              <a:tblGrid>
                <a:gridCol w="2061661"/>
                <a:gridCol w="3490021"/>
                <a:gridCol w="6468404"/>
              </a:tblGrid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/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原生质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原生质层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rgbClr val="5B9BD5"/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存在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动植物细胞都有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成熟的植物细胞中</a:t>
                      </a:r>
                      <a:endParaRPr lang="zh-CN" altLang="en-US" sz="28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D2DEEF"/>
                    </a:solidFill>
                  </a:tcPr>
                </a:tc>
              </a:tr>
              <a:tr h="131064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组成结构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/>
                      <a:r>
                        <a:rPr lang="zh-CN" altLang="en-US" sz="2800" b="1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细胞膜、细胞质和细胞核三部分</a:t>
                      </a:r>
                      <a:endParaRPr lang="zh-CN" altLang="en-US" sz="2800" b="1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l"/>
                      <a:r>
                        <a:rPr lang="zh-CN" altLang="en-US" sz="2400" b="1" dirty="0">
                          <a:solidFill>
                            <a:schemeClr val="tx2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由成熟的植物细胞内细胞膜、液泡膜以及两层膜之间的细胞质组成，不包括细胞核、细胞液</a:t>
                      </a:r>
                      <a:endParaRPr lang="zh-CN" altLang="en-US" sz="2400" b="1" dirty="0">
                        <a:solidFill>
                          <a:schemeClr val="tx2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4096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83766" y="0"/>
            <a:ext cx="4449596" cy="715089"/>
          </a:xfrm>
          <a:prstGeom prst="roundRect">
            <a:avLst/>
          </a:prstGeom>
          <a:ln w="317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altLang="en-US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3600" b="1">
                <a:solidFill>
                  <a:srgbClr val="0070C0"/>
                </a:solidFill>
                <a:latin typeface="宋体" panose="02010600030101010101" pitchFamily="2" charset="-122"/>
              </a:rPr>
              <a:t>被动运输总结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</a:rPr>
              <a:t>（视频）</a:t>
            </a:r>
            <a:endParaRPr lang="zh-CN" altLang="en-US" sz="2800" b="1">
              <a:solidFill>
                <a:srgbClr val="0070C0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被动运输视频简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740701"/>
            <a:ext cx="12192000" cy="6117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457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1"/>
            </p:custDataLst>
          </p:nvPr>
        </p:nvCxnSpPr>
        <p:spPr>
          <a:xfrm>
            <a:off x="335360" y="615553"/>
            <a:ext cx="1732909" cy="0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508" name="Text Box 4"/>
          <p:cNvSpPr txBox="1"/>
          <p:nvPr>
            <p:custDataLst>
              <p:tags r:id="rId2"/>
            </p:custDataLst>
          </p:nvPr>
        </p:nvSpPr>
        <p:spPr>
          <a:xfrm>
            <a:off x="239350" y="2661699"/>
            <a:ext cx="720513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被动运输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1" name="AutoShape 7"/>
          <p:cNvSpPr/>
          <p:nvPr>
            <p:custDataLst>
              <p:tags r:id="rId3"/>
            </p:custDataLst>
          </p:nvPr>
        </p:nvSpPr>
        <p:spPr>
          <a:xfrm>
            <a:off x="815414" y="2372901"/>
            <a:ext cx="291253" cy="2263903"/>
          </a:xfrm>
          <a:prstGeom prst="leftBrace">
            <a:avLst>
              <a:gd name="adj1" fmla="val 10555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2" name="Text Box 8"/>
          <p:cNvSpPr txBox="1"/>
          <p:nvPr>
            <p:custDataLst>
              <p:tags r:id="rId4"/>
            </p:custDataLst>
          </p:nvPr>
        </p:nvSpPr>
        <p:spPr>
          <a:xfrm>
            <a:off x="1170403" y="1904412"/>
            <a:ext cx="216191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zh-CN" sz="32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水进出细胞的原理</a:t>
            </a:r>
            <a:endParaRPr lang="zh-CN" altLang="zh-CN" sz="32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3" name="Text Box 9"/>
          <p:cNvSpPr txBox="1"/>
          <p:nvPr>
            <p:custDataLst>
              <p:tags r:id="rId5"/>
            </p:custDataLst>
          </p:nvPr>
        </p:nvSpPr>
        <p:spPr>
          <a:xfrm>
            <a:off x="911425" y="4418871"/>
            <a:ext cx="41972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 自由扩散和协助扩散</a:t>
            </a:r>
            <a:endParaRPr lang="zh-CN" altLang="zh-CN" sz="32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4" name="AutoShape 10"/>
          <p:cNvSpPr/>
          <p:nvPr>
            <p:custDataLst>
              <p:tags r:id="rId6"/>
            </p:custDataLst>
          </p:nvPr>
        </p:nvSpPr>
        <p:spPr>
          <a:xfrm>
            <a:off x="3023659" y="1649761"/>
            <a:ext cx="314960" cy="1581151"/>
          </a:xfrm>
          <a:prstGeom prst="leftBrace">
            <a:avLst>
              <a:gd name="adj1" fmla="val 5555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5" name="AutoShape 11"/>
          <p:cNvSpPr/>
          <p:nvPr>
            <p:custDataLst>
              <p:tags r:id="rId7"/>
            </p:custDataLst>
          </p:nvPr>
        </p:nvSpPr>
        <p:spPr>
          <a:xfrm>
            <a:off x="4847862" y="4152903"/>
            <a:ext cx="205740" cy="1094232"/>
          </a:xfrm>
          <a:prstGeom prst="leftBrace">
            <a:avLst>
              <a:gd name="adj1" fmla="val 4722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6" name="Text Box 12"/>
          <p:cNvSpPr txBox="1"/>
          <p:nvPr>
            <p:custDataLst>
              <p:tags r:id="rId8"/>
            </p:custDataLst>
          </p:nvPr>
        </p:nvSpPr>
        <p:spPr>
          <a:xfrm>
            <a:off x="4943872" y="3940335"/>
            <a:ext cx="22109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自由扩散</a:t>
            </a:r>
            <a:endParaRPr lang="zh-CN" altLang="zh-CN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7" name="Text Box 13"/>
          <p:cNvSpPr txBox="1"/>
          <p:nvPr>
            <p:custDataLst>
              <p:tags r:id="rId9"/>
            </p:custDataLst>
          </p:nvPr>
        </p:nvSpPr>
        <p:spPr>
          <a:xfrm>
            <a:off x="4943872" y="4897407"/>
            <a:ext cx="241671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协助扩散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25" name="Text Box 21"/>
          <p:cNvSpPr txBox="1"/>
          <p:nvPr>
            <p:custDataLst>
              <p:tags r:id="rId10"/>
            </p:custDataLst>
          </p:nvPr>
        </p:nvSpPr>
        <p:spPr>
          <a:xfrm>
            <a:off x="3311691" y="1220755"/>
            <a:ext cx="210497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渗透现象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9"/>
          <p:cNvSpPr txBox="1"/>
          <p:nvPr>
            <p:custDataLst>
              <p:tags r:id="rId11"/>
            </p:custDataLst>
          </p:nvPr>
        </p:nvSpPr>
        <p:spPr>
          <a:xfrm>
            <a:off x="152297" y="1"/>
            <a:ext cx="292438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noProof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课堂小结</a:t>
            </a:r>
            <a:r>
              <a:rPr lang="zh-CN" altLang="en-US" sz="3200" b="1" noProof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endParaRPr lang="zh-CN" altLang="en-US" sz="3200" b="1" noProof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21"/>
          <p:cNvSpPr txBox="1"/>
          <p:nvPr>
            <p:custDataLst>
              <p:tags r:id="rId12"/>
            </p:custDataLst>
          </p:nvPr>
        </p:nvSpPr>
        <p:spPr>
          <a:xfrm>
            <a:off x="3181139" y="2006379"/>
            <a:ext cx="468084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动物细胞的吸水和失水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Box 21"/>
          <p:cNvSpPr txBox="1"/>
          <p:nvPr>
            <p:custDataLst>
              <p:tags r:id="rId13"/>
            </p:custDataLst>
          </p:nvPr>
        </p:nvSpPr>
        <p:spPr>
          <a:xfrm>
            <a:off x="3311691" y="2777523"/>
            <a:ext cx="452966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植物细胞的吸水和失水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AutoShape 11"/>
          <p:cNvSpPr/>
          <p:nvPr>
            <p:custDataLst>
              <p:tags r:id="rId14"/>
            </p:custDataLst>
          </p:nvPr>
        </p:nvSpPr>
        <p:spPr>
          <a:xfrm>
            <a:off x="7426431" y="2662461"/>
            <a:ext cx="205740" cy="901447"/>
          </a:xfrm>
          <a:prstGeom prst="leftBrace">
            <a:avLst>
              <a:gd name="adj1" fmla="val 4722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 Box 21"/>
          <p:cNvSpPr txBox="1"/>
          <p:nvPr>
            <p:custDataLst>
              <p:tags r:id="rId15"/>
            </p:custDataLst>
          </p:nvPr>
        </p:nvSpPr>
        <p:spPr>
          <a:xfrm>
            <a:off x="7632172" y="2462826"/>
            <a:ext cx="26560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原生质层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 Box 21"/>
          <p:cNvSpPr txBox="1"/>
          <p:nvPr>
            <p:custDataLst>
              <p:tags r:id="rId16"/>
            </p:custDataLst>
          </p:nvPr>
        </p:nvSpPr>
        <p:spPr>
          <a:xfrm>
            <a:off x="7426431" y="3287432"/>
            <a:ext cx="48142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质壁分离与质壁分离复原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17"/>
            </p:custDataLst>
          </p:nvPr>
        </p:nvGrpSpPr>
        <p:grpSpPr>
          <a:xfrm>
            <a:off x="6864100" y="3863372"/>
            <a:ext cx="3067473" cy="584454"/>
            <a:chOff x="8334" y="5456"/>
            <a:chExt cx="3623" cy="767"/>
          </a:xfrm>
        </p:grpSpPr>
        <p:sp>
          <p:nvSpPr>
            <p:cNvPr id="7" name="Text Box 12"/>
            <p:cNvSpPr txBox="1"/>
            <p:nvPr>
              <p:custDataLst>
                <p:tags r:id="rId18"/>
              </p:custDataLst>
            </p:nvPr>
          </p:nvSpPr>
          <p:spPr>
            <a:xfrm>
              <a:off x="8334" y="5456"/>
              <a:ext cx="3623" cy="7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sz="3200" b="1">
                  <a:solidFill>
                    <a:srgbClr val="99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特点：高      </a:t>
              </a:r>
              <a:r>
                <a:rPr lang="zh-CN" altLang="en-US" sz="3200" b="1">
                  <a:solidFill>
                    <a:srgbClr val="99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低</a:t>
              </a:r>
              <a:endPara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箭头连接符 9"/>
            <p:cNvCxnSpPr/>
            <p:nvPr>
              <p:custDataLst>
                <p:tags r:id="rId19"/>
              </p:custDataLst>
            </p:nvPr>
          </p:nvCxnSpPr>
          <p:spPr>
            <a:xfrm>
              <a:off x="10651" y="5871"/>
              <a:ext cx="455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2"/>
          <p:cNvSpPr txBox="1"/>
          <p:nvPr>
            <p:custDataLst>
              <p:tags r:id="rId20"/>
            </p:custDataLst>
          </p:nvPr>
        </p:nvSpPr>
        <p:spPr>
          <a:xfrm>
            <a:off x="6810850" y="4853025"/>
            <a:ext cx="466174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特点：高      </a:t>
            </a: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低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CC"/>
                </a:solidFill>
                <a:latin typeface="微软雅黑" panose="020B0503020204020204" charset="-122"/>
                <a:ea typeface="微软雅黑" panose="020B0503020204020204" charset="-122"/>
              </a:rPr>
              <a:t>     需要载体蛋白</a:t>
            </a:r>
            <a:endParaRPr lang="zh-CN" altLang="en-US" sz="3200" b="1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0" name="直接箭头连接符 39"/>
          <p:cNvCxnSpPr/>
          <p:nvPr>
            <p:custDataLst>
              <p:tags r:id="rId21"/>
            </p:custDataLst>
          </p:nvPr>
        </p:nvCxnSpPr>
        <p:spPr>
          <a:xfrm>
            <a:off x="8688289" y="5151124"/>
            <a:ext cx="385233" cy="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8" grpId="1"/>
      <p:bldP spid="21511" grpId="0" animBg="1"/>
      <p:bldP spid="21511" grpId="1"/>
      <p:bldP spid="21512" grpId="0"/>
      <p:bldP spid="21512" grpId="1"/>
      <p:bldP spid="21513" grpId="0"/>
      <p:bldP spid="21513" grpId="1"/>
      <p:bldP spid="21514" grpId="0" animBg="1"/>
      <p:bldP spid="21514" grpId="1"/>
      <p:bldP spid="21515" grpId="0" animBg="1"/>
      <p:bldP spid="21515" grpId="1"/>
      <p:bldP spid="21516" grpId="0"/>
      <p:bldP spid="21516" grpId="1"/>
      <p:bldP spid="21517" grpId="0"/>
      <p:bldP spid="21517" grpId="1"/>
      <p:bldP spid="21525" grpId="0"/>
      <p:bldP spid="21525" grpId="1"/>
      <p:bldP spid="14" grpId="0"/>
      <p:bldP spid="14" grpId="1"/>
      <p:bldP spid="2" grpId="0"/>
      <p:bldP spid="2" grpId="1"/>
      <p:bldP spid="4" grpId="0" animBg="1"/>
      <p:bldP spid="4" grpId="1"/>
      <p:bldP spid="5" grpId="0"/>
      <p:bldP spid="5" grpId="1"/>
      <p:bldP spid="6" grpId="0"/>
      <p:bldP spid="6" grpId="1"/>
      <p:bldP spid="16" grpId="0"/>
      <p:bldP spid="1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3246" y="830888"/>
            <a:ext cx="11162665" cy="17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6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、以下可以发生渗透作用的是（   ）</a:t>
            </a:r>
            <a:endParaRPr kumimoji="1"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4600"/>
              </a:lnSpc>
            </a:pP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煮熟的马铃薯条放入水中   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把干种子放在清水中</a:t>
            </a:r>
            <a:endParaRPr kumimoji="1"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4600"/>
              </a:lnSpc>
            </a:pP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烈日下菠菜叶子下垂           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放在盐水中的萝卜变软</a:t>
            </a:r>
            <a:endParaRPr kumimoji="1"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61037" y="850882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D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200" b="1" dirty="0">
              <a:solidFill>
                <a:srgbClr val="FD09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87215" y="164638"/>
            <a:ext cx="27476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课堂练习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203778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3246" y="2587103"/>
            <a:ext cx="11376960" cy="120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6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是三个相邻的细胞，已知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细胞液浓度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细胞液浓度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c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细胞液浓度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如图所示，能正确表示水分在三者之间关系的是（   ）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03780" name="Group 4"/>
          <p:cNvGrpSpPr/>
          <p:nvPr>
            <p:custDataLst>
              <p:tags r:id="rId5"/>
            </p:custDataLst>
          </p:nvPr>
        </p:nvGrpSpPr>
        <p:grpSpPr>
          <a:xfrm>
            <a:off x="1192159" y="3953854"/>
            <a:ext cx="1981200" cy="1600200"/>
            <a:chOff x="624" y="1248"/>
            <a:chExt cx="1248" cy="1008"/>
          </a:xfrm>
        </p:grpSpPr>
        <p:grpSp>
          <p:nvGrpSpPr>
            <p:cNvPr id="203781" name="Group 5"/>
            <p:cNvGrpSpPr/>
            <p:nvPr>
              <p:custDataLst>
                <p:tags r:id="rId6"/>
              </p:custDataLst>
            </p:nvPr>
          </p:nvGrpSpPr>
          <p:grpSpPr>
            <a:xfrm>
              <a:off x="624" y="1248"/>
              <a:ext cx="1248" cy="1008"/>
              <a:chOff x="528" y="1440"/>
              <a:chExt cx="576" cy="480"/>
            </a:xfrm>
          </p:grpSpPr>
          <p:sp>
            <p:nvSpPr>
              <p:cNvPr id="203782" name="Line 6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672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3" name="Line 7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72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4" name="Line 8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5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5" name="Line 9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816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6" name="Line 10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1104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7" name="Line 11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960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8" name="Line 12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528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89" name="Line 13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816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90" name="Line 14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28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791" name="Line 15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816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03792" name="Text Box 1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104" y="129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a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793" name="Text Box 17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440" y="177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c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794" name="Text Box 1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68" y="177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b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795" name="Line 1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960" y="1632"/>
              <a:ext cx="240" cy="28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796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1344" y="1632"/>
              <a:ext cx="192" cy="24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797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008" y="2016"/>
              <a:ext cx="48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03798" name="Group 22"/>
          <p:cNvGrpSpPr/>
          <p:nvPr>
            <p:custDataLst>
              <p:tags r:id="rId23"/>
            </p:custDataLst>
          </p:nvPr>
        </p:nvGrpSpPr>
        <p:grpSpPr>
          <a:xfrm>
            <a:off x="3765496" y="3953854"/>
            <a:ext cx="1981200" cy="1600200"/>
            <a:chOff x="3168" y="1248"/>
            <a:chExt cx="1248" cy="1008"/>
          </a:xfrm>
        </p:grpSpPr>
        <p:grpSp>
          <p:nvGrpSpPr>
            <p:cNvPr id="203799" name="Group 23"/>
            <p:cNvGrpSpPr/>
            <p:nvPr>
              <p:custDataLst>
                <p:tags r:id="rId24"/>
              </p:custDataLst>
            </p:nvPr>
          </p:nvGrpSpPr>
          <p:grpSpPr>
            <a:xfrm>
              <a:off x="3168" y="1248"/>
              <a:ext cx="1248" cy="1008"/>
              <a:chOff x="528" y="1440"/>
              <a:chExt cx="576" cy="480"/>
            </a:xfrm>
          </p:grpSpPr>
          <p:sp>
            <p:nvSpPr>
              <p:cNvPr id="203800" name="Line 24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672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1" name="Line 25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72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2" name="Line 26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5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3" name="Line 27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816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4" name="Line 28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1104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5" name="Line 29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960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6" name="Line 30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528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7" name="Line 31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816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8" name="Line 32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28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09" name="Line 33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816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03810" name="Text Box 34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648" y="129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a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11" name="Text Box 3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984" y="177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c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12" name="Text Box 36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12" y="1776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b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13" name="Line 37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3552" y="1680"/>
              <a:ext cx="240" cy="24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14" name="Line 38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3888" y="1680"/>
              <a:ext cx="192" cy="192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15" name="Line 39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3600" y="2016"/>
              <a:ext cx="43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03816" name="Group 40"/>
          <p:cNvGrpSpPr/>
          <p:nvPr>
            <p:custDataLst>
              <p:tags r:id="rId41"/>
            </p:custDataLst>
          </p:nvPr>
        </p:nvGrpSpPr>
        <p:grpSpPr>
          <a:xfrm>
            <a:off x="6356296" y="3953854"/>
            <a:ext cx="1981200" cy="1600200"/>
            <a:chOff x="528" y="2640"/>
            <a:chExt cx="1248" cy="1008"/>
          </a:xfrm>
        </p:grpSpPr>
        <p:grpSp>
          <p:nvGrpSpPr>
            <p:cNvPr id="203817" name="Group 41"/>
            <p:cNvGrpSpPr/>
            <p:nvPr>
              <p:custDataLst>
                <p:tags r:id="rId42"/>
              </p:custDataLst>
            </p:nvPr>
          </p:nvGrpSpPr>
          <p:grpSpPr>
            <a:xfrm>
              <a:off x="528" y="2640"/>
              <a:ext cx="1248" cy="1008"/>
              <a:chOff x="528" y="1440"/>
              <a:chExt cx="576" cy="480"/>
            </a:xfrm>
          </p:grpSpPr>
          <p:sp>
            <p:nvSpPr>
              <p:cNvPr id="203818" name="Line 42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672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19" name="Line 43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672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0" name="Line 44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5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1" name="Line 45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>
                <a:off x="816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2" name="Line 46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>
                <a:off x="1104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3" name="Line 47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>
                <a:off x="960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4" name="Line 48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528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5" name="Line 49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816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6" name="Line 50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528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27" name="Line 51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816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03828" name="Text Box 52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1008" y="2688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a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29" name="Text Box 53"/>
            <p:cNvSpPr txBox="1"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1344" y="3168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c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30" name="Text Box 54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672" y="3168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b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31" name="Line 5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864" y="3072"/>
              <a:ext cx="240" cy="24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32" name="Line 5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1248" y="3120"/>
              <a:ext cx="192" cy="192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33" name="Line 5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960" y="3456"/>
              <a:ext cx="43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03834" name="Group 58"/>
          <p:cNvGrpSpPr/>
          <p:nvPr>
            <p:custDataLst>
              <p:tags r:id="rId59"/>
            </p:custDataLst>
          </p:nvPr>
        </p:nvGrpSpPr>
        <p:grpSpPr>
          <a:xfrm>
            <a:off x="9037584" y="3953854"/>
            <a:ext cx="1981200" cy="1600200"/>
            <a:chOff x="3216" y="2592"/>
            <a:chExt cx="1248" cy="1008"/>
          </a:xfrm>
        </p:grpSpPr>
        <p:grpSp>
          <p:nvGrpSpPr>
            <p:cNvPr id="203835" name="Group 59"/>
            <p:cNvGrpSpPr/>
            <p:nvPr>
              <p:custDataLst>
                <p:tags r:id="rId60"/>
              </p:custDataLst>
            </p:nvPr>
          </p:nvGrpSpPr>
          <p:grpSpPr>
            <a:xfrm>
              <a:off x="3216" y="2592"/>
              <a:ext cx="1248" cy="1008"/>
              <a:chOff x="528" y="1440"/>
              <a:chExt cx="576" cy="480"/>
            </a:xfrm>
          </p:grpSpPr>
          <p:sp>
            <p:nvSpPr>
              <p:cNvPr id="203836" name="Line 60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672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37" name="Line 61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672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38" name="Line 62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5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39" name="Line 63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816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0" name="Line 64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1104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1" name="Line 65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960" y="14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2" name="Line 66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528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3" name="Line 67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816" y="168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4" name="Line 68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528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3845" name="Line 69"/>
              <p:cNvSpPr>
                <a:spLocks noChangeShapeType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816" y="19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03846" name="Text Box 70"/>
            <p:cNvSpPr txBox="1"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3696" y="2640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a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47" name="Text Box 71"/>
            <p:cNvSpPr txBox="1"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4032" y="3120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c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48" name="Text Box 72"/>
            <p:cNvSpPr txBox="1"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3360" y="3120"/>
              <a:ext cx="2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>
                  <a:solidFill>
                    <a:srgbClr val="FF3300"/>
                  </a:solidFill>
                </a:rPr>
                <a:t>b</a:t>
              </a:r>
              <a:endParaRPr lang="en-US" altLang="zh-CN" sz="4000" b="1">
                <a:solidFill>
                  <a:srgbClr val="FF3300"/>
                </a:solidFill>
              </a:endParaRPr>
            </a:p>
          </p:txBody>
        </p:sp>
        <p:sp>
          <p:nvSpPr>
            <p:cNvPr id="203849" name="Line 73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3552" y="2976"/>
              <a:ext cx="192" cy="28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50" name="Line 74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3936" y="2976"/>
              <a:ext cx="240" cy="24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851" name="Line 75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3600" y="3360"/>
              <a:ext cx="43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03852" name="Text Box 76"/>
          <p:cNvSpPr txBox="1"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1725559" y="5554373"/>
            <a:ext cx="76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0000FF"/>
                </a:solidFill>
                <a:latin typeface="Book Antiqua" panose="02040602050305030304" pitchFamily="18" charset="0"/>
              </a:rPr>
              <a:t>A</a:t>
            </a:r>
            <a:endParaRPr lang="en-US" altLang="zh-CN" sz="4000" b="1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203853" name="Text Box 77"/>
          <p:cNvSpPr txBox="1"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4413196" y="5554373"/>
            <a:ext cx="76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0000FF"/>
                </a:solidFill>
                <a:latin typeface="Book Antiqua" panose="02040602050305030304" pitchFamily="18" charset="0"/>
              </a:rPr>
              <a:t>B</a:t>
            </a:r>
            <a:endParaRPr lang="en-US" altLang="zh-CN" sz="4000" b="1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203854" name="Text Box 78"/>
          <p:cNvSpPr txBox="1"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7042096" y="5554373"/>
            <a:ext cx="76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0000FF"/>
                </a:solidFill>
                <a:latin typeface="Book Antiqua" panose="02040602050305030304" pitchFamily="18" charset="0"/>
              </a:rPr>
              <a:t>C</a:t>
            </a:r>
            <a:endParaRPr lang="en-US" altLang="zh-CN" sz="4000" b="1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203855" name="Text Box 79"/>
          <p:cNvSpPr txBox="1"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9761484" y="5554373"/>
            <a:ext cx="76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0000FF"/>
                </a:solidFill>
                <a:latin typeface="Book Antiqua" panose="02040602050305030304" pitchFamily="18" charset="0"/>
              </a:rPr>
              <a:t>D</a:t>
            </a:r>
            <a:endParaRPr lang="en-US" altLang="zh-CN" sz="4000" b="1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9570984" y="3180257"/>
            <a:ext cx="76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D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3200" b="1" dirty="0">
              <a:solidFill>
                <a:srgbClr val="FD09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/>
      <p:bldP spid="2037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095" y="588712"/>
            <a:ext cx="121545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、田间一次施肥过多，作物变得枯萎发黄，俗称“烧苗”。其原因是（   ）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根细胞从土壤中吸收的养分过多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根细胞不能从土壤中吸水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根系不能将水向上运输              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根系被肥料分解释放的热能烧毁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480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89056" y="506824"/>
            <a:ext cx="76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D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3200" b="1" dirty="0">
              <a:solidFill>
                <a:srgbClr val="FD09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26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095" y="1918750"/>
            <a:ext cx="108077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、利用高浓度盐水（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NaCl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溶液）杀菌防腐的原理是（    ）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盐水中的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Cl</a:t>
            </a:r>
            <a:r>
              <a:rPr lang="zh-CN" altLang="en-US" sz="2800" b="1" baseline="30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有杀菌防腐的作用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盐水中的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zh-CN" altLang="en-US" sz="2800" b="1" baseline="30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不利于细菌的生活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盐水是中性的，不适于细菌的生活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由于渗透作用使细菌细胞内的水分渗出而死亡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827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32789" y="1878171"/>
            <a:ext cx="76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D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200" b="1">
              <a:solidFill>
                <a:srgbClr val="FD09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25095" y="4176340"/>
            <a:ext cx="113239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、关于被动运输的说法，错误的是（　）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A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．顺浓度梯度进行             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．一定需要转运蛋白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C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．不需要细胞消耗能量      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．不能主动吸收物质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68186" y="4107133"/>
            <a:ext cx="647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25095" y="5482192"/>
            <a:ext cx="7535545" cy="109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、自由扩散和协助扩散的动力是（　）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</a:pP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-308885" y="5825730"/>
            <a:ext cx="10610851" cy="6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．葡萄糖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      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．浓度差   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．细胞膜      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．载体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44336" y="5454200"/>
            <a:ext cx="647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5828" name="New picture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681200" y="15697200"/>
            <a:ext cx="457200" cy="338667"/>
          </a:xfrm>
          <a:prstGeom prst="cub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/>
      <p:bldP spid="205827" grpId="0"/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>
          <a:xfrm>
            <a:off x="303741" y="160371"/>
            <a:ext cx="10515600" cy="9069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CN" altLang="en-US" sz="3000" dirty="0" smtClean="0"/>
              <a:t>一、水进出细胞的原理</a:t>
            </a:r>
            <a:endParaRPr lang="zh-CN" altLang="en-US" sz="3000" dirty="0"/>
          </a:p>
        </p:txBody>
      </p:sp>
      <p:sp>
        <p:nvSpPr>
          <p:cNvPr id="51203" name="内容占位符 2"/>
          <p:cNvSpPr>
            <a:spLocks noGrp="1"/>
          </p:cNvSpPr>
          <p:nvPr>
            <p:ph type="body" orient="vert" idx="4294967295"/>
          </p:nvPr>
        </p:nvSpPr>
        <p:spPr>
          <a:xfrm>
            <a:off x="792215" y="1067287"/>
            <a:ext cx="2382917" cy="67532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zh-CN" sz="3200" dirty="0" smtClean="0"/>
              <a:t>1.</a:t>
            </a:r>
            <a:r>
              <a:rPr lang="zh-CN" altLang="en-US" sz="3200" dirty="0" smtClean="0"/>
              <a:t>渗透现象</a:t>
            </a:r>
            <a:endParaRPr lang="en-US" altLang="zh-CN" sz="3200" dirty="0" smtClean="0"/>
          </a:p>
        </p:txBody>
      </p:sp>
      <p:sp>
        <p:nvSpPr>
          <p:cNvPr id="51205" name="AutoShape 5" descr="http://img2.imgtn.bdimg.com/it/u=2801810742,3894627588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1206" name="AutoShape 7" descr="http://img2.imgtn.bdimg.com/it/u=2801810742,3894627588&amp;fm=21&amp;gp=0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29438" r="9364" b="29465"/>
          <a:stretch>
            <a:fillRect/>
          </a:stretch>
        </p:blipFill>
        <p:spPr bwMode="auto">
          <a:xfrm>
            <a:off x="3652709" y="1899179"/>
            <a:ext cx="4618932" cy="38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276094" y="3153104"/>
            <a:ext cx="2860943" cy="2534410"/>
            <a:chOff x="5276094" y="3153104"/>
            <a:chExt cx="2860943" cy="2534410"/>
          </a:xfrm>
        </p:grpSpPr>
        <p:sp>
          <p:nvSpPr>
            <p:cNvPr id="2" name="矩形 1"/>
            <p:cNvSpPr/>
            <p:nvPr/>
          </p:nvSpPr>
          <p:spPr>
            <a:xfrm>
              <a:off x="5276094" y="3983212"/>
              <a:ext cx="2860943" cy="1704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896609" y="3153104"/>
              <a:ext cx="2240428" cy="1124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p:transition advTm="64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  <p:bldP spid="5120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63975" y="1988503"/>
            <a:ext cx="8229600" cy="1143000"/>
          </a:xfrm>
        </p:spPr>
        <p:txBody>
          <a:bodyPr/>
          <a:p>
            <a:r>
              <a:rPr lang="zh-CN" altLang="en-US"/>
              <a:t>扩散</a:t>
            </a:r>
            <a:endParaRPr lang="zh-CN" altLang="en-US"/>
          </a:p>
        </p:txBody>
      </p:sp>
      <p:pic>
        <p:nvPicPr>
          <p:cNvPr id="4" name="内容占位符 3" descr="src=http___image-c.ehsy.com_uploadfile_opc_img_2016_12_28_20161228154444012_M.jpg&amp;refer=http___image-c.ehsy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1625" y="0"/>
            <a:ext cx="5550535" cy="555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52160" y="1591310"/>
            <a:ext cx="49168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 b="1"/>
              <a:t>扩散</a:t>
            </a:r>
            <a:r>
              <a:rPr lang="zh-CN" altLang="zh-CN" sz="4000"/>
              <a:t>：物质分子从高浓度区域向低浓度区域转移直到均匀分布。</a:t>
            </a:r>
            <a:endParaRPr lang="zh-CN" altLang="zh-CN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25190" t="11195" r="45271" b="13634"/>
          <a:stretch>
            <a:fillRect/>
          </a:stretch>
        </p:blipFill>
        <p:spPr>
          <a:xfrm>
            <a:off x="4228279" y="2327441"/>
            <a:ext cx="2735671" cy="33835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70072" y="6082090"/>
            <a:ext cx="248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渗透现象动图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9525"/>
            <a:ext cx="380047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5" name="图片 1024" descr="ppt/media/image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73561" y="800742"/>
            <a:ext cx="10844878" cy="5256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>
          <a:xfrm>
            <a:off x="683471" y="313069"/>
            <a:ext cx="10515600" cy="9069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CN" altLang="en-US" sz="3000" dirty="0" smtClean="0"/>
              <a:t>一</a:t>
            </a:r>
            <a:r>
              <a:rPr lang="zh-CN" altLang="en-US" sz="3000" dirty="0"/>
              <a:t>、</a:t>
            </a:r>
            <a:r>
              <a:rPr lang="zh-CN" altLang="en-US" sz="3000" dirty="0" smtClean="0"/>
              <a:t>水进出细胞的原理</a:t>
            </a:r>
            <a:endParaRPr lang="zh-CN" altLang="en-US" sz="3000" dirty="0"/>
          </a:p>
        </p:txBody>
      </p:sp>
      <p:sp>
        <p:nvSpPr>
          <p:cNvPr id="51205" name="AutoShape 5" descr="http://img2.imgtn.bdimg.com/it/u=2801810742,3894627588&amp;fm=21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1206" name="AutoShape 7" descr="http://img2.imgtn.bdimg.com/it/u=2801810742,3894627588&amp;fm=21&amp;gp=0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040966" y="1219948"/>
            <a:ext cx="9801258" cy="1395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/>
          </a:bodyPr>
          <a:lstStyle>
            <a:lvl1pPr marL="742950" indent="-7429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AutoNum type="arabicPlain"/>
              <a:defRPr sz="32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2000" b="0" dirty="0" smtClean="0"/>
              <a:t>扩散：</a:t>
            </a:r>
            <a:r>
              <a:rPr lang="zh-CN" altLang="zh-CN" sz="12000" b="0" dirty="0"/>
              <a:t>分子从高浓度一侧向低浓度一侧运动的</a:t>
            </a:r>
            <a:r>
              <a:rPr lang="zh-CN" altLang="zh-CN" sz="12000" b="0" dirty="0" smtClean="0"/>
              <a:t>现象</a:t>
            </a:r>
            <a:r>
              <a:rPr lang="zh-CN" altLang="en-US" sz="12000" b="0" dirty="0" smtClean="0"/>
              <a:t>。</a:t>
            </a:r>
            <a:endParaRPr lang="zh-CN" altLang="en-US" sz="12000" b="0" dirty="0" smtClean="0"/>
          </a:p>
          <a:p>
            <a:pPr marL="0" indent="0">
              <a:buNone/>
            </a:pPr>
            <a:endParaRPr lang="en-US" altLang="zh-CN" sz="12000" b="0" dirty="0" smtClean="0"/>
          </a:p>
          <a:p>
            <a:pPr marL="0" indent="0">
              <a:buNone/>
            </a:pPr>
            <a:r>
              <a:rPr lang="zh-CN" altLang="en-US" sz="12000" b="0" dirty="0" smtClean="0"/>
              <a:t>渗透作用</a:t>
            </a:r>
            <a:r>
              <a:rPr lang="zh-CN" altLang="en-US" sz="12000" b="0" dirty="0"/>
              <a:t>：</a:t>
            </a:r>
            <a:r>
              <a:rPr lang="zh-CN" altLang="en-US" sz="12000" b="0" dirty="0" smtClean="0"/>
              <a:t>水分子或其他溶剂分子通过半透膜的扩散</a:t>
            </a:r>
            <a:r>
              <a:rPr lang="zh-CN" altLang="en-US" sz="2800" b="0" dirty="0" smtClean="0"/>
              <a:t>。</a:t>
            </a:r>
            <a:endParaRPr lang="zh-CN" altLang="en-US" sz="2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3004455" y="5304684"/>
            <a:ext cx="1577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  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扩 散</a:t>
            </a:r>
            <a:endParaRPr lang="zh-CN" altLang="en-US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3068" y="5895254"/>
            <a:ext cx="185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  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渗 透</a:t>
            </a:r>
            <a:endParaRPr lang="zh-CN" altLang="en-US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/>
          <a:srcRect l="1893" t="5536" r="64159" b="38783"/>
          <a:stretch>
            <a:fillRect/>
          </a:stretch>
        </p:blipFill>
        <p:spPr bwMode="auto">
          <a:xfrm>
            <a:off x="810244" y="3269776"/>
            <a:ext cx="2841218" cy="197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"/>
          <a:srcRect l="55063" t="5536" r="10812" b="38783"/>
          <a:stretch>
            <a:fillRect/>
          </a:stretch>
        </p:blipFill>
        <p:spPr bwMode="auto">
          <a:xfrm>
            <a:off x="3821514" y="3280466"/>
            <a:ext cx="2855465" cy="196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右箭头 21"/>
          <p:cNvSpPr/>
          <p:nvPr/>
        </p:nvSpPr>
        <p:spPr>
          <a:xfrm>
            <a:off x="3595954" y="4171304"/>
            <a:ext cx="267129" cy="123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-2653" r="30231" b="44996"/>
          <a:stretch>
            <a:fillRect/>
          </a:stretch>
        </p:blipFill>
        <p:spPr>
          <a:xfrm>
            <a:off x="6847205" y="2569845"/>
            <a:ext cx="4326890" cy="3325495"/>
          </a:xfrm>
          <a:prstGeom prst="rect">
            <a:avLst/>
          </a:prstGeom>
        </p:spPr>
      </p:pic>
    </p:spTree>
  </p:cSld>
  <p:clrMapOvr>
    <a:masterClrMapping/>
  </p:clrMapOvr>
  <p:transition advTm="52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3530" y="798830"/>
            <a:ext cx="83661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任务一：观察渗透装置，回答问题</a:t>
            </a:r>
            <a:endParaRPr lang="zh-CN" altLang="en-US" sz="3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9983" y="1443755"/>
            <a:ext cx="8328425" cy="24929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漏斗管内的液面为什么会升高？如果漏斗管足够长，管内的液面会无限升高吗？为什么？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5" name="图片 4" descr="图片包含 游戏机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/>
          <a:stretch>
            <a:fillRect/>
          </a:stretch>
        </p:blipFill>
        <p:spPr>
          <a:xfrm>
            <a:off x="8363585" y="287020"/>
            <a:ext cx="3928110" cy="3875405"/>
          </a:xfrm>
          <a:prstGeom prst="rect">
            <a:avLst/>
          </a:prstGeom>
        </p:spPr>
      </p:pic>
      <p:sp>
        <p:nvSpPr>
          <p:cNvPr id="7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1282" y="2277880"/>
            <a:ext cx="8328425" cy="13399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由于蔗糖溶液中水的相对含量（单位体积中的水分子数）比烧杯中的水的含量低，因此，烧杯中的水扩散到漏斗中的速度相对更快，导致漏斗中水量增加，液面上升。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1282" y="3687447"/>
            <a:ext cx="9143999" cy="11772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不会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当管内的液面上升到一定高度之后，管中的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水柱产生的压力将加快漏斗中水分向外扩散的速度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，最终达到平衡，液面将不再上升。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1341" y="4162127"/>
            <a:ext cx="248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渗透现象示意图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0" y="9525"/>
            <a:ext cx="3815080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一、水进出细胞的原理</a:t>
            </a:r>
            <a:endParaRPr lang="zh-CN" altLang="en-US" sz="2800" b="1" noProof="1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3" grpId="1"/>
      <p:bldP spid="4" grpId="0" animBg="1"/>
      <p:bldP spid="4" grpId="1" animBg="1"/>
    </p:bldLst>
  </p:timing>
</p:sld>
</file>

<file path=ppt/tags/tag1.xml><?xml version="1.0" encoding="utf-8"?>
<p:tagLst xmlns:p="http://schemas.openxmlformats.org/presentationml/2006/main">
  <p:tag name="AS_UNIQUEID" val="13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.xml><?xml version="1.0" encoding="utf-8"?>
<p:tagLst xmlns:p="http://schemas.openxmlformats.org/presentationml/2006/main">
  <p:tag name="KSO_WM_SLIDE_BACKGROUND_TYPE" val="general"/>
  <p:tag name="WM_BEAUTIFY_SHAPE_IDENTITY" val="{03ab2c4d-3a6d-4f55-be2e-98e6318de37b}"/>
  <p:tag name="KSO_WM_UNIT_TYPE" val="i"/>
</p:tagLst>
</file>

<file path=ppt/tags/tag100.xml><?xml version="1.0" encoding="utf-8"?>
<p:tagLst xmlns:p="http://schemas.openxmlformats.org/presentationml/2006/main">
  <p:tag name="AS_UNIQUEID" val="1453"/>
</p:tagLst>
</file>

<file path=ppt/tags/tag101.xml><?xml version="1.0" encoding="utf-8"?>
<p:tagLst xmlns:p="http://schemas.openxmlformats.org/presentationml/2006/main">
  <p:tag name="AS_UNIQUEID" val="1454"/>
</p:tagLst>
</file>

<file path=ppt/tags/tag102.xml><?xml version="1.0" encoding="utf-8"?>
<p:tagLst xmlns:p="http://schemas.openxmlformats.org/presentationml/2006/main">
  <p:tag name="AS_UNIQUEID" val="1455"/>
</p:tagLst>
</file>

<file path=ppt/tags/tag103.xml><?xml version="1.0" encoding="utf-8"?>
<p:tagLst xmlns:p="http://schemas.openxmlformats.org/presentationml/2006/main">
  <p:tag name="AS_UNIQUEID" val="1456"/>
</p:tagLst>
</file>

<file path=ppt/tags/tag104.xml><?xml version="1.0" encoding="utf-8"?>
<p:tagLst xmlns:p="http://schemas.openxmlformats.org/presentationml/2006/main">
  <p:tag name="AS_UNIQUEID" val="1457"/>
</p:tagLst>
</file>

<file path=ppt/tags/tag105.xml><?xml version="1.0" encoding="utf-8"?>
<p:tagLst xmlns:p="http://schemas.openxmlformats.org/presentationml/2006/main">
  <p:tag name="AS_UNIQUEID" val="1458"/>
</p:tagLst>
</file>

<file path=ppt/tags/tag106.xml><?xml version="1.0" encoding="utf-8"?>
<p:tagLst xmlns:p="http://schemas.openxmlformats.org/presentationml/2006/main">
  <p:tag name="AS_UNIQUEID" val="1460"/>
</p:tagLst>
</file>

<file path=ppt/tags/tag107.xml><?xml version="1.0" encoding="utf-8"?>
<p:tagLst xmlns:p="http://schemas.openxmlformats.org/presentationml/2006/main">
  <p:tag name="AS_UNIQUEID" val="1461"/>
</p:tagLst>
</file>

<file path=ppt/tags/tag108.xml><?xml version="1.0" encoding="utf-8"?>
<p:tagLst xmlns:p="http://schemas.openxmlformats.org/presentationml/2006/main">
  <p:tag name="AS_UNIQUEID" val="1462"/>
</p:tagLst>
</file>

<file path=ppt/tags/tag109.xml><?xml version="1.0" encoding="utf-8"?>
<p:tagLst xmlns:p="http://schemas.openxmlformats.org/presentationml/2006/main">
  <p:tag name="AS_UNIQUEID" val="1464"/>
</p:tagLst>
</file>

<file path=ppt/tags/tag11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0.xml><?xml version="1.0" encoding="utf-8"?>
<p:tagLst xmlns:p="http://schemas.openxmlformats.org/presentationml/2006/main">
  <p:tag name="AS_UNIQUEID" val="1465"/>
</p:tagLst>
</file>

<file path=ppt/tags/tag111.xml><?xml version="1.0" encoding="utf-8"?>
<p:tagLst xmlns:p="http://schemas.openxmlformats.org/presentationml/2006/main">
  <p:tag name="AS_UNIQUEID" val="1466"/>
</p:tagLst>
</file>

<file path=ppt/tags/tag112.xml><?xml version="1.0" encoding="utf-8"?>
<p:tagLst xmlns:p="http://schemas.openxmlformats.org/presentationml/2006/main">
  <p:tag name="AS_UNIQUEID" val="1467"/>
</p:tagLst>
</file>

<file path=ppt/tags/tag113.xml><?xml version="1.0" encoding="utf-8"?>
<p:tagLst xmlns:p="http://schemas.openxmlformats.org/presentationml/2006/main">
  <p:tag name="AS_UNIQUEID" val="1468"/>
</p:tagLst>
</file>

<file path=ppt/tags/tag114.xml><?xml version="1.0" encoding="utf-8"?>
<p:tagLst xmlns:p="http://schemas.openxmlformats.org/presentationml/2006/main">
  <p:tag name="AS_UNIQUEID" val="1469"/>
</p:tagLst>
</file>

<file path=ppt/tags/tag115.xml><?xml version="1.0" encoding="utf-8"?>
<p:tagLst xmlns:p="http://schemas.openxmlformats.org/presentationml/2006/main">
  <p:tag name="AS_UNIQUEID" val="1470"/>
</p:tagLst>
</file>

<file path=ppt/tags/tag116.xml><?xml version="1.0" encoding="utf-8"?>
<p:tagLst xmlns:p="http://schemas.openxmlformats.org/presentationml/2006/main">
  <p:tag name="KSO_WM_UNIT_PLACING_PICTURE_USER_VIEWPORT" val="{&quot;height&quot;:6853,&quot;width&quot;:4775}"/>
</p:tagLst>
</file>

<file path=ppt/tags/tag117.xml><?xml version="1.0" encoding="utf-8"?>
<p:tagLst xmlns:p="http://schemas.openxmlformats.org/presentationml/2006/main">
  <p:tag name="AS_UNIQUEID" val="668"/>
</p:tagLst>
</file>

<file path=ppt/tags/tag118.xml><?xml version="1.0" encoding="utf-8"?>
<p:tagLst xmlns:p="http://schemas.openxmlformats.org/presentationml/2006/main">
  <p:tag name="AS_UNIQUEID" val="669"/>
</p:tagLst>
</file>

<file path=ppt/tags/tag119.xml><?xml version="1.0" encoding="utf-8"?>
<p:tagLst xmlns:p="http://schemas.openxmlformats.org/presentationml/2006/main">
  <p:tag name="AS_UNIQUEID" val="670"/>
</p:tagLst>
</file>

<file path=ppt/tags/tag12.xml><?xml version="1.0" encoding="utf-8"?>
<p:tagLst xmlns:p="http://schemas.openxmlformats.org/presentationml/2006/main">
  <p:tag name="AS_UNIQUEID" val="1330"/>
</p:tagLst>
</file>

<file path=ppt/tags/tag120.xml><?xml version="1.0" encoding="utf-8"?>
<p:tagLst xmlns:p="http://schemas.openxmlformats.org/presentationml/2006/main">
  <p:tag name="AS_UNIQUEID" val="671"/>
</p:tagLst>
</file>

<file path=ppt/tags/tag121.xml><?xml version="1.0" encoding="utf-8"?>
<p:tagLst xmlns:p="http://schemas.openxmlformats.org/presentationml/2006/main">
  <p:tag name="AS_UNIQUEID" val="672"/>
</p:tagLst>
</file>

<file path=ppt/tags/tag122.xml><?xml version="1.0" encoding="utf-8"?>
<p:tagLst xmlns:p="http://schemas.openxmlformats.org/presentationml/2006/main">
  <p:tag name="AS_UNIQUEID" val="673"/>
</p:tagLst>
</file>

<file path=ppt/tags/tag123.xml><?xml version="1.0" encoding="utf-8"?>
<p:tagLst xmlns:p="http://schemas.openxmlformats.org/presentationml/2006/main">
  <p:tag name="AS_UNIQUEID" val="674"/>
</p:tagLst>
</file>

<file path=ppt/tags/tag124.xml><?xml version="1.0" encoding="utf-8"?>
<p:tagLst xmlns:p="http://schemas.openxmlformats.org/presentationml/2006/main">
  <p:tag name="AS_UNIQUEID" val="675"/>
</p:tagLst>
</file>

<file path=ppt/tags/tag125.xml><?xml version="1.0" encoding="utf-8"?>
<p:tagLst xmlns:p="http://schemas.openxmlformats.org/presentationml/2006/main">
  <p:tag name="AS_UNIQUEID" val="676"/>
</p:tagLst>
</file>

<file path=ppt/tags/tag126.xml><?xml version="1.0" encoding="utf-8"?>
<p:tagLst xmlns:p="http://schemas.openxmlformats.org/presentationml/2006/main">
  <p:tag name="AS_UNIQUEID" val="677"/>
</p:tagLst>
</file>

<file path=ppt/tags/tag127.xml><?xml version="1.0" encoding="utf-8"?>
<p:tagLst xmlns:p="http://schemas.openxmlformats.org/presentationml/2006/main">
  <p:tag name="AS_UNIQUEID" val="678"/>
</p:tagLst>
</file>

<file path=ppt/tags/tag128.xml><?xml version="1.0" encoding="utf-8"?>
<p:tagLst xmlns:p="http://schemas.openxmlformats.org/presentationml/2006/main">
  <p:tag name="AS_UNIQUEID" val="679"/>
</p:tagLst>
</file>

<file path=ppt/tags/tag129.xml><?xml version="1.0" encoding="utf-8"?>
<p:tagLst xmlns:p="http://schemas.openxmlformats.org/presentationml/2006/main">
  <p:tag name="AS_UNIQUEID" val="680"/>
</p:tagLst>
</file>

<file path=ppt/tags/tag13.xml><?xml version="1.0" encoding="utf-8"?>
<p:tagLst xmlns:p="http://schemas.openxmlformats.org/presentationml/2006/main">
  <p:tag name="AS_UNIQUEID" val="799"/>
</p:tagLst>
</file>

<file path=ppt/tags/tag130.xml><?xml version="1.0" encoding="utf-8"?>
<p:tagLst xmlns:p="http://schemas.openxmlformats.org/presentationml/2006/main">
  <p:tag name="AS_UNIQUEID" val="681"/>
</p:tagLst>
</file>

<file path=ppt/tags/tag131.xml><?xml version="1.0" encoding="utf-8"?>
<p:tagLst xmlns:p="http://schemas.openxmlformats.org/presentationml/2006/main">
  <p:tag name="AS_UNIQUEID" val="682"/>
</p:tagLst>
</file>

<file path=ppt/tags/tag132.xml><?xml version="1.0" encoding="utf-8"?>
<p:tagLst xmlns:p="http://schemas.openxmlformats.org/presentationml/2006/main">
  <p:tag name="AS_UNIQUEID" val="683"/>
</p:tagLst>
</file>

<file path=ppt/tags/tag133.xml><?xml version="1.0" encoding="utf-8"?>
<p:tagLst xmlns:p="http://schemas.openxmlformats.org/presentationml/2006/main">
  <p:tag name="AS_UNIQUEID" val="684"/>
</p:tagLst>
</file>

<file path=ppt/tags/tag134.xml><?xml version="1.0" encoding="utf-8"?>
<p:tagLst xmlns:p="http://schemas.openxmlformats.org/presentationml/2006/main">
  <p:tag name="AS_UNIQUEID" val="685"/>
</p:tagLst>
</file>

<file path=ppt/tags/tag135.xml><?xml version="1.0" encoding="utf-8"?>
<p:tagLst xmlns:p="http://schemas.openxmlformats.org/presentationml/2006/main">
  <p:tag name="AS_UNIQUEID" val="686"/>
</p:tagLst>
</file>

<file path=ppt/tags/tag136.xml><?xml version="1.0" encoding="utf-8"?>
<p:tagLst xmlns:p="http://schemas.openxmlformats.org/presentationml/2006/main">
  <p:tag name="AS_UNIQUEID" val="687"/>
</p:tagLst>
</file>

<file path=ppt/tags/tag137.xml><?xml version="1.0" encoding="utf-8"?>
<p:tagLst xmlns:p="http://schemas.openxmlformats.org/presentationml/2006/main">
  <p:tag name="AS_UNIQUEID" val="688"/>
</p:tagLst>
</file>

<file path=ppt/tags/tag138.xml><?xml version="1.0" encoding="utf-8"?>
<p:tagLst xmlns:p="http://schemas.openxmlformats.org/presentationml/2006/main">
  <p:tag name="AS_UNIQUEID" val="689"/>
</p:tagLst>
</file>

<file path=ppt/tags/tag139.xml><?xml version="1.0" encoding="utf-8"?>
<p:tagLst xmlns:p="http://schemas.openxmlformats.org/presentationml/2006/main">
  <p:tag name="AS_UNIQUEID" val="690"/>
</p:tagLst>
</file>

<file path=ppt/tags/tag14.xml><?xml version="1.0" encoding="utf-8"?>
<p:tagLst xmlns:p="http://schemas.openxmlformats.org/presentationml/2006/main">
  <p:tag name="TIMING" val="|54.1"/>
</p:tagLst>
</file>

<file path=ppt/tags/tag140.xml><?xml version="1.0" encoding="utf-8"?>
<p:tagLst xmlns:p="http://schemas.openxmlformats.org/presentationml/2006/main">
  <p:tag name="AS_UNIQUEID" val="691"/>
</p:tagLst>
</file>

<file path=ppt/tags/tag141.xml><?xml version="1.0" encoding="utf-8"?>
<p:tagLst xmlns:p="http://schemas.openxmlformats.org/presentationml/2006/main">
  <p:tag name="AS_UNIQUEID" val="692"/>
</p:tagLst>
</file>

<file path=ppt/tags/tag142.xml><?xml version="1.0" encoding="utf-8"?>
<p:tagLst xmlns:p="http://schemas.openxmlformats.org/presentationml/2006/main">
  <p:tag name="AS_UNIQUEID" val="693"/>
</p:tagLst>
</file>

<file path=ppt/tags/tag143.xml><?xml version="1.0" encoding="utf-8"?>
<p:tagLst xmlns:p="http://schemas.openxmlformats.org/presentationml/2006/main">
  <p:tag name="AS_UNIQUEID" val="694"/>
</p:tagLst>
</file>

<file path=ppt/tags/tag144.xml><?xml version="1.0" encoding="utf-8"?>
<p:tagLst xmlns:p="http://schemas.openxmlformats.org/presentationml/2006/main">
  <p:tag name="AS_UNIQUEID" val="695"/>
</p:tagLst>
</file>

<file path=ppt/tags/tag145.xml><?xml version="1.0" encoding="utf-8"?>
<p:tagLst xmlns:p="http://schemas.openxmlformats.org/presentationml/2006/main">
  <p:tag name="AS_UNIQUEID" val="696"/>
</p:tagLst>
</file>

<file path=ppt/tags/tag146.xml><?xml version="1.0" encoding="utf-8"?>
<p:tagLst xmlns:p="http://schemas.openxmlformats.org/presentationml/2006/main">
  <p:tag name="AS_UNIQUEID" val="697"/>
</p:tagLst>
</file>

<file path=ppt/tags/tag147.xml><?xml version="1.0" encoding="utf-8"?>
<p:tagLst xmlns:p="http://schemas.openxmlformats.org/presentationml/2006/main">
  <p:tag name="AS_UNIQUEID" val="698"/>
</p:tagLst>
</file>

<file path=ppt/tags/tag148.xml><?xml version="1.0" encoding="utf-8"?>
<p:tagLst xmlns:p="http://schemas.openxmlformats.org/presentationml/2006/main">
  <p:tag name="AS_UNIQUEID" val="699"/>
</p:tagLst>
</file>

<file path=ppt/tags/tag149.xml><?xml version="1.0" encoding="utf-8"?>
<p:tagLst xmlns:p="http://schemas.openxmlformats.org/presentationml/2006/main">
  <p:tag name="AS_UNIQUEID" val="700"/>
</p:tagLst>
</file>

<file path=ppt/tags/tag15.xml><?xml version="1.0" encoding="utf-8"?>
<p:tagLst xmlns:p="http://schemas.openxmlformats.org/presentationml/2006/main">
  <p:tag name="KSO_WM_UNIT_PLACING_PICTURE_USER_VIEWPORT" val="{&quot;height&quot;:5400,&quot;width&quot;:5400}"/>
</p:tagLst>
</file>

<file path=ppt/tags/tag150.xml><?xml version="1.0" encoding="utf-8"?>
<p:tagLst xmlns:p="http://schemas.openxmlformats.org/presentationml/2006/main">
  <p:tag name="AS_UNIQUEID" val="701"/>
</p:tagLst>
</file>

<file path=ppt/tags/tag151.xml><?xml version="1.0" encoding="utf-8"?>
<p:tagLst xmlns:p="http://schemas.openxmlformats.org/presentationml/2006/main">
  <p:tag name="AS_UNIQUEID" val="702"/>
</p:tagLst>
</file>

<file path=ppt/tags/tag152.xml><?xml version="1.0" encoding="utf-8"?>
<p:tagLst xmlns:p="http://schemas.openxmlformats.org/presentationml/2006/main">
  <p:tag name="AS_UNIQUEID" val="703"/>
</p:tagLst>
</file>

<file path=ppt/tags/tag153.xml><?xml version="1.0" encoding="utf-8"?>
<p:tagLst xmlns:p="http://schemas.openxmlformats.org/presentationml/2006/main">
  <p:tag name="AS_UNIQUEID" val="704"/>
</p:tagLst>
</file>

<file path=ppt/tags/tag154.xml><?xml version="1.0" encoding="utf-8"?>
<p:tagLst xmlns:p="http://schemas.openxmlformats.org/presentationml/2006/main">
  <p:tag name="AS_UNIQUEID" val="705"/>
</p:tagLst>
</file>

<file path=ppt/tags/tag155.xml><?xml version="1.0" encoding="utf-8"?>
<p:tagLst xmlns:p="http://schemas.openxmlformats.org/presentationml/2006/main">
  <p:tag name="AS_UNIQUEID" val="706"/>
</p:tagLst>
</file>

<file path=ppt/tags/tag156.xml><?xml version="1.0" encoding="utf-8"?>
<p:tagLst xmlns:p="http://schemas.openxmlformats.org/presentationml/2006/main">
  <p:tag name="AS_UNIQUEID" val="707"/>
</p:tagLst>
</file>

<file path=ppt/tags/tag157.xml><?xml version="1.0" encoding="utf-8"?>
<p:tagLst xmlns:p="http://schemas.openxmlformats.org/presentationml/2006/main">
  <p:tag name="AS_UNIQUEID" val="708"/>
</p:tagLst>
</file>

<file path=ppt/tags/tag158.xml><?xml version="1.0" encoding="utf-8"?>
<p:tagLst xmlns:p="http://schemas.openxmlformats.org/presentationml/2006/main">
  <p:tag name="AS_UNIQUEID" val="709"/>
</p:tagLst>
</file>

<file path=ppt/tags/tag159.xml><?xml version="1.0" encoding="utf-8"?>
<p:tagLst xmlns:p="http://schemas.openxmlformats.org/presentationml/2006/main">
  <p:tag name="AS_UNIQUEID" val="710"/>
</p:tagLst>
</file>

<file path=ppt/tags/tag16.xml><?xml version="1.0" encoding="utf-8"?>
<p:tagLst xmlns:p="http://schemas.openxmlformats.org/presentationml/2006/main">
  <p:tag name="AS_UNIQUEID" val="1388"/>
</p:tagLst>
</file>

<file path=ppt/tags/tag160.xml><?xml version="1.0" encoding="utf-8"?>
<p:tagLst xmlns:p="http://schemas.openxmlformats.org/presentationml/2006/main">
  <p:tag name="AS_UNIQUEID" val="711"/>
</p:tagLst>
</file>

<file path=ppt/tags/tag161.xml><?xml version="1.0" encoding="utf-8"?>
<p:tagLst xmlns:p="http://schemas.openxmlformats.org/presentationml/2006/main">
  <p:tag name="AS_UNIQUEID" val="712"/>
</p:tagLst>
</file>

<file path=ppt/tags/tag162.xml><?xml version="1.0" encoding="utf-8"?>
<p:tagLst xmlns:p="http://schemas.openxmlformats.org/presentationml/2006/main">
  <p:tag name="AS_UNIQUEID" val="1484"/>
</p:tagLst>
</file>

<file path=ppt/tags/tag163.xml><?xml version="1.0" encoding="utf-8"?>
<p:tagLst xmlns:p="http://schemas.openxmlformats.org/presentationml/2006/main">
  <p:tag name="AS_UNIQUEID" val="1485"/>
</p:tagLst>
</file>

<file path=ppt/tags/tag164.xml><?xml version="1.0" encoding="utf-8"?>
<p:tagLst xmlns:p="http://schemas.openxmlformats.org/presentationml/2006/main">
  <p:tag name="AS_UNIQUEID" val="664"/>
</p:tagLst>
</file>

<file path=ppt/tags/tag165.xml><?xml version="1.0" encoding="utf-8"?>
<p:tagLst xmlns:p="http://schemas.openxmlformats.org/presentationml/2006/main">
  <p:tag name="AS_UNIQUEID" val="665"/>
</p:tagLst>
</file>

<file path=ppt/tags/tag166.xml><?xml version="1.0" encoding="utf-8"?>
<p:tagLst xmlns:p="http://schemas.openxmlformats.org/presentationml/2006/main">
  <p:tag name="AS_UNIQUEID" val="666"/>
</p:tagLst>
</file>

<file path=ppt/tags/tag167.xml><?xml version="1.0" encoding="utf-8"?>
<p:tagLst xmlns:p="http://schemas.openxmlformats.org/presentationml/2006/main">
  <p:tag name="AS_UNIQUEID" val="942"/>
</p:tagLst>
</file>

<file path=ppt/tags/tag168.xml><?xml version="1.0" encoding="utf-8"?>
<p:tagLst xmlns:p="http://schemas.openxmlformats.org/presentationml/2006/main">
  <p:tag name="AS_UNIQUEID" val="943"/>
</p:tagLst>
</file>

<file path=ppt/tags/tag169.xml><?xml version="1.0" encoding="utf-8"?>
<p:tagLst xmlns:p="http://schemas.openxmlformats.org/presentationml/2006/main">
  <p:tag name="AS_UNIQUEID" val="944"/>
</p:tagLst>
</file>

<file path=ppt/tags/tag17.xml><?xml version="1.0" encoding="utf-8"?>
<p:tagLst xmlns:p="http://schemas.openxmlformats.org/presentationml/2006/main">
  <p:tag name="AS_UNIQUEID" val="912"/>
  <p:tag name="KSO_WM_UNIT_PLACING_PICTURE_USER_VIEWPORT" val="{&quot;height&quot;:8556.2283464566935,&quot;width&quot;:8673.8850393700777}"/>
</p:tagLst>
</file>

<file path=ppt/tags/tag170.xml><?xml version="1.0" encoding="utf-8"?>
<p:tagLst xmlns:p="http://schemas.openxmlformats.org/presentationml/2006/main">
  <p:tag name="AS_UNIQUEID" val="948"/>
</p:tagLst>
</file>

<file path=ppt/tags/tag171.xml><?xml version="1.0" encoding="utf-8"?>
<p:tagLst xmlns:p="http://schemas.openxmlformats.org/presentationml/2006/main">
  <p:tag name="AS_UNIQUEID" val="949"/>
</p:tagLst>
</file>

<file path=ppt/tags/tag172.xml><?xml version="1.0" encoding="utf-8"?>
<p:tagLst xmlns:p="http://schemas.openxmlformats.org/presentationml/2006/main">
  <p:tag name="AS_UNIQUEID" val="950"/>
</p:tagLst>
</file>

<file path=ppt/tags/tag173.xml><?xml version="1.0" encoding="utf-8"?>
<p:tagLst xmlns:p="http://schemas.openxmlformats.org/presentationml/2006/main">
  <p:tag name="AS_UNIQUEID" val="951"/>
</p:tagLst>
</file>

<file path=ppt/tags/tag174.xml><?xml version="1.0" encoding="utf-8"?>
<p:tagLst xmlns:p="http://schemas.openxmlformats.org/presentationml/2006/main">
  <p:tag name="AS_UNIQUEID" val="952"/>
</p:tagLst>
</file>

<file path=ppt/tags/tag175.xml><?xml version="1.0" encoding="utf-8"?>
<p:tagLst xmlns:p="http://schemas.openxmlformats.org/presentationml/2006/main">
  <p:tag name="AS_UNIQUEID" val="953"/>
</p:tagLst>
</file>

<file path=ppt/tags/tag176.xml><?xml version="1.0" encoding="utf-8"?>
<p:tagLst xmlns:p="http://schemas.openxmlformats.org/presentationml/2006/main">
  <p:tag name="AS_UNIQUEID" val="954"/>
</p:tagLst>
</file>

<file path=ppt/tags/tag177.xml><?xml version="1.0" encoding="utf-8"?>
<p:tagLst xmlns:p="http://schemas.openxmlformats.org/presentationml/2006/main">
  <p:tag name="AS_UNIQUEID" val="955"/>
</p:tagLst>
</file>

<file path=ppt/tags/tag178.xml><?xml version="1.0" encoding="utf-8"?>
<p:tagLst xmlns:p="http://schemas.openxmlformats.org/presentationml/2006/main">
  <p:tag name="AS_UNIQUEID" val="956"/>
</p:tagLst>
</file>

<file path=ppt/tags/tag179.xml><?xml version="1.0" encoding="utf-8"?>
<p:tagLst xmlns:p="http://schemas.openxmlformats.org/presentationml/2006/main">
  <p:tag name="AS_UNIQUEID" val="957"/>
</p:tagLst>
</file>

<file path=ppt/tags/tag18.xml><?xml version="1.0" encoding="utf-8"?>
<p:tagLst xmlns:p="http://schemas.openxmlformats.org/presentationml/2006/main">
  <p:tag name="AS_UNIQUEID" val="1350"/>
</p:tagLst>
</file>

<file path=ppt/tags/tag180.xml><?xml version="1.0" encoding="utf-8"?>
<p:tagLst xmlns:p="http://schemas.openxmlformats.org/presentationml/2006/main">
  <p:tag name="AS_UNIQUEID" val="958"/>
</p:tagLst>
</file>

<file path=ppt/tags/tag181.xml><?xml version="1.0" encoding="utf-8"?>
<p:tagLst xmlns:p="http://schemas.openxmlformats.org/presentationml/2006/main">
  <p:tag name="AS_UNIQUEID" val="959"/>
</p:tagLst>
</file>

<file path=ppt/tags/tag182.xml><?xml version="1.0" encoding="utf-8"?>
<p:tagLst xmlns:p="http://schemas.openxmlformats.org/presentationml/2006/main">
  <p:tag name="AS_UNIQUEID" val="960"/>
</p:tagLst>
</file>

<file path=ppt/tags/tag183.xml><?xml version="1.0" encoding="utf-8"?>
<p:tagLst xmlns:p="http://schemas.openxmlformats.org/presentationml/2006/main">
  <p:tag name="AS_UNIQUEID" val="961"/>
</p:tagLst>
</file>

<file path=ppt/tags/tag184.xml><?xml version="1.0" encoding="utf-8"?>
<p:tagLst xmlns:p="http://schemas.openxmlformats.org/presentationml/2006/main">
  <p:tag name="AS_UNIQUEID" val="962"/>
</p:tagLst>
</file>

<file path=ppt/tags/tag185.xml><?xml version="1.0" encoding="utf-8"?>
<p:tagLst xmlns:p="http://schemas.openxmlformats.org/presentationml/2006/main">
  <p:tag name="AS_UNIQUEID" val="963"/>
</p:tagLst>
</file>

<file path=ppt/tags/tag186.xml><?xml version="1.0" encoding="utf-8"?>
<p:tagLst xmlns:p="http://schemas.openxmlformats.org/presentationml/2006/main">
  <p:tag name="AS_UNIQUEID" val="964"/>
</p:tagLst>
</file>

<file path=ppt/tags/tag187.xml><?xml version="1.0" encoding="utf-8"?>
<p:tagLst xmlns:p="http://schemas.openxmlformats.org/presentationml/2006/main">
  <p:tag name="AS_UNIQUEID" val="965"/>
</p:tagLst>
</file>

<file path=ppt/tags/tag188.xml><?xml version="1.0" encoding="utf-8"?>
<p:tagLst xmlns:p="http://schemas.openxmlformats.org/presentationml/2006/main">
  <p:tag name="AS_UNIQUEID" val="966"/>
</p:tagLst>
</file>

<file path=ppt/tags/tag189.xml><?xml version="1.0" encoding="utf-8"?>
<p:tagLst xmlns:p="http://schemas.openxmlformats.org/presentationml/2006/main">
  <p:tag name="AS_UNIQUEID" val="967"/>
</p:tagLst>
</file>

<file path=ppt/tags/tag19.xml><?xml version="1.0" encoding="utf-8"?>
<p:tagLst xmlns:p="http://schemas.openxmlformats.org/presentationml/2006/main">
  <p:tag name="AS_UNIQUEID" val="1351"/>
</p:tagLst>
</file>

<file path=ppt/tags/tag190.xml><?xml version="1.0" encoding="utf-8"?>
<p:tagLst xmlns:p="http://schemas.openxmlformats.org/presentationml/2006/main">
  <p:tag name="AS_UNIQUEID" val="968"/>
</p:tagLst>
</file>

<file path=ppt/tags/tag191.xml><?xml version="1.0" encoding="utf-8"?>
<p:tagLst xmlns:p="http://schemas.openxmlformats.org/presentationml/2006/main">
  <p:tag name="AS_UNIQUEID" val="969"/>
</p:tagLst>
</file>

<file path=ppt/tags/tag192.xml><?xml version="1.0" encoding="utf-8"?>
<p:tagLst xmlns:p="http://schemas.openxmlformats.org/presentationml/2006/main">
  <p:tag name="AS_UNIQUEID" val="970"/>
</p:tagLst>
</file>

<file path=ppt/tags/tag193.xml><?xml version="1.0" encoding="utf-8"?>
<p:tagLst xmlns:p="http://schemas.openxmlformats.org/presentationml/2006/main">
  <p:tag name="AS_UNIQUEID" val="971"/>
</p:tagLst>
</file>

<file path=ppt/tags/tag194.xml><?xml version="1.0" encoding="utf-8"?>
<p:tagLst xmlns:p="http://schemas.openxmlformats.org/presentationml/2006/main">
  <p:tag name="AS_UNIQUEID" val="1484"/>
</p:tagLst>
</file>

<file path=ppt/tags/tag195.xml><?xml version="1.0" encoding="utf-8"?>
<p:tagLst xmlns:p="http://schemas.openxmlformats.org/presentationml/2006/main">
  <p:tag name="AS_UNIQUEID" val="1489"/>
</p:tagLst>
</file>

<file path=ppt/tags/tag196.xml><?xml version="1.0" encoding="utf-8"?>
<p:tagLst xmlns:p="http://schemas.openxmlformats.org/presentationml/2006/main">
  <p:tag name="AS_UNIQUEID" val="1490"/>
</p:tagLst>
</file>

<file path=ppt/tags/tag197.xml><?xml version="1.0" encoding="utf-8"?>
<p:tagLst xmlns:p="http://schemas.openxmlformats.org/presentationml/2006/main">
  <p:tag name="AS_UNIQUEID" val="1491"/>
</p:tagLst>
</file>

<file path=ppt/tags/tag198.xml><?xml version="1.0" encoding="utf-8"?>
<p:tagLst xmlns:p="http://schemas.openxmlformats.org/presentationml/2006/main">
  <p:tag name="AS_UNIQUEID" val="1492"/>
</p:tagLst>
</file>

<file path=ppt/tags/tag199.xml><?xml version="1.0" encoding="utf-8"?>
<p:tagLst xmlns:p="http://schemas.openxmlformats.org/presentationml/2006/main">
  <p:tag name="AS_UNIQUEID" val="1493"/>
</p:tagLst>
</file>

<file path=ppt/tags/tag2.xml><?xml version="1.0" encoding="utf-8"?>
<p:tagLst xmlns:p="http://schemas.openxmlformats.org/presentationml/2006/main">
  <p:tag name="AS_UNIQUEID" val="13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0.xml><?xml version="1.0" encoding="utf-8"?>
<p:tagLst xmlns:p="http://schemas.openxmlformats.org/presentationml/2006/main">
  <p:tag name="AS_UNIQUEID" val="912"/>
  <p:tag name="KSO_WM_UNIT_PLACING_PICTURE_USER_VIEWPORT" val="{&quot;height&quot;:8556.2283464566935,&quot;width&quot;:8673.8850393700777}"/>
</p:tagLst>
</file>

<file path=ppt/tags/tag200.xml><?xml version="1.0" encoding="utf-8"?>
<p:tagLst xmlns:p="http://schemas.openxmlformats.org/presentationml/2006/main">
  <p:tag name="AS_UNIQUEID" val="1494"/>
</p:tagLst>
</file>

<file path=ppt/tags/tag201.xml><?xml version="1.0" encoding="utf-8"?>
<p:tagLst xmlns:p="http://schemas.openxmlformats.org/presentationml/2006/main">
  <p:tag name="AS_UNIQUEID" val="1495"/>
</p:tagLst>
</file>

<file path=ppt/tags/tag202.xml><?xml version="1.0" encoding="utf-8"?>
<p:tagLst xmlns:p="http://schemas.openxmlformats.org/presentationml/2006/main">
  <p:tag name="AS_UNIQUEID" val="1496"/>
</p:tagLst>
</file>

<file path=ppt/tags/tag203.xml><?xml version="1.0" encoding="utf-8"?>
<p:tagLst xmlns:p="http://schemas.openxmlformats.org/presentationml/2006/main">
  <p:tag name="AS_UNIQUEID" val="1497"/>
</p:tagLst>
</file>

<file path=ppt/tags/tag204.xml><?xml version="1.0" encoding="utf-8"?>
<p:tagLst xmlns:p="http://schemas.openxmlformats.org/presentationml/2006/main">
  <p:tag name="AS_UNIQUEID" val="1502"/>
</p:tagLst>
</file>

<file path=ppt/tags/tag205.xml><?xml version="1.0" encoding="utf-8"?>
<p:tagLst xmlns:p="http://schemas.openxmlformats.org/presentationml/2006/main">
  <p:tag name="AS_UNIQUEID" val="1503"/>
</p:tagLst>
</file>

<file path=ppt/tags/tag206.xml><?xml version="1.0" encoding="utf-8"?>
<p:tagLst xmlns:p="http://schemas.openxmlformats.org/presentationml/2006/main">
  <p:tag name="AS_UNIQUEID" val="1504"/>
</p:tagLst>
</file>

<file path=ppt/tags/tag207.xml><?xml version="1.0" encoding="utf-8"?>
<p:tagLst xmlns:p="http://schemas.openxmlformats.org/presentationml/2006/main">
  <p:tag name="AS_UNIQUEID" val="1505"/>
</p:tagLst>
</file>

<file path=ppt/tags/tag208.xml><?xml version="1.0" encoding="utf-8"?>
<p:tagLst xmlns:p="http://schemas.openxmlformats.org/presentationml/2006/main">
  <p:tag name="AS_UNIQUEID" val="1506"/>
</p:tagLst>
</file>

<file path=ppt/tags/tag209.xml><?xml version="1.0" encoding="utf-8"?>
<p:tagLst xmlns:p="http://schemas.openxmlformats.org/presentationml/2006/main">
  <p:tag name="AS_UNIQUEID" val="1507"/>
</p:tagLst>
</file>

<file path=ppt/tags/tag21.xml><?xml version="1.0" encoding="utf-8"?>
<p:tagLst xmlns:p="http://schemas.openxmlformats.org/presentationml/2006/main">
  <p:tag name="AS_UNIQUEID" val="1359"/>
</p:tagLst>
</file>

<file path=ppt/tags/tag210.xml><?xml version="1.0" encoding="utf-8"?>
<p:tagLst xmlns:p="http://schemas.openxmlformats.org/presentationml/2006/main">
  <p:tag name="AS_UNIQUEID" val="1508"/>
</p:tagLst>
</file>

<file path=ppt/tags/tag211.xml><?xml version="1.0" encoding="utf-8"?>
<p:tagLst xmlns:p="http://schemas.openxmlformats.org/presentationml/2006/main">
  <p:tag name="AS_UNIQUEID" val="1509"/>
</p:tagLst>
</file>

<file path=ppt/tags/tag212.xml><?xml version="1.0" encoding="utf-8"?>
<p:tagLst xmlns:p="http://schemas.openxmlformats.org/presentationml/2006/main">
  <p:tag name="AS_UNIQUEID" val="1510"/>
</p:tagLst>
</file>

<file path=ppt/tags/tag213.xml><?xml version="1.0" encoding="utf-8"?>
<p:tagLst xmlns:p="http://schemas.openxmlformats.org/presentationml/2006/main">
  <p:tag name="AS_UNIQUEID" val="1511"/>
</p:tagLst>
</file>

<file path=ppt/tags/tag214.xml><?xml version="1.0" encoding="utf-8"?>
<p:tagLst xmlns:p="http://schemas.openxmlformats.org/presentationml/2006/main">
  <p:tag name="AS_UNIQUEID" val="1512"/>
</p:tagLst>
</file>

<file path=ppt/tags/tag215.xml><?xml version="1.0" encoding="utf-8"?>
<p:tagLst xmlns:p="http://schemas.openxmlformats.org/presentationml/2006/main">
  <p:tag name="AS_UNIQUEID" val="1513"/>
</p:tagLst>
</file>

<file path=ppt/tags/tag216.xml><?xml version="1.0" encoding="utf-8"?>
<p:tagLst xmlns:p="http://schemas.openxmlformats.org/presentationml/2006/main">
  <p:tag name="AS_UNIQUEID" val="1514"/>
</p:tagLst>
</file>

<file path=ppt/tags/tag217.xml><?xml version="1.0" encoding="utf-8"?>
<p:tagLst xmlns:p="http://schemas.openxmlformats.org/presentationml/2006/main">
  <p:tag name="AS_UNIQUEID" val="1484"/>
</p:tagLst>
</file>

<file path=ppt/tags/tag218.xml><?xml version="1.0" encoding="utf-8"?>
<p:tagLst xmlns:p="http://schemas.openxmlformats.org/presentationml/2006/main">
  <p:tag name="AS_UNIQUEID" val="1516"/>
</p:tagLst>
</file>

<file path=ppt/tags/tag219.xml><?xml version="1.0" encoding="utf-8"?>
<p:tagLst xmlns:p="http://schemas.openxmlformats.org/presentationml/2006/main">
  <p:tag name="AS_UNIQUEID" val="1517"/>
</p:tagLst>
</file>

<file path=ppt/tags/tag22.xml><?xml version="1.0" encoding="utf-8"?>
<p:tagLst xmlns:p="http://schemas.openxmlformats.org/presentationml/2006/main">
  <p:tag name="AS_UNIQUEID" val="1361"/>
</p:tagLst>
</file>

<file path=ppt/tags/tag220.xml><?xml version="1.0" encoding="utf-8"?>
<p:tagLst xmlns:p="http://schemas.openxmlformats.org/presentationml/2006/main">
  <p:tag name="AS_UNIQUEID" val="1518"/>
</p:tagLst>
</file>

<file path=ppt/tags/tag221.xml><?xml version="1.0" encoding="utf-8"?>
<p:tagLst xmlns:p="http://schemas.openxmlformats.org/presentationml/2006/main">
  <p:tag name="AS_UNIQUEID" val="1519"/>
</p:tagLst>
</file>

<file path=ppt/tags/tag222.xml><?xml version="1.0" encoding="utf-8"?>
<p:tagLst xmlns:p="http://schemas.openxmlformats.org/presentationml/2006/main">
  <p:tag name="AS_UNIQUEID" val="1520"/>
</p:tagLst>
</file>

<file path=ppt/tags/tag223.xml><?xml version="1.0" encoding="utf-8"?>
<p:tagLst xmlns:p="http://schemas.openxmlformats.org/presentationml/2006/main">
  <p:tag name="AS_UNIQUEID" val="1521"/>
</p:tagLst>
</file>

<file path=ppt/tags/tag224.xml><?xml version="1.0" encoding="utf-8"?>
<p:tagLst xmlns:p="http://schemas.openxmlformats.org/presentationml/2006/main">
  <p:tag name="AS_UNIQUEID" val="1522"/>
</p:tagLst>
</file>

<file path=ppt/tags/tag225.xml><?xml version="1.0" encoding="utf-8"?>
<p:tagLst xmlns:p="http://schemas.openxmlformats.org/presentationml/2006/main">
  <p:tag name="AS_UNIQUEID" val="1529"/>
</p:tagLst>
</file>

<file path=ppt/tags/tag226.xml><?xml version="1.0" encoding="utf-8"?>
<p:tagLst xmlns:p="http://schemas.openxmlformats.org/presentationml/2006/main">
  <p:tag name="AS_UNIQUEID" val="1084"/>
</p:tagLst>
</file>

<file path=ppt/tags/tag227.xml><?xml version="1.0" encoding="utf-8"?>
<p:tagLst xmlns:p="http://schemas.openxmlformats.org/presentationml/2006/main">
  <p:tag name="AS_UNIQUEID" val="1484"/>
</p:tagLst>
</file>

<file path=ppt/tags/tag228.xml><?xml version="1.0" encoding="utf-8"?>
<p:tagLst xmlns:p="http://schemas.openxmlformats.org/presentationml/2006/main">
  <p:tag name="AS_UNIQUEID" val="1084"/>
</p:tagLst>
</file>

<file path=ppt/tags/tag229.xml><?xml version="1.0" encoding="utf-8"?>
<p:tagLst xmlns:p="http://schemas.openxmlformats.org/presentationml/2006/main">
  <p:tag name="KSO_WM_UNIT_PLACING_PICTURE_USER_VIEWPORT" val="{&quot;height&quot;:7128,&quot;width&quot;:9503}"/>
</p:tagLst>
</file>

<file path=ppt/tags/tag23.xml><?xml version="1.0" encoding="utf-8"?>
<p:tagLst xmlns:p="http://schemas.openxmlformats.org/presentationml/2006/main">
  <p:tag name="AS_UNIQUEID" val="1388"/>
</p:tagLst>
</file>

<file path=ppt/tags/tag230.xml><?xml version="1.0" encoding="utf-8"?>
<p:tagLst xmlns:p="http://schemas.openxmlformats.org/presentationml/2006/main">
  <p:tag name="AS_UNIQUEID" val="1568"/>
</p:tagLst>
</file>

<file path=ppt/tags/tag231.xml><?xml version="1.0" encoding="utf-8"?>
<p:tagLst xmlns:p="http://schemas.openxmlformats.org/presentationml/2006/main">
  <p:tag name="AS_UNIQUEID" val="1569"/>
</p:tagLst>
</file>

<file path=ppt/tags/tag232.xml><?xml version="1.0" encoding="utf-8"?>
<p:tagLst xmlns:p="http://schemas.openxmlformats.org/presentationml/2006/main">
  <p:tag name="AS_UNIQUEID" val="1570"/>
</p:tagLst>
</file>

<file path=ppt/tags/tag233.xml><?xml version="1.0" encoding="utf-8"?>
<p:tagLst xmlns:p="http://schemas.openxmlformats.org/presentationml/2006/main">
  <p:tag name="AS_UNIQUEID" val="1571"/>
</p:tagLst>
</file>

<file path=ppt/tags/tag234.xml><?xml version="1.0" encoding="utf-8"?>
<p:tagLst xmlns:p="http://schemas.openxmlformats.org/presentationml/2006/main">
  <p:tag name="AS_UNIQUEID" val="1572"/>
</p:tagLst>
</file>

<file path=ppt/tags/tag235.xml><?xml version="1.0" encoding="utf-8"?>
<p:tagLst xmlns:p="http://schemas.openxmlformats.org/presentationml/2006/main">
  <p:tag name="AS_UNIQUEID" val="1573"/>
</p:tagLst>
</file>

<file path=ppt/tags/tag236.xml><?xml version="1.0" encoding="utf-8"?>
<p:tagLst xmlns:p="http://schemas.openxmlformats.org/presentationml/2006/main">
  <p:tag name="AS_UNIQUEID" val="1574"/>
</p:tagLst>
</file>

<file path=ppt/tags/tag237.xml><?xml version="1.0" encoding="utf-8"?>
<p:tagLst xmlns:p="http://schemas.openxmlformats.org/presentationml/2006/main">
  <p:tag name="AS_UNIQUEID" val="1575"/>
</p:tagLst>
</file>

<file path=ppt/tags/tag238.xml><?xml version="1.0" encoding="utf-8"?>
<p:tagLst xmlns:p="http://schemas.openxmlformats.org/presentationml/2006/main">
  <p:tag name="AS_UNIQUEID" val="1576"/>
</p:tagLst>
</file>

<file path=ppt/tags/tag239.xml><?xml version="1.0" encoding="utf-8"?>
<p:tagLst xmlns:p="http://schemas.openxmlformats.org/presentationml/2006/main">
  <p:tag name="AS_UNIQUEID" val="1581"/>
</p:tagLst>
</file>

<file path=ppt/tags/tag24.xml><?xml version="1.0" encoding="utf-8"?>
<p:tagLst xmlns:p="http://schemas.openxmlformats.org/presentationml/2006/main">
  <p:tag name="AS_UNIQUEID" val="1365"/>
</p:tagLst>
</file>

<file path=ppt/tags/tag240.xml><?xml version="1.0" encoding="utf-8"?>
<p:tagLst xmlns:p="http://schemas.openxmlformats.org/presentationml/2006/main">
  <p:tag name="AS_UNIQUEID" val="1202"/>
</p:tagLst>
</file>

<file path=ppt/tags/tag241.xml><?xml version="1.0" encoding="utf-8"?>
<p:tagLst xmlns:p="http://schemas.openxmlformats.org/presentationml/2006/main">
  <p:tag name="AS_UNIQUEID" val="1236"/>
</p:tagLst>
</file>

<file path=ppt/tags/tag242.xml><?xml version="1.0" encoding="utf-8"?>
<p:tagLst xmlns:p="http://schemas.openxmlformats.org/presentationml/2006/main">
  <p:tag name="AS_UNIQUEID" val="1203"/>
</p:tagLst>
</file>

<file path=ppt/tags/tag243.xml><?xml version="1.0" encoding="utf-8"?>
<p:tagLst xmlns:p="http://schemas.openxmlformats.org/presentationml/2006/main">
  <p:tag name="AS_UNIQUEID" val="1484"/>
</p:tagLst>
</file>

<file path=ppt/tags/tag244.xml><?xml version="1.0" encoding="utf-8"?>
<p:tagLst xmlns:p="http://schemas.openxmlformats.org/presentationml/2006/main">
  <p:tag name="AS_UNIQUEID" val="1564"/>
</p:tagLst>
</file>

<file path=ppt/tags/tag245.xml><?xml version="1.0" encoding="utf-8"?>
<p:tagLst xmlns:p="http://schemas.openxmlformats.org/presentationml/2006/main">
  <p:tag name="AS_UNIQUEID" val="1565"/>
</p:tagLst>
</file>

<file path=ppt/tags/tag246.xml><?xml version="1.0" encoding="utf-8"?>
<p:tagLst xmlns:p="http://schemas.openxmlformats.org/presentationml/2006/main">
  <p:tag name="AS_UNIQUEID" val="1566"/>
</p:tagLst>
</file>

<file path=ppt/tags/tag247.xml><?xml version="1.0" encoding="utf-8"?>
<p:tagLst xmlns:p="http://schemas.openxmlformats.org/presentationml/2006/main">
  <p:tag name="AS_UNIQUEID" val="1532"/>
</p:tagLst>
</file>

<file path=ppt/tags/tag248.xml><?xml version="1.0" encoding="utf-8"?>
<p:tagLst xmlns:p="http://schemas.openxmlformats.org/presentationml/2006/main">
  <p:tag name="AS_UNIQUEID" val="1533"/>
</p:tagLst>
</file>

<file path=ppt/tags/tag249.xml><?xml version="1.0" encoding="utf-8"?>
<p:tagLst xmlns:p="http://schemas.openxmlformats.org/presentationml/2006/main">
  <p:tag name="AS_UNIQUEID" val="1534"/>
</p:tagLst>
</file>

<file path=ppt/tags/tag25.xml><?xml version="1.0" encoding="utf-8"?>
<p:tagLst xmlns:p="http://schemas.openxmlformats.org/presentationml/2006/main">
  <p:tag name="AS_UNIQUEID" val="1388"/>
</p:tagLst>
</file>

<file path=ppt/tags/tag250.xml><?xml version="1.0" encoding="utf-8"?>
<p:tagLst xmlns:p="http://schemas.openxmlformats.org/presentationml/2006/main">
  <p:tag name="AS_UNIQUEID" val="1535"/>
</p:tagLst>
</file>

<file path=ppt/tags/tag251.xml><?xml version="1.0" encoding="utf-8"?>
<p:tagLst xmlns:p="http://schemas.openxmlformats.org/presentationml/2006/main">
  <p:tag name="AS_UNIQUEID" val="1536"/>
</p:tagLst>
</file>

<file path=ppt/tags/tag252.xml><?xml version="1.0" encoding="utf-8"?>
<p:tagLst xmlns:p="http://schemas.openxmlformats.org/presentationml/2006/main">
  <p:tag name="AS_UNIQUEID" val="1537"/>
</p:tagLst>
</file>

<file path=ppt/tags/tag253.xml><?xml version="1.0" encoding="utf-8"?>
<p:tagLst xmlns:p="http://schemas.openxmlformats.org/presentationml/2006/main">
  <p:tag name="AS_UNIQUEID" val="1538"/>
</p:tagLst>
</file>

<file path=ppt/tags/tag254.xml><?xml version="1.0" encoding="utf-8"?>
<p:tagLst xmlns:p="http://schemas.openxmlformats.org/presentationml/2006/main">
  <p:tag name="AS_UNIQUEID" val="1539"/>
</p:tagLst>
</file>

<file path=ppt/tags/tag255.xml><?xml version="1.0" encoding="utf-8"?>
<p:tagLst xmlns:p="http://schemas.openxmlformats.org/presentationml/2006/main">
  <p:tag name="AS_UNIQUEID" val="1540"/>
</p:tagLst>
</file>

<file path=ppt/tags/tag256.xml><?xml version="1.0" encoding="utf-8"?>
<p:tagLst xmlns:p="http://schemas.openxmlformats.org/presentationml/2006/main">
  <p:tag name="AS_UNIQUEID" val="1541"/>
</p:tagLst>
</file>

<file path=ppt/tags/tag257.xml><?xml version="1.0" encoding="utf-8"?>
<p:tagLst xmlns:p="http://schemas.openxmlformats.org/presentationml/2006/main">
  <p:tag name="AS_UNIQUEID" val="1542"/>
</p:tagLst>
</file>

<file path=ppt/tags/tag258.xml><?xml version="1.0" encoding="utf-8"?>
<p:tagLst xmlns:p="http://schemas.openxmlformats.org/presentationml/2006/main">
  <p:tag name="AS_UNIQUEID" val="1543"/>
</p:tagLst>
</file>

<file path=ppt/tags/tag259.xml><?xml version="1.0" encoding="utf-8"?>
<p:tagLst xmlns:p="http://schemas.openxmlformats.org/presentationml/2006/main">
  <p:tag name="AS_UNIQUEID" val="1544"/>
</p:tagLst>
</file>

<file path=ppt/tags/tag26.xml><?xml version="1.0" encoding="utf-8"?>
<p:tagLst xmlns:p="http://schemas.openxmlformats.org/presentationml/2006/main">
  <p:tag name="AS_UNIQUEID" val="249"/>
</p:tagLst>
</file>

<file path=ppt/tags/tag260.xml><?xml version="1.0" encoding="utf-8"?>
<p:tagLst xmlns:p="http://schemas.openxmlformats.org/presentationml/2006/main">
  <p:tag name="AS_UNIQUEID" val="1545"/>
</p:tagLst>
</file>

<file path=ppt/tags/tag261.xml><?xml version="1.0" encoding="utf-8"?>
<p:tagLst xmlns:p="http://schemas.openxmlformats.org/presentationml/2006/main">
  <p:tag name="AS_UNIQUEID" val="1484"/>
</p:tagLst>
</file>

<file path=ppt/tags/tag262.xml><?xml version="1.0" encoding="utf-8"?>
<p:tagLst xmlns:p="http://schemas.openxmlformats.org/presentationml/2006/main">
  <p:tag name="AS_UNIQUEID" val="1595"/>
</p:tagLst>
</file>

<file path=ppt/tags/tag263.xml><?xml version="1.0" encoding="utf-8"?>
<p:tagLst xmlns:p="http://schemas.openxmlformats.org/presentationml/2006/main">
  <p:tag name="AS_UNIQUEID" val="1597"/>
</p:tagLst>
</file>

<file path=ppt/tags/tag264.xml><?xml version="1.0" encoding="utf-8"?>
<p:tagLst xmlns:p="http://schemas.openxmlformats.org/presentationml/2006/main">
  <p:tag name="AS_UNIQUEID" val="1598"/>
</p:tagLst>
</file>

<file path=ppt/tags/tag265.xml><?xml version="1.0" encoding="utf-8"?>
<p:tagLst xmlns:p="http://schemas.openxmlformats.org/presentationml/2006/main">
  <p:tag name="AS_UNIQUEID" val="1602"/>
</p:tagLst>
</file>

<file path=ppt/tags/tag266.xml><?xml version="1.0" encoding="utf-8"?>
<p:tagLst xmlns:p="http://schemas.openxmlformats.org/presentationml/2006/main">
  <p:tag name="AS_UNIQUEID" val="1484"/>
</p:tagLst>
</file>

<file path=ppt/tags/tag267.xml><?xml version="1.0" encoding="utf-8"?>
<p:tagLst xmlns:p="http://schemas.openxmlformats.org/presentationml/2006/main">
  <p:tag name="AS_UNIQUEID" val="1591"/>
</p:tagLst>
</file>

<file path=ppt/tags/tag268.xml><?xml version="1.0" encoding="utf-8"?>
<p:tagLst xmlns:p="http://schemas.openxmlformats.org/presentationml/2006/main">
  <p:tag name="AS_UNIQUEID" val="1592"/>
</p:tagLst>
</file>

<file path=ppt/tags/tag269.xml><?xml version="1.0" encoding="utf-8"?>
<p:tagLst xmlns:p="http://schemas.openxmlformats.org/presentationml/2006/main">
  <p:tag name="AS_UNIQUEID" val="1593"/>
</p:tagLst>
</file>

<file path=ppt/tags/tag27.xml><?xml version="1.0" encoding="utf-8"?>
<p:tagLst xmlns:p="http://schemas.openxmlformats.org/presentationml/2006/main">
  <p:tag name="AS_UNIQUEID" val="250"/>
</p:tagLst>
</file>

<file path=ppt/tags/tag270.xml><?xml version="1.0" encoding="utf-8"?>
<p:tagLst xmlns:p="http://schemas.openxmlformats.org/presentationml/2006/main">
  <p:tag name="AS_UNIQUEID" val="1604"/>
</p:tagLst>
</file>

<file path=ppt/tags/tag271.xml><?xml version="1.0" encoding="utf-8"?>
<p:tagLst xmlns:p="http://schemas.openxmlformats.org/presentationml/2006/main">
  <p:tag name="AS_UNIQUEID" val="1605"/>
</p:tagLst>
</file>

<file path=ppt/tags/tag272.xml><?xml version="1.0" encoding="utf-8"?>
<p:tagLst xmlns:p="http://schemas.openxmlformats.org/presentationml/2006/main">
  <p:tag name="AS_UNIQUEID" val="1484"/>
</p:tagLst>
</file>

<file path=ppt/tags/tag273.xml><?xml version="1.0" encoding="utf-8"?>
<p:tagLst xmlns:p="http://schemas.openxmlformats.org/presentationml/2006/main">
  <p:tag name="AS_UNIQUEID" val="1610"/>
</p:tagLst>
</file>

<file path=ppt/tags/tag274.xml><?xml version="1.0" encoding="utf-8"?>
<p:tagLst xmlns:p="http://schemas.openxmlformats.org/presentationml/2006/main">
  <p:tag name="AS_UNIQUEID" val="1611"/>
</p:tagLst>
</file>

<file path=ppt/tags/tag275.xml><?xml version="1.0" encoding="utf-8"?>
<p:tagLst xmlns:p="http://schemas.openxmlformats.org/presentationml/2006/main">
  <p:tag name="AS_UNIQUEID" val="1612"/>
</p:tagLst>
</file>

<file path=ppt/tags/tag276.xml><?xml version="1.0" encoding="utf-8"?>
<p:tagLst xmlns:p="http://schemas.openxmlformats.org/presentationml/2006/main">
  <p:tag name="AS_UNIQUEID" val="1613"/>
</p:tagLst>
</file>

<file path=ppt/tags/tag277.xml><?xml version="1.0" encoding="utf-8"?>
<p:tagLst xmlns:p="http://schemas.openxmlformats.org/presentationml/2006/main">
  <p:tag name="AS_UNIQUEID" val="1614"/>
</p:tagLst>
</file>

<file path=ppt/tags/tag278.xml><?xml version="1.0" encoding="utf-8"?>
<p:tagLst xmlns:p="http://schemas.openxmlformats.org/presentationml/2006/main">
  <p:tag name="AS_UNIQUEID" val="1615"/>
</p:tagLst>
</file>

<file path=ppt/tags/tag279.xml><?xml version="1.0" encoding="utf-8"?>
<p:tagLst xmlns:p="http://schemas.openxmlformats.org/presentationml/2006/main">
  <p:tag name="AS_UNIQUEID" val="1616"/>
</p:tagLst>
</file>

<file path=ppt/tags/tag28.xml><?xml version="1.0" encoding="utf-8"?>
<p:tagLst xmlns:p="http://schemas.openxmlformats.org/presentationml/2006/main">
  <p:tag name="AS_UNIQUEID" val="251"/>
</p:tagLst>
</file>

<file path=ppt/tags/tag280.xml><?xml version="1.0" encoding="utf-8"?>
<p:tagLst xmlns:p="http://schemas.openxmlformats.org/presentationml/2006/main">
  <p:tag name="AS_UNIQUEID" val="1617"/>
</p:tagLst>
</file>

<file path=ppt/tags/tag281.xml><?xml version="1.0" encoding="utf-8"?>
<p:tagLst xmlns:p="http://schemas.openxmlformats.org/presentationml/2006/main">
  <p:tag name="AS_UNIQUEID" val="1618"/>
</p:tagLst>
</file>

<file path=ppt/tags/tag282.xml><?xml version="1.0" encoding="utf-8"?>
<p:tagLst xmlns:p="http://schemas.openxmlformats.org/presentationml/2006/main">
  <p:tag name="AS_UNIQUEID" val="1619"/>
</p:tagLst>
</file>

<file path=ppt/tags/tag283.xml><?xml version="1.0" encoding="utf-8"?>
<p:tagLst xmlns:p="http://schemas.openxmlformats.org/presentationml/2006/main">
  <p:tag name="AS_UNIQUEID" val="1620"/>
</p:tagLst>
</file>

<file path=ppt/tags/tag284.xml><?xml version="1.0" encoding="utf-8"?>
<p:tagLst xmlns:p="http://schemas.openxmlformats.org/presentationml/2006/main">
  <p:tag name="AS_UNIQUEID" val="1621"/>
</p:tagLst>
</file>

<file path=ppt/tags/tag285.xml><?xml version="1.0" encoding="utf-8"?>
<p:tagLst xmlns:p="http://schemas.openxmlformats.org/presentationml/2006/main">
  <p:tag name="AS_UNIQUEID" val="1622"/>
</p:tagLst>
</file>

<file path=ppt/tags/tag286.xml><?xml version="1.0" encoding="utf-8"?>
<p:tagLst xmlns:p="http://schemas.openxmlformats.org/presentationml/2006/main">
  <p:tag name="AS_UNIQUEID" val="1623"/>
</p:tagLst>
</file>

<file path=ppt/tags/tag287.xml><?xml version="1.0" encoding="utf-8"?>
<p:tagLst xmlns:p="http://schemas.openxmlformats.org/presentationml/2006/main">
  <p:tag name="AS_UNIQUEID" val="1624"/>
</p:tagLst>
</file>

<file path=ppt/tags/tag288.xml><?xml version="1.0" encoding="utf-8"?>
<p:tagLst xmlns:p="http://schemas.openxmlformats.org/presentationml/2006/main">
  <p:tag name="AS_UNIQUEID" val="1484"/>
</p:tagLst>
</file>

<file path=ppt/tags/tag289.xml><?xml version="1.0" encoding="utf-8"?>
<p:tagLst xmlns:p="http://schemas.openxmlformats.org/presentationml/2006/main">
  <p:tag name="AS_UNIQUEID" val="1626"/>
</p:tagLst>
</file>

<file path=ppt/tags/tag29.xml><?xml version="1.0" encoding="utf-8"?>
<p:tagLst xmlns:p="http://schemas.openxmlformats.org/presentationml/2006/main">
  <p:tag name="AS_UNIQUEID" val="252"/>
</p:tagLst>
</file>

<file path=ppt/tags/tag290.xml><?xml version="1.0" encoding="utf-8"?>
<p:tagLst xmlns:p="http://schemas.openxmlformats.org/presentationml/2006/main">
  <p:tag name="AS_UNIQUEID" val="1627"/>
</p:tagLst>
</file>

<file path=ppt/tags/tag291.xml><?xml version="1.0" encoding="utf-8"?>
<p:tagLst xmlns:p="http://schemas.openxmlformats.org/presentationml/2006/main">
  <p:tag name="AS_UNIQUEID" val="1628"/>
</p:tagLst>
</file>

<file path=ppt/tags/tag292.xml><?xml version="1.0" encoding="utf-8"?>
<p:tagLst xmlns:p="http://schemas.openxmlformats.org/presentationml/2006/main">
  <p:tag name="AS_UNIQUEID" val="1629"/>
</p:tagLst>
</file>

<file path=ppt/tags/tag293.xml><?xml version="1.0" encoding="utf-8"?>
<p:tagLst xmlns:p="http://schemas.openxmlformats.org/presentationml/2006/main">
  <p:tag name="AS_UNIQUEID" val="1630"/>
</p:tagLst>
</file>

<file path=ppt/tags/tag294.xml><?xml version="1.0" encoding="utf-8"?>
<p:tagLst xmlns:p="http://schemas.openxmlformats.org/presentationml/2006/main">
  <p:tag name="AS_UNIQUEID" val="1631"/>
</p:tagLst>
</file>

<file path=ppt/tags/tag295.xml><?xml version="1.0" encoding="utf-8"?>
<p:tagLst xmlns:p="http://schemas.openxmlformats.org/presentationml/2006/main">
  <p:tag name="AS_UNIQUEID" val="1632"/>
</p:tagLst>
</file>

<file path=ppt/tags/tag296.xml><?xml version="1.0" encoding="utf-8"?>
<p:tagLst xmlns:p="http://schemas.openxmlformats.org/presentationml/2006/main">
  <p:tag name="AS_UNIQUEID" val="1633"/>
</p:tagLst>
</file>

<file path=ppt/tags/tag297.xml><?xml version="1.0" encoding="utf-8"?>
<p:tagLst xmlns:p="http://schemas.openxmlformats.org/presentationml/2006/main">
  <p:tag name="AS_UNIQUEID" val="1634"/>
</p:tagLst>
</file>

<file path=ppt/tags/tag298.xml><?xml version="1.0" encoding="utf-8"?>
<p:tagLst xmlns:p="http://schemas.openxmlformats.org/presentationml/2006/main">
  <p:tag name="AS_UNIQUEID" val="1635"/>
</p:tagLst>
</file>

<file path=ppt/tags/tag299.xml><?xml version="1.0" encoding="utf-8"?>
<p:tagLst xmlns:p="http://schemas.openxmlformats.org/presentationml/2006/main">
  <p:tag name="AS_UNIQUEID" val="1636"/>
</p:tagLst>
</file>

<file path=ppt/tags/tag3.xml><?xml version="1.0" encoding="utf-8"?>
<p:tagLst xmlns:p="http://schemas.openxmlformats.org/presentationml/2006/main">
  <p:tag name="AS_UNIQUEID" val="13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.xml><?xml version="1.0" encoding="utf-8"?>
<p:tagLst xmlns:p="http://schemas.openxmlformats.org/presentationml/2006/main">
  <p:tag name="AS_UNIQUEID" val="253"/>
</p:tagLst>
</file>

<file path=ppt/tags/tag300.xml><?xml version="1.0" encoding="utf-8"?>
<p:tagLst xmlns:p="http://schemas.openxmlformats.org/presentationml/2006/main">
  <p:tag name="AS_UNIQUEID" val="1637"/>
</p:tagLst>
</file>

<file path=ppt/tags/tag301.xml><?xml version="1.0" encoding="utf-8"?>
<p:tagLst xmlns:p="http://schemas.openxmlformats.org/presentationml/2006/main">
  <p:tag name="AS_UNIQUEID" val="1638"/>
</p:tagLst>
</file>

<file path=ppt/tags/tag302.xml><?xml version="1.0" encoding="utf-8"?>
<p:tagLst xmlns:p="http://schemas.openxmlformats.org/presentationml/2006/main">
  <p:tag name="AS_UNIQUEID" val="1639"/>
</p:tagLst>
</file>

<file path=ppt/tags/tag303.xml><?xml version="1.0" encoding="utf-8"?>
<p:tagLst xmlns:p="http://schemas.openxmlformats.org/presentationml/2006/main">
  <p:tag name="AS_UNIQUEID" val="1640"/>
</p:tagLst>
</file>

<file path=ppt/tags/tag304.xml><?xml version="1.0" encoding="utf-8"?>
<p:tagLst xmlns:p="http://schemas.openxmlformats.org/presentationml/2006/main">
  <p:tag name="AS_UNIQUEID" val="1641"/>
</p:tagLst>
</file>

<file path=ppt/tags/tag305.xml><?xml version="1.0" encoding="utf-8"?>
<p:tagLst xmlns:p="http://schemas.openxmlformats.org/presentationml/2006/main">
  <p:tag name="AS_UNIQUEID" val="1642"/>
</p:tagLst>
</file>

<file path=ppt/tags/tag306.xml><?xml version="1.0" encoding="utf-8"?>
<p:tagLst xmlns:p="http://schemas.openxmlformats.org/presentationml/2006/main">
  <p:tag name="AS_UNIQUEID" val="1643"/>
</p:tagLst>
</file>

<file path=ppt/tags/tag307.xml><?xml version="1.0" encoding="utf-8"?>
<p:tagLst xmlns:p="http://schemas.openxmlformats.org/presentationml/2006/main">
  <p:tag name="AS_UNIQUEID" val="1644"/>
</p:tagLst>
</file>

<file path=ppt/tags/tag308.xml><?xml version="1.0" encoding="utf-8"?>
<p:tagLst xmlns:p="http://schemas.openxmlformats.org/presentationml/2006/main">
  <p:tag name="AS_UNIQUEID" val="1645"/>
</p:tagLst>
</file>

<file path=ppt/tags/tag309.xml><?xml version="1.0" encoding="utf-8"?>
<p:tagLst xmlns:p="http://schemas.openxmlformats.org/presentationml/2006/main">
  <p:tag name="AS_UNIQUEID" val="1646"/>
</p:tagLst>
</file>

<file path=ppt/tags/tag31.xml><?xml version="1.0" encoding="utf-8"?>
<p:tagLst xmlns:p="http://schemas.openxmlformats.org/presentationml/2006/main">
  <p:tag name="AS_UNIQUEID" val="254"/>
</p:tagLst>
</file>

<file path=ppt/tags/tag310.xml><?xml version="1.0" encoding="utf-8"?>
<p:tagLst xmlns:p="http://schemas.openxmlformats.org/presentationml/2006/main">
  <p:tag name="AS_UNIQUEID" val="1647"/>
</p:tagLst>
</file>

<file path=ppt/tags/tag311.xml><?xml version="1.0" encoding="utf-8"?>
<p:tagLst xmlns:p="http://schemas.openxmlformats.org/presentationml/2006/main">
  <p:tag name="AS_UNIQUEID" val="1648"/>
</p:tagLst>
</file>

<file path=ppt/tags/tag312.xml><?xml version="1.0" encoding="utf-8"?>
<p:tagLst xmlns:p="http://schemas.openxmlformats.org/presentationml/2006/main">
  <p:tag name="AS_UNIQUEID" val="1649"/>
</p:tagLst>
</file>

<file path=ppt/tags/tag313.xml><?xml version="1.0" encoding="utf-8"?>
<p:tagLst xmlns:p="http://schemas.openxmlformats.org/presentationml/2006/main">
  <p:tag name="AS_UNIQUEID" val="1650"/>
</p:tagLst>
</file>

<file path=ppt/tags/tag314.xml><?xml version="1.0" encoding="utf-8"?>
<p:tagLst xmlns:p="http://schemas.openxmlformats.org/presentationml/2006/main">
  <p:tag name="AS_UNIQUEID" val="1651"/>
</p:tagLst>
</file>

<file path=ppt/tags/tag315.xml><?xml version="1.0" encoding="utf-8"?>
<p:tagLst xmlns:p="http://schemas.openxmlformats.org/presentationml/2006/main">
  <p:tag name="AS_UNIQUEID" val="1652"/>
</p:tagLst>
</file>

<file path=ppt/tags/tag316.xml><?xml version="1.0" encoding="utf-8"?>
<p:tagLst xmlns:p="http://schemas.openxmlformats.org/presentationml/2006/main">
  <p:tag name="AS_UNIQUEID" val="1653"/>
</p:tagLst>
</file>

<file path=ppt/tags/tag317.xml><?xml version="1.0" encoding="utf-8"?>
<p:tagLst xmlns:p="http://schemas.openxmlformats.org/presentationml/2006/main">
  <p:tag name="AS_UNIQUEID" val="1654"/>
</p:tagLst>
</file>

<file path=ppt/tags/tag318.xml><?xml version="1.0" encoding="utf-8"?>
<p:tagLst xmlns:p="http://schemas.openxmlformats.org/presentationml/2006/main">
  <p:tag name="AS_UNIQUEID" val="1655"/>
</p:tagLst>
</file>

<file path=ppt/tags/tag319.xml><?xml version="1.0" encoding="utf-8"?>
<p:tagLst xmlns:p="http://schemas.openxmlformats.org/presentationml/2006/main">
  <p:tag name="AS_UNIQUEID" val="1656"/>
</p:tagLst>
</file>

<file path=ppt/tags/tag32.xml><?xml version="1.0" encoding="utf-8"?>
<p:tagLst xmlns:p="http://schemas.openxmlformats.org/presentationml/2006/main">
  <p:tag name="AS_UNIQUEID" val="255"/>
</p:tagLst>
</file>

<file path=ppt/tags/tag320.xml><?xml version="1.0" encoding="utf-8"?>
<p:tagLst xmlns:p="http://schemas.openxmlformats.org/presentationml/2006/main">
  <p:tag name="AS_UNIQUEID" val="1479"/>
</p:tagLst>
</file>

<file path=ppt/tags/tag321.xml><?xml version="1.0" encoding="utf-8"?>
<p:tagLst xmlns:p="http://schemas.openxmlformats.org/presentationml/2006/main">
  <p:tag name="AS_UNIQUEID" val="1480"/>
</p:tagLst>
</file>

<file path=ppt/tags/tag322.xml><?xml version="1.0" encoding="utf-8"?>
<p:tagLst xmlns:p="http://schemas.openxmlformats.org/presentationml/2006/main">
  <p:tag name="AS_UNIQUEID" val="1481"/>
</p:tagLst>
</file>

<file path=ppt/tags/tag323.xml><?xml version="1.0" encoding="utf-8"?>
<p:tagLst xmlns:p="http://schemas.openxmlformats.org/presentationml/2006/main">
  <p:tag name="AS_UNIQUEID" val="1482"/>
</p:tagLst>
</file>

<file path=ppt/tags/tag324.xml><?xml version="1.0" encoding="utf-8"?>
<p:tagLst xmlns:p="http://schemas.openxmlformats.org/presentationml/2006/main">
  <p:tag name="AS_UNIQUEID" val="1483"/>
</p:tagLst>
</file>

<file path=ppt/tags/tag325.xml><?xml version="1.0" encoding="utf-8"?>
<p:tagLst xmlns:p="http://schemas.openxmlformats.org/presentationml/2006/main">
  <p:tag name="AS_UNIQUEID" val="1484"/>
</p:tagLst>
</file>

<file path=ppt/tags/tag326.xml><?xml version="1.0" encoding="utf-8"?>
<p:tagLst xmlns:p="http://schemas.openxmlformats.org/presentationml/2006/main">
  <p:tag name="AS_UNIQUEID" val="1485"/>
</p:tagLst>
</file>

<file path=ppt/tags/tag327.xml><?xml version="1.0" encoding="utf-8"?>
<p:tagLst xmlns:p="http://schemas.openxmlformats.org/presentationml/2006/main">
  <p:tag name="AS_UNIQUEID" val="1486"/>
</p:tagLst>
</file>

<file path=ppt/tags/tag328.xml><?xml version="1.0" encoding="utf-8"?>
<p:tagLst xmlns:p="http://schemas.openxmlformats.org/presentationml/2006/main">
  <p:tag name="AS_UNIQUEID" val="1487"/>
</p:tagLst>
</file>

<file path=ppt/tags/tag329.xml><?xml version="1.0" encoding="utf-8"?>
<p:tagLst xmlns:p="http://schemas.openxmlformats.org/presentationml/2006/main">
  <p:tag name="AS_UNIQUEID" val="1488"/>
</p:tagLst>
</file>

<file path=ppt/tags/tag33.xml><?xml version="1.0" encoding="utf-8"?>
<p:tagLst xmlns:p="http://schemas.openxmlformats.org/presentationml/2006/main">
  <p:tag name="AS_UNIQUEID" val="256"/>
</p:tagLst>
</file>

<file path=ppt/tags/tag330.xml><?xml version="1.0" encoding="utf-8"?>
<p:tagLst xmlns:p="http://schemas.openxmlformats.org/presentationml/2006/main">
  <p:tag name="AS_UNIQUEID" val="1489"/>
</p:tagLst>
</file>

<file path=ppt/tags/tag331.xml><?xml version="1.0" encoding="utf-8"?>
<p:tagLst xmlns:p="http://schemas.openxmlformats.org/presentationml/2006/main">
  <p:tag name="AS_UNIQUEID" val="1490"/>
</p:tagLst>
</file>

<file path=ppt/tags/tag332.xml><?xml version="1.0" encoding="utf-8"?>
<p:tagLst xmlns:p="http://schemas.openxmlformats.org/presentationml/2006/main">
  <p:tag name="AS_UNIQUEID" val="1491"/>
</p:tagLst>
</file>

<file path=ppt/tags/tag333.xml><?xml version="1.0" encoding="utf-8"?>
<p:tagLst xmlns:p="http://schemas.openxmlformats.org/presentationml/2006/main">
  <p:tag name="AS_UNIQUEID" val="1492"/>
</p:tagLst>
</file>

<file path=ppt/tags/tag334.xml><?xml version="1.0" encoding="utf-8"?>
<p:tagLst xmlns:p="http://schemas.openxmlformats.org/presentationml/2006/main">
  <p:tag name="AS_UNIQUEID" val="1493"/>
</p:tagLst>
</file>

<file path=ppt/tags/tag335.xml><?xml version="1.0" encoding="utf-8"?>
<p:tagLst xmlns:p="http://schemas.openxmlformats.org/presentationml/2006/main">
  <p:tag name="AS_UNIQUEID" val="1494"/>
</p:tagLst>
</file>

<file path=ppt/tags/tag336.xml><?xml version="1.0" encoding="utf-8"?>
<p:tagLst xmlns:p="http://schemas.openxmlformats.org/presentationml/2006/main">
  <p:tag name="AS_UNIQUEID" val="1495"/>
</p:tagLst>
</file>

<file path=ppt/tags/tag337.xml><?xml version="1.0" encoding="utf-8"?>
<p:tagLst xmlns:p="http://schemas.openxmlformats.org/presentationml/2006/main">
  <p:tag name="AS_UNIQUEID" val="1496"/>
</p:tagLst>
</file>

<file path=ppt/tags/tag338.xml><?xml version="1.0" encoding="utf-8"?>
<p:tagLst xmlns:p="http://schemas.openxmlformats.org/presentationml/2006/main">
  <p:tag name="AS_UNIQUEID" val="1497"/>
</p:tagLst>
</file>

<file path=ppt/tags/tag339.xml><?xml version="1.0" encoding="utf-8"?>
<p:tagLst xmlns:p="http://schemas.openxmlformats.org/presentationml/2006/main">
  <p:tag name="AS_UNIQUEID" val="1498"/>
</p:tagLst>
</file>

<file path=ppt/tags/tag34.xml><?xml version="1.0" encoding="utf-8"?>
<p:tagLst xmlns:p="http://schemas.openxmlformats.org/presentationml/2006/main">
  <p:tag name="AS_UNIQUEID" val="257"/>
</p:tagLst>
</file>

<file path=ppt/tags/tag340.xml><?xml version="1.0" encoding="utf-8"?>
<p:tagLst xmlns:p="http://schemas.openxmlformats.org/presentationml/2006/main">
  <p:tag name="AS_UNIQUEID" val="1499"/>
</p:tagLst>
</file>

<file path=ppt/tags/tag341.xml><?xml version="1.0" encoding="utf-8"?>
<p:tagLst xmlns:p="http://schemas.openxmlformats.org/presentationml/2006/main">
  <p:tag name="AS_UNIQUEID" val="1500"/>
</p:tagLst>
</file>

<file path=ppt/tags/tag342.xml><?xml version="1.0" encoding="utf-8"?>
<p:tagLst xmlns:p="http://schemas.openxmlformats.org/presentationml/2006/main">
  <p:tag name="AS_UNIQUEID" val="1501"/>
</p:tagLst>
</file>

<file path=ppt/tags/tag343.xml><?xml version="1.0" encoding="utf-8"?>
<p:tagLst xmlns:p="http://schemas.openxmlformats.org/presentationml/2006/main">
  <p:tag name="AS_UNIQUEID" val="1503"/>
</p:tagLst>
</file>

<file path=ppt/tags/tag344.xml><?xml version="1.0" encoding="utf-8"?>
<p:tagLst xmlns:p="http://schemas.openxmlformats.org/presentationml/2006/main">
  <p:tag name="AS_UNIQUEID" val="1504"/>
</p:tagLst>
</file>

<file path=ppt/tags/tag345.xml><?xml version="1.0" encoding="utf-8"?>
<p:tagLst xmlns:p="http://schemas.openxmlformats.org/presentationml/2006/main">
  <p:tag name="AS_UNIQUEID" val="1505"/>
</p:tagLst>
</file>

<file path=ppt/tags/tag346.xml><?xml version="1.0" encoding="utf-8"?>
<p:tagLst xmlns:p="http://schemas.openxmlformats.org/presentationml/2006/main">
  <p:tag name="AS_UNIQUEID" val="1506"/>
</p:tagLst>
</file>

<file path=ppt/tags/tag347.xml><?xml version="1.0" encoding="utf-8"?>
<p:tagLst xmlns:p="http://schemas.openxmlformats.org/presentationml/2006/main">
  <p:tag name="AS_UNIQUEID" val="1655"/>
</p:tagLst>
</file>

<file path=ppt/tags/tag348.xml><?xml version="1.0" encoding="utf-8"?>
<p:tagLst xmlns:p="http://schemas.openxmlformats.org/presentationml/2006/main">
  <p:tag name="AS_UNIQUEID" val="1656"/>
</p:tagLst>
</file>

<file path=ppt/tags/tag349.xml><?xml version="1.0" encoding="utf-8"?>
<p:tagLst xmlns:p="http://schemas.openxmlformats.org/presentationml/2006/main">
  <p:tag name="AS_UNIQUEID" val="1660"/>
  <p:tag name="KSO_WM_BEAUTIFY_FLAG" val="#wm#"/>
  <p:tag name="KSO_WM_TAG_VERSION" val="1.0"/>
  <p:tag name="KSO_WM_TEMPLATE_CATEGORY" val="diagram"/>
  <p:tag name="KSO_WM_TEMPLATE_INDEX" val="20193933"/>
  <p:tag name="KSO_WM_UNIT_ADJUSTLAYOUT_ID" val="2"/>
  <p:tag name="KSO_WM_UNIT_COLOR_SCHEME_PARENT_PAGE" val="0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diagram20193933_1*d*1"/>
  <p:tag name="KSO_WM_UNIT_INDEX" val="1"/>
  <p:tag name="KSO_WM_UNIT_LAYERLEVEL" val="1"/>
  <p:tag name="KSO_WM_UNIT_PICTURE_CLIP_FLAG" val="1"/>
  <p:tag name="KSO_WM_UNIT_TYPE" val="d"/>
  <p:tag name="KSO_WM_UNIT_VALUE" val="1357*2713"/>
  <p:tag name="REFSHAPE" val="209810860"/>
  <p:tag name="SRCPICINFO" val="{&quot;picture_height&quot;:384.85723876953125,&quot;picture_offset_x&quot;:0,&quot;picture_offset_y&quot;:0,&quot;picture_width&quot;:769.7142333984375,&quot;shape_height&quot;:384.85723876953125,&quot;shape_width&quot;:769.7142333984375,&quot;shape_x&quot;:95.142913818359375,&quot;shape_y&quot;:155.14276123046875}"/>
</p:tagLst>
</file>

<file path=ppt/tags/tag35.xml><?xml version="1.0" encoding="utf-8"?>
<p:tagLst xmlns:p="http://schemas.openxmlformats.org/presentationml/2006/main">
  <p:tag name="AS_UNIQUEID" val="1388"/>
</p:tagLst>
</file>

<file path=ppt/tags/tag350.xml><?xml version="1.0" encoding="utf-8"?>
<p:tagLst xmlns:p="http://schemas.openxmlformats.org/presentationml/2006/main">
  <p:tag name="AS_UNIQUEID" val="1665"/>
</p:tagLst>
</file>

<file path=ppt/tags/tag351.xml><?xml version="1.0" encoding="utf-8"?>
<p:tagLst xmlns:p="http://schemas.openxmlformats.org/presentationml/2006/main">
  <p:tag name="AS_UNIQUEID" val="1666"/>
</p:tagLst>
</file>

<file path=ppt/tags/tag352.xml><?xml version="1.0" encoding="utf-8"?>
<p:tagLst xmlns:p="http://schemas.openxmlformats.org/presentationml/2006/main">
  <p:tag name="AS_UNIQUEID" val="1667"/>
</p:tagLst>
</file>

<file path=ppt/tags/tag353.xml><?xml version="1.0" encoding="utf-8"?>
<p:tagLst xmlns:p="http://schemas.openxmlformats.org/presentationml/2006/main">
  <p:tag name="AS_UNIQUEID" val="1668"/>
</p:tagLst>
</file>

<file path=ppt/tags/tag354.xml><?xml version="1.0" encoding="utf-8"?>
<p:tagLst xmlns:p="http://schemas.openxmlformats.org/presentationml/2006/main">
  <p:tag name="AS_UNIQUEID" val="1669"/>
</p:tagLst>
</file>

<file path=ppt/tags/tag355.xml><?xml version="1.0" encoding="utf-8"?>
<p:tagLst xmlns:p="http://schemas.openxmlformats.org/presentationml/2006/main">
  <p:tag name="AS_UNIQUEID" val="1670"/>
</p:tagLst>
</file>

<file path=ppt/tags/tag356.xml><?xml version="1.0" encoding="utf-8"?>
<p:tagLst xmlns:p="http://schemas.openxmlformats.org/presentationml/2006/main">
  <p:tag name="AS_UNIQUEID" val="1671"/>
</p:tagLst>
</file>

<file path=ppt/tags/tag357.xml><?xml version="1.0" encoding="utf-8"?>
<p:tagLst xmlns:p="http://schemas.openxmlformats.org/presentationml/2006/main">
  <p:tag name="AS_UNIQUEID" val="1474"/>
</p:tagLst>
</file>

<file path=ppt/tags/tag358.xml><?xml version="1.0" encoding="utf-8"?>
<p:tagLst xmlns:p="http://schemas.openxmlformats.org/presentationml/2006/main">
  <p:tag name="AS_UNIQUEID" val="1475"/>
</p:tagLst>
</file>

<file path=ppt/tags/tag359.xml><?xml version="1.0" encoding="utf-8"?>
<p:tagLst xmlns:p="http://schemas.openxmlformats.org/presentationml/2006/main">
  <p:tag name="AS_UNIQUEID" val="1476"/>
</p:tagLst>
</file>

<file path=ppt/tags/tag36.xml><?xml version="1.0" encoding="utf-8"?>
<p:tagLst xmlns:p="http://schemas.openxmlformats.org/presentationml/2006/main">
  <p:tag name="AS_UNIQUEID" val="1376"/>
</p:tagLst>
</file>

<file path=ppt/tags/tag360.xml><?xml version="1.0" encoding="utf-8"?>
<p:tagLst xmlns:p="http://schemas.openxmlformats.org/presentationml/2006/main">
  <p:tag name="AS_UNIQUEID" val="1576"/>
</p:tagLst>
</file>

<file path=ppt/tags/tag361.xml><?xml version="1.0" encoding="utf-8"?>
<p:tagLst xmlns:p="http://schemas.openxmlformats.org/presentationml/2006/main">
  <p:tag name="AS_UNIQUEID" val="1577"/>
</p:tagLst>
</file>

<file path=ppt/tags/tag362.xml><?xml version="1.0" encoding="utf-8"?>
<p:tagLst xmlns:p="http://schemas.openxmlformats.org/presentationml/2006/main">
  <p:tag name="AS_UNIQUEID" val="1578"/>
</p:tagLst>
</file>

<file path=ppt/tags/tag363.xml><?xml version="1.0" encoding="utf-8"?>
<p:tagLst xmlns:p="http://schemas.openxmlformats.org/presentationml/2006/main">
  <p:tag name="AS_UNIQUEID" val="1579"/>
</p:tagLst>
</file>

<file path=ppt/tags/tag364.xml><?xml version="1.0" encoding="utf-8"?>
<p:tagLst xmlns:p="http://schemas.openxmlformats.org/presentationml/2006/main">
  <p:tag name="AS_UNIQUEID" val="1580"/>
</p:tagLst>
</file>

<file path=ppt/tags/tag365.xml><?xml version="1.0" encoding="utf-8"?>
<p:tagLst xmlns:p="http://schemas.openxmlformats.org/presentationml/2006/main">
  <p:tag name="AS_UNIQUEID" val="1581"/>
</p:tagLst>
</file>

<file path=ppt/tags/tag366.xml><?xml version="1.0" encoding="utf-8"?>
<p:tagLst xmlns:p="http://schemas.openxmlformats.org/presentationml/2006/main">
  <p:tag name="AS_UNIQUEID" val="1582"/>
</p:tagLst>
</file>

<file path=ppt/tags/tag367.xml><?xml version="1.0" encoding="utf-8"?>
<p:tagLst xmlns:p="http://schemas.openxmlformats.org/presentationml/2006/main">
  <p:tag name="AS_UNIQUEID" val="1583"/>
</p:tagLst>
</file>

<file path=ppt/tags/tag368.xml><?xml version="1.0" encoding="utf-8"?>
<p:tagLst xmlns:p="http://schemas.openxmlformats.org/presentationml/2006/main">
  <p:tag name="AS_UNIQUEID" val="1584"/>
</p:tagLst>
</file>

<file path=ppt/tags/tag369.xml><?xml version="1.0" encoding="utf-8"?>
<p:tagLst xmlns:p="http://schemas.openxmlformats.org/presentationml/2006/main">
  <p:tag name="AS_UNIQUEID" val="1585"/>
</p:tagLst>
</file>

<file path=ppt/tags/tag37.xml><?xml version="1.0" encoding="utf-8"?>
<p:tagLst xmlns:p="http://schemas.openxmlformats.org/presentationml/2006/main">
  <p:tag name="AS_UNIQUEID" val="1377"/>
</p:tagLst>
</file>

<file path=ppt/tags/tag370.xml><?xml version="1.0" encoding="utf-8"?>
<p:tagLst xmlns:p="http://schemas.openxmlformats.org/presentationml/2006/main">
  <p:tag name="AS_UNIQUEID" val="1586"/>
</p:tagLst>
</file>

<file path=ppt/tags/tag371.xml><?xml version="1.0" encoding="utf-8"?>
<p:tagLst xmlns:p="http://schemas.openxmlformats.org/presentationml/2006/main">
  <p:tag name="AS_UNIQUEID" val="1587"/>
</p:tagLst>
</file>

<file path=ppt/tags/tag372.xml><?xml version="1.0" encoding="utf-8"?>
<p:tagLst xmlns:p="http://schemas.openxmlformats.org/presentationml/2006/main">
  <p:tag name="AS_UNIQUEID" val="1588"/>
</p:tagLst>
</file>

<file path=ppt/tags/tag373.xml><?xml version="1.0" encoding="utf-8"?>
<p:tagLst xmlns:p="http://schemas.openxmlformats.org/presentationml/2006/main">
  <p:tag name="AS_UNIQUEID" val="1589"/>
</p:tagLst>
</file>

<file path=ppt/tags/tag374.xml><?xml version="1.0" encoding="utf-8"?>
<p:tagLst xmlns:p="http://schemas.openxmlformats.org/presentationml/2006/main">
  <p:tag name="AS_UNIQUEID" val="1590"/>
</p:tagLst>
</file>

<file path=ppt/tags/tag375.xml><?xml version="1.0" encoding="utf-8"?>
<p:tagLst xmlns:p="http://schemas.openxmlformats.org/presentationml/2006/main">
  <p:tag name="AS_UNIQUEID" val="1591"/>
</p:tagLst>
</file>

<file path=ppt/tags/tag376.xml><?xml version="1.0" encoding="utf-8"?>
<p:tagLst xmlns:p="http://schemas.openxmlformats.org/presentationml/2006/main">
  <p:tag name="AS_UNIQUEID" val="1592"/>
</p:tagLst>
</file>

<file path=ppt/tags/tag377.xml><?xml version="1.0" encoding="utf-8"?>
<p:tagLst xmlns:p="http://schemas.openxmlformats.org/presentationml/2006/main">
  <p:tag name="AS_UNIQUEID" val="1593"/>
</p:tagLst>
</file>

<file path=ppt/tags/tag378.xml><?xml version="1.0" encoding="utf-8"?>
<p:tagLst xmlns:p="http://schemas.openxmlformats.org/presentationml/2006/main">
  <p:tag name="AS_UNIQUEID" val="1594"/>
</p:tagLst>
</file>

<file path=ppt/tags/tag379.xml><?xml version="1.0" encoding="utf-8"?>
<p:tagLst xmlns:p="http://schemas.openxmlformats.org/presentationml/2006/main">
  <p:tag name="AS_UNIQUEID" val="1595"/>
</p:tagLst>
</file>

<file path=ppt/tags/tag38.xml><?xml version="1.0" encoding="utf-8"?>
<p:tagLst xmlns:p="http://schemas.openxmlformats.org/presentationml/2006/main">
  <p:tag name="AS_UNIQUEID" val="1378"/>
</p:tagLst>
</file>

<file path=ppt/tags/tag380.xml><?xml version="1.0" encoding="utf-8"?>
<p:tagLst xmlns:p="http://schemas.openxmlformats.org/presentationml/2006/main">
  <p:tag name="AS_UNIQUEID" val="1596"/>
</p:tagLst>
</file>

<file path=ppt/tags/tag381.xml><?xml version="1.0" encoding="utf-8"?>
<p:tagLst xmlns:p="http://schemas.openxmlformats.org/presentationml/2006/main">
  <p:tag name="AS_UNIQUEID" val="1597"/>
</p:tagLst>
</file>

<file path=ppt/tags/tag382.xml><?xml version="1.0" encoding="utf-8"?>
<p:tagLst xmlns:p="http://schemas.openxmlformats.org/presentationml/2006/main">
  <p:tag name="AS_UNIQUEID" val="1598"/>
</p:tagLst>
</file>

<file path=ppt/tags/tag383.xml><?xml version="1.0" encoding="utf-8"?>
<p:tagLst xmlns:p="http://schemas.openxmlformats.org/presentationml/2006/main">
  <p:tag name="AS_UNIQUEID" val="1599"/>
</p:tagLst>
</file>

<file path=ppt/tags/tag384.xml><?xml version="1.0" encoding="utf-8"?>
<p:tagLst xmlns:p="http://schemas.openxmlformats.org/presentationml/2006/main">
  <p:tag name="AS_UNIQUEID" val="1600"/>
</p:tagLst>
</file>

<file path=ppt/tags/tag385.xml><?xml version="1.0" encoding="utf-8"?>
<p:tagLst xmlns:p="http://schemas.openxmlformats.org/presentationml/2006/main">
  <p:tag name="AS_UNIQUEID" val="1601"/>
</p:tagLst>
</file>

<file path=ppt/tags/tag386.xml><?xml version="1.0" encoding="utf-8"?>
<p:tagLst xmlns:p="http://schemas.openxmlformats.org/presentationml/2006/main">
  <p:tag name="AS_UNIQUEID" val="1602"/>
</p:tagLst>
</file>

<file path=ppt/tags/tag387.xml><?xml version="1.0" encoding="utf-8"?>
<p:tagLst xmlns:p="http://schemas.openxmlformats.org/presentationml/2006/main">
  <p:tag name="AS_UNIQUEID" val="1603"/>
</p:tagLst>
</file>

<file path=ppt/tags/tag388.xml><?xml version="1.0" encoding="utf-8"?>
<p:tagLst xmlns:p="http://schemas.openxmlformats.org/presentationml/2006/main">
  <p:tag name="AS_UNIQUEID" val="1604"/>
</p:tagLst>
</file>

<file path=ppt/tags/tag389.xml><?xml version="1.0" encoding="utf-8"?>
<p:tagLst xmlns:p="http://schemas.openxmlformats.org/presentationml/2006/main">
  <p:tag name="AS_UNIQUEID" val="1605"/>
</p:tagLst>
</file>

<file path=ppt/tags/tag39.xml><?xml version="1.0" encoding="utf-8"?>
<p:tagLst xmlns:p="http://schemas.openxmlformats.org/presentationml/2006/main">
  <p:tag name="AS_UNIQUEID" val="1381"/>
</p:tagLst>
</file>

<file path=ppt/tags/tag390.xml><?xml version="1.0" encoding="utf-8"?>
<p:tagLst xmlns:p="http://schemas.openxmlformats.org/presentationml/2006/main">
  <p:tag name="AS_UNIQUEID" val="1606"/>
</p:tagLst>
</file>

<file path=ppt/tags/tag391.xml><?xml version="1.0" encoding="utf-8"?>
<p:tagLst xmlns:p="http://schemas.openxmlformats.org/presentationml/2006/main">
  <p:tag name="AS_UNIQUEID" val="1607"/>
</p:tagLst>
</file>

<file path=ppt/tags/tag392.xml><?xml version="1.0" encoding="utf-8"?>
<p:tagLst xmlns:p="http://schemas.openxmlformats.org/presentationml/2006/main">
  <p:tag name="AS_UNIQUEID" val="1608"/>
</p:tagLst>
</file>

<file path=ppt/tags/tag393.xml><?xml version="1.0" encoding="utf-8"?>
<p:tagLst xmlns:p="http://schemas.openxmlformats.org/presentationml/2006/main">
  <p:tag name="AS_UNIQUEID" val="1609"/>
</p:tagLst>
</file>

<file path=ppt/tags/tag394.xml><?xml version="1.0" encoding="utf-8"?>
<p:tagLst xmlns:p="http://schemas.openxmlformats.org/presentationml/2006/main">
  <p:tag name="AS_UNIQUEID" val="1610"/>
</p:tagLst>
</file>

<file path=ppt/tags/tag395.xml><?xml version="1.0" encoding="utf-8"?>
<p:tagLst xmlns:p="http://schemas.openxmlformats.org/presentationml/2006/main">
  <p:tag name="AS_UNIQUEID" val="1611"/>
</p:tagLst>
</file>

<file path=ppt/tags/tag396.xml><?xml version="1.0" encoding="utf-8"?>
<p:tagLst xmlns:p="http://schemas.openxmlformats.org/presentationml/2006/main">
  <p:tag name="AS_UNIQUEID" val="1612"/>
</p:tagLst>
</file>

<file path=ppt/tags/tag397.xml><?xml version="1.0" encoding="utf-8"?>
<p:tagLst xmlns:p="http://schemas.openxmlformats.org/presentationml/2006/main">
  <p:tag name="AS_UNIQUEID" val="1613"/>
</p:tagLst>
</file>

<file path=ppt/tags/tag398.xml><?xml version="1.0" encoding="utf-8"?>
<p:tagLst xmlns:p="http://schemas.openxmlformats.org/presentationml/2006/main">
  <p:tag name="AS_UNIQUEID" val="1614"/>
</p:tagLst>
</file>

<file path=ppt/tags/tag399.xml><?xml version="1.0" encoding="utf-8"?>
<p:tagLst xmlns:p="http://schemas.openxmlformats.org/presentationml/2006/main">
  <p:tag name="AS_UNIQUEID" val="1615"/>
</p:tagLst>
</file>

<file path=ppt/tags/tag4.xml><?xml version="1.0" encoding="utf-8"?>
<p:tagLst xmlns:p="http://schemas.openxmlformats.org/presentationml/2006/main">
  <p:tag name="AS_UNIQUEID" val="13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0.xml><?xml version="1.0" encoding="utf-8"?>
<p:tagLst xmlns:p="http://schemas.openxmlformats.org/presentationml/2006/main">
  <p:tag name="AS_UNIQUEID" val="1384"/>
</p:tagLst>
</file>

<file path=ppt/tags/tag400.xml><?xml version="1.0" encoding="utf-8"?>
<p:tagLst xmlns:p="http://schemas.openxmlformats.org/presentationml/2006/main">
  <p:tag name="AS_UNIQUEID" val="1616"/>
</p:tagLst>
</file>

<file path=ppt/tags/tag401.xml><?xml version="1.0" encoding="utf-8"?>
<p:tagLst xmlns:p="http://schemas.openxmlformats.org/presentationml/2006/main">
  <p:tag name="AS_UNIQUEID" val="1617"/>
</p:tagLst>
</file>

<file path=ppt/tags/tag402.xml><?xml version="1.0" encoding="utf-8"?>
<p:tagLst xmlns:p="http://schemas.openxmlformats.org/presentationml/2006/main">
  <p:tag name="AS_UNIQUEID" val="1618"/>
</p:tagLst>
</file>

<file path=ppt/tags/tag403.xml><?xml version="1.0" encoding="utf-8"?>
<p:tagLst xmlns:p="http://schemas.openxmlformats.org/presentationml/2006/main">
  <p:tag name="AS_UNIQUEID" val="1619"/>
</p:tagLst>
</file>

<file path=ppt/tags/tag404.xml><?xml version="1.0" encoding="utf-8"?>
<p:tagLst xmlns:p="http://schemas.openxmlformats.org/presentationml/2006/main">
  <p:tag name="AS_UNIQUEID" val="1620"/>
</p:tagLst>
</file>

<file path=ppt/tags/tag405.xml><?xml version="1.0" encoding="utf-8"?>
<p:tagLst xmlns:p="http://schemas.openxmlformats.org/presentationml/2006/main">
  <p:tag name="AS_UNIQUEID" val="1621"/>
</p:tagLst>
</file>

<file path=ppt/tags/tag406.xml><?xml version="1.0" encoding="utf-8"?>
<p:tagLst xmlns:p="http://schemas.openxmlformats.org/presentationml/2006/main">
  <p:tag name="AS_UNIQUEID" val="1622"/>
</p:tagLst>
</file>

<file path=ppt/tags/tag407.xml><?xml version="1.0" encoding="utf-8"?>
<p:tagLst xmlns:p="http://schemas.openxmlformats.org/presentationml/2006/main">
  <p:tag name="AS_UNIQUEID" val="1623"/>
</p:tagLst>
</file>

<file path=ppt/tags/tag408.xml><?xml version="1.0" encoding="utf-8"?>
<p:tagLst xmlns:p="http://schemas.openxmlformats.org/presentationml/2006/main">
  <p:tag name="AS_UNIQUEID" val="1624"/>
</p:tagLst>
</file>

<file path=ppt/tags/tag409.xml><?xml version="1.0" encoding="utf-8"?>
<p:tagLst xmlns:p="http://schemas.openxmlformats.org/presentationml/2006/main">
  <p:tag name="AS_UNIQUEID" val="1625"/>
</p:tagLst>
</file>

<file path=ppt/tags/tag41.xml><?xml version="1.0" encoding="utf-8"?>
<p:tagLst xmlns:p="http://schemas.openxmlformats.org/presentationml/2006/main">
  <p:tag name="AS_UNIQUEID" val="1389"/>
</p:tagLst>
</file>

<file path=ppt/tags/tag410.xml><?xml version="1.0" encoding="utf-8"?>
<p:tagLst xmlns:p="http://schemas.openxmlformats.org/presentationml/2006/main">
  <p:tag name="AS_UNIQUEID" val="1626"/>
</p:tagLst>
</file>

<file path=ppt/tags/tag411.xml><?xml version="1.0" encoding="utf-8"?>
<p:tagLst xmlns:p="http://schemas.openxmlformats.org/presentationml/2006/main">
  <p:tag name="AS_UNIQUEID" val="1627"/>
</p:tagLst>
</file>

<file path=ppt/tags/tag412.xml><?xml version="1.0" encoding="utf-8"?>
<p:tagLst xmlns:p="http://schemas.openxmlformats.org/presentationml/2006/main">
  <p:tag name="AS_UNIQUEID" val="1628"/>
</p:tagLst>
</file>

<file path=ppt/tags/tag413.xml><?xml version="1.0" encoding="utf-8"?>
<p:tagLst xmlns:p="http://schemas.openxmlformats.org/presentationml/2006/main">
  <p:tag name="AS_UNIQUEID" val="1629"/>
</p:tagLst>
</file>

<file path=ppt/tags/tag414.xml><?xml version="1.0" encoding="utf-8"?>
<p:tagLst xmlns:p="http://schemas.openxmlformats.org/presentationml/2006/main">
  <p:tag name="AS_UNIQUEID" val="1630"/>
</p:tagLst>
</file>

<file path=ppt/tags/tag415.xml><?xml version="1.0" encoding="utf-8"?>
<p:tagLst xmlns:p="http://schemas.openxmlformats.org/presentationml/2006/main">
  <p:tag name="AS_UNIQUEID" val="1631"/>
</p:tagLst>
</file>

<file path=ppt/tags/tag416.xml><?xml version="1.0" encoding="utf-8"?>
<p:tagLst xmlns:p="http://schemas.openxmlformats.org/presentationml/2006/main">
  <p:tag name="AS_UNIQUEID" val="1632"/>
</p:tagLst>
</file>

<file path=ppt/tags/tag417.xml><?xml version="1.0" encoding="utf-8"?>
<p:tagLst xmlns:p="http://schemas.openxmlformats.org/presentationml/2006/main">
  <p:tag name="AS_UNIQUEID" val="1633"/>
</p:tagLst>
</file>

<file path=ppt/tags/tag418.xml><?xml version="1.0" encoding="utf-8"?>
<p:tagLst xmlns:p="http://schemas.openxmlformats.org/presentationml/2006/main">
  <p:tag name="AS_UNIQUEID" val="1634"/>
</p:tagLst>
</file>

<file path=ppt/tags/tag419.xml><?xml version="1.0" encoding="utf-8"?>
<p:tagLst xmlns:p="http://schemas.openxmlformats.org/presentationml/2006/main">
  <p:tag name="AS_UNIQUEID" val="1635"/>
</p:tagLst>
</file>

<file path=ppt/tags/tag42.xml><?xml version="1.0" encoding="utf-8"?>
<p:tagLst xmlns:p="http://schemas.openxmlformats.org/presentationml/2006/main">
  <p:tag name="AS_UNIQUEID" val="1390"/>
</p:tagLst>
</file>

<file path=ppt/tags/tag420.xml><?xml version="1.0" encoding="utf-8"?>
<p:tagLst xmlns:p="http://schemas.openxmlformats.org/presentationml/2006/main">
  <p:tag name="AS_UNIQUEID" val="1636"/>
</p:tagLst>
</file>

<file path=ppt/tags/tag421.xml><?xml version="1.0" encoding="utf-8"?>
<p:tagLst xmlns:p="http://schemas.openxmlformats.org/presentationml/2006/main">
  <p:tag name="AS_UNIQUEID" val="1637"/>
</p:tagLst>
</file>

<file path=ppt/tags/tag422.xml><?xml version="1.0" encoding="utf-8"?>
<p:tagLst xmlns:p="http://schemas.openxmlformats.org/presentationml/2006/main">
  <p:tag name="AS_UNIQUEID" val="1638"/>
</p:tagLst>
</file>

<file path=ppt/tags/tag423.xml><?xml version="1.0" encoding="utf-8"?>
<p:tagLst xmlns:p="http://schemas.openxmlformats.org/presentationml/2006/main">
  <p:tag name="AS_UNIQUEID" val="1639"/>
</p:tagLst>
</file>

<file path=ppt/tags/tag424.xml><?xml version="1.0" encoding="utf-8"?>
<p:tagLst xmlns:p="http://schemas.openxmlformats.org/presentationml/2006/main">
  <p:tag name="AS_UNIQUEID" val="1640"/>
</p:tagLst>
</file>

<file path=ppt/tags/tag425.xml><?xml version="1.0" encoding="utf-8"?>
<p:tagLst xmlns:p="http://schemas.openxmlformats.org/presentationml/2006/main">
  <p:tag name="AS_UNIQUEID" val="1641"/>
</p:tagLst>
</file>

<file path=ppt/tags/tag426.xml><?xml version="1.0" encoding="utf-8"?>
<p:tagLst xmlns:p="http://schemas.openxmlformats.org/presentationml/2006/main">
  <p:tag name="AS_UNIQUEID" val="1642"/>
</p:tagLst>
</file>

<file path=ppt/tags/tag427.xml><?xml version="1.0" encoding="utf-8"?>
<p:tagLst xmlns:p="http://schemas.openxmlformats.org/presentationml/2006/main">
  <p:tag name="AS_UNIQUEID" val="1643"/>
</p:tagLst>
</file>

<file path=ppt/tags/tag428.xml><?xml version="1.0" encoding="utf-8"?>
<p:tagLst xmlns:p="http://schemas.openxmlformats.org/presentationml/2006/main">
  <p:tag name="AS_UNIQUEID" val="1644"/>
</p:tagLst>
</file>

<file path=ppt/tags/tag429.xml><?xml version="1.0" encoding="utf-8"?>
<p:tagLst xmlns:p="http://schemas.openxmlformats.org/presentationml/2006/main">
  <p:tag name="AS_UNIQUEID" val="1645"/>
</p:tagLst>
</file>

<file path=ppt/tags/tag43.xml><?xml version="1.0" encoding="utf-8"?>
<p:tagLst xmlns:p="http://schemas.openxmlformats.org/presentationml/2006/main">
  <p:tag name="AS_UNIQUEID" val="1391"/>
</p:tagLst>
</file>

<file path=ppt/tags/tag430.xml><?xml version="1.0" encoding="utf-8"?>
<p:tagLst xmlns:p="http://schemas.openxmlformats.org/presentationml/2006/main">
  <p:tag name="AS_UNIQUEID" val="1646"/>
</p:tagLst>
</file>

<file path=ppt/tags/tag431.xml><?xml version="1.0" encoding="utf-8"?>
<p:tagLst xmlns:p="http://schemas.openxmlformats.org/presentationml/2006/main">
  <p:tag name="AS_UNIQUEID" val="1647"/>
</p:tagLst>
</file>

<file path=ppt/tags/tag432.xml><?xml version="1.0" encoding="utf-8"?>
<p:tagLst xmlns:p="http://schemas.openxmlformats.org/presentationml/2006/main">
  <p:tag name="AS_UNIQUEID" val="1648"/>
</p:tagLst>
</file>

<file path=ppt/tags/tag433.xml><?xml version="1.0" encoding="utf-8"?>
<p:tagLst xmlns:p="http://schemas.openxmlformats.org/presentationml/2006/main">
  <p:tag name="AS_UNIQUEID" val="1649"/>
</p:tagLst>
</file>

<file path=ppt/tags/tag434.xml><?xml version="1.0" encoding="utf-8"?>
<p:tagLst xmlns:p="http://schemas.openxmlformats.org/presentationml/2006/main">
  <p:tag name="AS_UNIQUEID" val="1650"/>
</p:tagLst>
</file>

<file path=ppt/tags/tag435.xml><?xml version="1.0" encoding="utf-8"?>
<p:tagLst xmlns:p="http://schemas.openxmlformats.org/presentationml/2006/main">
  <p:tag name="AS_UNIQUEID" val="1651"/>
</p:tagLst>
</file>

<file path=ppt/tags/tag436.xml><?xml version="1.0" encoding="utf-8"?>
<p:tagLst xmlns:p="http://schemas.openxmlformats.org/presentationml/2006/main">
  <p:tag name="AS_UNIQUEID" val="1652"/>
</p:tagLst>
</file>

<file path=ppt/tags/tag437.xml><?xml version="1.0" encoding="utf-8"?>
<p:tagLst xmlns:p="http://schemas.openxmlformats.org/presentationml/2006/main">
  <p:tag name="AS_UNIQUEID" val="1653"/>
</p:tagLst>
</file>

<file path=ppt/tags/tag438.xml><?xml version="1.0" encoding="utf-8"?>
<p:tagLst xmlns:p="http://schemas.openxmlformats.org/presentationml/2006/main">
  <p:tag name="AS_UNIQUEID" val="1654"/>
</p:tagLst>
</file>

<file path=ppt/tags/tag439.xml><?xml version="1.0" encoding="utf-8"?>
<p:tagLst xmlns:p="http://schemas.openxmlformats.org/presentationml/2006/main">
  <p:tag name="AS_UNIQUEID" val="1655"/>
</p:tagLst>
</file>

<file path=ppt/tags/tag44.xml><?xml version="1.0" encoding="utf-8"?>
<p:tagLst xmlns:p="http://schemas.openxmlformats.org/presentationml/2006/main">
  <p:tag name="AS_UNIQUEID" val="1392"/>
</p:tagLst>
</file>

<file path=ppt/tags/tag440.xml><?xml version="1.0" encoding="utf-8"?>
<p:tagLst xmlns:p="http://schemas.openxmlformats.org/presentationml/2006/main">
  <p:tag name="AS_UNIQUEID" val="1656"/>
</p:tagLst>
</file>

<file path=ppt/tags/tag441.xml><?xml version="1.0" encoding="utf-8"?>
<p:tagLst xmlns:p="http://schemas.openxmlformats.org/presentationml/2006/main">
  <p:tag name="AS_UNIQUEID" val="1657"/>
</p:tagLst>
</file>

<file path=ppt/tags/tag442.xml><?xml version="1.0" encoding="utf-8"?>
<p:tagLst xmlns:p="http://schemas.openxmlformats.org/presentationml/2006/main">
  <p:tag name="AS_UNIQUEID" val="1658"/>
</p:tagLst>
</file>

<file path=ppt/tags/tag443.xml><?xml version="1.0" encoding="utf-8"?>
<p:tagLst xmlns:p="http://schemas.openxmlformats.org/presentationml/2006/main">
  <p:tag name="AS_UNIQUEID" val="1659"/>
</p:tagLst>
</file>

<file path=ppt/tags/tag444.xml><?xml version="1.0" encoding="utf-8"?>
<p:tagLst xmlns:p="http://schemas.openxmlformats.org/presentationml/2006/main">
  <p:tag name="AS_UNIQUEID" val="1660"/>
</p:tagLst>
</file>

<file path=ppt/tags/tag445.xml><?xml version="1.0" encoding="utf-8"?>
<p:tagLst xmlns:p="http://schemas.openxmlformats.org/presentationml/2006/main">
  <p:tag name="AS_UNIQUEID" val="1661"/>
</p:tagLst>
</file>

<file path=ppt/tags/tag446.xml><?xml version="1.0" encoding="utf-8"?>
<p:tagLst xmlns:p="http://schemas.openxmlformats.org/presentationml/2006/main">
  <p:tag name="AS_UNIQUEID" val="1662"/>
</p:tagLst>
</file>

<file path=ppt/tags/tag447.xml><?xml version="1.0" encoding="utf-8"?>
<p:tagLst xmlns:p="http://schemas.openxmlformats.org/presentationml/2006/main">
  <p:tag name="AS_UNIQUEID" val="1663"/>
</p:tagLst>
</file>

<file path=ppt/tags/tag448.xml><?xml version="1.0" encoding="utf-8"?>
<p:tagLst xmlns:p="http://schemas.openxmlformats.org/presentationml/2006/main">
  <p:tag name="AS_UNIQUEID" val="1664"/>
</p:tagLst>
</file>

<file path=ppt/tags/tag449.xml><?xml version="1.0" encoding="utf-8"?>
<p:tagLst xmlns:p="http://schemas.openxmlformats.org/presentationml/2006/main">
  <p:tag name="AS_UNIQUEID" val="1665"/>
</p:tagLst>
</file>

<file path=ppt/tags/tag45.xml><?xml version="1.0" encoding="utf-8"?>
<p:tagLst xmlns:p="http://schemas.openxmlformats.org/presentationml/2006/main">
  <p:tag name="AS_UNIQUEID" val="1393"/>
</p:tagLst>
</file>

<file path=ppt/tags/tag450.xml><?xml version="1.0" encoding="utf-8"?>
<p:tagLst xmlns:p="http://schemas.openxmlformats.org/presentationml/2006/main">
  <p:tag name="AS_UNIQUEID" val="1666"/>
</p:tagLst>
</file>

<file path=ppt/tags/tag451.xml><?xml version="1.0" encoding="utf-8"?>
<p:tagLst xmlns:p="http://schemas.openxmlformats.org/presentationml/2006/main">
  <p:tag name="AS_UNIQUEID" val="1667"/>
</p:tagLst>
</file>

<file path=ppt/tags/tag452.xml><?xml version="1.0" encoding="utf-8"?>
<p:tagLst xmlns:p="http://schemas.openxmlformats.org/presentationml/2006/main">
  <p:tag name="AS_UNIQUEID" val="1668"/>
</p:tagLst>
</file>

<file path=ppt/tags/tag453.xml><?xml version="1.0" encoding="utf-8"?>
<p:tagLst xmlns:p="http://schemas.openxmlformats.org/presentationml/2006/main">
  <p:tag name="AS_UNIQUEID" val="1669"/>
</p:tagLst>
</file>

<file path=ppt/tags/tag454.xml><?xml version="1.0" encoding="utf-8"?>
<p:tagLst xmlns:p="http://schemas.openxmlformats.org/presentationml/2006/main">
  <p:tag name="AS_UNIQUEID" val="1670"/>
</p:tagLst>
</file>

<file path=ppt/tags/tag455.xml><?xml version="1.0" encoding="utf-8"?>
<p:tagLst xmlns:p="http://schemas.openxmlformats.org/presentationml/2006/main">
  <p:tag name="AS_UNIQUEID" val="1671"/>
</p:tagLst>
</file>

<file path=ppt/tags/tag456.xml><?xml version="1.0" encoding="utf-8"?>
<p:tagLst xmlns:p="http://schemas.openxmlformats.org/presentationml/2006/main">
  <p:tag name="AS_UNIQUEID" val="1672"/>
</p:tagLst>
</file>

<file path=ppt/tags/tag457.xml><?xml version="1.0" encoding="utf-8"?>
<p:tagLst xmlns:p="http://schemas.openxmlformats.org/presentationml/2006/main">
  <p:tag name="AS_UNIQUEID" val="1673"/>
</p:tagLst>
</file>

<file path=ppt/tags/tag458.xml><?xml version="1.0" encoding="utf-8"?>
<p:tagLst xmlns:p="http://schemas.openxmlformats.org/presentationml/2006/main">
  <p:tag name="AS_UNIQUEID" val="1674"/>
</p:tagLst>
</file>

<file path=ppt/tags/tag459.xml><?xml version="1.0" encoding="utf-8"?>
<p:tagLst xmlns:p="http://schemas.openxmlformats.org/presentationml/2006/main">
  <p:tag name="AS_UNIQUEID" val="1675"/>
</p:tagLst>
</file>

<file path=ppt/tags/tag46.xml><?xml version="1.0" encoding="utf-8"?>
<p:tagLst xmlns:p="http://schemas.openxmlformats.org/presentationml/2006/main">
  <p:tag name="AS_UNIQUEID" val="1388"/>
</p:tagLst>
</file>

<file path=ppt/tags/tag460.xml><?xml version="1.0" encoding="utf-8"?>
<p:tagLst xmlns:p="http://schemas.openxmlformats.org/presentationml/2006/main">
  <p:tag name="AS_UNIQUEID" val="1676"/>
</p:tagLst>
</file>

<file path=ppt/tags/tag461.xml><?xml version="1.0" encoding="utf-8"?>
<p:tagLst xmlns:p="http://schemas.openxmlformats.org/presentationml/2006/main">
  <p:tag name="AS_UNIQUEID" val="1677"/>
</p:tagLst>
</file>

<file path=ppt/tags/tag462.xml><?xml version="1.0" encoding="utf-8"?>
<p:tagLst xmlns:p="http://schemas.openxmlformats.org/presentationml/2006/main">
  <p:tag name="AS_UNIQUEID" val="1678"/>
</p:tagLst>
</file>

<file path=ppt/tags/tag463.xml><?xml version="1.0" encoding="utf-8"?>
<p:tagLst xmlns:p="http://schemas.openxmlformats.org/presentationml/2006/main">
  <p:tag name="AS_UNIQUEID" val="1679"/>
</p:tagLst>
</file>

<file path=ppt/tags/tag464.xml><?xml version="1.0" encoding="utf-8"?>
<p:tagLst xmlns:p="http://schemas.openxmlformats.org/presentationml/2006/main">
  <p:tag name="AS_UNIQUEID" val="1680"/>
</p:tagLst>
</file>

<file path=ppt/tags/tag465.xml><?xml version="1.0" encoding="utf-8"?>
<p:tagLst xmlns:p="http://schemas.openxmlformats.org/presentationml/2006/main">
  <p:tag name="AS_UNIQUEID" val="1681"/>
</p:tagLst>
</file>

<file path=ppt/tags/tag466.xml><?xml version="1.0" encoding="utf-8"?>
<p:tagLst xmlns:p="http://schemas.openxmlformats.org/presentationml/2006/main">
  <p:tag name="AS_UNIQUEID" val="1682"/>
</p:tagLst>
</file>

<file path=ppt/tags/tag467.xml><?xml version="1.0" encoding="utf-8"?>
<p:tagLst xmlns:p="http://schemas.openxmlformats.org/presentationml/2006/main">
  <p:tag name="AS_UNIQUEID" val="1683"/>
</p:tagLst>
</file>

<file path=ppt/tags/tag468.xml><?xml version="1.0" encoding="utf-8"?>
<p:tagLst xmlns:p="http://schemas.openxmlformats.org/presentationml/2006/main">
  <p:tag name="AS_UNIQUEID" val="1684"/>
</p:tagLst>
</file>

<file path=ppt/tags/tag469.xml><?xml version="1.0" encoding="utf-8"?>
<p:tagLst xmlns:p="http://schemas.openxmlformats.org/presentationml/2006/main">
  <p:tag name="AS_UNIQUEID" val="1685"/>
</p:tagLst>
</file>

<file path=ppt/tags/tag47.xml><?xml version="1.0" encoding="utf-8"?>
<p:tagLst xmlns:p="http://schemas.openxmlformats.org/presentationml/2006/main">
  <p:tag name="AS_UNIQUEID" val="1395"/>
</p:tagLst>
</file>

<file path=ppt/tags/tag470.xml><?xml version="1.0" encoding="utf-8"?>
<p:tagLst xmlns:p="http://schemas.openxmlformats.org/presentationml/2006/main">
  <p:tag name="AS_UNIQUEID" val="1686"/>
</p:tagLst>
</file>

<file path=ppt/tags/tag471.xml><?xml version="1.0" encoding="utf-8"?>
<p:tagLst xmlns:p="http://schemas.openxmlformats.org/presentationml/2006/main">
  <p:tag name="AS_UNIQUEID" val="1687"/>
</p:tagLst>
</file>

<file path=ppt/tags/tag472.xml><?xml version="1.0" encoding="utf-8"?>
<p:tagLst xmlns:p="http://schemas.openxmlformats.org/presentationml/2006/main">
  <p:tag name="AS_UNIQUEID" val="1688"/>
</p:tagLst>
</file>

<file path=ppt/tags/tag473.xml><?xml version="1.0" encoding="utf-8"?>
<p:tagLst xmlns:p="http://schemas.openxmlformats.org/presentationml/2006/main">
  <p:tag name="AS_UNIQUEID" val="1689"/>
</p:tagLst>
</file>

<file path=ppt/tags/tag474.xml><?xml version="1.0" encoding="utf-8"?>
<p:tagLst xmlns:p="http://schemas.openxmlformats.org/presentationml/2006/main">
  <p:tag name="AS_UNIQUEID" val="1690"/>
</p:tagLst>
</file>

<file path=ppt/tags/tag475.xml><?xml version="1.0" encoding="utf-8"?>
<p:tagLst xmlns:p="http://schemas.openxmlformats.org/presentationml/2006/main">
  <p:tag name="AS_UNIQUEID" val="1691"/>
</p:tagLst>
</file>

<file path=ppt/tags/tag476.xml><?xml version="1.0" encoding="utf-8"?>
<p:tagLst xmlns:p="http://schemas.openxmlformats.org/presentationml/2006/main">
  <p:tag name="AS_UNIQUEID" val="1692"/>
</p:tagLst>
</file>

<file path=ppt/tags/tag477.xml><?xml version="1.0" encoding="utf-8"?>
<p:tagLst xmlns:p="http://schemas.openxmlformats.org/presentationml/2006/main">
  <p:tag name="AS_UNIQUEID" val="1693"/>
</p:tagLst>
</file>

<file path=ppt/tags/tag478.xml><?xml version="1.0" encoding="utf-8"?>
<p:tagLst xmlns:p="http://schemas.openxmlformats.org/presentationml/2006/main">
  <p:tag name="AS_UNIQUEID" val="1694"/>
</p:tagLst>
</file>

<file path=ppt/tags/tag479.xml><?xml version="1.0" encoding="utf-8"?>
<p:tagLst xmlns:p="http://schemas.openxmlformats.org/presentationml/2006/main">
  <p:tag name="AS_UNIQUEID" val="1695"/>
</p:tagLst>
</file>

<file path=ppt/tags/tag48.xml><?xml version="1.0" encoding="utf-8"?>
<p:tagLst xmlns:p="http://schemas.openxmlformats.org/presentationml/2006/main">
  <p:tag name="AS_UNIQUEID" val="1397"/>
</p:tagLst>
</file>

<file path=ppt/tags/tag480.xml><?xml version="1.0" encoding="utf-8"?>
<p:tagLst xmlns:p="http://schemas.openxmlformats.org/presentationml/2006/main">
  <p:tag name="AS_UNIQUEID" val="1696"/>
</p:tagLst>
</file>

<file path=ppt/tags/tag481.xml><?xml version="1.0" encoding="utf-8"?>
<p:tagLst xmlns:p="http://schemas.openxmlformats.org/presentationml/2006/main">
  <p:tag name="AS_UNIQUEID" val="1697"/>
</p:tagLst>
</file>

<file path=ppt/tags/tag482.xml><?xml version="1.0" encoding="utf-8"?>
<p:tagLst xmlns:p="http://schemas.openxmlformats.org/presentationml/2006/main">
  <p:tag name="AS_UNIQUEID" val="1698"/>
</p:tagLst>
</file>

<file path=ppt/tags/tag483.xml><?xml version="1.0" encoding="utf-8"?>
<p:tagLst xmlns:p="http://schemas.openxmlformats.org/presentationml/2006/main">
  <p:tag name="AS_UNIQUEID" val="1699"/>
</p:tagLst>
</file>

<file path=ppt/tags/tag484.xml><?xml version="1.0" encoding="utf-8"?>
<p:tagLst xmlns:p="http://schemas.openxmlformats.org/presentationml/2006/main">
  <p:tag name="AS_UNIQUEID" val="1700"/>
</p:tagLst>
</file>

<file path=ppt/tags/tag485.xml><?xml version="1.0" encoding="utf-8"?>
<p:tagLst xmlns:p="http://schemas.openxmlformats.org/presentationml/2006/main">
  <p:tag name="AS_UNIQUEID" val="1701"/>
</p:tagLst>
</file>

<file path=ppt/tags/tag486.xml><?xml version="1.0" encoding="utf-8"?>
<p:tagLst xmlns:p="http://schemas.openxmlformats.org/presentationml/2006/main">
  <p:tag name="AS_UNIQUEID" val="1702"/>
</p:tagLst>
</file>

<file path=ppt/tags/tag487.xml><?xml version="1.0" encoding="utf-8"?>
<p:tagLst xmlns:p="http://schemas.openxmlformats.org/presentationml/2006/main">
  <p:tag name="AS_UNIQUEID" val="1703"/>
</p:tagLst>
</file>

<file path=ppt/tags/tag488.xml><?xml version="1.0" encoding="utf-8"?>
<p:tagLst xmlns:p="http://schemas.openxmlformats.org/presentationml/2006/main">
  <p:tag name="AS_UNIQUEID" val="1704"/>
</p:tagLst>
</file>

<file path=ppt/tags/tag489.xml><?xml version="1.0" encoding="utf-8"?>
<p:tagLst xmlns:p="http://schemas.openxmlformats.org/presentationml/2006/main">
  <p:tag name="AS_UNIQUEID" val="1705"/>
</p:tagLst>
</file>

<file path=ppt/tags/tag49.xml><?xml version="1.0" encoding="utf-8"?>
<p:tagLst xmlns:p="http://schemas.openxmlformats.org/presentationml/2006/main">
  <p:tag name="AS_UNIQUEID" val="1398"/>
</p:tagLst>
</file>

<file path=ppt/tags/tag490.xml><?xml version="1.0" encoding="utf-8"?>
<p:tagLst xmlns:p="http://schemas.openxmlformats.org/presentationml/2006/main">
  <p:tag name="AS_UNIQUEID" val="1706"/>
</p:tagLst>
</file>

<file path=ppt/tags/tag491.xml><?xml version="1.0" encoding="utf-8"?>
<p:tagLst xmlns:p="http://schemas.openxmlformats.org/presentationml/2006/main">
  <p:tag name="AS_UNIQUEID" val="1707"/>
</p:tagLst>
</file>

<file path=ppt/tags/tag492.xml><?xml version="1.0" encoding="utf-8"?>
<p:tagLst xmlns:p="http://schemas.openxmlformats.org/presentationml/2006/main">
  <p:tag name="AS_UNIQUEID" val="1708"/>
</p:tagLst>
</file>

<file path=ppt/tags/tag493.xml><?xml version="1.0" encoding="utf-8"?>
<p:tagLst xmlns:p="http://schemas.openxmlformats.org/presentationml/2006/main">
  <p:tag name="AS_UNIQUEID" val="1709"/>
</p:tagLst>
</file>

<file path=ppt/tags/tag494.xml><?xml version="1.0" encoding="utf-8"?>
<p:tagLst xmlns:p="http://schemas.openxmlformats.org/presentationml/2006/main">
  <p:tag name="AS_UNIQUEID" val="1710"/>
</p:tagLst>
</file>

<file path=ppt/tags/tag495.xml><?xml version="1.0" encoding="utf-8"?>
<p:tagLst xmlns:p="http://schemas.openxmlformats.org/presentationml/2006/main">
  <p:tag name="AS_UNIQUEID" val="1711"/>
</p:tagLst>
</file>

<file path=ppt/tags/tag496.xml><?xml version="1.0" encoding="utf-8"?>
<p:tagLst xmlns:p="http://schemas.openxmlformats.org/presentationml/2006/main">
  <p:tag name="AS_UNIQUEID" val="1712"/>
</p:tagLst>
</file>

<file path=ppt/tags/tag497.xml><?xml version="1.0" encoding="utf-8"?>
<p:tagLst xmlns:p="http://schemas.openxmlformats.org/presentationml/2006/main">
  <p:tag name="AS_UNIQUEID" val="1713"/>
</p:tagLst>
</file>

<file path=ppt/tags/tag498.xml><?xml version="1.0" encoding="utf-8"?>
<p:tagLst xmlns:p="http://schemas.openxmlformats.org/presentationml/2006/main">
  <p:tag name="AS_UNIQUEID" val="1714"/>
</p:tagLst>
</file>

<file path=ppt/tags/tag499.xml><?xml version="1.0" encoding="utf-8"?>
<p:tagLst xmlns:p="http://schemas.openxmlformats.org/presentationml/2006/main">
  <p:tag name="AS_UNIQUEID" val="1715"/>
</p:tagLst>
</file>

<file path=ppt/tags/tag5.xml><?xml version="1.0" encoding="utf-8"?>
<p:tagLst xmlns:p="http://schemas.openxmlformats.org/presentationml/2006/main">
  <p:tag name="AS_UNIQUEID" val="177"/>
</p:tagLst>
</file>

<file path=ppt/tags/tag50.xml><?xml version="1.0" encoding="utf-8"?>
<p:tagLst xmlns:p="http://schemas.openxmlformats.org/presentationml/2006/main">
  <p:tag name="AS_UNIQUEID" val="1399"/>
</p:tagLst>
</file>

<file path=ppt/tags/tag500.xml><?xml version="1.0" encoding="utf-8"?>
<p:tagLst xmlns:p="http://schemas.openxmlformats.org/presentationml/2006/main">
  <p:tag name="AS_UNIQUEID" val="1716"/>
</p:tagLst>
</file>

<file path=ppt/tags/tag501.xml><?xml version="1.0" encoding="utf-8"?>
<p:tagLst xmlns:p="http://schemas.openxmlformats.org/presentationml/2006/main">
  <p:tag name="AS_UNIQUEID" val="1717"/>
</p:tagLst>
</file>

<file path=ppt/tags/tag502.xml><?xml version="1.0" encoding="utf-8"?>
<p:tagLst xmlns:p="http://schemas.openxmlformats.org/presentationml/2006/main">
  <p:tag name="AS_UNIQUEID" val="1718"/>
</p:tagLst>
</file>

<file path=ppt/tags/tag503.xml><?xml version="1.0" encoding="utf-8"?>
<p:tagLst xmlns:p="http://schemas.openxmlformats.org/presentationml/2006/main">
  <p:tag name="AS_UNIQUEID" val="1719"/>
</p:tagLst>
</file>

<file path=ppt/tags/tag504.xml><?xml version="1.0" encoding="utf-8"?>
<p:tagLst xmlns:p="http://schemas.openxmlformats.org/presentationml/2006/main">
  <p:tag name="AS_UNIQUEID" val="1720"/>
</p:tagLst>
</file>

<file path=ppt/tags/tag505.xml><?xml version="1.0" encoding="utf-8"?>
<p:tagLst xmlns:p="http://schemas.openxmlformats.org/presentationml/2006/main">
  <p:tag name="AS_UNIQUEID" val="1721"/>
</p:tagLst>
</file>

<file path=ppt/tags/tag506.xml><?xml version="1.0" encoding="utf-8"?>
<p:tagLst xmlns:p="http://schemas.openxmlformats.org/presentationml/2006/main">
  <p:tag name="AS_UNIQUEID" val="1722"/>
</p:tagLst>
</file>

<file path=ppt/tags/tag507.xml><?xml version="1.0" encoding="utf-8"?>
<p:tagLst xmlns:p="http://schemas.openxmlformats.org/presentationml/2006/main">
  <p:tag name="AS_UNIQUEID" val="1723"/>
</p:tagLst>
</file>

<file path=ppt/tags/tag508.xml><?xml version="1.0" encoding="utf-8"?>
<p:tagLst xmlns:p="http://schemas.openxmlformats.org/presentationml/2006/main">
  <p:tag name="AS_UNIQUEID" val="1724"/>
</p:tagLst>
</file>

<file path=ppt/tags/tag509.xml><?xml version="1.0" encoding="utf-8"?>
<p:tagLst xmlns:p="http://schemas.openxmlformats.org/presentationml/2006/main">
  <p:tag name="AS_UNIQUEID" val="1725"/>
</p:tagLst>
</file>

<file path=ppt/tags/tag51.xml><?xml version="1.0" encoding="utf-8"?>
<p:tagLst xmlns:p="http://schemas.openxmlformats.org/presentationml/2006/main">
  <p:tag name="AS_UNIQUEID" val="1400"/>
</p:tagLst>
</file>

<file path=ppt/tags/tag510.xml><?xml version="1.0" encoding="utf-8"?>
<p:tagLst xmlns:p="http://schemas.openxmlformats.org/presentationml/2006/main">
  <p:tag name="AS_UNIQUEID" val="1726"/>
</p:tagLst>
</file>

<file path=ppt/tags/tag511.xml><?xml version="1.0" encoding="utf-8"?>
<p:tagLst xmlns:p="http://schemas.openxmlformats.org/presentationml/2006/main">
  <p:tag name="AS_UNIQUEID" val="1727"/>
</p:tagLst>
</file>

<file path=ppt/tags/tag512.xml><?xml version="1.0" encoding="utf-8"?>
<p:tagLst xmlns:p="http://schemas.openxmlformats.org/presentationml/2006/main">
  <p:tag name="AS_UNIQUEID" val="1728"/>
</p:tagLst>
</file>

<file path=ppt/tags/tag513.xml><?xml version="1.0" encoding="utf-8"?>
<p:tagLst xmlns:p="http://schemas.openxmlformats.org/presentationml/2006/main">
  <p:tag name="AS_UNIQUEID" val="1729"/>
</p:tagLst>
</file>

<file path=ppt/tags/tag514.xml><?xml version="1.0" encoding="utf-8"?>
<p:tagLst xmlns:p="http://schemas.openxmlformats.org/presentationml/2006/main">
  <p:tag name="AS_UNIQUEID" val="1730"/>
</p:tagLst>
</file>

<file path=ppt/tags/tag515.xml><?xml version="1.0" encoding="utf-8"?>
<p:tagLst xmlns:p="http://schemas.openxmlformats.org/presentationml/2006/main">
  <p:tag name="AS_UNIQUEID" val="1731"/>
</p:tagLst>
</file>

<file path=ppt/tags/tag516.xml><?xml version="1.0" encoding="utf-8"?>
<p:tagLst xmlns:p="http://schemas.openxmlformats.org/presentationml/2006/main">
  <p:tag name="AS_UNIQUEID" val="1732"/>
</p:tagLst>
</file>

<file path=ppt/tags/tag517.xml><?xml version="1.0" encoding="utf-8"?>
<p:tagLst xmlns:p="http://schemas.openxmlformats.org/presentationml/2006/main">
  <p:tag name="AS_UNIQUEID" val="1733"/>
</p:tagLst>
</file>

<file path=ppt/tags/tag518.xml><?xml version="1.0" encoding="utf-8"?>
<p:tagLst xmlns:p="http://schemas.openxmlformats.org/presentationml/2006/main">
  <p:tag name="AS_UNIQUEID" val="1734"/>
</p:tagLst>
</file>

<file path=ppt/tags/tag519.xml><?xml version="1.0" encoding="utf-8"?>
<p:tagLst xmlns:p="http://schemas.openxmlformats.org/presentationml/2006/main">
  <p:tag name="AS_UNIQUEID" val="1735"/>
</p:tagLst>
</file>

<file path=ppt/tags/tag52.xml><?xml version="1.0" encoding="utf-8"?>
<p:tagLst xmlns:p="http://schemas.openxmlformats.org/presentationml/2006/main">
  <p:tag name="AS_UNIQUEID" val="1401"/>
</p:tagLst>
</file>

<file path=ppt/tags/tag520.xml><?xml version="1.0" encoding="utf-8"?>
<p:tagLst xmlns:p="http://schemas.openxmlformats.org/presentationml/2006/main">
  <p:tag name="AS_UNIQUEID" val="1736"/>
</p:tagLst>
</file>

<file path=ppt/tags/tag521.xml><?xml version="1.0" encoding="utf-8"?>
<p:tagLst xmlns:p="http://schemas.openxmlformats.org/presentationml/2006/main">
  <p:tag name="AS_UNIQUEID" val="1737"/>
</p:tagLst>
</file>

<file path=ppt/tags/tag522.xml><?xml version="1.0" encoding="utf-8"?>
<p:tagLst xmlns:p="http://schemas.openxmlformats.org/presentationml/2006/main">
  <p:tag name="AS_UNIQUEID" val="1738"/>
</p:tagLst>
</file>

<file path=ppt/tags/tag523.xml><?xml version="1.0" encoding="utf-8"?>
<p:tagLst xmlns:p="http://schemas.openxmlformats.org/presentationml/2006/main">
  <p:tag name="AS_UNIQUEID" val="1739"/>
</p:tagLst>
</file>

<file path=ppt/tags/tag524.xml><?xml version="1.0" encoding="utf-8"?>
<p:tagLst xmlns:p="http://schemas.openxmlformats.org/presentationml/2006/main">
  <p:tag name="AS_UNIQUEID" val="1740"/>
</p:tagLst>
</file>

<file path=ppt/tags/tag525.xml><?xml version="1.0" encoding="utf-8"?>
<p:tagLst xmlns:p="http://schemas.openxmlformats.org/presentationml/2006/main">
  <p:tag name="AS_UNIQUEID" val="1741"/>
</p:tagLst>
</file>

<file path=ppt/tags/tag526.xml><?xml version="1.0" encoding="utf-8"?>
<p:tagLst xmlns:p="http://schemas.openxmlformats.org/presentationml/2006/main">
  <p:tag name="AS_UNIQUEID" val="1742"/>
</p:tagLst>
</file>

<file path=ppt/tags/tag527.xml><?xml version="1.0" encoding="utf-8"?>
<p:tagLst xmlns:p="http://schemas.openxmlformats.org/presentationml/2006/main">
  <p:tag name="AS_UNIQUEID" val="1743"/>
</p:tagLst>
</file>

<file path=ppt/tags/tag528.xml><?xml version="1.0" encoding="utf-8"?>
<p:tagLst xmlns:p="http://schemas.openxmlformats.org/presentationml/2006/main">
  <p:tag name="AS_UNIQUEID" val="1744"/>
</p:tagLst>
</file>

<file path=ppt/tags/tag529.xml><?xml version="1.0" encoding="utf-8"?>
<p:tagLst xmlns:p="http://schemas.openxmlformats.org/presentationml/2006/main">
  <p:tag name="AS_UNIQUEID" val="1745"/>
</p:tagLst>
</file>

<file path=ppt/tags/tag53.xml><?xml version="1.0" encoding="utf-8"?>
<p:tagLst xmlns:p="http://schemas.openxmlformats.org/presentationml/2006/main">
  <p:tag name="AS_UNIQUEID" val="1402"/>
</p:tagLst>
</file>

<file path=ppt/tags/tag530.xml><?xml version="1.0" encoding="utf-8"?>
<p:tagLst xmlns:p="http://schemas.openxmlformats.org/presentationml/2006/main">
  <p:tag name="AS_UNIQUEID" val="1746"/>
</p:tagLst>
</file>

<file path=ppt/tags/tag531.xml><?xml version="1.0" encoding="utf-8"?>
<p:tagLst xmlns:p="http://schemas.openxmlformats.org/presentationml/2006/main">
  <p:tag name="AS_UNIQUEID" val="1747"/>
</p:tagLst>
</file>

<file path=ppt/tags/tag532.xml><?xml version="1.0" encoding="utf-8"?>
<p:tagLst xmlns:p="http://schemas.openxmlformats.org/presentationml/2006/main">
  <p:tag name="AS_UNIQUEID" val="1748"/>
</p:tagLst>
</file>

<file path=ppt/tags/tag533.xml><?xml version="1.0" encoding="utf-8"?>
<p:tagLst xmlns:p="http://schemas.openxmlformats.org/presentationml/2006/main">
  <p:tag name="AS_UNIQUEID" val="1749"/>
</p:tagLst>
</file>

<file path=ppt/tags/tag534.xml><?xml version="1.0" encoding="utf-8"?>
<p:tagLst xmlns:p="http://schemas.openxmlformats.org/presentationml/2006/main">
  <p:tag name="AS_UNIQUEID" val="1750"/>
</p:tagLst>
</file>

<file path=ppt/tags/tag535.xml><?xml version="1.0" encoding="utf-8"?>
<p:tagLst xmlns:p="http://schemas.openxmlformats.org/presentationml/2006/main">
  <p:tag name="AS_UNIQUEID" val="1751"/>
</p:tagLst>
</file>

<file path=ppt/tags/tag536.xml><?xml version="1.0" encoding="utf-8"?>
<p:tagLst xmlns:p="http://schemas.openxmlformats.org/presentationml/2006/main">
  <p:tag name="AS_UNIQUEID" val="1752"/>
</p:tagLst>
</file>

<file path=ppt/tags/tag537.xml><?xml version="1.0" encoding="utf-8"?>
<p:tagLst xmlns:p="http://schemas.openxmlformats.org/presentationml/2006/main">
  <p:tag name="AS_UNIQUEID" val="1753"/>
</p:tagLst>
</file>

<file path=ppt/tags/tag538.xml><?xml version="1.0" encoding="utf-8"?>
<p:tagLst xmlns:p="http://schemas.openxmlformats.org/presentationml/2006/main">
  <p:tag name="AS_UNIQUEID" val="1754"/>
</p:tagLst>
</file>

<file path=ppt/tags/tag539.xml><?xml version="1.0" encoding="utf-8"?>
<p:tagLst xmlns:p="http://schemas.openxmlformats.org/presentationml/2006/main">
  <p:tag name="AS_UNIQUEID" val="1755"/>
</p:tagLst>
</file>

<file path=ppt/tags/tag54.xml><?xml version="1.0" encoding="utf-8"?>
<p:tagLst xmlns:p="http://schemas.openxmlformats.org/presentationml/2006/main">
  <p:tag name="AS_UNIQUEID" val="1403"/>
</p:tagLst>
</file>

<file path=ppt/tags/tag540.xml><?xml version="1.0" encoding="utf-8"?>
<p:tagLst xmlns:p="http://schemas.openxmlformats.org/presentationml/2006/main">
  <p:tag name="AS_UNIQUEID" val="1756"/>
</p:tagLst>
</file>

<file path=ppt/tags/tag541.xml><?xml version="1.0" encoding="utf-8"?>
<p:tagLst xmlns:p="http://schemas.openxmlformats.org/presentationml/2006/main">
  <p:tag name="AS_UNIQUEID" val="1757"/>
</p:tagLst>
</file>

<file path=ppt/tags/tag542.xml><?xml version="1.0" encoding="utf-8"?>
<p:tagLst xmlns:p="http://schemas.openxmlformats.org/presentationml/2006/main">
  <p:tag name="AS_UNIQUEID" val="1758"/>
</p:tagLst>
</file>

<file path=ppt/tags/tag543.xml><?xml version="1.0" encoding="utf-8"?>
<p:tagLst xmlns:p="http://schemas.openxmlformats.org/presentationml/2006/main">
  <p:tag name="AS_UNIQUEID" val="1655"/>
</p:tagLst>
</file>

<file path=ppt/tags/tag544.xml><?xml version="1.0" encoding="utf-8"?>
<p:tagLst xmlns:p="http://schemas.openxmlformats.org/presentationml/2006/main">
  <p:tag name="AS_UNIQUEID" val="1673"/>
</p:tagLst>
</file>

<file path=ppt/tags/tag545.xml><?xml version="1.0" encoding="utf-8"?>
<p:tagLst xmlns:p="http://schemas.openxmlformats.org/presentationml/2006/main">
  <p:tag name="AS_UNIQUEID" val="1674"/>
</p:tagLst>
</file>

<file path=ppt/tags/tag546.xml><?xml version="1.0" encoding="utf-8"?>
<p:tagLst xmlns:p="http://schemas.openxmlformats.org/presentationml/2006/main">
  <p:tag name="AS_UNIQUEID" val="1655"/>
</p:tagLst>
</file>

<file path=ppt/tags/tag547.xml><?xml version="1.0" encoding="utf-8"?>
<p:tagLst xmlns:p="http://schemas.openxmlformats.org/presentationml/2006/main">
  <p:tag name="AS_UNIQUEID" val="1683"/>
</p:tagLst>
</file>

<file path=ppt/tags/tag548.xml><?xml version="1.0" encoding="utf-8"?>
<p:tagLst xmlns:p="http://schemas.openxmlformats.org/presentationml/2006/main">
  <p:tag name="AS_UNIQUEID" val="1684"/>
</p:tagLst>
</file>

<file path=ppt/tags/tag549.xml><?xml version="1.0" encoding="utf-8"?>
<p:tagLst xmlns:p="http://schemas.openxmlformats.org/presentationml/2006/main">
  <p:tag name="AS_UNIQUEID" val="1685"/>
</p:tagLst>
</file>

<file path=ppt/tags/tag55.xml><?xml version="1.0" encoding="utf-8"?>
<p:tagLst xmlns:p="http://schemas.openxmlformats.org/presentationml/2006/main">
  <p:tag name="AS_UNIQUEID" val="1404"/>
</p:tagLst>
</file>

<file path=ppt/tags/tag550.xml><?xml version="1.0" encoding="utf-8"?>
<p:tagLst xmlns:p="http://schemas.openxmlformats.org/presentationml/2006/main">
  <p:tag name="AS_UNIQUEID" val="1686"/>
</p:tagLst>
</file>

<file path=ppt/tags/tag551.xml><?xml version="1.0" encoding="utf-8"?>
<p:tagLst xmlns:p="http://schemas.openxmlformats.org/presentationml/2006/main">
  <p:tag name="AS_UNIQUEID" val="1687"/>
</p:tagLst>
</file>

<file path=ppt/tags/tag552.xml><?xml version="1.0" encoding="utf-8"?>
<p:tagLst xmlns:p="http://schemas.openxmlformats.org/presentationml/2006/main">
  <p:tag name="AS_UNIQUEID" val="1688"/>
</p:tagLst>
</file>

<file path=ppt/tags/tag553.xml><?xml version="1.0" encoding="utf-8"?>
<p:tagLst xmlns:p="http://schemas.openxmlformats.org/presentationml/2006/main">
  <p:tag name="AS_UNIQUEID" val="1689"/>
</p:tagLst>
</file>

<file path=ppt/tags/tag554.xml><?xml version="1.0" encoding="utf-8"?>
<p:tagLst xmlns:p="http://schemas.openxmlformats.org/presentationml/2006/main">
  <p:tag name="AS_UNIQUEID" val="1690"/>
</p:tagLst>
</file>

<file path=ppt/tags/tag555.xml><?xml version="1.0" encoding="utf-8"?>
<p:tagLst xmlns:p="http://schemas.openxmlformats.org/presentationml/2006/main">
  <p:tag name="AS_UNIQUEID" val="1691"/>
</p:tagLst>
</file>

<file path=ppt/tags/tag556.xml><?xml version="1.0" encoding="utf-8"?>
<p:tagLst xmlns:p="http://schemas.openxmlformats.org/presentationml/2006/main">
  <p:tag name="AS_UNIQUEID" val="1692"/>
</p:tagLst>
</file>

<file path=ppt/tags/tag557.xml><?xml version="1.0" encoding="utf-8"?>
<p:tagLst xmlns:p="http://schemas.openxmlformats.org/presentationml/2006/main">
  <p:tag name="AS_UNIQUEID" val="1673"/>
</p:tagLst>
</file>

<file path=ppt/tags/tag558.xml><?xml version="1.0" encoding="utf-8"?>
<p:tagLst xmlns:p="http://schemas.openxmlformats.org/presentationml/2006/main">
  <p:tag name="AS_UNIQUEID" val="1655"/>
</p:tagLst>
</file>

<file path=ppt/tags/tag559.xml><?xml version="1.0" encoding="utf-8"?>
<p:tagLst xmlns:p="http://schemas.openxmlformats.org/presentationml/2006/main">
  <p:tag name="AS_UNIQUEID" val="1769"/>
</p:tagLst>
</file>

<file path=ppt/tags/tag56.xml><?xml version="1.0" encoding="utf-8"?>
<p:tagLst xmlns:p="http://schemas.openxmlformats.org/presentationml/2006/main">
  <p:tag name="AS_UNIQUEID" val="1405"/>
</p:tagLst>
</file>

<file path=ppt/tags/tag560.xml><?xml version="1.0" encoding="utf-8"?>
<p:tagLst xmlns:p="http://schemas.openxmlformats.org/presentationml/2006/main">
  <p:tag name="AS_UNIQUEID" val="1767"/>
</p:tagLst>
</file>

<file path=ppt/tags/tag561.xml><?xml version="1.0" encoding="utf-8"?>
<p:tagLst xmlns:p="http://schemas.openxmlformats.org/presentationml/2006/main">
  <p:tag name="AS_UNIQUEID" val="1770"/>
</p:tagLst>
</file>

<file path=ppt/tags/tag562.xml><?xml version="1.0" encoding="utf-8"?>
<p:tagLst xmlns:p="http://schemas.openxmlformats.org/presentationml/2006/main">
  <p:tag name="AS_UNIQUEID" val="1771"/>
</p:tagLst>
</file>

<file path=ppt/tags/tag563.xml><?xml version="1.0" encoding="utf-8"?>
<p:tagLst xmlns:p="http://schemas.openxmlformats.org/presentationml/2006/main">
  <p:tag name="AS_UNIQUEID" val="1772"/>
</p:tagLst>
</file>

<file path=ppt/tags/tag564.xml><?xml version="1.0" encoding="utf-8"?>
<p:tagLst xmlns:p="http://schemas.openxmlformats.org/presentationml/2006/main">
  <p:tag name="AS_UNIQUEID" val="1694"/>
</p:tagLst>
</file>

<file path=ppt/tags/tag565.xml><?xml version="1.0" encoding="utf-8"?>
<p:tagLst xmlns:p="http://schemas.openxmlformats.org/presentationml/2006/main">
  <p:tag name="AS_UNIQUEID" val="1695"/>
</p:tagLst>
</file>

<file path=ppt/tags/tag566.xml><?xml version="1.0" encoding="utf-8"?>
<p:tagLst xmlns:p="http://schemas.openxmlformats.org/presentationml/2006/main">
  <p:tag name="AS_UNIQUEID" val="1696"/>
</p:tagLst>
</file>

<file path=ppt/tags/tag567.xml><?xml version="1.0" encoding="utf-8"?>
<p:tagLst xmlns:p="http://schemas.openxmlformats.org/presentationml/2006/main">
  <p:tag name="AS_UNIQUEID" val="1697"/>
</p:tagLst>
</file>

<file path=ppt/tags/tag568.xml><?xml version="1.0" encoding="utf-8"?>
<p:tagLst xmlns:p="http://schemas.openxmlformats.org/presentationml/2006/main">
  <p:tag name="AS_UNIQUEID" val="1698"/>
</p:tagLst>
</file>

<file path=ppt/tags/tag569.xml><?xml version="1.0" encoding="utf-8"?>
<p:tagLst xmlns:p="http://schemas.openxmlformats.org/presentationml/2006/main">
  <p:tag name="AS_UNIQUEID" val="1655"/>
</p:tagLst>
</file>

<file path=ppt/tags/tag57.xml><?xml version="1.0" encoding="utf-8"?>
<p:tagLst xmlns:p="http://schemas.openxmlformats.org/presentationml/2006/main">
  <p:tag name="AS_UNIQUEID" val="1406"/>
</p:tagLst>
</file>

<file path=ppt/tags/tag570.xml><?xml version="1.0" encoding="utf-8"?>
<p:tagLst xmlns:p="http://schemas.openxmlformats.org/presentationml/2006/main">
  <p:tag name="AS_UNIQUEID" val="1700"/>
  <p:tag name="KSO_WM_UNIT_TABLE_BEAUTIFY" val="smartTable{785bd551-e55e-4173-88c1-00472650fb4e}"/>
</p:tagLst>
</file>

<file path=ppt/tags/tag571.xml><?xml version="1.0" encoding="utf-8"?>
<p:tagLst xmlns:p="http://schemas.openxmlformats.org/presentationml/2006/main">
  <p:tag name="AS_UNIQUEID" val="1701"/>
</p:tagLst>
</file>

<file path=ppt/tags/tag572.xml><?xml version="1.0" encoding="utf-8"?>
<p:tagLst xmlns:p="http://schemas.openxmlformats.org/presentationml/2006/main">
  <p:tag name="AS_UNIQUEID" val="1655"/>
</p:tagLst>
</file>

<file path=ppt/tags/tag573.xml><?xml version="1.0" encoding="utf-8"?>
<p:tagLst xmlns:p="http://schemas.openxmlformats.org/presentationml/2006/main">
  <p:tag name="AS_UNIQUEID" val="1733"/>
</p:tagLst>
</file>

<file path=ppt/tags/tag574.xml><?xml version="1.0" encoding="utf-8"?>
<p:tagLst xmlns:p="http://schemas.openxmlformats.org/presentationml/2006/main">
  <p:tag name="AS_UNIQUEID" val="1734"/>
</p:tagLst>
</file>

<file path=ppt/tags/tag575.xml><?xml version="1.0" encoding="utf-8"?>
<p:tagLst xmlns:p="http://schemas.openxmlformats.org/presentationml/2006/main">
  <p:tag name="AS_UNIQUEID" val="1735"/>
</p:tagLst>
</file>

<file path=ppt/tags/tag576.xml><?xml version="1.0" encoding="utf-8"?>
<p:tagLst xmlns:p="http://schemas.openxmlformats.org/presentationml/2006/main">
  <p:tag name="AS_UNIQUEID" val="1736"/>
</p:tagLst>
</file>

<file path=ppt/tags/tag577.xml><?xml version="1.0" encoding="utf-8"?>
<p:tagLst xmlns:p="http://schemas.openxmlformats.org/presentationml/2006/main">
  <p:tag name="AS_UNIQUEID" val="1737"/>
</p:tagLst>
</file>

<file path=ppt/tags/tag578.xml><?xml version="1.0" encoding="utf-8"?>
<p:tagLst xmlns:p="http://schemas.openxmlformats.org/presentationml/2006/main">
  <p:tag name="AS_UNIQUEID" val="1738"/>
</p:tagLst>
</file>

<file path=ppt/tags/tag579.xml><?xml version="1.0" encoding="utf-8"?>
<p:tagLst xmlns:p="http://schemas.openxmlformats.org/presentationml/2006/main">
  <p:tag name="AS_UNIQUEID" val="1739"/>
</p:tagLst>
</file>

<file path=ppt/tags/tag58.xml><?xml version="1.0" encoding="utf-8"?>
<p:tagLst xmlns:p="http://schemas.openxmlformats.org/presentationml/2006/main">
  <p:tag name="AS_UNIQUEID" val="1407"/>
</p:tagLst>
</file>

<file path=ppt/tags/tag580.xml><?xml version="1.0" encoding="utf-8"?>
<p:tagLst xmlns:p="http://schemas.openxmlformats.org/presentationml/2006/main">
  <p:tag name="AS_UNIQUEID" val="1740"/>
</p:tagLst>
</file>

<file path=ppt/tags/tag581.xml><?xml version="1.0" encoding="utf-8"?>
<p:tagLst xmlns:p="http://schemas.openxmlformats.org/presentationml/2006/main">
  <p:tag name="AS_UNIQUEID" val="1742"/>
</p:tagLst>
</file>

<file path=ppt/tags/tag582.xml><?xml version="1.0" encoding="utf-8"?>
<p:tagLst xmlns:p="http://schemas.openxmlformats.org/presentationml/2006/main">
  <p:tag name="AS_UNIQUEID" val="1743"/>
</p:tagLst>
</file>

<file path=ppt/tags/tag583.xml><?xml version="1.0" encoding="utf-8"?>
<p:tagLst xmlns:p="http://schemas.openxmlformats.org/presentationml/2006/main">
  <p:tag name="AS_UNIQUEID" val="1744"/>
</p:tagLst>
</file>

<file path=ppt/tags/tag584.xml><?xml version="1.0" encoding="utf-8"?>
<p:tagLst xmlns:p="http://schemas.openxmlformats.org/presentationml/2006/main">
  <p:tag name="AS_UNIQUEID" val="1745"/>
</p:tagLst>
</file>

<file path=ppt/tags/tag585.xml><?xml version="1.0" encoding="utf-8"?>
<p:tagLst xmlns:p="http://schemas.openxmlformats.org/presentationml/2006/main">
  <p:tag name="AS_UNIQUEID" val="1746"/>
</p:tagLst>
</file>

<file path=ppt/tags/tag586.xml><?xml version="1.0" encoding="utf-8"?>
<p:tagLst xmlns:p="http://schemas.openxmlformats.org/presentationml/2006/main">
  <p:tag name="AS_UNIQUEID" val="1705"/>
</p:tagLst>
</file>

<file path=ppt/tags/tag587.xml><?xml version="1.0" encoding="utf-8"?>
<p:tagLst xmlns:p="http://schemas.openxmlformats.org/presentationml/2006/main">
  <p:tag name="AS_UNIQUEID" val="1703"/>
</p:tagLst>
</file>

<file path=ppt/tags/tag588.xml><?xml version="1.0" encoding="utf-8"?>
<p:tagLst xmlns:p="http://schemas.openxmlformats.org/presentationml/2006/main">
  <p:tag name="AS_UNIQUEID" val="1711"/>
</p:tagLst>
</file>

<file path=ppt/tags/tag589.xml><?xml version="1.0" encoding="utf-8"?>
<p:tagLst xmlns:p="http://schemas.openxmlformats.org/presentationml/2006/main">
  <p:tag name="AS_UNIQUEID" val="1712"/>
</p:tagLst>
</file>

<file path=ppt/tags/tag59.xml><?xml version="1.0" encoding="utf-8"?>
<p:tagLst xmlns:p="http://schemas.openxmlformats.org/presentationml/2006/main">
  <p:tag name="AS_UNIQUEID" val="1388"/>
</p:tagLst>
</file>

<file path=ppt/tags/tag590.xml><?xml version="1.0" encoding="utf-8"?>
<p:tagLst xmlns:p="http://schemas.openxmlformats.org/presentationml/2006/main">
  <p:tag name="AS_UNIQUEID" val="1713"/>
</p:tagLst>
</file>

<file path=ppt/tags/tag591.xml><?xml version="1.0" encoding="utf-8"?>
<p:tagLst xmlns:p="http://schemas.openxmlformats.org/presentationml/2006/main">
  <p:tag name="AS_UNIQUEID" val="1714"/>
</p:tagLst>
</file>

<file path=ppt/tags/tag592.xml><?xml version="1.0" encoding="utf-8"?>
<p:tagLst xmlns:p="http://schemas.openxmlformats.org/presentationml/2006/main">
  <p:tag name="AS_UNIQUEID" val="1715"/>
</p:tagLst>
</file>

<file path=ppt/tags/tag593.xml><?xml version="1.0" encoding="utf-8"?>
<p:tagLst xmlns:p="http://schemas.openxmlformats.org/presentationml/2006/main">
  <p:tag name="AS_UNIQUEID" val="1716"/>
</p:tagLst>
</file>

<file path=ppt/tags/tag594.xml><?xml version="1.0" encoding="utf-8"?>
<p:tagLst xmlns:p="http://schemas.openxmlformats.org/presentationml/2006/main">
  <p:tag name="AS_UNIQUEID" val="1717"/>
</p:tagLst>
</file>

<file path=ppt/tags/tag595.xml><?xml version="1.0" encoding="utf-8"?>
<p:tagLst xmlns:p="http://schemas.openxmlformats.org/presentationml/2006/main">
  <p:tag name="AS_UNIQUEID" val="1718"/>
</p:tagLst>
</file>

<file path=ppt/tags/tag596.xml><?xml version="1.0" encoding="utf-8"?>
<p:tagLst xmlns:p="http://schemas.openxmlformats.org/presentationml/2006/main">
  <p:tag name="AS_UNIQUEID" val="1719"/>
</p:tagLst>
</file>

<file path=ppt/tags/tag597.xml><?xml version="1.0" encoding="utf-8"?>
<p:tagLst xmlns:p="http://schemas.openxmlformats.org/presentationml/2006/main">
  <p:tag name="AS_UNIQUEID" val="1720"/>
</p:tagLst>
</file>

<file path=ppt/tags/tag598.xml><?xml version="1.0" encoding="utf-8"?>
<p:tagLst xmlns:p="http://schemas.openxmlformats.org/presentationml/2006/main">
  <p:tag name="AS_UNIQUEID" val="1721"/>
</p:tagLst>
</file>

<file path=ppt/tags/tag599.xml><?xml version="1.0" encoding="utf-8"?>
<p:tagLst xmlns:p="http://schemas.openxmlformats.org/presentationml/2006/main">
  <p:tag name="AS_UNIQUEID" val="1722"/>
</p:tagLst>
</file>

<file path=ppt/tags/tag6.xml><?xml version="1.0" encoding="utf-8"?>
<p:tagLst xmlns:p="http://schemas.openxmlformats.org/presentationml/2006/main">
  <p:tag name="AS_UNIQUEID" val="178"/>
</p:tagLst>
</file>

<file path=ppt/tags/tag60.xml><?xml version="1.0" encoding="utf-8"?>
<p:tagLst xmlns:p="http://schemas.openxmlformats.org/presentationml/2006/main">
  <p:tag name="AS_UNIQUEID" val="1409"/>
</p:tagLst>
</file>

<file path=ppt/tags/tag600.xml><?xml version="1.0" encoding="utf-8"?>
<p:tagLst xmlns:p="http://schemas.openxmlformats.org/presentationml/2006/main">
  <p:tag name="AS_UNIQUEID" val="1723"/>
</p:tagLst>
</file>

<file path=ppt/tags/tag601.xml><?xml version="1.0" encoding="utf-8"?>
<p:tagLst xmlns:p="http://schemas.openxmlformats.org/presentationml/2006/main">
  <p:tag name="AS_UNIQUEID" val="1724"/>
</p:tagLst>
</file>

<file path=ppt/tags/tag602.xml><?xml version="1.0" encoding="utf-8"?>
<p:tagLst xmlns:p="http://schemas.openxmlformats.org/presentationml/2006/main">
  <p:tag name="AS_UNIQUEID" val="1725"/>
</p:tagLst>
</file>

<file path=ppt/tags/tag603.xml><?xml version="1.0" encoding="utf-8"?>
<p:tagLst xmlns:p="http://schemas.openxmlformats.org/presentationml/2006/main">
  <p:tag name="AS_UNIQUEID" val="1726"/>
</p:tagLst>
</file>

<file path=ppt/tags/tag604.xml><?xml version="1.0" encoding="utf-8"?>
<p:tagLst xmlns:p="http://schemas.openxmlformats.org/presentationml/2006/main">
  <p:tag name="AS_UNIQUEID" val="1727"/>
</p:tagLst>
</file>

<file path=ppt/tags/tag605.xml><?xml version="1.0" encoding="utf-8"?>
<p:tagLst xmlns:p="http://schemas.openxmlformats.org/presentationml/2006/main">
  <p:tag name="AS_UNIQUEID" val="1728"/>
</p:tagLst>
</file>

<file path=ppt/tags/tag606.xml><?xml version="1.0" encoding="utf-8"?>
<p:tagLst xmlns:p="http://schemas.openxmlformats.org/presentationml/2006/main">
  <p:tag name="AS_UNIQUEID" val="1729"/>
</p:tagLst>
</file>

<file path=ppt/tags/tag607.xml><?xml version="1.0" encoding="utf-8"?>
<p:tagLst xmlns:p="http://schemas.openxmlformats.org/presentationml/2006/main">
  <p:tag name="AS_UNIQUEID" val="1730"/>
</p:tagLst>
</file>

<file path=ppt/tags/tag608.xml><?xml version="1.0" encoding="utf-8"?>
<p:tagLst xmlns:p="http://schemas.openxmlformats.org/presentationml/2006/main">
  <p:tag name="AS_UNIQUEID" val="1731"/>
</p:tagLst>
</file>

<file path=ppt/tags/tag609.xml><?xml version="1.0" encoding="utf-8"?>
<p:tagLst xmlns:p="http://schemas.openxmlformats.org/presentationml/2006/main">
  <p:tag name="AS_UNIQUEID" val="1707"/>
</p:tagLst>
</file>

<file path=ppt/tags/tag61.xml><?xml version="1.0" encoding="utf-8"?>
<p:tagLst xmlns:p="http://schemas.openxmlformats.org/presentationml/2006/main">
  <p:tag name="AS_UNIQUEID" val="1410"/>
</p:tagLst>
</file>

<file path=ppt/tags/tag610.xml><?xml version="1.0" encoding="utf-8"?>
<p:tagLst xmlns:p="http://schemas.openxmlformats.org/presentationml/2006/main">
  <p:tag name="AS_UNIQUEID" val="1708"/>
</p:tagLst>
</file>

<file path=ppt/tags/tag611.xml><?xml version="1.0" encoding="utf-8"?>
<p:tagLst xmlns:p="http://schemas.openxmlformats.org/presentationml/2006/main">
  <p:tag name="AS_UNIQUEID" val="1709"/>
</p:tagLst>
</file>

<file path=ppt/tags/tag612.xml><?xml version="1.0" encoding="utf-8"?>
<p:tagLst xmlns:p="http://schemas.openxmlformats.org/presentationml/2006/main">
  <p:tag name="AS_UNIQUEID" val="1748"/>
</p:tagLst>
</file>

<file path=ppt/tags/tag613.xml><?xml version="1.0" encoding="utf-8"?>
<p:tagLst xmlns:p="http://schemas.openxmlformats.org/presentationml/2006/main">
  <p:tag name="AS_UNIQUEID" val="1749"/>
</p:tagLst>
</file>

<file path=ppt/tags/tag614.xml><?xml version="1.0" encoding="utf-8"?>
<p:tagLst xmlns:p="http://schemas.openxmlformats.org/presentationml/2006/main">
  <p:tag name="AS_UNIQUEID" val="1750"/>
</p:tagLst>
</file>

<file path=ppt/tags/tag615.xml><?xml version="1.0" encoding="utf-8"?>
<p:tagLst xmlns:p="http://schemas.openxmlformats.org/presentationml/2006/main">
  <p:tag name="AS_UNIQUEID" val="1751"/>
</p:tagLst>
</file>

<file path=ppt/tags/tag616.xml><?xml version="1.0" encoding="utf-8"?>
<p:tagLst xmlns:p="http://schemas.openxmlformats.org/presentationml/2006/main">
  <p:tag name="AS_UNIQUEID" val="1752"/>
</p:tagLst>
</file>

<file path=ppt/tags/tag617.xml><?xml version="1.0" encoding="utf-8"?>
<p:tagLst xmlns:p="http://schemas.openxmlformats.org/presentationml/2006/main">
  <p:tag name="AS_UNIQUEID" val="1753"/>
</p:tagLst>
</file>

<file path=ppt/tags/tag618.xml><?xml version="1.0" encoding="utf-8"?>
<p:tagLst xmlns:p="http://schemas.openxmlformats.org/presentationml/2006/main">
  <p:tag name="AS_UNIQUEID" val="1754"/>
</p:tagLst>
</file>

<file path=ppt/tags/tag619.xml><?xml version="1.0" encoding="utf-8"?>
<p:tagLst xmlns:p="http://schemas.openxmlformats.org/presentationml/2006/main">
  <p:tag name="AS_UNIQUEID" val="1755"/>
</p:tagLst>
</file>

<file path=ppt/tags/tag62.xml><?xml version="1.0" encoding="utf-8"?>
<p:tagLst xmlns:p="http://schemas.openxmlformats.org/presentationml/2006/main">
  <p:tag name="AS_UNIQUEID" val="1411"/>
</p:tagLst>
</file>

<file path=ppt/tags/tag620.xml><?xml version="1.0" encoding="utf-8"?>
<p:tagLst xmlns:p="http://schemas.openxmlformats.org/presentationml/2006/main">
  <p:tag name="AS_UNIQUEID" val="1756"/>
</p:tagLst>
</file>

<file path=ppt/tags/tag621.xml><?xml version="1.0" encoding="utf-8"?>
<p:tagLst xmlns:p="http://schemas.openxmlformats.org/presentationml/2006/main">
  <p:tag name="AS_UNIQUEID" val="1757"/>
</p:tagLst>
</file>

<file path=ppt/tags/tag622.xml><?xml version="1.0" encoding="utf-8"?>
<p:tagLst xmlns:p="http://schemas.openxmlformats.org/presentationml/2006/main">
  <p:tag name="AS_UNIQUEID" val="1758"/>
</p:tagLst>
</file>

<file path=ppt/tags/tag623.xml><?xml version="1.0" encoding="utf-8"?>
<p:tagLst xmlns:p="http://schemas.openxmlformats.org/presentationml/2006/main">
  <p:tag name="AS_UNIQUEID" val="1759"/>
</p:tagLst>
</file>

<file path=ppt/tags/tag624.xml><?xml version="1.0" encoding="utf-8"?>
<p:tagLst xmlns:p="http://schemas.openxmlformats.org/presentationml/2006/main">
  <p:tag name="AS_UNIQUEID" val="1760"/>
</p:tagLst>
</file>

<file path=ppt/tags/tag625.xml><?xml version="1.0" encoding="utf-8"?>
<p:tagLst xmlns:p="http://schemas.openxmlformats.org/presentationml/2006/main">
  <p:tag name="AS_UNIQUEID" val="1761"/>
</p:tagLst>
</file>

<file path=ppt/tags/tag626.xml><?xml version="1.0" encoding="utf-8"?>
<p:tagLst xmlns:p="http://schemas.openxmlformats.org/presentationml/2006/main">
  <p:tag name="AS_UNIQUEID" val="1762"/>
</p:tagLst>
</file>

<file path=ppt/tags/tag627.xml><?xml version="1.0" encoding="utf-8"?>
<p:tagLst xmlns:p="http://schemas.openxmlformats.org/presentationml/2006/main">
  <p:tag name="AS_UNIQUEID" val="1763"/>
</p:tagLst>
</file>

<file path=ppt/tags/tag628.xml><?xml version="1.0" encoding="utf-8"?>
<p:tagLst xmlns:p="http://schemas.openxmlformats.org/presentationml/2006/main">
  <p:tag name="AS_UNIQUEID" val="1764"/>
</p:tagLst>
</file>

<file path=ppt/tags/tag629.xml><?xml version="1.0" encoding="utf-8"?>
<p:tagLst xmlns:p="http://schemas.openxmlformats.org/presentationml/2006/main">
  <p:tag name="AS_UNIQUEID" val="1765"/>
</p:tagLst>
</file>

<file path=ppt/tags/tag63.xml><?xml version="1.0" encoding="utf-8"?>
<p:tagLst xmlns:p="http://schemas.openxmlformats.org/presentationml/2006/main">
  <p:tag name="AS_UNIQUEID" val="1412"/>
</p:tagLst>
</file>

<file path=ppt/tags/tag630.xml><?xml version="1.0" encoding="utf-8"?>
<p:tagLst xmlns:p="http://schemas.openxmlformats.org/presentationml/2006/main">
  <p:tag name="AS_UNIQUEID" val="1766"/>
</p:tagLst>
</file>

<file path=ppt/tags/tag631.xml><?xml version="1.0" encoding="utf-8"?>
<p:tagLst xmlns:p="http://schemas.openxmlformats.org/presentationml/2006/main">
  <p:tag name="AS_UNIQUEID" val="1767"/>
</p:tagLst>
</file>

<file path=ppt/tags/tag632.xml><?xml version="1.0" encoding="utf-8"?>
<p:tagLst xmlns:p="http://schemas.openxmlformats.org/presentationml/2006/main">
  <p:tag name="AS_UNIQUEID" val="1768"/>
</p:tagLst>
</file>

<file path=ppt/tags/tag633.xml><?xml version="1.0" encoding="utf-8"?>
<p:tagLst xmlns:p="http://schemas.openxmlformats.org/presentationml/2006/main">
  <p:tag name="AS_UNIQUEID" val="1769"/>
</p:tagLst>
</file>

<file path=ppt/tags/tag634.xml><?xml version="1.0" encoding="utf-8"?>
<p:tagLst xmlns:p="http://schemas.openxmlformats.org/presentationml/2006/main">
  <p:tag name="AS_UNIQUEID" val="1770"/>
</p:tagLst>
</file>

<file path=ppt/tags/tag635.xml><?xml version="1.0" encoding="utf-8"?>
<p:tagLst xmlns:p="http://schemas.openxmlformats.org/presentationml/2006/main">
  <p:tag name="AS_UNIQUEID" val="1771"/>
</p:tagLst>
</file>

<file path=ppt/tags/tag636.xml><?xml version="1.0" encoding="utf-8"?>
<p:tagLst xmlns:p="http://schemas.openxmlformats.org/presentationml/2006/main">
  <p:tag name="AS_UNIQUEID" val="1772"/>
</p:tagLst>
</file>

<file path=ppt/tags/tag637.xml><?xml version="1.0" encoding="utf-8"?>
<p:tagLst xmlns:p="http://schemas.openxmlformats.org/presentationml/2006/main">
  <p:tag name="AS_UNIQUEID" val="1773"/>
</p:tagLst>
</file>

<file path=ppt/tags/tag638.xml><?xml version="1.0" encoding="utf-8"?>
<p:tagLst xmlns:p="http://schemas.openxmlformats.org/presentationml/2006/main">
  <p:tag name="AS_UNIQUEID" val="1774"/>
</p:tagLst>
</file>

<file path=ppt/tags/tag639.xml><?xml version="1.0" encoding="utf-8"?>
<p:tagLst xmlns:p="http://schemas.openxmlformats.org/presentationml/2006/main">
  <p:tag name="AS_UNIQUEID" val="1775"/>
</p:tagLst>
</file>

<file path=ppt/tags/tag64.xml><?xml version="1.0" encoding="utf-8"?>
<p:tagLst xmlns:p="http://schemas.openxmlformats.org/presentationml/2006/main">
  <p:tag name="AS_UNIQUEID" val="1413"/>
</p:tagLst>
</file>

<file path=ppt/tags/tag640.xml><?xml version="1.0" encoding="utf-8"?>
<p:tagLst xmlns:p="http://schemas.openxmlformats.org/presentationml/2006/main">
  <p:tag name="AS_UNIQUEID" val="1776"/>
</p:tagLst>
</file>

<file path=ppt/tags/tag641.xml><?xml version="1.0" encoding="utf-8"?>
<p:tagLst xmlns:p="http://schemas.openxmlformats.org/presentationml/2006/main">
  <p:tag name="AS_UNIQUEID" val="1777"/>
</p:tagLst>
</file>

<file path=ppt/tags/tag642.xml><?xml version="1.0" encoding="utf-8"?>
<p:tagLst xmlns:p="http://schemas.openxmlformats.org/presentationml/2006/main">
  <p:tag name="AS_UNIQUEID" val="1778"/>
</p:tagLst>
</file>

<file path=ppt/tags/tag643.xml><?xml version="1.0" encoding="utf-8"?>
<p:tagLst xmlns:p="http://schemas.openxmlformats.org/presentationml/2006/main">
  <p:tag name="AS_UNIQUEID" val="1779"/>
</p:tagLst>
</file>

<file path=ppt/tags/tag644.xml><?xml version="1.0" encoding="utf-8"?>
<p:tagLst xmlns:p="http://schemas.openxmlformats.org/presentationml/2006/main">
  <p:tag name="AS_UNIQUEID" val="1780"/>
</p:tagLst>
</file>

<file path=ppt/tags/tag645.xml><?xml version="1.0" encoding="utf-8"?>
<p:tagLst xmlns:p="http://schemas.openxmlformats.org/presentationml/2006/main">
  <p:tag name="AS_UNIQUEID" val="1781"/>
</p:tagLst>
</file>

<file path=ppt/tags/tag646.xml><?xml version="1.0" encoding="utf-8"?>
<p:tagLst xmlns:p="http://schemas.openxmlformats.org/presentationml/2006/main">
  <p:tag name="AS_UNIQUEID" val="1782"/>
</p:tagLst>
</file>

<file path=ppt/tags/tag647.xml><?xml version="1.0" encoding="utf-8"?>
<p:tagLst xmlns:p="http://schemas.openxmlformats.org/presentationml/2006/main">
  <p:tag name="AS_UNIQUEID" val="1783"/>
</p:tagLst>
</file>

<file path=ppt/tags/tag648.xml><?xml version="1.0" encoding="utf-8"?>
<p:tagLst xmlns:p="http://schemas.openxmlformats.org/presentationml/2006/main">
  <p:tag name="AS_UNIQUEID" val="1784"/>
</p:tagLst>
</file>

<file path=ppt/tags/tag649.xml><?xml version="1.0" encoding="utf-8"?>
<p:tagLst xmlns:p="http://schemas.openxmlformats.org/presentationml/2006/main">
  <p:tag name="AS_UNIQUEID" val="1785"/>
</p:tagLst>
</file>

<file path=ppt/tags/tag65.xml><?xml version="1.0" encoding="utf-8"?>
<p:tagLst xmlns:p="http://schemas.openxmlformats.org/presentationml/2006/main">
  <p:tag name="AS_UNIQUEID" val="1414"/>
</p:tagLst>
</file>

<file path=ppt/tags/tag650.xml><?xml version="1.0" encoding="utf-8"?>
<p:tagLst xmlns:p="http://schemas.openxmlformats.org/presentationml/2006/main">
  <p:tag name="AS_UNIQUEID" val="1786"/>
</p:tagLst>
</file>

<file path=ppt/tags/tag651.xml><?xml version="1.0" encoding="utf-8"?>
<p:tagLst xmlns:p="http://schemas.openxmlformats.org/presentationml/2006/main">
  <p:tag name="AS_UNIQUEID" val="1787"/>
</p:tagLst>
</file>

<file path=ppt/tags/tag652.xml><?xml version="1.0" encoding="utf-8"?>
<p:tagLst xmlns:p="http://schemas.openxmlformats.org/presentationml/2006/main">
  <p:tag name="AS_UNIQUEID" val="1788"/>
</p:tagLst>
</file>

<file path=ppt/tags/tag653.xml><?xml version="1.0" encoding="utf-8"?>
<p:tagLst xmlns:p="http://schemas.openxmlformats.org/presentationml/2006/main">
  <p:tag name="AS_UNIQUEID" val="1789"/>
</p:tagLst>
</file>

<file path=ppt/tags/tag654.xml><?xml version="1.0" encoding="utf-8"?>
<p:tagLst xmlns:p="http://schemas.openxmlformats.org/presentationml/2006/main">
  <p:tag name="AS_UNIQUEID" val="1790"/>
</p:tagLst>
</file>

<file path=ppt/tags/tag655.xml><?xml version="1.0" encoding="utf-8"?>
<p:tagLst xmlns:p="http://schemas.openxmlformats.org/presentationml/2006/main">
  <p:tag name="AS_UNIQUEID" val="1791"/>
</p:tagLst>
</file>

<file path=ppt/tags/tag656.xml><?xml version="1.0" encoding="utf-8"?>
<p:tagLst xmlns:p="http://schemas.openxmlformats.org/presentationml/2006/main">
  <p:tag name="AS_UNIQUEID" val="1792"/>
</p:tagLst>
</file>

<file path=ppt/tags/tag657.xml><?xml version="1.0" encoding="utf-8"?>
<p:tagLst xmlns:p="http://schemas.openxmlformats.org/presentationml/2006/main">
  <p:tag name="AS_UNIQUEID" val="1793"/>
</p:tagLst>
</file>

<file path=ppt/tags/tag658.xml><?xml version="1.0" encoding="utf-8"?>
<p:tagLst xmlns:p="http://schemas.openxmlformats.org/presentationml/2006/main">
  <p:tag name="AS_UNIQUEID" val="1794"/>
</p:tagLst>
</file>

<file path=ppt/tags/tag659.xml><?xml version="1.0" encoding="utf-8"?>
<p:tagLst xmlns:p="http://schemas.openxmlformats.org/presentationml/2006/main">
  <p:tag name="AS_UNIQUEID" val="1795"/>
</p:tagLst>
</file>

<file path=ppt/tags/tag66.xml><?xml version="1.0" encoding="utf-8"?>
<p:tagLst xmlns:p="http://schemas.openxmlformats.org/presentationml/2006/main">
  <p:tag name="AS_UNIQUEID" val="1415"/>
</p:tagLst>
</file>

<file path=ppt/tags/tag660.xml><?xml version="1.0" encoding="utf-8"?>
<p:tagLst xmlns:p="http://schemas.openxmlformats.org/presentationml/2006/main">
  <p:tag name="AS_UNIQUEID" val="1796"/>
</p:tagLst>
</file>

<file path=ppt/tags/tag661.xml><?xml version="1.0" encoding="utf-8"?>
<p:tagLst xmlns:p="http://schemas.openxmlformats.org/presentationml/2006/main">
  <p:tag name="AS_UNIQUEID" val="1797"/>
</p:tagLst>
</file>

<file path=ppt/tags/tag662.xml><?xml version="1.0" encoding="utf-8"?>
<p:tagLst xmlns:p="http://schemas.openxmlformats.org/presentationml/2006/main">
  <p:tag name="AS_UNIQUEID" val="1798"/>
</p:tagLst>
</file>

<file path=ppt/tags/tag663.xml><?xml version="1.0" encoding="utf-8"?>
<p:tagLst xmlns:p="http://schemas.openxmlformats.org/presentationml/2006/main">
  <p:tag name="AS_UNIQUEID" val="1799"/>
</p:tagLst>
</file>

<file path=ppt/tags/tag664.xml><?xml version="1.0" encoding="utf-8"?>
<p:tagLst xmlns:p="http://schemas.openxmlformats.org/presentationml/2006/main">
  <p:tag name="AS_UNIQUEID" val="1800"/>
</p:tagLst>
</file>

<file path=ppt/tags/tag665.xml><?xml version="1.0" encoding="utf-8"?>
<p:tagLst xmlns:p="http://schemas.openxmlformats.org/presentationml/2006/main">
  <p:tag name="AS_UNIQUEID" val="1801"/>
</p:tagLst>
</file>

<file path=ppt/tags/tag666.xml><?xml version="1.0" encoding="utf-8"?>
<p:tagLst xmlns:p="http://schemas.openxmlformats.org/presentationml/2006/main">
  <p:tag name="AS_UNIQUEID" val="1802"/>
</p:tagLst>
</file>

<file path=ppt/tags/tag667.xml><?xml version="1.0" encoding="utf-8"?>
<p:tagLst xmlns:p="http://schemas.openxmlformats.org/presentationml/2006/main">
  <p:tag name="AS_UNIQUEID" val="1803"/>
</p:tagLst>
</file>

<file path=ppt/tags/tag668.xml><?xml version="1.0" encoding="utf-8"?>
<p:tagLst xmlns:p="http://schemas.openxmlformats.org/presentationml/2006/main">
  <p:tag name="AS_UNIQUEID" val="1804"/>
</p:tagLst>
</file>

<file path=ppt/tags/tag669.xml><?xml version="1.0" encoding="utf-8"?>
<p:tagLst xmlns:p="http://schemas.openxmlformats.org/presentationml/2006/main">
  <p:tag name="AS_UNIQUEID" val="1805"/>
</p:tagLst>
</file>

<file path=ppt/tags/tag67.xml><?xml version="1.0" encoding="utf-8"?>
<p:tagLst xmlns:p="http://schemas.openxmlformats.org/presentationml/2006/main">
  <p:tag name="AS_UNIQUEID" val="1416"/>
</p:tagLst>
</file>

<file path=ppt/tags/tag670.xml><?xml version="1.0" encoding="utf-8"?>
<p:tagLst xmlns:p="http://schemas.openxmlformats.org/presentationml/2006/main">
  <p:tag name="AS_UNIQUEID" val="1806"/>
</p:tagLst>
</file>

<file path=ppt/tags/tag671.xml><?xml version="1.0" encoding="utf-8"?>
<p:tagLst xmlns:p="http://schemas.openxmlformats.org/presentationml/2006/main">
  <p:tag name="AS_UNIQUEID" val="1807"/>
</p:tagLst>
</file>

<file path=ppt/tags/tag672.xml><?xml version="1.0" encoding="utf-8"?>
<p:tagLst xmlns:p="http://schemas.openxmlformats.org/presentationml/2006/main">
  <p:tag name="AS_UNIQUEID" val="1808"/>
</p:tagLst>
</file>

<file path=ppt/tags/tag673.xml><?xml version="1.0" encoding="utf-8"?>
<p:tagLst xmlns:p="http://schemas.openxmlformats.org/presentationml/2006/main">
  <p:tag name="AS_UNIQUEID" val="1809"/>
</p:tagLst>
</file>

<file path=ppt/tags/tag674.xml><?xml version="1.0" encoding="utf-8"?>
<p:tagLst xmlns:p="http://schemas.openxmlformats.org/presentationml/2006/main">
  <p:tag name="AS_UNIQUEID" val="1810"/>
</p:tagLst>
</file>

<file path=ppt/tags/tag675.xml><?xml version="1.0" encoding="utf-8"?>
<p:tagLst xmlns:p="http://schemas.openxmlformats.org/presentationml/2006/main">
  <p:tag name="AS_UNIQUEID" val="1811"/>
</p:tagLst>
</file>

<file path=ppt/tags/tag676.xml><?xml version="1.0" encoding="utf-8"?>
<p:tagLst xmlns:p="http://schemas.openxmlformats.org/presentationml/2006/main">
  <p:tag name="AS_UNIQUEID" val="1812"/>
</p:tagLst>
</file>

<file path=ppt/tags/tag677.xml><?xml version="1.0" encoding="utf-8"?>
<p:tagLst xmlns:p="http://schemas.openxmlformats.org/presentationml/2006/main">
  <p:tag name="AS_UNIQUEID" val="1813"/>
</p:tagLst>
</file>

<file path=ppt/tags/tag678.xml><?xml version="1.0" encoding="utf-8"?>
<p:tagLst xmlns:p="http://schemas.openxmlformats.org/presentationml/2006/main">
  <p:tag name="AS_UNIQUEID" val="1814"/>
</p:tagLst>
</file>

<file path=ppt/tags/tag679.xml><?xml version="1.0" encoding="utf-8"?>
<p:tagLst xmlns:p="http://schemas.openxmlformats.org/presentationml/2006/main">
  <p:tag name="AS_UNIQUEID" val="1815"/>
</p:tagLst>
</file>

<file path=ppt/tags/tag68.xml><?xml version="1.0" encoding="utf-8"?>
<p:tagLst xmlns:p="http://schemas.openxmlformats.org/presentationml/2006/main">
  <p:tag name="AS_UNIQUEID" val="1417"/>
</p:tagLst>
</file>

<file path=ppt/tags/tag680.xml><?xml version="1.0" encoding="utf-8"?>
<p:tagLst xmlns:p="http://schemas.openxmlformats.org/presentationml/2006/main">
  <p:tag name="AS_UNIQUEID" val="1816"/>
</p:tagLst>
</file>

<file path=ppt/tags/tag681.xml><?xml version="1.0" encoding="utf-8"?>
<p:tagLst xmlns:p="http://schemas.openxmlformats.org/presentationml/2006/main">
  <p:tag name="AS_UNIQUEID" val="1817"/>
</p:tagLst>
</file>

<file path=ppt/tags/tag682.xml><?xml version="1.0" encoding="utf-8"?>
<p:tagLst xmlns:p="http://schemas.openxmlformats.org/presentationml/2006/main">
  <p:tag name="AS_UNIQUEID" val="1818"/>
</p:tagLst>
</file>

<file path=ppt/tags/tag683.xml><?xml version="1.0" encoding="utf-8"?>
<p:tagLst xmlns:p="http://schemas.openxmlformats.org/presentationml/2006/main">
  <p:tag name="AS_UNIQUEID" val="1819"/>
</p:tagLst>
</file>

<file path=ppt/tags/tag684.xml><?xml version="1.0" encoding="utf-8"?>
<p:tagLst xmlns:p="http://schemas.openxmlformats.org/presentationml/2006/main">
  <p:tag name="AS_UNIQUEID" val="1820"/>
</p:tagLst>
</file>

<file path=ppt/tags/tag685.xml><?xml version="1.0" encoding="utf-8"?>
<p:tagLst xmlns:p="http://schemas.openxmlformats.org/presentationml/2006/main">
  <p:tag name="AS_UNIQUEID" val="1821"/>
</p:tagLst>
</file>

<file path=ppt/tags/tag686.xml><?xml version="1.0" encoding="utf-8"?>
<p:tagLst xmlns:p="http://schemas.openxmlformats.org/presentationml/2006/main">
  <p:tag name="AS_UNIQUEID" val="1822"/>
</p:tagLst>
</file>

<file path=ppt/tags/tag687.xml><?xml version="1.0" encoding="utf-8"?>
<p:tagLst xmlns:p="http://schemas.openxmlformats.org/presentationml/2006/main">
  <p:tag name="AS_UNIQUEID" val="1823"/>
</p:tagLst>
</file>

<file path=ppt/tags/tag688.xml><?xml version="1.0" encoding="utf-8"?>
<p:tagLst xmlns:p="http://schemas.openxmlformats.org/presentationml/2006/main">
  <p:tag name="AS_UNIQUEID" val="1824"/>
</p:tagLst>
</file>

<file path=ppt/tags/tag689.xml><?xml version="1.0" encoding="utf-8"?>
<p:tagLst xmlns:p="http://schemas.openxmlformats.org/presentationml/2006/main">
  <p:tag name="AS_UNIQUEID" val="1825"/>
</p:tagLst>
</file>

<file path=ppt/tags/tag69.xml><?xml version="1.0" encoding="utf-8"?>
<p:tagLst xmlns:p="http://schemas.openxmlformats.org/presentationml/2006/main">
  <p:tag name="AS_UNIQUEID" val="1418"/>
</p:tagLst>
</file>

<file path=ppt/tags/tag690.xml><?xml version="1.0" encoding="utf-8"?>
<p:tagLst xmlns:p="http://schemas.openxmlformats.org/presentationml/2006/main">
  <p:tag name="AS_UNIQUEID" val="1826"/>
</p:tagLst>
</file>

<file path=ppt/tags/tag691.xml><?xml version="1.0" encoding="utf-8"?>
<p:tagLst xmlns:p="http://schemas.openxmlformats.org/presentationml/2006/main">
  <p:tag name="AS_UNIQUEID" val="1827"/>
</p:tagLst>
</file>

<file path=ppt/tags/tag692.xml><?xml version="1.0" encoding="utf-8"?>
<p:tagLst xmlns:p="http://schemas.openxmlformats.org/presentationml/2006/main">
  <p:tag name="AS_UNIQUEID" val="1828"/>
</p:tagLst>
</file>

<file path=ppt/tags/tag693.xml><?xml version="1.0" encoding="utf-8"?>
<p:tagLst xmlns:p="http://schemas.openxmlformats.org/presentationml/2006/main">
  <p:tag name="AS_UNIQUEID" val="1830"/>
</p:tagLst>
</file>

<file path=ppt/tags/tag694.xml><?xml version="1.0" encoding="utf-8"?>
<p:tagLst xmlns:p="http://schemas.openxmlformats.org/presentationml/2006/main">
  <p:tag name="AS_UNIQUEID" val="1831"/>
</p:tagLst>
</file>

<file path=ppt/tags/tag695.xml><?xml version="1.0" encoding="utf-8"?>
<p:tagLst xmlns:p="http://schemas.openxmlformats.org/presentationml/2006/main">
  <p:tag name="AS_UNIQUEID" val="1832"/>
</p:tagLst>
</file>

<file path=ppt/tags/tag696.xml><?xml version="1.0" encoding="utf-8"?>
<p:tagLst xmlns:p="http://schemas.openxmlformats.org/presentationml/2006/main">
  <p:tag name="AS_UNIQUEID" val="1833"/>
</p:tagLst>
</file>

<file path=ppt/tags/tag697.xml><?xml version="1.0" encoding="utf-8"?>
<p:tagLst xmlns:p="http://schemas.openxmlformats.org/presentationml/2006/main">
  <p:tag name="AS_UNIQUEID" val="1834"/>
</p:tagLst>
</file>

<file path=ppt/tags/tag698.xml><?xml version="1.0" encoding="utf-8"?>
<p:tagLst xmlns:p="http://schemas.openxmlformats.org/presentationml/2006/main">
  <p:tag name="AS_UNIQUEID" val="1835"/>
</p:tagLst>
</file>

<file path=ppt/tags/tag699.xml><?xml version="1.0" encoding="utf-8"?>
<p:tagLst xmlns:p="http://schemas.openxmlformats.org/presentationml/2006/main">
  <p:tag name="AS_UNIQUEID" val="1836"/>
</p:tagLst>
</file>

<file path=ppt/tags/tag7.xml><?xml version="1.0" encoding="utf-8"?>
<p:tagLst xmlns:p="http://schemas.openxmlformats.org/presentationml/2006/main">
  <p:tag name="AS_UNIQUEID" val="179"/>
</p:tagLst>
</file>

<file path=ppt/tags/tag70.xml><?xml version="1.0" encoding="utf-8"?>
<p:tagLst xmlns:p="http://schemas.openxmlformats.org/presentationml/2006/main">
  <p:tag name="AS_UNIQUEID" val="1419"/>
</p:tagLst>
</file>

<file path=ppt/tags/tag700.xml><?xml version="1.0" encoding="utf-8"?>
<p:tagLst xmlns:p="http://schemas.openxmlformats.org/presentationml/2006/main">
  <p:tag name="AS_UNIQUEID" val="1837"/>
</p:tagLst>
</file>

<file path=ppt/tags/tag701.xml><?xml version="1.0" encoding="utf-8"?>
<p:tagLst xmlns:p="http://schemas.openxmlformats.org/presentationml/2006/main">
  <p:tag name="AS_UNIQUEID" val="1838"/>
</p:tagLst>
</file>

<file path=ppt/tags/tag702.xml><?xml version="1.0" encoding="utf-8"?>
<p:tagLst xmlns:p="http://schemas.openxmlformats.org/presentationml/2006/main">
  <p:tag name="AS_UNIQUEID" val="1839"/>
</p:tagLst>
</file>

<file path=ppt/tags/tag703.xml><?xml version="1.0" encoding="utf-8"?>
<p:tagLst xmlns:p="http://schemas.openxmlformats.org/presentationml/2006/main">
  <p:tag name="KSO_WPP_MARK_KEY" val="b6f5053d-eead-4c99-989b-22d7ded43fb2"/>
</p:tagLst>
</file>

<file path=ppt/tags/tag71.xml><?xml version="1.0" encoding="utf-8"?>
<p:tagLst xmlns:p="http://schemas.openxmlformats.org/presentationml/2006/main">
  <p:tag name="AS_UNIQUEID" val="1421"/>
</p:tagLst>
</file>

<file path=ppt/tags/tag72.xml><?xml version="1.0" encoding="utf-8"?>
<p:tagLst xmlns:p="http://schemas.openxmlformats.org/presentationml/2006/main">
  <p:tag name="AS_UNIQUEID" val="1422"/>
</p:tagLst>
</file>

<file path=ppt/tags/tag73.xml><?xml version="1.0" encoding="utf-8"?>
<p:tagLst xmlns:p="http://schemas.openxmlformats.org/presentationml/2006/main">
  <p:tag name="AS_UNIQUEID" val="1423"/>
</p:tagLst>
</file>

<file path=ppt/tags/tag74.xml><?xml version="1.0" encoding="utf-8"?>
<p:tagLst xmlns:p="http://schemas.openxmlformats.org/presentationml/2006/main">
  <p:tag name="AS_UNIQUEID" val="1424"/>
</p:tagLst>
</file>

<file path=ppt/tags/tag75.xml><?xml version="1.0" encoding="utf-8"?>
<p:tagLst xmlns:p="http://schemas.openxmlformats.org/presentationml/2006/main">
  <p:tag name="AS_UNIQUEID" val="1425"/>
</p:tagLst>
</file>

<file path=ppt/tags/tag76.xml><?xml version="1.0" encoding="utf-8"?>
<p:tagLst xmlns:p="http://schemas.openxmlformats.org/presentationml/2006/main">
  <p:tag name="AS_UNIQUEID" val="1388"/>
</p:tagLst>
</file>

<file path=ppt/tags/tag77.xml><?xml version="1.0" encoding="utf-8"?>
<p:tagLst xmlns:p="http://schemas.openxmlformats.org/presentationml/2006/main">
  <p:tag name="AS_UNIQUEID" val="1427"/>
</p:tagLst>
</file>

<file path=ppt/tags/tag78.xml><?xml version="1.0" encoding="utf-8"?>
<p:tagLst xmlns:p="http://schemas.openxmlformats.org/presentationml/2006/main">
  <p:tag name="AS_UNIQUEID" val="1428"/>
</p:tagLst>
</file>

<file path=ppt/tags/tag79.xml><?xml version="1.0" encoding="utf-8"?>
<p:tagLst xmlns:p="http://schemas.openxmlformats.org/presentationml/2006/main">
  <p:tag name="AS_UNIQUEID" val="1429"/>
</p:tagLst>
</file>

<file path=ppt/tags/tag8.xml><?xml version="1.0" encoding="utf-8"?>
<p:tagLst xmlns:p="http://schemas.openxmlformats.org/presentationml/2006/main">
  <p:tag name="AS_UNIQUEID" val="180"/>
</p:tagLst>
</file>

<file path=ppt/tags/tag80.xml><?xml version="1.0" encoding="utf-8"?>
<p:tagLst xmlns:p="http://schemas.openxmlformats.org/presentationml/2006/main">
  <p:tag name="AS_UNIQUEID" val="1430"/>
</p:tagLst>
</file>

<file path=ppt/tags/tag81.xml><?xml version="1.0" encoding="utf-8"?>
<p:tagLst xmlns:p="http://schemas.openxmlformats.org/presentationml/2006/main">
  <p:tag name="AS_UNIQUEID" val="1431"/>
</p:tagLst>
</file>

<file path=ppt/tags/tag82.xml><?xml version="1.0" encoding="utf-8"?>
<p:tagLst xmlns:p="http://schemas.openxmlformats.org/presentationml/2006/main">
  <p:tag name="AS_UNIQUEID" val="1432"/>
</p:tagLst>
</file>

<file path=ppt/tags/tag83.xml><?xml version="1.0" encoding="utf-8"?>
<p:tagLst xmlns:p="http://schemas.openxmlformats.org/presentationml/2006/main">
  <p:tag name="AS_UNIQUEID" val="1433"/>
</p:tagLst>
</file>

<file path=ppt/tags/tag84.xml><?xml version="1.0" encoding="utf-8"?>
<p:tagLst xmlns:p="http://schemas.openxmlformats.org/presentationml/2006/main">
  <p:tag name="AS_UNIQUEID" val="1435"/>
</p:tagLst>
</file>

<file path=ppt/tags/tag85.xml><?xml version="1.0" encoding="utf-8"?>
<p:tagLst xmlns:p="http://schemas.openxmlformats.org/presentationml/2006/main">
  <p:tag name="AS_UNIQUEID" val="1436"/>
</p:tagLst>
</file>

<file path=ppt/tags/tag86.xml><?xml version="1.0" encoding="utf-8"?>
<p:tagLst xmlns:p="http://schemas.openxmlformats.org/presentationml/2006/main">
  <p:tag name="AS_UNIQUEID" val="1437"/>
</p:tagLst>
</file>

<file path=ppt/tags/tag87.xml><?xml version="1.0" encoding="utf-8"?>
<p:tagLst xmlns:p="http://schemas.openxmlformats.org/presentationml/2006/main">
  <p:tag name="AS_UNIQUEID" val="1434"/>
</p:tagLst>
</file>

<file path=ppt/tags/tag88.xml><?xml version="1.0" encoding="utf-8"?>
<p:tagLst xmlns:p="http://schemas.openxmlformats.org/presentationml/2006/main">
  <p:tag name="AS_UNIQUEID" val="1438"/>
</p:tagLst>
</file>

<file path=ppt/tags/tag89.xml><?xml version="1.0" encoding="utf-8"?>
<p:tagLst xmlns:p="http://schemas.openxmlformats.org/presentationml/2006/main">
  <p:tag name="AS_UNIQUEID" val="1439"/>
</p:tagLst>
</file>

<file path=ppt/tags/tag9.xml><?xml version="1.0" encoding="utf-8"?>
<p:tagLst xmlns:p="http://schemas.openxmlformats.org/presentationml/2006/main">
  <p:tag name="AS_UNIQUEID" val="181"/>
</p:tagLst>
</file>

<file path=ppt/tags/tag90.xml><?xml version="1.0" encoding="utf-8"?>
<p:tagLst xmlns:p="http://schemas.openxmlformats.org/presentationml/2006/main">
  <p:tag name="AS_UNIQUEID" val="1440"/>
</p:tagLst>
</file>

<file path=ppt/tags/tag91.xml><?xml version="1.0" encoding="utf-8"?>
<p:tagLst xmlns:p="http://schemas.openxmlformats.org/presentationml/2006/main">
  <p:tag name="AS_UNIQUEID" val="1444"/>
</p:tagLst>
</file>

<file path=ppt/tags/tag92.xml><?xml version="1.0" encoding="utf-8"?>
<p:tagLst xmlns:p="http://schemas.openxmlformats.org/presentationml/2006/main">
  <p:tag name="AS_UNIQUEID" val="1445"/>
</p:tagLst>
</file>

<file path=ppt/tags/tag93.xml><?xml version="1.0" encoding="utf-8"?>
<p:tagLst xmlns:p="http://schemas.openxmlformats.org/presentationml/2006/main">
  <p:tag name="AS_UNIQUEID" val="1446"/>
</p:tagLst>
</file>

<file path=ppt/tags/tag94.xml><?xml version="1.0" encoding="utf-8"?>
<p:tagLst xmlns:p="http://schemas.openxmlformats.org/presentationml/2006/main">
  <p:tag name="AS_UNIQUEID" val="1447"/>
</p:tagLst>
</file>

<file path=ppt/tags/tag95.xml><?xml version="1.0" encoding="utf-8"?>
<p:tagLst xmlns:p="http://schemas.openxmlformats.org/presentationml/2006/main">
  <p:tag name="AS_UNIQUEID" val="1448"/>
</p:tagLst>
</file>

<file path=ppt/tags/tag96.xml><?xml version="1.0" encoding="utf-8"?>
<p:tagLst xmlns:p="http://schemas.openxmlformats.org/presentationml/2006/main">
  <p:tag name="AS_UNIQUEID" val="1449"/>
</p:tagLst>
</file>

<file path=ppt/tags/tag97.xml><?xml version="1.0" encoding="utf-8"?>
<p:tagLst xmlns:p="http://schemas.openxmlformats.org/presentationml/2006/main">
  <p:tag name="AS_UNIQUEID" val="1450"/>
</p:tagLst>
</file>

<file path=ppt/tags/tag98.xml><?xml version="1.0" encoding="utf-8"?>
<p:tagLst xmlns:p="http://schemas.openxmlformats.org/presentationml/2006/main">
  <p:tag name="AS_UNIQUEID" val="1451"/>
</p:tagLst>
</file>

<file path=ppt/tags/tag99.xml><?xml version="1.0" encoding="utf-8"?>
<p:tagLst xmlns:p="http://schemas.openxmlformats.org/presentationml/2006/main">
  <p:tag name="AS_UNIQUEID" val="145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4354</Words>
  <Application>WPS 演示</Application>
  <PresentationFormat>宽屏</PresentationFormat>
  <Paragraphs>708</Paragraphs>
  <Slides>44</Slides>
  <Notes>6</Notes>
  <HiddenSlides>2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7" baseType="lpstr">
      <vt:lpstr>Arial</vt:lpstr>
      <vt:lpstr>宋体</vt:lpstr>
      <vt:lpstr>Wingdings</vt:lpstr>
      <vt:lpstr>Wingdings</vt:lpstr>
      <vt:lpstr>Times New Roman</vt:lpstr>
      <vt:lpstr>楷体</vt:lpstr>
      <vt:lpstr>Wingdings 2</vt:lpstr>
      <vt:lpstr>华文楷体</vt:lpstr>
      <vt:lpstr>黑体</vt:lpstr>
      <vt:lpstr>等线</vt:lpstr>
      <vt:lpstr>微软雅黑</vt:lpstr>
      <vt:lpstr>等线 Light</vt:lpstr>
      <vt:lpstr>Calibri</vt:lpstr>
      <vt:lpstr>Arial Unicode MS</vt:lpstr>
      <vt:lpstr>幼圆</vt:lpstr>
      <vt:lpstr>方正姚体</vt:lpstr>
      <vt:lpstr>Arial Black</vt:lpstr>
      <vt:lpstr>隶书</vt:lpstr>
      <vt:lpstr>华文行楷</vt:lpstr>
      <vt:lpstr>Calibri</vt:lpstr>
      <vt:lpstr>Arial</vt:lpstr>
      <vt:lpstr>Book Antiqua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一、水进出细胞的原理</vt:lpstr>
      <vt:lpstr>扩散</vt:lpstr>
      <vt:lpstr>PowerPoint 演示文稿</vt:lpstr>
      <vt:lpstr>一、水进出细胞的原理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任务二：观察红细胞在不同溶液中的变化，分析水进出红细胞的原理</vt:lpstr>
      <vt:lpstr>PowerPoint 演示文稿</vt:lpstr>
      <vt:lpstr>PowerPoint 演示文稿</vt:lpstr>
      <vt:lpstr>成熟植物细胞的结构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学以致用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 long</dc:creator>
  <cp:lastModifiedBy>张丹</cp:lastModifiedBy>
  <cp:revision>62</cp:revision>
  <dcterms:created xsi:type="dcterms:W3CDTF">2020-11-20T02:25:00Z</dcterms:created>
  <dcterms:modified xsi:type="dcterms:W3CDTF">2022-06-26T01:27:44Z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2D2B38C7129C491789A5B351DCF77032</vt:lpwstr>
  </property>
  <property fmtid="{D5CDD505-2E9C-101B-9397-08002B2CF9AE}" pid="3" name="KSOProductBuildVer">
    <vt:lpwstr>2052-11.1.0.11744</vt:lpwstr>
  </property>
</Properties>
</file>