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53035"/>
            <a:ext cx="8884285" cy="6552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115" y="471170"/>
            <a:ext cx="5485765" cy="3039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253105"/>
            <a:ext cx="6440805" cy="3604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260350"/>
            <a:ext cx="6233160" cy="3992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20" y="3238500"/>
            <a:ext cx="512826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1115695"/>
            <a:ext cx="6572885" cy="4626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628775"/>
            <a:ext cx="5623560" cy="35280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452,&quot;width&quot;:13452}"/>
</p:tagLst>
</file>

<file path=ppt/tags/tag2.xml><?xml version="1.0" encoding="utf-8"?>
<p:tagLst xmlns:p="http://schemas.openxmlformats.org/presentationml/2006/main">
  <p:tag name="COMMONDATA" val="eyJoZGlkIjoiOGY3YjU3OGJhNDBkZjNiYzJkMzE4YzJmMzNkM2RiOT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2022-06-02T01:59:33Z</dcterms:created>
  <dcterms:modified xsi:type="dcterms:W3CDTF">2022-06-02T01:59:33Z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EB4AA78C5191411BAA2D63FF66833219</vt:lpwstr>
  </property>
</Properties>
</file>