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10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63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玩具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3130" y="186690"/>
            <a:ext cx="4824730" cy="3329305"/>
          </a:xfrm>
          <a:prstGeom prst="rect">
            <a:avLst/>
          </a:prstGeom>
        </p:spPr>
      </p:pic>
      <p:pic>
        <p:nvPicPr>
          <p:cNvPr id="5" name="图片 4" descr="玩具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1270" y="85090"/>
            <a:ext cx="5049520" cy="3533140"/>
          </a:xfrm>
          <a:prstGeom prst="rect">
            <a:avLst/>
          </a:prstGeom>
        </p:spPr>
      </p:pic>
      <p:pic>
        <p:nvPicPr>
          <p:cNvPr id="6" name="图片 5" descr="玩具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615" y="3618230"/>
            <a:ext cx="5028565" cy="2993390"/>
          </a:xfrm>
          <a:prstGeom prst="rect">
            <a:avLst/>
          </a:prstGeom>
        </p:spPr>
      </p:pic>
      <p:pic>
        <p:nvPicPr>
          <p:cNvPr id="7" name="图片 6" descr="玩具枪"/>
          <p:cNvPicPr>
            <a:picLocks noChangeAspect="1"/>
          </p:cNvPicPr>
          <p:nvPr/>
        </p:nvPicPr>
        <p:blipFill>
          <a:blip r:embed="rId4"/>
          <a:srcRect r="-897" b="13672"/>
          <a:stretch>
            <a:fillRect/>
          </a:stretch>
        </p:blipFill>
        <p:spPr>
          <a:xfrm>
            <a:off x="807720" y="3533140"/>
            <a:ext cx="4930140" cy="316357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马WPS</cp:lastModifiedBy>
  <cp:revision>172</cp:revision>
  <dcterms:created xsi:type="dcterms:W3CDTF">2019-06-19T02:08:00Z</dcterms:created>
  <dcterms:modified xsi:type="dcterms:W3CDTF">2020-06-03T06:46:16Z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2052-11.1.0.9740</vt:lpwstr>
  </property>
</Properties>
</file>