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12192000" cy="6858000"/>
  <p:notesSz cx="6858000" cy="9144000"/>
  <p:custDataLst>
    <p:tags r:id="rId2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1" Type="http://schemas.openxmlformats.org/officeDocument/2006/relationships/tags" Target="tags/tag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图片 3" descr="4783b0b832c26ae8e13867fcb74d080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19555" y="-9525"/>
            <a:ext cx="9148445" cy="686752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图片 3" descr="C:\Users\c'c'c'c\Desktop\10.jpg10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1520190" y="318"/>
            <a:ext cx="9147175" cy="686689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图片 3" descr="C:\Users\c'c'c'c\Desktop\11.jpg11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1520190" y="318"/>
            <a:ext cx="9147175" cy="686689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图片 3" descr="C:\Users\c'c'c'c\Desktop\12.jpg12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1520190" y="635"/>
            <a:ext cx="9147175" cy="6866255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图片 3" descr="C:\Users\c'c'c'c\Desktop\13.jpg13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1520190" y="318"/>
            <a:ext cx="9147175" cy="686689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图片 3" descr="C:\Users\c'c'c'c\Desktop\14.jpg14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1520190" y="318"/>
            <a:ext cx="9147175" cy="686689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图片 3" descr="C:\Users\c'c'c'c\Desktop\15.jpg15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1520190" y="318"/>
            <a:ext cx="9147175" cy="686689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图片 3" descr="C:\Users\c'c'c'c\Desktop\2.jpg2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1519555" y="318"/>
            <a:ext cx="9148445" cy="686689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图片 3" descr="C:\Users\c'c'c'c\Desktop\3.jpg3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1524635" y="-317"/>
            <a:ext cx="9147175" cy="686689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图片 3" descr="C:\Users\c'c'c'c\Desktop\4.jpg4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1520190" y="318"/>
            <a:ext cx="9147175" cy="686689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图片 3" descr="C:\Users\c'c'c'c\Desktop\5.jpg5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1520190" y="318"/>
            <a:ext cx="9147175" cy="686689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图片 3" descr="C:\Users\c'c'c'c\Desktop\6.jpg6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1520190" y="318"/>
            <a:ext cx="9147175" cy="686689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图片 3" descr="C:\Users\c'c'c'c\Desktop\7.jpg7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1520190" y="318"/>
            <a:ext cx="9147175" cy="686689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图片 3" descr="C:\Users\c'c'c'c\Desktop\8.jpg8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1520190" y="318"/>
            <a:ext cx="9147175" cy="686689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图片 3" descr="C:\Users\c'c'c'c\Desktop\9.jpg9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1520825" y="-8890"/>
            <a:ext cx="9147175" cy="6866255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COMMONDATA" val="eyJoZGlkIjoiMDJlYjQ2MTg4MWZiZjBkYjBkZDU4ZjIzOWNmMGNhY2IifQ==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WPS 演示</Application>
  <PresentationFormat>宽屏</PresentationFormat>
  <Paragraphs>0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2" baseType="lpstr">
      <vt:lpstr>Arial</vt:lpstr>
      <vt:lpstr>宋体</vt:lpstr>
      <vt:lpstr>Wingdings</vt:lpstr>
      <vt:lpstr>Arial Unicode MS</vt:lpstr>
      <vt:lpstr>Calibri</vt:lpstr>
      <vt:lpstr>微软雅黑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刘鱿鱿鱿鱼</cp:lastModifiedBy>
  <cp:revision>2</cp:revision>
  <dcterms:created xsi:type="dcterms:W3CDTF">2022-06-02T00:10:21Z</dcterms:created>
  <dcterms:modified xsi:type="dcterms:W3CDTF">2022-06-02T00:12:48Z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D9A9A74DBAE7447F8EFF4444ED55C29B</vt:lpwstr>
  </property>
  <property fmtid="{D5CDD505-2E9C-101B-9397-08002B2CF9AE}" pid="3" name="KSOProductBuildVer">
    <vt:lpwstr>2052-11.1.0.11744</vt:lpwstr>
  </property>
</Properties>
</file>