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B4EFBB-479D-8D0C-2DF9-68999A31B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F1C3AB2-88CD-7696-6179-C66E48CA7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492429-BFF5-4D77-6BFE-DC68A51E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BD8D57-DCFD-26DC-AFBC-5957DF3D4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3A92B3-5A07-0EAD-5891-CA48EFED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06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6F0280-3F28-D6D8-ACAC-57FE0177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4AABB02-2ABE-287C-5838-06C595430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733BD9-06CA-2025-2963-95FF0FBFA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787AC1-2E28-A4B3-CF30-87F3F4CB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6E69A5-012B-59F5-21DD-A42EBC5A9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90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0AD2F08-017E-424D-A84E-DB759AA733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91CE01C-E99D-3900-8B80-75B470C3F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EA82E8-30EB-BD46-CF58-5D878E8B2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38BA18C-6459-4736-C2A4-91BD6B159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F393BAF-29C2-B6B8-0395-B3DAAB816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76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642A28-7B35-1372-86EC-176BC3695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03F622-A1A3-8713-CA18-EC03CDE6D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28DE3F-BB90-D1DC-F714-8D1C00FAD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AD15D8-9BF2-B432-2D3C-F2FE92AC9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F8631C-15B1-8CD7-C5A8-248194EF2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7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83D29-1A8B-DEA8-6D51-24FB351E1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644BCB8-71BD-F8C3-D4F5-EB32FFE35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02CB30-8A57-F9F6-E900-2BA6D6BB0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74270F-8F5A-A897-0428-63033EDB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224214-5323-3968-B3C6-CD63E2E3E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CEC31E-6E3D-C23A-D514-78AF46239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C7823F-68B1-BDF3-9E5A-504187E07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0682F25-55A3-30A1-9E63-67B7372560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E4B79DB-5011-AE9D-4937-372B74277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746F4C7-FEAC-EDA7-47DF-C9CA26C0A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A05391-FA3D-D659-5A4C-41105A52B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64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1401F3-C395-1138-1AAD-44C434551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012BC86-3A54-0CF6-85C2-3A31CA5E8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1B5110-C1C5-A83E-A9A0-78A999FFC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713A52C-9AEF-6DF2-3D18-482B1BE575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F70D99B-2876-3629-9C8D-414636634D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7B5A2A4-8093-6F00-5A71-9E9C2A698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5F41A2B-0FA4-1909-CFB5-323674BA8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57F38D0-191A-9981-BFD5-04DA12A59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453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29B776-DCA6-C2BC-B6F3-9CF30BBC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44329E-4E9A-6234-EC59-2A85F22E5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5FA9A8F-1A19-E998-AE9A-FAF8BD5CF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82CDBCE-E110-61AC-BF8A-0C59DBB03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100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4C2E14C-5838-A1B2-5FAF-C01551F0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ED58F77-A908-C811-C2BD-C4231BCEB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2F8B661-7B8B-3AA7-E7F0-2420DD209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83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EEA049-BED4-09CA-5A6A-43078731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6D3B66-6BB7-B15C-D5AB-821AD5B6C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1120D76-5DF7-9893-583C-7051C9FA5E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16C5764-902B-AD83-083F-FD5F59109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B4106AC-755D-F4C7-D3A1-DAF452A44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4CD1530-F64A-1678-03E5-B1B6BC98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01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B98D9C-0007-4E22-9DA5-723D7A6C7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320DF4E-80DF-8132-B681-4AF8CC2CD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8BFE0A0-1508-8B1E-9BAE-719B68C40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09310DF-626D-DB04-7439-78C63DAB4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96E4EC6-D15E-6692-8EEE-7274FC07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D914BF9-C7B0-19F5-ED34-9CDC09229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ECA4654-91D1-8FAC-9368-BBA7D53A4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8042218-3631-B6C1-0B05-2D239D51C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10FBC80-2EAD-8553-E33B-34ED7928D4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D5BA7-A96D-4E41-BC24-3F354BDE75C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F5744E-236A-865A-03AA-94A5772BA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3BDA6E-E816-4AA5-CA74-6029D1BF1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5D755-3AF9-4ABD-899E-02074723F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8F3B85A-32C9-4E95-A903-EB8B1466D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542924"/>
            <a:ext cx="7029450" cy="555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6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C8E27CC-3969-307C-62BB-532955D76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137" y="1371600"/>
            <a:ext cx="7512368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808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F34320E-020B-7787-F0C8-F48B96263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219" y="1552575"/>
            <a:ext cx="5164158" cy="357187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F1F5FE8-5D7D-F4D0-CE10-1113F862F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703" y="1552575"/>
            <a:ext cx="5164157" cy="357187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13AC69C-9C06-929A-EE83-396D88C9C770}"/>
              </a:ext>
            </a:extLst>
          </p:cNvPr>
          <p:cNvSpPr txBox="1"/>
          <p:nvPr/>
        </p:nvSpPr>
        <p:spPr>
          <a:xfrm>
            <a:off x="2409825" y="857250"/>
            <a:ext cx="3181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正常眼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4AE46D2-5B51-3C97-3CE3-09F0464BE3B6}"/>
              </a:ext>
            </a:extLst>
          </p:cNvPr>
          <p:cNvSpPr txBox="1"/>
          <p:nvPr/>
        </p:nvSpPr>
        <p:spPr>
          <a:xfrm>
            <a:off x="8496300" y="857250"/>
            <a:ext cx="3181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近视眼</a:t>
            </a:r>
          </a:p>
        </p:txBody>
      </p:sp>
    </p:spTree>
    <p:extLst>
      <p:ext uri="{BB962C8B-B14F-4D97-AF65-F5344CB8AC3E}">
        <p14:creationId xmlns:p14="http://schemas.microsoft.com/office/powerpoint/2010/main" val="215807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230CEDC-B30E-040F-1051-6AEB81BE6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29038" cy="279677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E1B61EA-7DC0-9CB6-6577-D119B2B4D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295" y="0"/>
            <a:ext cx="3742699" cy="279532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99E224C-7CC4-4EAF-DE7B-9C3007796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251" y="26379"/>
            <a:ext cx="3729038" cy="279532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7BAE8D4-6CE4-CC75-8148-9A4344FF5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061220"/>
            <a:ext cx="3774181" cy="279678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E60E933-C46E-DAA5-3E64-304B7FB702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5950" y="4009914"/>
            <a:ext cx="3746804" cy="27953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DF83140-A2F8-DE14-E439-F4C176C976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6251" y="4009914"/>
            <a:ext cx="3774182" cy="282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18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0D48793-65BB-321A-16FD-735493A42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848800" cy="286702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3438603D-F2F9-EBB8-B65F-7206D8B71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800" y="2460931"/>
            <a:ext cx="4270617" cy="313976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7D14B07-3DC8-4070-3D32-C993CE235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9417" y="3832109"/>
            <a:ext cx="4072583" cy="302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A1BA8F8-68D8-53C4-8823-A581D87B5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670" y="238124"/>
            <a:ext cx="10086659" cy="654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548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Office PowerPoint</Application>
  <PresentationFormat>宽屏</PresentationFormat>
  <Paragraphs>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等线</vt:lpstr>
      <vt:lpstr>等线 Light</vt:lpstr>
      <vt:lpstr>宋体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依凌 蔡</dc:creator>
  <cp:lastModifiedBy>依凌 蔡</cp:lastModifiedBy>
  <cp:revision>1</cp:revision>
  <dcterms:created xsi:type="dcterms:W3CDTF">2022-06-01T23:59:14Z</dcterms:created>
  <dcterms:modified xsi:type="dcterms:W3CDTF">2022-06-02T00:09:57Z</dcterms:modified>
</cp:coreProperties>
</file>