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63" r:id="rId5"/>
    <p:sldId id="264" r:id="rId6"/>
    <p:sldId id="265" r:id="rId7"/>
    <p:sldId id="261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_86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25" y="0"/>
            <a:ext cx="73977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IMG_8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0"/>
            <a:ext cx="75615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IMG_86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935" y="0"/>
            <a:ext cx="739013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IMG_86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0"/>
            <a:ext cx="654431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IMG_86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985" y="0"/>
            <a:ext cx="78593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IMG_868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9985" y="0"/>
            <a:ext cx="735203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11578}"/>
</p:tagLst>
</file>

<file path=ppt/tags/tag2.xml><?xml version="1.0" encoding="utf-8"?>
<p:tagLst xmlns:p="http://schemas.openxmlformats.org/presentationml/2006/main">
  <p:tag name="COMMONDATA" val="eyJoZGlkIjoiYjJjOTQxYzhjODMyMDAzZmE0MDJkMWFkNmJlNDkwYT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日土和初菜</dc:creator>
  <cp:lastModifiedBy>烧饵块</cp:lastModifiedBy>
  <cp:revision>3</cp:revision>
  <dcterms:created xsi:type="dcterms:W3CDTF">2022-06-14T07:37:00Z</dcterms:created>
  <dcterms:modified xsi:type="dcterms:W3CDTF">2022-06-14T07:42:13Z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C3663579418A45A1975CE2E1DB31F290</vt:lpwstr>
  </property>
  <property fmtid="{D5CDD505-2E9C-101B-9397-08002B2CF9AE}" pid="3" name="KSOProductBuildVer">
    <vt:lpwstr>2052-11.1.0.11744</vt:lpwstr>
  </property>
</Properties>
</file>