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3"/>
  </p:sldMasterIdLst>
  <p:notesMasterIdLst>
    <p:notesMasterId r:id="rId5"/>
  </p:notesMasterIdLst>
  <p:sldIdLst>
    <p:sldId id="258" r:id="rId4"/>
    <p:sldId id="328" r:id="rId6"/>
    <p:sldId id="329" r:id="rId7"/>
    <p:sldId id="330" r:id="rId8"/>
    <p:sldId id="331" r:id="rId9"/>
    <p:sldId id="334" r:id="rId10"/>
    <p:sldId id="332" r:id="rId11"/>
    <p:sldId id="333" r:id="rId12"/>
    <p:sldId id="336" r:id="rId13"/>
    <p:sldId id="337" r:id="rId14"/>
    <p:sldId id="335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662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B33C7-416F-4745-A738-9C69154431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225DD-575B-491E-9A10-595F7A20A4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230D07CB-8A8D-4253-9C75-641078C1F813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401D9C7A-F96C-43DF-AA3A-4FCE92E198FC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9F000B68-E63C-497F-8845-90B5F4166483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FF963172-6C1E-4ED5-B086-26B57F3CDA64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0318E0E5-FEE3-4BAA-B9F6-C34EFAED18B1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54F875A1-2EDB-4F58-9CCB-1623702783E9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170231A2-DDFC-4065-B435-C0D4E29BE64D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D37ED781-EB54-4B7A-B223-A442A08EE78B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6D9129BC-31F9-49C9-9CAB-AD9F28D29273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EC3B3032-156A-48DB-B0A4-8C685B1B9806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7FBD97C8-7780-4278-8879-6A9B4C26F82F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9985BFA9-A944-4B36-8C08-40E3F95D5221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D3EFEAC5-59EF-46FF-A6E7-1BC93A2AB3AC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FF9F5723-76B2-4B02-B160-97F7A58BA3B9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6432273D-71A7-4ECE-894A-5846A46848E8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CE364F9E-18FE-4A82-9FDE-45294E01003D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299E1A2A-895E-4AA9-B0BF-66CF16165EE3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ACFDD671-F465-4AA5-A5F9-62871F557A9E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B927681B-C42D-4296-9BB8-EBD534B48514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392CE227-F70F-4426-96A0-0ACB557AC27C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6A554B8C-C3E2-43ED-9769-CA76844E67D0}" type="slidenum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4E211E83-A6D4-4903-82C0-EA014ABFDB8D}" type="datetime1">
              <a:rPr lang="zh-CN" altLang="en-US" sz="1200">
                <a:solidFill>
                  <a:srgbClr val="898989"/>
                </a:solidFill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A3334-04CE-4387-A2DA-8710FD309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1085D-04A2-499D-864B-B5107ABCF1D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l" defTabSz="9144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marL="0" marR="0" lvl="0" indent="0" algn="l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lang="zh-CN" altLang="en-US" sz="4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Calibri Light" panose="020F0302020204030204" pitchFamily="34" charset="0"/>
                <a:ea typeface="宋体" panose="02010600030101010101" pitchFamily="2" charset="-122"/>
                <a:cs typeface="+mj-cs"/>
                <a:sym typeface="Wingdings" panose="05000000000000000000" pitchFamily="2" charset="2"/>
              </a:defRPr>
            </a:pPr>
            <a:r>
              <a:rPr kumimoji="0" lang="zh-CN" altLang="en-US" sz="4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Calibri Light" panose="020F0302020204030204" pitchFamily="34" charset="0"/>
                <a:ea typeface="宋体" panose="02010600030101010101" pitchFamily="2" charset="-122"/>
                <a:cs typeface="+mj-cs"/>
                <a:sym typeface="Wingdings" panose="05000000000000000000" pitchFamily="2" charset="2"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uLnTx/>
              <a:uFillTx/>
              <a:latin typeface="Calibri Light" panose="020F0302020204030204" pitchFamily="34" charset="0"/>
              <a:ea typeface="宋体" panose="02010600030101010101" pitchFamily="2" charset="-122"/>
              <a:cs typeface="+mj-cs"/>
              <a:sym typeface="Wingdings" panose="05000000000000000000" pitchFamily="2" charset="2"/>
            </a:endParaRP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Tx/>
              <a:buChar char="•"/>
              <a:defRPr kumimoji="0" lang="zh-CN" altLang="en-US" sz="2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defRPr>
            </a:pPr>
            <a:r>
              <a:rPr kumimoji="0" lang="zh-CN" altLang="en-US" sz="2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uLnTx/>
              <a:uFillTx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  <a:p>
            <a:pPr marL="685800" marR="0" lvl="1" indent="-228600" algn="l" defTabSz="9144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Char char="•"/>
              <a:defRPr kumimoji="0" lang="zh-CN" altLang="en-US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defRPr>
            </a:pPr>
            <a:r>
              <a:rPr kumimoji="0" lang="zh-CN" altLang="en-US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uLnTx/>
              <a:uFillTx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  <a:p>
            <a:pPr marL="1143000" marR="0" lvl="2" indent="-228600" algn="l" defTabSz="9144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Char char="•"/>
              <a:defRPr kumimoji="0" lang="zh-CN" altLang="en-US" sz="20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defRPr>
            </a:pPr>
            <a:r>
              <a:rPr kumimoji="0" lang="zh-CN" altLang="en-US" sz="20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uLnTx/>
              <a:uFillTx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  <a:p>
            <a:pPr marL="1600200" marR="0" lvl="3" indent="-228600" algn="l" defTabSz="9144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Char char="•"/>
              <a:def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defRPr>
            </a:pPr>
            <a:r>
              <a: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uLnTx/>
              <a:uFillTx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  <a:p>
            <a:pPr marL="2057400" marR="0" lvl="4" indent="-228600" algn="l" defTabSz="9144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Char char="•"/>
              <a:def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defRPr>
            </a:pPr>
            <a:r>
              <a: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uLnTx/>
              <a:uFillTx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5pPr>
          </a:lstStyle>
          <a:p>
            <a:pPr marL="0" lv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lang="zh-CN" altLang="en-US" sz="1800" b="0" i="0" u="none" normalizeH="0" baseline="0" noProof="0">
                <a:solidFill>
                  <a:srgbClr val="000000"/>
                </a:solidFill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defRPr>
            </a:pPr>
            <a:fld id="{D3EFEAC5-59EF-46FF-A6E7-1BC93A2AB3AC}" type="datetime1">
              <a:rPr kumimoji="0" lang="zh-CN" altLang="en-US" sz="1200" b="0" i="0" u="none" normalizeH="0" baseline="0" noProof="0">
                <a:solidFill>
                  <a:srgbClr val="898989"/>
                </a:solidFill>
                <a:uLnTx/>
                <a:uFillTx/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5pPr>
          </a:lstStyle>
          <a:p>
            <a:pPr marL="0" lvl="0" indent="0" algn="ctr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lang="zh-CN" altLang="en-US" sz="1800" b="0" i="0" u="none" normalizeH="0" baseline="0" noProof="0">
                <a:solidFill>
                  <a:srgbClr val="000000"/>
                </a:solidFill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defRPr>
            </a:pPr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defRPr>
            </a:lvl5pPr>
          </a:lstStyle>
          <a:p>
            <a:pPr marL="0" lvl="0" indent="0" algn="r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0" lang="zh-CN" altLang="en-US" sz="1800" b="0" i="0" u="none" normalizeH="0" baseline="0" noProof="0">
                <a:solidFill>
                  <a:srgbClr val="000000"/>
                </a:solidFill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defRPr>
            </a:pPr>
            <a:fld id="{FF9F5723-76B2-4B02-B160-97F7A58BA3B9}" type="slidenum">
              <a:rPr kumimoji="0" lang="zh-CN" altLang="en-US" sz="1200" b="0" i="0" u="none" normalizeH="0" baseline="0" noProof="0">
                <a:solidFill>
                  <a:srgbClr val="898989"/>
                </a:solidFill>
                <a:uLnTx/>
                <a:uFillTx/>
                <a:latin typeface="宋体" panose="02010600030101010101" pitchFamily="2" charset="-122"/>
              </a:rPr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alibri Light" panose="020F03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jpe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4" name="图片 3" descr="Screenshot_20220614_140751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035" y="0"/>
            <a:ext cx="12303760" cy="69386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37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100" y="0"/>
            <a:ext cx="12332970" cy="69773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39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085" y="-53975"/>
            <a:ext cx="12291695" cy="7022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00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100" y="-31115"/>
            <a:ext cx="12437110" cy="70364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07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085" y="0"/>
            <a:ext cx="12493625" cy="7010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10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100" y="10795"/>
            <a:ext cx="12323445" cy="6846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13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085" y="0"/>
            <a:ext cx="12301855" cy="6857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15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100" y="0"/>
            <a:ext cx="12343130" cy="6857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24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100" y="0"/>
            <a:ext cx="12284710" cy="6995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27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085" y="0"/>
            <a:ext cx="12347575" cy="70656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555" t="26" b="374"/>
          <a:stretch>
            <a:fillRect/>
          </a:stretch>
        </p:blipFill>
        <p:spPr>
          <a:xfrm rot="5400000">
            <a:off x="2677055" y="-2715155"/>
            <a:ext cx="6856941" cy="12287253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37" y="2359982"/>
            <a:ext cx="843382" cy="33879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03" y="3698727"/>
            <a:ext cx="12294156" cy="31582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5" y="2800854"/>
            <a:ext cx="1782887" cy="71620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1053608" y="1334898"/>
            <a:ext cx="1558039" cy="2516420"/>
            <a:chOff x="3548" y="748"/>
            <a:chExt cx="582" cy="940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0" y="800"/>
              <a:ext cx="560" cy="888"/>
            </a:xfrm>
            <a:custGeom>
              <a:avLst/>
              <a:gdLst>
                <a:gd name="T0" fmla="*/ 444 w 444"/>
                <a:gd name="T1" fmla="*/ 204 h 707"/>
                <a:gd name="T2" fmla="*/ 372 w 444"/>
                <a:gd name="T3" fmla="*/ 60 h 707"/>
                <a:gd name="T4" fmla="*/ 233 w 444"/>
                <a:gd name="T5" fmla="*/ 2 h 707"/>
                <a:gd name="T6" fmla="*/ 233 w 444"/>
                <a:gd name="T7" fmla="*/ 2 h 707"/>
                <a:gd name="T8" fmla="*/ 225 w 444"/>
                <a:gd name="T9" fmla="*/ 0 h 707"/>
                <a:gd name="T10" fmla="*/ 225 w 444"/>
                <a:gd name="T11" fmla="*/ 0 h 707"/>
                <a:gd name="T12" fmla="*/ 222 w 444"/>
                <a:gd name="T13" fmla="*/ 0 h 707"/>
                <a:gd name="T14" fmla="*/ 219 w 444"/>
                <a:gd name="T15" fmla="*/ 0 h 707"/>
                <a:gd name="T16" fmla="*/ 219 w 444"/>
                <a:gd name="T17" fmla="*/ 0 h 707"/>
                <a:gd name="T18" fmla="*/ 210 w 444"/>
                <a:gd name="T19" fmla="*/ 2 h 707"/>
                <a:gd name="T20" fmla="*/ 211 w 444"/>
                <a:gd name="T21" fmla="*/ 2 h 707"/>
                <a:gd name="T22" fmla="*/ 72 w 444"/>
                <a:gd name="T23" fmla="*/ 60 h 707"/>
                <a:gd name="T24" fmla="*/ 0 w 444"/>
                <a:gd name="T25" fmla="*/ 204 h 707"/>
                <a:gd name="T26" fmla="*/ 121 w 444"/>
                <a:gd name="T27" fmla="*/ 478 h 707"/>
                <a:gd name="T28" fmla="*/ 156 w 444"/>
                <a:gd name="T29" fmla="*/ 533 h 707"/>
                <a:gd name="T30" fmla="*/ 156 w 444"/>
                <a:gd name="T31" fmla="*/ 535 h 707"/>
                <a:gd name="T32" fmla="*/ 168 w 444"/>
                <a:gd name="T33" fmla="*/ 596 h 707"/>
                <a:gd name="T34" fmla="*/ 168 w 444"/>
                <a:gd name="T35" fmla="*/ 683 h 707"/>
                <a:gd name="T36" fmla="*/ 276 w 444"/>
                <a:gd name="T37" fmla="*/ 683 h 707"/>
                <a:gd name="T38" fmla="*/ 276 w 444"/>
                <a:gd name="T39" fmla="*/ 596 h 707"/>
                <a:gd name="T40" fmla="*/ 287 w 444"/>
                <a:gd name="T41" fmla="*/ 535 h 707"/>
                <a:gd name="T42" fmla="*/ 287 w 444"/>
                <a:gd name="T43" fmla="*/ 534 h 707"/>
                <a:gd name="T44" fmla="*/ 322 w 444"/>
                <a:gd name="T45" fmla="*/ 478 h 707"/>
                <a:gd name="T46" fmla="*/ 444 w 444"/>
                <a:gd name="T47" fmla="*/ 204 h 707"/>
                <a:gd name="T48" fmla="*/ 185 w 444"/>
                <a:gd name="T49" fmla="*/ 539 h 707"/>
                <a:gd name="T50" fmla="*/ 192 w 444"/>
                <a:gd name="T51" fmla="*/ 596 h 707"/>
                <a:gd name="T52" fmla="*/ 173 w 444"/>
                <a:gd name="T53" fmla="*/ 596 h 707"/>
                <a:gd name="T54" fmla="*/ 162 w 444"/>
                <a:gd name="T55" fmla="*/ 539 h 707"/>
                <a:gd name="T56" fmla="*/ 185 w 444"/>
                <a:gd name="T57" fmla="*/ 539 h 707"/>
                <a:gd name="T58" fmla="*/ 190 w 444"/>
                <a:gd name="T59" fmla="*/ 539 h 707"/>
                <a:gd name="T60" fmla="*/ 219 w 444"/>
                <a:gd name="T61" fmla="*/ 539 h 707"/>
                <a:gd name="T62" fmla="*/ 219 w 444"/>
                <a:gd name="T63" fmla="*/ 596 h 707"/>
                <a:gd name="T64" fmla="*/ 197 w 444"/>
                <a:gd name="T65" fmla="*/ 596 h 707"/>
                <a:gd name="T66" fmla="*/ 190 w 444"/>
                <a:gd name="T67" fmla="*/ 539 h 707"/>
                <a:gd name="T68" fmla="*/ 224 w 444"/>
                <a:gd name="T69" fmla="*/ 539 h 707"/>
                <a:gd name="T70" fmla="*/ 254 w 444"/>
                <a:gd name="T71" fmla="*/ 539 h 707"/>
                <a:gd name="T72" fmla="*/ 247 w 444"/>
                <a:gd name="T73" fmla="*/ 596 h 707"/>
                <a:gd name="T74" fmla="*/ 224 w 444"/>
                <a:gd name="T75" fmla="*/ 596 h 707"/>
                <a:gd name="T76" fmla="*/ 224 w 444"/>
                <a:gd name="T77" fmla="*/ 539 h 707"/>
                <a:gd name="T78" fmla="*/ 259 w 444"/>
                <a:gd name="T79" fmla="*/ 539 h 707"/>
                <a:gd name="T80" fmla="*/ 281 w 444"/>
                <a:gd name="T81" fmla="*/ 539 h 707"/>
                <a:gd name="T82" fmla="*/ 271 w 444"/>
                <a:gd name="T83" fmla="*/ 596 h 707"/>
                <a:gd name="T84" fmla="*/ 253 w 444"/>
                <a:gd name="T85" fmla="*/ 596 h 707"/>
                <a:gd name="T86" fmla="*/ 259 w 444"/>
                <a:gd name="T87" fmla="*/ 539 h 707"/>
                <a:gd name="T88" fmla="*/ 222 w 444"/>
                <a:gd name="T89" fmla="*/ 6 h 707"/>
                <a:gd name="T90" fmla="*/ 231 w 444"/>
                <a:gd name="T91" fmla="*/ 8 h 707"/>
                <a:gd name="T92" fmla="*/ 233 w 444"/>
                <a:gd name="T93" fmla="*/ 9 h 707"/>
                <a:gd name="T94" fmla="*/ 234 w 444"/>
                <a:gd name="T95" fmla="*/ 10 h 707"/>
                <a:gd name="T96" fmla="*/ 246 w 444"/>
                <a:gd name="T97" fmla="*/ 30 h 707"/>
                <a:gd name="T98" fmla="*/ 246 w 444"/>
                <a:gd name="T99" fmla="*/ 32 h 707"/>
                <a:gd name="T100" fmla="*/ 246 w 444"/>
                <a:gd name="T101" fmla="*/ 32 h 707"/>
                <a:gd name="T102" fmla="*/ 245 w 444"/>
                <a:gd name="T103" fmla="*/ 36 h 707"/>
                <a:gd name="T104" fmla="*/ 245 w 444"/>
                <a:gd name="T105" fmla="*/ 37 h 707"/>
                <a:gd name="T106" fmla="*/ 222 w 444"/>
                <a:gd name="T107" fmla="*/ 54 h 707"/>
                <a:gd name="T108" fmla="*/ 200 w 444"/>
                <a:gd name="T109" fmla="*/ 37 h 707"/>
                <a:gd name="T110" fmla="*/ 200 w 444"/>
                <a:gd name="T111" fmla="*/ 37 h 707"/>
                <a:gd name="T112" fmla="*/ 198 w 444"/>
                <a:gd name="T113" fmla="*/ 30 h 707"/>
                <a:gd name="T114" fmla="*/ 210 w 444"/>
                <a:gd name="T115" fmla="*/ 9 h 707"/>
                <a:gd name="T116" fmla="*/ 210 w 444"/>
                <a:gd name="T117" fmla="*/ 10 h 707"/>
                <a:gd name="T118" fmla="*/ 222 w 444"/>
                <a:gd name="T119" fmla="*/ 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2" h="707">
                  <a:moveTo>
                    <a:pt x="444" y="204"/>
                  </a:moveTo>
                  <a:cubicBezTo>
                    <a:pt x="444" y="151"/>
                    <a:pt x="418" y="99"/>
                    <a:pt x="372" y="60"/>
                  </a:cubicBezTo>
                  <a:cubicBezTo>
                    <a:pt x="336" y="29"/>
                    <a:pt x="279" y="8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1" y="1"/>
                    <a:pt x="228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6" y="1"/>
                    <a:pt x="213" y="1"/>
                    <a:pt x="210" y="2"/>
                  </a:cubicBezTo>
                  <a:cubicBezTo>
                    <a:pt x="210" y="2"/>
                    <a:pt x="210" y="2"/>
                    <a:pt x="211" y="2"/>
                  </a:cubicBezTo>
                  <a:cubicBezTo>
                    <a:pt x="165" y="8"/>
                    <a:pt x="108" y="29"/>
                    <a:pt x="72" y="60"/>
                  </a:cubicBezTo>
                  <a:cubicBezTo>
                    <a:pt x="25" y="99"/>
                    <a:pt x="0" y="151"/>
                    <a:pt x="0" y="204"/>
                  </a:cubicBezTo>
                  <a:cubicBezTo>
                    <a:pt x="0" y="308"/>
                    <a:pt x="76" y="415"/>
                    <a:pt x="121" y="478"/>
                  </a:cubicBezTo>
                  <a:cubicBezTo>
                    <a:pt x="139" y="503"/>
                    <a:pt x="153" y="522"/>
                    <a:pt x="156" y="533"/>
                  </a:cubicBezTo>
                  <a:cubicBezTo>
                    <a:pt x="156" y="534"/>
                    <a:pt x="156" y="534"/>
                    <a:pt x="156" y="535"/>
                  </a:cubicBezTo>
                  <a:cubicBezTo>
                    <a:pt x="168" y="596"/>
                    <a:pt x="168" y="596"/>
                    <a:pt x="168" y="596"/>
                  </a:cubicBezTo>
                  <a:cubicBezTo>
                    <a:pt x="167" y="600"/>
                    <a:pt x="154" y="668"/>
                    <a:pt x="168" y="683"/>
                  </a:cubicBezTo>
                  <a:cubicBezTo>
                    <a:pt x="187" y="705"/>
                    <a:pt x="259" y="707"/>
                    <a:pt x="276" y="683"/>
                  </a:cubicBezTo>
                  <a:cubicBezTo>
                    <a:pt x="288" y="666"/>
                    <a:pt x="276" y="596"/>
                    <a:pt x="276" y="596"/>
                  </a:cubicBezTo>
                  <a:cubicBezTo>
                    <a:pt x="287" y="535"/>
                    <a:pt x="287" y="535"/>
                    <a:pt x="287" y="535"/>
                  </a:cubicBezTo>
                  <a:cubicBezTo>
                    <a:pt x="287" y="534"/>
                    <a:pt x="287" y="534"/>
                    <a:pt x="287" y="534"/>
                  </a:cubicBezTo>
                  <a:cubicBezTo>
                    <a:pt x="291" y="523"/>
                    <a:pt x="304" y="504"/>
                    <a:pt x="322" y="478"/>
                  </a:cubicBezTo>
                  <a:cubicBezTo>
                    <a:pt x="368" y="415"/>
                    <a:pt x="444" y="308"/>
                    <a:pt x="444" y="204"/>
                  </a:cubicBezTo>
                  <a:close/>
                  <a:moveTo>
                    <a:pt x="185" y="539"/>
                  </a:moveTo>
                  <a:cubicBezTo>
                    <a:pt x="192" y="596"/>
                    <a:pt x="192" y="596"/>
                    <a:pt x="192" y="596"/>
                  </a:cubicBezTo>
                  <a:cubicBezTo>
                    <a:pt x="173" y="596"/>
                    <a:pt x="173" y="596"/>
                    <a:pt x="173" y="596"/>
                  </a:cubicBezTo>
                  <a:cubicBezTo>
                    <a:pt x="162" y="539"/>
                    <a:pt x="162" y="539"/>
                    <a:pt x="162" y="539"/>
                  </a:cubicBezTo>
                  <a:lnTo>
                    <a:pt x="185" y="539"/>
                  </a:lnTo>
                  <a:close/>
                  <a:moveTo>
                    <a:pt x="190" y="539"/>
                  </a:moveTo>
                  <a:cubicBezTo>
                    <a:pt x="219" y="539"/>
                    <a:pt x="219" y="539"/>
                    <a:pt x="219" y="539"/>
                  </a:cubicBezTo>
                  <a:cubicBezTo>
                    <a:pt x="219" y="596"/>
                    <a:pt x="219" y="596"/>
                    <a:pt x="219" y="596"/>
                  </a:cubicBezTo>
                  <a:cubicBezTo>
                    <a:pt x="197" y="596"/>
                    <a:pt x="197" y="596"/>
                    <a:pt x="197" y="596"/>
                  </a:cubicBezTo>
                  <a:lnTo>
                    <a:pt x="190" y="539"/>
                  </a:lnTo>
                  <a:close/>
                  <a:moveTo>
                    <a:pt x="224" y="539"/>
                  </a:moveTo>
                  <a:cubicBezTo>
                    <a:pt x="254" y="539"/>
                    <a:pt x="254" y="539"/>
                    <a:pt x="254" y="539"/>
                  </a:cubicBezTo>
                  <a:cubicBezTo>
                    <a:pt x="247" y="596"/>
                    <a:pt x="247" y="596"/>
                    <a:pt x="247" y="596"/>
                  </a:cubicBezTo>
                  <a:cubicBezTo>
                    <a:pt x="224" y="596"/>
                    <a:pt x="224" y="596"/>
                    <a:pt x="224" y="596"/>
                  </a:cubicBezTo>
                  <a:lnTo>
                    <a:pt x="224" y="539"/>
                  </a:lnTo>
                  <a:close/>
                  <a:moveTo>
                    <a:pt x="259" y="539"/>
                  </a:moveTo>
                  <a:cubicBezTo>
                    <a:pt x="281" y="539"/>
                    <a:pt x="281" y="539"/>
                    <a:pt x="281" y="539"/>
                  </a:cubicBezTo>
                  <a:cubicBezTo>
                    <a:pt x="271" y="596"/>
                    <a:pt x="271" y="596"/>
                    <a:pt x="271" y="596"/>
                  </a:cubicBezTo>
                  <a:cubicBezTo>
                    <a:pt x="253" y="596"/>
                    <a:pt x="253" y="596"/>
                    <a:pt x="253" y="596"/>
                  </a:cubicBezTo>
                  <a:lnTo>
                    <a:pt x="259" y="539"/>
                  </a:lnTo>
                  <a:close/>
                  <a:moveTo>
                    <a:pt x="222" y="6"/>
                  </a:moveTo>
                  <a:cubicBezTo>
                    <a:pt x="225" y="6"/>
                    <a:pt x="229" y="7"/>
                    <a:pt x="231" y="8"/>
                  </a:cubicBezTo>
                  <a:cubicBezTo>
                    <a:pt x="232" y="8"/>
                    <a:pt x="232" y="8"/>
                    <a:pt x="233" y="9"/>
                  </a:cubicBezTo>
                  <a:cubicBezTo>
                    <a:pt x="233" y="9"/>
                    <a:pt x="234" y="9"/>
                    <a:pt x="234" y="10"/>
                  </a:cubicBezTo>
                  <a:cubicBezTo>
                    <a:pt x="241" y="14"/>
                    <a:pt x="246" y="21"/>
                    <a:pt x="246" y="30"/>
                  </a:cubicBezTo>
                  <a:cubicBezTo>
                    <a:pt x="246" y="31"/>
                    <a:pt x="246" y="31"/>
                    <a:pt x="246" y="32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6" y="34"/>
                    <a:pt x="245" y="35"/>
                    <a:pt x="245" y="36"/>
                  </a:cubicBezTo>
                  <a:cubicBezTo>
                    <a:pt x="245" y="36"/>
                    <a:pt x="245" y="37"/>
                    <a:pt x="245" y="37"/>
                  </a:cubicBezTo>
                  <a:cubicBezTo>
                    <a:pt x="242" y="47"/>
                    <a:pt x="233" y="54"/>
                    <a:pt x="222" y="54"/>
                  </a:cubicBezTo>
                  <a:cubicBezTo>
                    <a:pt x="212" y="54"/>
                    <a:pt x="203" y="4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199" y="35"/>
                    <a:pt x="198" y="32"/>
                    <a:pt x="198" y="30"/>
                  </a:cubicBezTo>
                  <a:cubicBezTo>
                    <a:pt x="198" y="21"/>
                    <a:pt x="203" y="14"/>
                    <a:pt x="210" y="9"/>
                  </a:cubicBezTo>
                  <a:cubicBezTo>
                    <a:pt x="210" y="9"/>
                    <a:pt x="210" y="10"/>
                    <a:pt x="210" y="10"/>
                  </a:cubicBezTo>
                  <a:cubicBezTo>
                    <a:pt x="214" y="7"/>
                    <a:pt x="218" y="6"/>
                    <a:pt x="222" y="6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548" y="802"/>
              <a:ext cx="266" cy="668"/>
            </a:xfrm>
            <a:custGeom>
              <a:avLst/>
              <a:gdLst>
                <a:gd name="T0" fmla="*/ 182 w 211"/>
                <a:gd name="T1" fmla="*/ 532 h 532"/>
                <a:gd name="T2" fmla="*/ 88 w 211"/>
                <a:gd name="T3" fmla="*/ 203 h 532"/>
                <a:gd name="T4" fmla="*/ 211 w 211"/>
                <a:gd name="T5" fmla="*/ 0 h 532"/>
                <a:gd name="T6" fmla="*/ 72 w 211"/>
                <a:gd name="T7" fmla="*/ 58 h 532"/>
                <a:gd name="T8" fmla="*/ 0 w 211"/>
                <a:gd name="T9" fmla="*/ 202 h 532"/>
                <a:gd name="T10" fmla="*/ 121 w 211"/>
                <a:gd name="T11" fmla="*/ 476 h 532"/>
                <a:gd name="T12" fmla="*/ 157 w 211"/>
                <a:gd name="T13" fmla="*/ 532 h 532"/>
                <a:gd name="T14" fmla="*/ 182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182" y="532"/>
                  </a:moveTo>
                  <a:cubicBezTo>
                    <a:pt x="183" y="518"/>
                    <a:pt x="88" y="309"/>
                    <a:pt x="88" y="203"/>
                  </a:cubicBezTo>
                  <a:cubicBezTo>
                    <a:pt x="88" y="102"/>
                    <a:pt x="154" y="22"/>
                    <a:pt x="211" y="0"/>
                  </a:cubicBezTo>
                  <a:cubicBezTo>
                    <a:pt x="165" y="6"/>
                    <a:pt x="108" y="27"/>
                    <a:pt x="72" y="58"/>
                  </a:cubicBezTo>
                  <a:cubicBezTo>
                    <a:pt x="26" y="97"/>
                    <a:pt x="0" y="149"/>
                    <a:pt x="0" y="202"/>
                  </a:cubicBezTo>
                  <a:cubicBezTo>
                    <a:pt x="0" y="306"/>
                    <a:pt x="76" y="413"/>
                    <a:pt x="121" y="476"/>
                  </a:cubicBezTo>
                  <a:cubicBezTo>
                    <a:pt x="140" y="502"/>
                    <a:pt x="153" y="521"/>
                    <a:pt x="157" y="532"/>
                  </a:cubicBezTo>
                  <a:lnTo>
                    <a:pt x="182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1" y="802"/>
              <a:ext cx="266" cy="668"/>
            </a:xfrm>
            <a:custGeom>
              <a:avLst/>
              <a:gdLst>
                <a:gd name="T0" fmla="*/ 29 w 211"/>
                <a:gd name="T1" fmla="*/ 532 h 532"/>
                <a:gd name="T2" fmla="*/ 123 w 211"/>
                <a:gd name="T3" fmla="*/ 203 h 532"/>
                <a:gd name="T4" fmla="*/ 0 w 211"/>
                <a:gd name="T5" fmla="*/ 0 h 532"/>
                <a:gd name="T6" fmla="*/ 139 w 211"/>
                <a:gd name="T7" fmla="*/ 58 h 532"/>
                <a:gd name="T8" fmla="*/ 211 w 211"/>
                <a:gd name="T9" fmla="*/ 202 h 532"/>
                <a:gd name="T10" fmla="*/ 90 w 211"/>
                <a:gd name="T11" fmla="*/ 476 h 532"/>
                <a:gd name="T12" fmla="*/ 54 w 211"/>
                <a:gd name="T13" fmla="*/ 532 h 532"/>
                <a:gd name="T14" fmla="*/ 29 w 211"/>
                <a:gd name="T15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532">
                  <a:moveTo>
                    <a:pt x="29" y="532"/>
                  </a:moveTo>
                  <a:cubicBezTo>
                    <a:pt x="28" y="518"/>
                    <a:pt x="123" y="309"/>
                    <a:pt x="123" y="203"/>
                  </a:cubicBezTo>
                  <a:cubicBezTo>
                    <a:pt x="123" y="102"/>
                    <a:pt x="57" y="22"/>
                    <a:pt x="0" y="0"/>
                  </a:cubicBezTo>
                  <a:cubicBezTo>
                    <a:pt x="46" y="6"/>
                    <a:pt x="103" y="27"/>
                    <a:pt x="139" y="58"/>
                  </a:cubicBezTo>
                  <a:cubicBezTo>
                    <a:pt x="185" y="97"/>
                    <a:pt x="211" y="149"/>
                    <a:pt x="211" y="202"/>
                  </a:cubicBezTo>
                  <a:cubicBezTo>
                    <a:pt x="211" y="306"/>
                    <a:pt x="135" y="413"/>
                    <a:pt x="90" y="476"/>
                  </a:cubicBezTo>
                  <a:cubicBezTo>
                    <a:pt x="71" y="502"/>
                    <a:pt x="58" y="521"/>
                    <a:pt x="54" y="532"/>
                  </a:cubicBezTo>
                  <a:lnTo>
                    <a:pt x="29" y="532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659" y="800"/>
              <a:ext cx="165" cy="670"/>
            </a:xfrm>
            <a:custGeom>
              <a:avLst/>
              <a:gdLst>
                <a:gd name="T0" fmla="*/ 88 w 131"/>
                <a:gd name="T1" fmla="*/ 205 h 534"/>
                <a:gd name="T2" fmla="*/ 112 w 131"/>
                <a:gd name="T3" fmla="*/ 37 h 534"/>
                <a:gd name="T4" fmla="*/ 110 w 131"/>
                <a:gd name="T5" fmla="*/ 30 h 534"/>
                <a:gd name="T6" fmla="*/ 125 w 131"/>
                <a:gd name="T7" fmla="*/ 8 h 534"/>
                <a:gd name="T8" fmla="*/ 131 w 131"/>
                <a:gd name="T9" fmla="*/ 0 h 534"/>
                <a:gd name="T10" fmla="*/ 0 w 131"/>
                <a:gd name="T11" fmla="*/ 205 h 534"/>
                <a:gd name="T12" fmla="*/ 74 w 131"/>
                <a:gd name="T13" fmla="*/ 481 h 534"/>
                <a:gd name="T14" fmla="*/ 93 w 131"/>
                <a:gd name="T15" fmla="*/ 534 h 534"/>
                <a:gd name="T16" fmla="*/ 120 w 131"/>
                <a:gd name="T17" fmla="*/ 534 h 534"/>
                <a:gd name="T18" fmla="*/ 115 w 131"/>
                <a:gd name="T19" fmla="*/ 498 h 534"/>
                <a:gd name="T20" fmla="*/ 88 w 131"/>
                <a:gd name="T21" fmla="*/ 20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88" y="205"/>
                  </a:moveTo>
                  <a:cubicBezTo>
                    <a:pt x="89" y="139"/>
                    <a:pt x="98" y="76"/>
                    <a:pt x="112" y="37"/>
                  </a:cubicBezTo>
                  <a:cubicBezTo>
                    <a:pt x="111" y="35"/>
                    <a:pt x="110" y="32"/>
                    <a:pt x="110" y="30"/>
                  </a:cubicBezTo>
                  <a:cubicBezTo>
                    <a:pt x="110" y="20"/>
                    <a:pt x="116" y="12"/>
                    <a:pt x="125" y="8"/>
                  </a:cubicBezTo>
                  <a:cubicBezTo>
                    <a:pt x="127" y="5"/>
                    <a:pt x="129" y="2"/>
                    <a:pt x="131" y="0"/>
                  </a:cubicBezTo>
                  <a:cubicBezTo>
                    <a:pt x="69" y="8"/>
                    <a:pt x="0" y="93"/>
                    <a:pt x="0" y="205"/>
                  </a:cubicBezTo>
                  <a:cubicBezTo>
                    <a:pt x="0" y="310"/>
                    <a:pt x="46" y="417"/>
                    <a:pt x="74" y="481"/>
                  </a:cubicBezTo>
                  <a:cubicBezTo>
                    <a:pt x="85" y="506"/>
                    <a:pt x="91" y="524"/>
                    <a:pt x="93" y="534"/>
                  </a:cubicBezTo>
                  <a:cubicBezTo>
                    <a:pt x="120" y="534"/>
                    <a:pt x="120" y="534"/>
                    <a:pt x="120" y="534"/>
                  </a:cubicBezTo>
                  <a:cubicBezTo>
                    <a:pt x="119" y="526"/>
                    <a:pt x="118" y="514"/>
                    <a:pt x="115" y="498"/>
                  </a:cubicBezTo>
                  <a:cubicBezTo>
                    <a:pt x="106" y="436"/>
                    <a:pt x="88" y="319"/>
                    <a:pt x="88" y="205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31" y="800"/>
              <a:ext cx="165" cy="670"/>
            </a:xfrm>
            <a:custGeom>
              <a:avLst/>
              <a:gdLst>
                <a:gd name="T0" fmla="*/ 0 w 131"/>
                <a:gd name="T1" fmla="*/ 0 h 534"/>
                <a:gd name="T2" fmla="*/ 6 w 131"/>
                <a:gd name="T3" fmla="*/ 8 h 534"/>
                <a:gd name="T4" fmla="*/ 21 w 131"/>
                <a:gd name="T5" fmla="*/ 30 h 534"/>
                <a:gd name="T6" fmla="*/ 20 w 131"/>
                <a:gd name="T7" fmla="*/ 38 h 534"/>
                <a:gd name="T8" fmla="*/ 43 w 131"/>
                <a:gd name="T9" fmla="*/ 205 h 534"/>
                <a:gd name="T10" fmla="*/ 16 w 131"/>
                <a:gd name="T11" fmla="*/ 498 h 534"/>
                <a:gd name="T12" fmla="*/ 11 w 131"/>
                <a:gd name="T13" fmla="*/ 534 h 534"/>
                <a:gd name="T14" fmla="*/ 38 w 131"/>
                <a:gd name="T15" fmla="*/ 534 h 534"/>
                <a:gd name="T16" fmla="*/ 57 w 131"/>
                <a:gd name="T17" fmla="*/ 481 h 534"/>
                <a:gd name="T18" fmla="*/ 131 w 131"/>
                <a:gd name="T19" fmla="*/ 205 h 534"/>
                <a:gd name="T20" fmla="*/ 0 w 131"/>
                <a:gd name="T21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534">
                  <a:moveTo>
                    <a:pt x="0" y="0"/>
                  </a:moveTo>
                  <a:cubicBezTo>
                    <a:pt x="2" y="2"/>
                    <a:pt x="4" y="5"/>
                    <a:pt x="6" y="8"/>
                  </a:cubicBezTo>
                  <a:cubicBezTo>
                    <a:pt x="15" y="11"/>
                    <a:pt x="21" y="20"/>
                    <a:pt x="21" y="30"/>
                  </a:cubicBezTo>
                  <a:cubicBezTo>
                    <a:pt x="21" y="33"/>
                    <a:pt x="21" y="36"/>
                    <a:pt x="20" y="38"/>
                  </a:cubicBezTo>
                  <a:cubicBezTo>
                    <a:pt x="33" y="77"/>
                    <a:pt x="42" y="139"/>
                    <a:pt x="43" y="205"/>
                  </a:cubicBezTo>
                  <a:cubicBezTo>
                    <a:pt x="43" y="319"/>
                    <a:pt x="25" y="436"/>
                    <a:pt x="16" y="498"/>
                  </a:cubicBezTo>
                  <a:cubicBezTo>
                    <a:pt x="13" y="514"/>
                    <a:pt x="12" y="526"/>
                    <a:pt x="11" y="534"/>
                  </a:cubicBezTo>
                  <a:cubicBezTo>
                    <a:pt x="38" y="534"/>
                    <a:pt x="38" y="534"/>
                    <a:pt x="38" y="534"/>
                  </a:cubicBezTo>
                  <a:cubicBezTo>
                    <a:pt x="40" y="524"/>
                    <a:pt x="46" y="506"/>
                    <a:pt x="57" y="481"/>
                  </a:cubicBezTo>
                  <a:cubicBezTo>
                    <a:pt x="85" y="417"/>
                    <a:pt x="131" y="310"/>
                    <a:pt x="131" y="205"/>
                  </a:cubicBezTo>
                  <a:cubicBezTo>
                    <a:pt x="131" y="93"/>
                    <a:pt x="62" y="8"/>
                    <a:pt x="0" y="0"/>
                  </a:cubicBezTo>
                  <a:close/>
                </a:path>
              </a:pathLst>
            </a:custGeom>
            <a:solidFill>
              <a:srgbClr val="70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3812" y="800"/>
              <a:ext cx="32" cy="12"/>
            </a:xfrm>
            <a:custGeom>
              <a:avLst/>
              <a:gdLst>
                <a:gd name="T0" fmla="*/ 12 w 25"/>
                <a:gd name="T1" fmla="*/ 6 h 10"/>
                <a:gd name="T2" fmla="*/ 25 w 25"/>
                <a:gd name="T3" fmla="*/ 10 h 10"/>
                <a:gd name="T4" fmla="*/ 20 w 25"/>
                <a:gd name="T5" fmla="*/ 4 h 10"/>
                <a:gd name="T6" fmla="*/ 12 w 25"/>
                <a:gd name="T7" fmla="*/ 0 h 10"/>
                <a:gd name="T8" fmla="*/ 0 w 25"/>
                <a:gd name="T9" fmla="*/ 10 h 10"/>
                <a:gd name="T10" fmla="*/ 12 w 2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0">
                  <a:moveTo>
                    <a:pt x="12" y="6"/>
                  </a:moveTo>
                  <a:cubicBezTo>
                    <a:pt x="17" y="6"/>
                    <a:pt x="21" y="7"/>
                    <a:pt x="25" y="10"/>
                  </a:cubicBezTo>
                  <a:cubicBezTo>
                    <a:pt x="23" y="7"/>
                    <a:pt x="21" y="5"/>
                    <a:pt x="20" y="4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8" y="0"/>
                    <a:pt x="4" y="3"/>
                    <a:pt x="0" y="10"/>
                  </a:cubicBezTo>
                  <a:cubicBezTo>
                    <a:pt x="4" y="7"/>
                    <a:pt x="8" y="6"/>
                    <a:pt x="12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69" y="840"/>
              <a:ext cx="121" cy="630"/>
            </a:xfrm>
            <a:custGeom>
              <a:avLst/>
              <a:gdLst>
                <a:gd name="T0" fmla="*/ 70 w 96"/>
                <a:gd name="T1" fmla="*/ 0 h 502"/>
                <a:gd name="T2" fmla="*/ 46 w 96"/>
                <a:gd name="T3" fmla="*/ 22 h 502"/>
                <a:gd name="T4" fmla="*/ 23 w 96"/>
                <a:gd name="T5" fmla="*/ 3 h 502"/>
                <a:gd name="T6" fmla="*/ 0 w 96"/>
                <a:gd name="T7" fmla="*/ 173 h 502"/>
                <a:gd name="T8" fmla="*/ 27 w 96"/>
                <a:gd name="T9" fmla="*/ 465 h 502"/>
                <a:gd name="T10" fmla="*/ 32 w 96"/>
                <a:gd name="T11" fmla="*/ 502 h 502"/>
                <a:gd name="T12" fmla="*/ 64 w 96"/>
                <a:gd name="T13" fmla="*/ 502 h 502"/>
                <a:gd name="T14" fmla="*/ 96 w 96"/>
                <a:gd name="T15" fmla="*/ 173 h 502"/>
                <a:gd name="T16" fmla="*/ 70 w 96"/>
                <a:gd name="T1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502">
                  <a:moveTo>
                    <a:pt x="70" y="0"/>
                  </a:moveTo>
                  <a:cubicBezTo>
                    <a:pt x="69" y="12"/>
                    <a:pt x="59" y="22"/>
                    <a:pt x="46" y="22"/>
                  </a:cubicBezTo>
                  <a:cubicBezTo>
                    <a:pt x="35" y="22"/>
                    <a:pt x="25" y="14"/>
                    <a:pt x="23" y="3"/>
                  </a:cubicBezTo>
                  <a:cubicBezTo>
                    <a:pt x="11" y="39"/>
                    <a:pt x="1" y="100"/>
                    <a:pt x="0" y="173"/>
                  </a:cubicBezTo>
                  <a:cubicBezTo>
                    <a:pt x="0" y="287"/>
                    <a:pt x="18" y="403"/>
                    <a:pt x="27" y="465"/>
                  </a:cubicBezTo>
                  <a:cubicBezTo>
                    <a:pt x="30" y="481"/>
                    <a:pt x="31" y="494"/>
                    <a:pt x="32" y="502"/>
                  </a:cubicBezTo>
                  <a:cubicBezTo>
                    <a:pt x="64" y="502"/>
                    <a:pt x="64" y="502"/>
                    <a:pt x="64" y="502"/>
                  </a:cubicBezTo>
                  <a:cubicBezTo>
                    <a:pt x="63" y="489"/>
                    <a:pt x="96" y="267"/>
                    <a:pt x="96" y="173"/>
                  </a:cubicBezTo>
                  <a:cubicBezTo>
                    <a:pt x="96" y="102"/>
                    <a:pt x="84" y="37"/>
                    <a:pt x="70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744" y="1464"/>
              <a:ext cx="165" cy="13"/>
            </a:xfrm>
            <a:custGeom>
              <a:avLst/>
              <a:gdLst>
                <a:gd name="T0" fmla="*/ 126 w 131"/>
                <a:gd name="T1" fmla="*/ 10 h 10"/>
                <a:gd name="T2" fmla="*/ 6 w 131"/>
                <a:gd name="T3" fmla="*/ 10 h 10"/>
                <a:gd name="T4" fmla="*/ 0 w 131"/>
                <a:gd name="T5" fmla="*/ 5 h 10"/>
                <a:gd name="T6" fmla="*/ 6 w 131"/>
                <a:gd name="T7" fmla="*/ 0 h 10"/>
                <a:gd name="T8" fmla="*/ 126 w 131"/>
                <a:gd name="T9" fmla="*/ 0 h 10"/>
                <a:gd name="T10" fmla="*/ 131 w 131"/>
                <a:gd name="T11" fmla="*/ 5 h 10"/>
                <a:gd name="T12" fmla="*/ 126 w 13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">
                  <a:moveTo>
                    <a:pt x="12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1" y="2"/>
                    <a:pt x="131" y="5"/>
                  </a:cubicBezTo>
                  <a:cubicBezTo>
                    <a:pt x="131" y="8"/>
                    <a:pt x="129" y="10"/>
                    <a:pt x="126" y="1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742" y="1548"/>
              <a:ext cx="169" cy="140"/>
            </a:xfrm>
            <a:custGeom>
              <a:avLst/>
              <a:gdLst>
                <a:gd name="T0" fmla="*/ 122 w 134"/>
                <a:gd name="T1" fmla="*/ 87 h 111"/>
                <a:gd name="T2" fmla="*/ 14 w 134"/>
                <a:gd name="T3" fmla="*/ 87 h 111"/>
                <a:gd name="T4" fmla="*/ 14 w 134"/>
                <a:gd name="T5" fmla="*/ 0 h 111"/>
                <a:gd name="T6" fmla="*/ 122 w 134"/>
                <a:gd name="T7" fmla="*/ 0 h 111"/>
                <a:gd name="T8" fmla="*/ 122 w 134"/>
                <a:gd name="T9" fmla="*/ 8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0">
                  <a:moveTo>
                    <a:pt x="122" y="87"/>
                  </a:moveTo>
                  <a:cubicBezTo>
                    <a:pt x="105" y="111"/>
                    <a:pt x="33" y="109"/>
                    <a:pt x="14" y="87"/>
                  </a:cubicBezTo>
                  <a:cubicBezTo>
                    <a:pt x="0" y="72"/>
                    <a:pt x="14" y="0"/>
                    <a:pt x="1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34" y="70"/>
                    <a:pt x="122" y="8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744" y="1467"/>
              <a:ext cx="22" cy="86"/>
            </a:xfrm>
            <a:custGeom>
              <a:avLst/>
              <a:gdLst>
                <a:gd name="T0" fmla="*/ 15 w 17"/>
                <a:gd name="T1" fmla="*/ 69 h 69"/>
                <a:gd name="T2" fmla="*/ 12 w 17"/>
                <a:gd name="T3" fmla="*/ 67 h 69"/>
                <a:gd name="T4" fmla="*/ 0 w 17"/>
                <a:gd name="T5" fmla="*/ 4 h 69"/>
                <a:gd name="T6" fmla="*/ 2 w 17"/>
                <a:gd name="T7" fmla="*/ 1 h 69"/>
                <a:gd name="T8" fmla="*/ 5 w 17"/>
                <a:gd name="T9" fmla="*/ 3 h 69"/>
                <a:gd name="T10" fmla="*/ 17 w 17"/>
                <a:gd name="T11" fmla="*/ 66 h 69"/>
                <a:gd name="T12" fmla="*/ 15 w 17"/>
                <a:gd name="T13" fmla="*/ 69 h 69"/>
                <a:gd name="T14" fmla="*/ 15 w 17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9">
                  <a:moveTo>
                    <a:pt x="15" y="69"/>
                  </a:moveTo>
                  <a:cubicBezTo>
                    <a:pt x="13" y="69"/>
                    <a:pt x="12" y="68"/>
                    <a:pt x="12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8"/>
                    <a:pt x="16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81" y="1467"/>
              <a:ext cx="16" cy="89"/>
            </a:xfrm>
            <a:custGeom>
              <a:avLst/>
              <a:gdLst>
                <a:gd name="T0" fmla="*/ 10 w 13"/>
                <a:gd name="T1" fmla="*/ 71 h 71"/>
                <a:gd name="T2" fmla="*/ 7 w 13"/>
                <a:gd name="T3" fmla="*/ 69 h 71"/>
                <a:gd name="T4" fmla="*/ 0 w 13"/>
                <a:gd name="T5" fmla="*/ 3 h 71"/>
                <a:gd name="T6" fmla="*/ 2 w 13"/>
                <a:gd name="T7" fmla="*/ 1 h 71"/>
                <a:gd name="T8" fmla="*/ 5 w 13"/>
                <a:gd name="T9" fmla="*/ 3 h 71"/>
                <a:gd name="T10" fmla="*/ 13 w 13"/>
                <a:gd name="T11" fmla="*/ 69 h 71"/>
                <a:gd name="T12" fmla="*/ 10 w 13"/>
                <a:gd name="T13" fmla="*/ 71 h 71"/>
                <a:gd name="T14" fmla="*/ 10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10" y="71"/>
                  </a:moveTo>
                  <a:cubicBezTo>
                    <a:pt x="9" y="71"/>
                    <a:pt x="8" y="70"/>
                    <a:pt x="7" y="6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2" y="71"/>
                    <a:pt x="10" y="71"/>
                  </a:cubicBezTo>
                  <a:cubicBezTo>
                    <a:pt x="10" y="71"/>
                    <a:pt x="10" y="71"/>
                    <a:pt x="10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888" y="1467"/>
              <a:ext cx="23" cy="86"/>
            </a:xfrm>
            <a:custGeom>
              <a:avLst/>
              <a:gdLst>
                <a:gd name="T0" fmla="*/ 3 w 18"/>
                <a:gd name="T1" fmla="*/ 69 h 69"/>
                <a:gd name="T2" fmla="*/ 3 w 18"/>
                <a:gd name="T3" fmla="*/ 69 h 69"/>
                <a:gd name="T4" fmla="*/ 0 w 18"/>
                <a:gd name="T5" fmla="*/ 66 h 69"/>
                <a:gd name="T6" fmla="*/ 12 w 18"/>
                <a:gd name="T7" fmla="*/ 3 h 69"/>
                <a:gd name="T8" fmla="*/ 15 w 18"/>
                <a:gd name="T9" fmla="*/ 1 h 69"/>
                <a:gd name="T10" fmla="*/ 17 w 18"/>
                <a:gd name="T11" fmla="*/ 4 h 69"/>
                <a:gd name="T12" fmla="*/ 5 w 18"/>
                <a:gd name="T13" fmla="*/ 67 h 69"/>
                <a:gd name="T14" fmla="*/ 3 w 18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9"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4" y="0"/>
                    <a:pt x="15" y="1"/>
                  </a:cubicBezTo>
                  <a:cubicBezTo>
                    <a:pt x="17" y="1"/>
                    <a:pt x="18" y="2"/>
                    <a:pt x="17" y="4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859" y="1467"/>
              <a:ext cx="16" cy="89"/>
            </a:xfrm>
            <a:custGeom>
              <a:avLst/>
              <a:gdLst>
                <a:gd name="T0" fmla="*/ 3 w 13"/>
                <a:gd name="T1" fmla="*/ 71 h 71"/>
                <a:gd name="T2" fmla="*/ 2 w 13"/>
                <a:gd name="T3" fmla="*/ 71 h 71"/>
                <a:gd name="T4" fmla="*/ 0 w 13"/>
                <a:gd name="T5" fmla="*/ 69 h 71"/>
                <a:gd name="T6" fmla="*/ 8 w 13"/>
                <a:gd name="T7" fmla="*/ 3 h 71"/>
                <a:gd name="T8" fmla="*/ 11 w 13"/>
                <a:gd name="T9" fmla="*/ 1 h 71"/>
                <a:gd name="T10" fmla="*/ 13 w 13"/>
                <a:gd name="T11" fmla="*/ 3 h 71"/>
                <a:gd name="T12" fmla="*/ 5 w 13"/>
                <a:gd name="T13" fmla="*/ 69 h 71"/>
                <a:gd name="T14" fmla="*/ 3 w 13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1"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1" y="71"/>
                    <a:pt x="0" y="70"/>
                    <a:pt x="0" y="6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9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4" y="71"/>
                    <a:pt x="3" y="71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3824" y="1468"/>
              <a:ext cx="6" cy="92"/>
            </a:xfrm>
            <a:custGeom>
              <a:avLst/>
              <a:gdLst>
                <a:gd name="T0" fmla="*/ 2 w 5"/>
                <a:gd name="T1" fmla="*/ 73 h 73"/>
                <a:gd name="T2" fmla="*/ 0 w 5"/>
                <a:gd name="T3" fmla="*/ 70 h 73"/>
                <a:gd name="T4" fmla="*/ 0 w 5"/>
                <a:gd name="T5" fmla="*/ 2 h 73"/>
                <a:gd name="T6" fmla="*/ 2 w 5"/>
                <a:gd name="T7" fmla="*/ 0 h 73"/>
                <a:gd name="T8" fmla="*/ 5 w 5"/>
                <a:gd name="T9" fmla="*/ 2 h 73"/>
                <a:gd name="T10" fmla="*/ 5 w 5"/>
                <a:gd name="T11" fmla="*/ 70 h 73"/>
                <a:gd name="T12" fmla="*/ 2 w 5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3">
                  <a:moveTo>
                    <a:pt x="2" y="73"/>
                  </a:moveTo>
                  <a:cubicBezTo>
                    <a:pt x="1" y="73"/>
                    <a:pt x="0" y="72"/>
                    <a:pt x="0" y="7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2"/>
                    <a:pt x="4" y="73"/>
                    <a:pt x="2" y="73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825" y="748"/>
              <a:ext cx="84" cy="66"/>
            </a:xfrm>
            <a:custGeom>
              <a:avLst/>
              <a:gdLst>
                <a:gd name="T0" fmla="*/ 3 w 67"/>
                <a:gd name="T1" fmla="*/ 52 h 52"/>
                <a:gd name="T2" fmla="*/ 3 w 67"/>
                <a:gd name="T3" fmla="*/ 48 h 52"/>
                <a:gd name="T4" fmla="*/ 0 w 67"/>
                <a:gd name="T5" fmla="*/ 48 h 52"/>
                <a:gd name="T6" fmla="*/ 3 w 67"/>
                <a:gd name="T7" fmla="*/ 32 h 52"/>
                <a:gd name="T8" fmla="*/ 4 w 67"/>
                <a:gd name="T9" fmla="*/ 31 h 52"/>
                <a:gd name="T10" fmla="*/ 5 w 67"/>
                <a:gd name="T11" fmla="*/ 28 h 52"/>
                <a:gd name="T12" fmla="*/ 8 w 67"/>
                <a:gd name="T13" fmla="*/ 21 h 52"/>
                <a:gd name="T14" fmla="*/ 18 w 67"/>
                <a:gd name="T15" fmla="*/ 9 h 52"/>
                <a:gd name="T16" fmla="*/ 45 w 67"/>
                <a:gd name="T17" fmla="*/ 1 h 52"/>
                <a:gd name="T18" fmla="*/ 66 w 67"/>
                <a:gd name="T19" fmla="*/ 15 h 52"/>
                <a:gd name="T20" fmla="*/ 52 w 67"/>
                <a:gd name="T21" fmla="*/ 36 h 52"/>
                <a:gd name="T22" fmla="*/ 51 w 67"/>
                <a:gd name="T23" fmla="*/ 37 h 52"/>
                <a:gd name="T24" fmla="*/ 26 w 67"/>
                <a:gd name="T25" fmla="*/ 46 h 52"/>
                <a:gd name="T26" fmla="*/ 21 w 67"/>
                <a:gd name="T27" fmla="*/ 47 h 52"/>
                <a:gd name="T28" fmla="*/ 15 w 67"/>
                <a:gd name="T29" fmla="*/ 49 h 52"/>
                <a:gd name="T30" fmla="*/ 3 w 67"/>
                <a:gd name="T31" fmla="*/ 52 h 52"/>
                <a:gd name="T32" fmla="*/ 39 w 67"/>
                <a:gd name="T33" fmla="*/ 7 h 52"/>
                <a:gd name="T34" fmla="*/ 22 w 67"/>
                <a:gd name="T35" fmla="*/ 14 h 52"/>
                <a:gd name="T36" fmla="*/ 13 w 67"/>
                <a:gd name="T37" fmla="*/ 24 h 52"/>
                <a:gd name="T38" fmla="*/ 11 w 67"/>
                <a:gd name="T39" fmla="*/ 30 h 52"/>
                <a:gd name="T40" fmla="*/ 10 w 67"/>
                <a:gd name="T41" fmla="*/ 34 h 52"/>
                <a:gd name="T42" fmla="*/ 10 w 67"/>
                <a:gd name="T43" fmla="*/ 34 h 52"/>
                <a:gd name="T44" fmla="*/ 6 w 67"/>
                <a:gd name="T45" fmla="*/ 45 h 52"/>
                <a:gd name="T46" fmla="*/ 13 w 67"/>
                <a:gd name="T47" fmla="*/ 43 h 52"/>
                <a:gd name="T48" fmla="*/ 20 w 67"/>
                <a:gd name="T49" fmla="*/ 41 h 52"/>
                <a:gd name="T50" fmla="*/ 25 w 67"/>
                <a:gd name="T51" fmla="*/ 39 h 52"/>
                <a:gd name="T52" fmla="*/ 47 w 67"/>
                <a:gd name="T53" fmla="*/ 31 h 52"/>
                <a:gd name="T54" fmla="*/ 49 w 67"/>
                <a:gd name="T55" fmla="*/ 31 h 52"/>
                <a:gd name="T56" fmla="*/ 59 w 67"/>
                <a:gd name="T57" fmla="*/ 16 h 52"/>
                <a:gd name="T58" fmla="*/ 44 w 67"/>
                <a:gd name="T59" fmla="*/ 8 h 52"/>
                <a:gd name="T60" fmla="*/ 39 w 67"/>
                <a:gd name="T6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52">
                  <a:moveTo>
                    <a:pt x="3" y="52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2" y="37"/>
                    <a:pt x="3" y="32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6" y="26"/>
                    <a:pt x="6" y="23"/>
                    <a:pt x="8" y="21"/>
                  </a:cubicBezTo>
                  <a:cubicBezTo>
                    <a:pt x="10" y="15"/>
                    <a:pt x="16" y="11"/>
                    <a:pt x="18" y="9"/>
                  </a:cubicBezTo>
                  <a:cubicBezTo>
                    <a:pt x="25" y="2"/>
                    <a:pt x="35" y="0"/>
                    <a:pt x="45" y="1"/>
                  </a:cubicBezTo>
                  <a:cubicBezTo>
                    <a:pt x="52" y="3"/>
                    <a:pt x="64" y="5"/>
                    <a:pt x="66" y="15"/>
                  </a:cubicBezTo>
                  <a:cubicBezTo>
                    <a:pt x="67" y="26"/>
                    <a:pt x="59" y="32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3" y="42"/>
                    <a:pt x="35" y="44"/>
                    <a:pt x="26" y="46"/>
                  </a:cubicBezTo>
                  <a:cubicBezTo>
                    <a:pt x="25" y="46"/>
                    <a:pt x="23" y="46"/>
                    <a:pt x="21" y="47"/>
                  </a:cubicBezTo>
                  <a:cubicBezTo>
                    <a:pt x="19" y="47"/>
                    <a:pt x="17" y="48"/>
                    <a:pt x="15" y="49"/>
                  </a:cubicBezTo>
                  <a:cubicBezTo>
                    <a:pt x="11" y="50"/>
                    <a:pt x="7" y="52"/>
                    <a:pt x="3" y="52"/>
                  </a:cubicBezTo>
                  <a:close/>
                  <a:moveTo>
                    <a:pt x="39" y="7"/>
                  </a:moveTo>
                  <a:cubicBezTo>
                    <a:pt x="32" y="7"/>
                    <a:pt x="27" y="10"/>
                    <a:pt x="22" y="14"/>
                  </a:cubicBezTo>
                  <a:cubicBezTo>
                    <a:pt x="18" y="17"/>
                    <a:pt x="15" y="21"/>
                    <a:pt x="13" y="24"/>
                  </a:cubicBezTo>
                  <a:cubicBezTo>
                    <a:pt x="12" y="26"/>
                    <a:pt x="12" y="28"/>
                    <a:pt x="11" y="30"/>
                  </a:cubicBezTo>
                  <a:cubicBezTo>
                    <a:pt x="11" y="31"/>
                    <a:pt x="10" y="32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8" y="38"/>
                    <a:pt x="7" y="41"/>
                    <a:pt x="6" y="45"/>
                  </a:cubicBezTo>
                  <a:cubicBezTo>
                    <a:pt x="8" y="44"/>
                    <a:pt x="11" y="43"/>
                    <a:pt x="13" y="43"/>
                  </a:cubicBezTo>
                  <a:cubicBezTo>
                    <a:pt x="15" y="42"/>
                    <a:pt x="17" y="41"/>
                    <a:pt x="20" y="41"/>
                  </a:cubicBezTo>
                  <a:cubicBezTo>
                    <a:pt x="21" y="40"/>
                    <a:pt x="23" y="40"/>
                    <a:pt x="25" y="39"/>
                  </a:cubicBezTo>
                  <a:cubicBezTo>
                    <a:pt x="33" y="37"/>
                    <a:pt x="41" y="36"/>
                    <a:pt x="47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6"/>
                    <a:pt x="60" y="23"/>
                    <a:pt x="59" y="16"/>
                  </a:cubicBezTo>
                  <a:cubicBezTo>
                    <a:pt x="58" y="11"/>
                    <a:pt x="51" y="9"/>
                    <a:pt x="44" y="8"/>
                  </a:cubicBezTo>
                  <a:cubicBezTo>
                    <a:pt x="42" y="8"/>
                    <a:pt x="41" y="7"/>
                    <a:pt x="39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3753" y="782"/>
              <a:ext cx="74" cy="32"/>
            </a:xfrm>
            <a:custGeom>
              <a:avLst/>
              <a:gdLst>
                <a:gd name="T0" fmla="*/ 27 w 59"/>
                <a:gd name="T1" fmla="*/ 25 h 25"/>
                <a:gd name="T2" fmla="*/ 3 w 59"/>
                <a:gd name="T3" fmla="*/ 15 h 25"/>
                <a:gd name="T4" fmla="*/ 2 w 59"/>
                <a:gd name="T5" fmla="*/ 5 h 25"/>
                <a:gd name="T6" fmla="*/ 19 w 59"/>
                <a:gd name="T7" fmla="*/ 0 h 25"/>
                <a:gd name="T8" fmla="*/ 59 w 59"/>
                <a:gd name="T9" fmla="*/ 17 h 25"/>
                <a:gd name="T10" fmla="*/ 57 w 59"/>
                <a:gd name="T11" fmla="*/ 19 h 25"/>
                <a:gd name="T12" fmla="*/ 57 w 59"/>
                <a:gd name="T13" fmla="*/ 25 h 25"/>
                <a:gd name="T14" fmla="*/ 44 w 59"/>
                <a:gd name="T15" fmla="*/ 25 h 25"/>
                <a:gd name="T16" fmla="*/ 31 w 59"/>
                <a:gd name="T17" fmla="*/ 25 h 25"/>
                <a:gd name="T18" fmla="*/ 29 w 59"/>
                <a:gd name="T19" fmla="*/ 25 h 25"/>
                <a:gd name="T20" fmla="*/ 27 w 59"/>
                <a:gd name="T21" fmla="*/ 25 h 25"/>
                <a:gd name="T22" fmla="*/ 16 w 59"/>
                <a:gd name="T23" fmla="*/ 7 h 25"/>
                <a:gd name="T24" fmla="*/ 8 w 59"/>
                <a:gd name="T25" fmla="*/ 9 h 25"/>
                <a:gd name="T26" fmla="*/ 8 w 59"/>
                <a:gd name="T27" fmla="*/ 12 h 25"/>
                <a:gd name="T28" fmla="*/ 29 w 59"/>
                <a:gd name="T29" fmla="*/ 18 h 25"/>
                <a:gd name="T30" fmla="*/ 31 w 59"/>
                <a:gd name="T31" fmla="*/ 18 h 25"/>
                <a:gd name="T32" fmla="*/ 44 w 59"/>
                <a:gd name="T33" fmla="*/ 18 h 25"/>
                <a:gd name="T34" fmla="*/ 51 w 59"/>
                <a:gd name="T35" fmla="*/ 18 h 25"/>
                <a:gd name="T36" fmla="*/ 19 w 59"/>
                <a:gd name="T37" fmla="*/ 7 h 25"/>
                <a:gd name="T38" fmla="*/ 16 w 59"/>
                <a:gd name="T3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25">
                  <a:moveTo>
                    <a:pt x="27" y="25"/>
                  </a:moveTo>
                  <a:cubicBezTo>
                    <a:pt x="19" y="25"/>
                    <a:pt x="7" y="24"/>
                    <a:pt x="3" y="15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6" y="0"/>
                    <a:pt x="16" y="0"/>
                    <a:pt x="19" y="0"/>
                  </a:cubicBezTo>
                  <a:cubicBezTo>
                    <a:pt x="37" y="2"/>
                    <a:pt x="50" y="7"/>
                    <a:pt x="59" y="17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3" y="25"/>
                    <a:pt x="48" y="25"/>
                    <a:pt x="44" y="25"/>
                  </a:cubicBezTo>
                  <a:cubicBezTo>
                    <a:pt x="40" y="25"/>
                    <a:pt x="36" y="25"/>
                    <a:pt x="3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7" y="25"/>
                  </a:cubicBezTo>
                  <a:close/>
                  <a:moveTo>
                    <a:pt x="16" y="7"/>
                  </a:moveTo>
                  <a:cubicBezTo>
                    <a:pt x="12" y="7"/>
                    <a:pt x="9" y="7"/>
                    <a:pt x="8" y="9"/>
                  </a:cubicBezTo>
                  <a:cubicBezTo>
                    <a:pt x="7" y="10"/>
                    <a:pt x="8" y="11"/>
                    <a:pt x="8" y="12"/>
                  </a:cubicBezTo>
                  <a:cubicBezTo>
                    <a:pt x="12" y="18"/>
                    <a:pt x="22" y="18"/>
                    <a:pt x="29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5" y="18"/>
                    <a:pt x="40" y="18"/>
                    <a:pt x="44" y="18"/>
                  </a:cubicBezTo>
                  <a:cubicBezTo>
                    <a:pt x="46" y="18"/>
                    <a:pt x="48" y="18"/>
                    <a:pt x="51" y="18"/>
                  </a:cubicBezTo>
                  <a:cubicBezTo>
                    <a:pt x="43" y="12"/>
                    <a:pt x="33" y="8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797" y="807"/>
              <a:ext cx="61" cy="6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1 h 48"/>
                <a:gd name="T12" fmla="*/ 7 w 48"/>
                <a:gd name="T13" fmla="*/ 24 h 48"/>
                <a:gd name="T14" fmla="*/ 24 w 48"/>
                <a:gd name="T15" fmla="*/ 6 h 48"/>
                <a:gd name="T16" fmla="*/ 42 w 48"/>
                <a:gd name="T17" fmla="*/ 24 h 48"/>
                <a:gd name="T18" fmla="*/ 24 w 48"/>
                <a:gd name="T19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1"/>
                  </a:moveTo>
                  <a:cubicBezTo>
                    <a:pt x="15" y="41"/>
                    <a:pt x="7" y="34"/>
                    <a:pt x="7" y="24"/>
                  </a:cubicBezTo>
                  <a:cubicBezTo>
                    <a:pt x="7" y="14"/>
                    <a:pt x="15" y="6"/>
                    <a:pt x="24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34"/>
                    <a:pt x="34" y="41"/>
                    <a:pt x="24" y="41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91" y="1968500"/>
            <a:ext cx="843382" cy="338795"/>
          </a:xfrm>
          <a:prstGeom prst="rect">
            <a:avLst/>
          </a:prstGeom>
        </p:spPr>
      </p:pic>
      <p:grpSp>
        <p:nvGrpSpPr>
          <p:cNvPr id="107" name="Group 25"/>
          <p:cNvGrpSpPr>
            <a:grpSpLocks noChangeAspect="1"/>
          </p:cNvGrpSpPr>
          <p:nvPr/>
        </p:nvGrpSpPr>
        <p:grpSpPr>
          <a:xfrm>
            <a:off x="9237272" y="960537"/>
            <a:ext cx="1079216" cy="1738240"/>
            <a:chOff x="819" y="1163"/>
            <a:chExt cx="714" cy="1150"/>
          </a:xfrm>
        </p:grpSpPr>
        <p:sp>
          <p:nvSpPr>
            <p:cNvPr id="114" name="Freeform 26"/>
            <p:cNvSpPr>
              <a:spLocks noEditPoints="1"/>
            </p:cNvSpPr>
            <p:nvPr/>
          </p:nvSpPr>
          <p:spPr bwMode="auto">
            <a:xfrm>
              <a:off x="845" y="1227"/>
              <a:ext cx="688" cy="1086"/>
            </a:xfrm>
            <a:custGeom>
              <a:avLst/>
              <a:gdLst>
                <a:gd name="T0" fmla="*/ 288 w 288"/>
                <a:gd name="T1" fmla="*/ 133 h 458"/>
                <a:gd name="T2" fmla="*/ 241 w 288"/>
                <a:gd name="T3" fmla="*/ 39 h 458"/>
                <a:gd name="T4" fmla="*/ 151 w 288"/>
                <a:gd name="T5" fmla="*/ 1 h 458"/>
                <a:gd name="T6" fmla="*/ 151 w 288"/>
                <a:gd name="T7" fmla="*/ 1 h 458"/>
                <a:gd name="T8" fmla="*/ 146 w 288"/>
                <a:gd name="T9" fmla="*/ 0 h 458"/>
                <a:gd name="T10" fmla="*/ 146 w 288"/>
                <a:gd name="T11" fmla="*/ 0 h 458"/>
                <a:gd name="T12" fmla="*/ 144 w 288"/>
                <a:gd name="T13" fmla="*/ 0 h 458"/>
                <a:gd name="T14" fmla="*/ 142 w 288"/>
                <a:gd name="T15" fmla="*/ 0 h 458"/>
                <a:gd name="T16" fmla="*/ 142 w 288"/>
                <a:gd name="T17" fmla="*/ 0 h 458"/>
                <a:gd name="T18" fmla="*/ 136 w 288"/>
                <a:gd name="T19" fmla="*/ 1 h 458"/>
                <a:gd name="T20" fmla="*/ 137 w 288"/>
                <a:gd name="T21" fmla="*/ 1 h 458"/>
                <a:gd name="T22" fmla="*/ 47 w 288"/>
                <a:gd name="T23" fmla="*/ 39 h 458"/>
                <a:gd name="T24" fmla="*/ 0 w 288"/>
                <a:gd name="T25" fmla="*/ 133 h 458"/>
                <a:gd name="T26" fmla="*/ 79 w 288"/>
                <a:gd name="T27" fmla="*/ 310 h 458"/>
                <a:gd name="T28" fmla="*/ 101 w 288"/>
                <a:gd name="T29" fmla="*/ 346 h 458"/>
                <a:gd name="T30" fmla="*/ 101 w 288"/>
                <a:gd name="T31" fmla="*/ 346 h 458"/>
                <a:gd name="T32" fmla="*/ 109 w 288"/>
                <a:gd name="T33" fmla="*/ 386 h 458"/>
                <a:gd name="T34" fmla="*/ 109 w 288"/>
                <a:gd name="T35" fmla="*/ 443 h 458"/>
                <a:gd name="T36" fmla="*/ 179 w 288"/>
                <a:gd name="T37" fmla="*/ 443 h 458"/>
                <a:gd name="T38" fmla="*/ 179 w 288"/>
                <a:gd name="T39" fmla="*/ 386 h 458"/>
                <a:gd name="T40" fmla="*/ 186 w 288"/>
                <a:gd name="T41" fmla="*/ 346 h 458"/>
                <a:gd name="T42" fmla="*/ 186 w 288"/>
                <a:gd name="T43" fmla="*/ 346 h 458"/>
                <a:gd name="T44" fmla="*/ 209 w 288"/>
                <a:gd name="T45" fmla="*/ 310 h 458"/>
                <a:gd name="T46" fmla="*/ 288 w 288"/>
                <a:gd name="T47" fmla="*/ 133 h 458"/>
                <a:gd name="T48" fmla="*/ 120 w 288"/>
                <a:gd name="T49" fmla="*/ 349 h 458"/>
                <a:gd name="T50" fmla="*/ 124 w 288"/>
                <a:gd name="T51" fmla="*/ 386 h 458"/>
                <a:gd name="T52" fmla="*/ 112 w 288"/>
                <a:gd name="T53" fmla="*/ 386 h 458"/>
                <a:gd name="T54" fmla="*/ 105 w 288"/>
                <a:gd name="T55" fmla="*/ 349 h 458"/>
                <a:gd name="T56" fmla="*/ 120 w 288"/>
                <a:gd name="T57" fmla="*/ 349 h 458"/>
                <a:gd name="T58" fmla="*/ 124 w 288"/>
                <a:gd name="T59" fmla="*/ 349 h 458"/>
                <a:gd name="T60" fmla="*/ 142 w 288"/>
                <a:gd name="T61" fmla="*/ 349 h 458"/>
                <a:gd name="T62" fmla="*/ 142 w 288"/>
                <a:gd name="T63" fmla="*/ 386 h 458"/>
                <a:gd name="T64" fmla="*/ 128 w 288"/>
                <a:gd name="T65" fmla="*/ 386 h 458"/>
                <a:gd name="T66" fmla="*/ 124 w 288"/>
                <a:gd name="T67" fmla="*/ 349 h 458"/>
                <a:gd name="T68" fmla="*/ 145 w 288"/>
                <a:gd name="T69" fmla="*/ 349 h 458"/>
                <a:gd name="T70" fmla="*/ 165 w 288"/>
                <a:gd name="T71" fmla="*/ 349 h 458"/>
                <a:gd name="T72" fmla="*/ 160 w 288"/>
                <a:gd name="T73" fmla="*/ 386 h 458"/>
                <a:gd name="T74" fmla="*/ 145 w 288"/>
                <a:gd name="T75" fmla="*/ 386 h 458"/>
                <a:gd name="T76" fmla="*/ 145 w 288"/>
                <a:gd name="T77" fmla="*/ 349 h 458"/>
                <a:gd name="T78" fmla="*/ 168 w 288"/>
                <a:gd name="T79" fmla="*/ 349 h 458"/>
                <a:gd name="T80" fmla="*/ 182 w 288"/>
                <a:gd name="T81" fmla="*/ 349 h 458"/>
                <a:gd name="T82" fmla="*/ 176 w 288"/>
                <a:gd name="T83" fmla="*/ 386 h 458"/>
                <a:gd name="T84" fmla="*/ 164 w 288"/>
                <a:gd name="T85" fmla="*/ 386 h 458"/>
                <a:gd name="T86" fmla="*/ 168 w 288"/>
                <a:gd name="T87" fmla="*/ 349 h 458"/>
                <a:gd name="T88" fmla="*/ 144 w 288"/>
                <a:gd name="T89" fmla="*/ 4 h 458"/>
                <a:gd name="T90" fmla="*/ 150 w 288"/>
                <a:gd name="T91" fmla="*/ 5 h 458"/>
                <a:gd name="T92" fmla="*/ 151 w 288"/>
                <a:gd name="T93" fmla="*/ 6 h 458"/>
                <a:gd name="T94" fmla="*/ 152 w 288"/>
                <a:gd name="T95" fmla="*/ 6 h 458"/>
                <a:gd name="T96" fmla="*/ 160 w 288"/>
                <a:gd name="T97" fmla="*/ 20 h 458"/>
                <a:gd name="T98" fmla="*/ 159 w 288"/>
                <a:gd name="T99" fmla="*/ 21 h 458"/>
                <a:gd name="T100" fmla="*/ 159 w 288"/>
                <a:gd name="T101" fmla="*/ 21 h 458"/>
                <a:gd name="T102" fmla="*/ 159 w 288"/>
                <a:gd name="T103" fmla="*/ 24 h 458"/>
                <a:gd name="T104" fmla="*/ 159 w 288"/>
                <a:gd name="T105" fmla="*/ 24 h 458"/>
                <a:gd name="T106" fmla="*/ 144 w 288"/>
                <a:gd name="T107" fmla="*/ 35 h 458"/>
                <a:gd name="T108" fmla="*/ 129 w 288"/>
                <a:gd name="T109" fmla="*/ 24 h 458"/>
                <a:gd name="T110" fmla="*/ 130 w 288"/>
                <a:gd name="T111" fmla="*/ 24 h 458"/>
                <a:gd name="T112" fmla="*/ 129 w 288"/>
                <a:gd name="T113" fmla="*/ 20 h 458"/>
                <a:gd name="T114" fmla="*/ 136 w 288"/>
                <a:gd name="T115" fmla="*/ 6 h 458"/>
                <a:gd name="T116" fmla="*/ 136 w 288"/>
                <a:gd name="T117" fmla="*/ 6 h 458"/>
                <a:gd name="T118" fmla="*/ 144 w 288"/>
                <a:gd name="T119" fmla="*/ 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458">
                  <a:moveTo>
                    <a:pt x="288" y="133"/>
                  </a:moveTo>
                  <a:cubicBezTo>
                    <a:pt x="288" y="98"/>
                    <a:pt x="271" y="65"/>
                    <a:pt x="241" y="39"/>
                  </a:cubicBezTo>
                  <a:cubicBezTo>
                    <a:pt x="218" y="19"/>
                    <a:pt x="181" y="6"/>
                    <a:pt x="151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0" y="1"/>
                    <a:pt x="148" y="1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38" y="1"/>
                    <a:pt x="136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07" y="6"/>
                    <a:pt x="70" y="19"/>
                    <a:pt x="47" y="39"/>
                  </a:cubicBezTo>
                  <a:cubicBezTo>
                    <a:pt x="17" y="65"/>
                    <a:pt x="0" y="98"/>
                    <a:pt x="0" y="133"/>
                  </a:cubicBezTo>
                  <a:cubicBezTo>
                    <a:pt x="0" y="200"/>
                    <a:pt x="49" y="269"/>
                    <a:pt x="79" y="310"/>
                  </a:cubicBezTo>
                  <a:cubicBezTo>
                    <a:pt x="90" y="326"/>
                    <a:pt x="99" y="338"/>
                    <a:pt x="101" y="346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9" y="386"/>
                    <a:pt x="109" y="386"/>
                    <a:pt x="109" y="386"/>
                  </a:cubicBezTo>
                  <a:cubicBezTo>
                    <a:pt x="108" y="389"/>
                    <a:pt x="100" y="433"/>
                    <a:pt x="109" y="443"/>
                  </a:cubicBezTo>
                  <a:cubicBezTo>
                    <a:pt x="121" y="456"/>
                    <a:pt x="168" y="458"/>
                    <a:pt x="179" y="443"/>
                  </a:cubicBezTo>
                  <a:cubicBezTo>
                    <a:pt x="187" y="432"/>
                    <a:pt x="179" y="386"/>
                    <a:pt x="179" y="38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6" y="346"/>
                    <a:pt x="186" y="346"/>
                    <a:pt x="186" y="346"/>
                  </a:cubicBezTo>
                  <a:cubicBezTo>
                    <a:pt x="188" y="339"/>
                    <a:pt x="197" y="326"/>
                    <a:pt x="209" y="310"/>
                  </a:cubicBezTo>
                  <a:cubicBezTo>
                    <a:pt x="238" y="269"/>
                    <a:pt x="288" y="200"/>
                    <a:pt x="288" y="133"/>
                  </a:cubicBezTo>
                  <a:close/>
                  <a:moveTo>
                    <a:pt x="120" y="349"/>
                  </a:moveTo>
                  <a:cubicBezTo>
                    <a:pt x="124" y="386"/>
                    <a:pt x="124" y="386"/>
                    <a:pt x="124" y="386"/>
                  </a:cubicBezTo>
                  <a:cubicBezTo>
                    <a:pt x="112" y="386"/>
                    <a:pt x="112" y="386"/>
                    <a:pt x="112" y="386"/>
                  </a:cubicBezTo>
                  <a:cubicBezTo>
                    <a:pt x="105" y="349"/>
                    <a:pt x="105" y="349"/>
                    <a:pt x="105" y="349"/>
                  </a:cubicBezTo>
                  <a:lnTo>
                    <a:pt x="120" y="349"/>
                  </a:lnTo>
                  <a:close/>
                  <a:moveTo>
                    <a:pt x="124" y="349"/>
                  </a:moveTo>
                  <a:cubicBezTo>
                    <a:pt x="142" y="349"/>
                    <a:pt x="142" y="349"/>
                    <a:pt x="142" y="349"/>
                  </a:cubicBezTo>
                  <a:cubicBezTo>
                    <a:pt x="142" y="386"/>
                    <a:pt x="142" y="386"/>
                    <a:pt x="142" y="386"/>
                  </a:cubicBezTo>
                  <a:cubicBezTo>
                    <a:pt x="128" y="386"/>
                    <a:pt x="128" y="386"/>
                    <a:pt x="128" y="386"/>
                  </a:cubicBezTo>
                  <a:lnTo>
                    <a:pt x="124" y="349"/>
                  </a:lnTo>
                  <a:close/>
                  <a:moveTo>
                    <a:pt x="145" y="349"/>
                  </a:moveTo>
                  <a:cubicBezTo>
                    <a:pt x="165" y="349"/>
                    <a:pt x="165" y="349"/>
                    <a:pt x="165" y="349"/>
                  </a:cubicBezTo>
                  <a:cubicBezTo>
                    <a:pt x="160" y="386"/>
                    <a:pt x="160" y="386"/>
                    <a:pt x="160" y="386"/>
                  </a:cubicBezTo>
                  <a:cubicBezTo>
                    <a:pt x="145" y="386"/>
                    <a:pt x="145" y="386"/>
                    <a:pt x="145" y="386"/>
                  </a:cubicBezTo>
                  <a:lnTo>
                    <a:pt x="145" y="349"/>
                  </a:lnTo>
                  <a:close/>
                  <a:moveTo>
                    <a:pt x="168" y="349"/>
                  </a:moveTo>
                  <a:cubicBezTo>
                    <a:pt x="182" y="349"/>
                    <a:pt x="182" y="349"/>
                    <a:pt x="182" y="349"/>
                  </a:cubicBezTo>
                  <a:cubicBezTo>
                    <a:pt x="176" y="386"/>
                    <a:pt x="176" y="386"/>
                    <a:pt x="176" y="386"/>
                  </a:cubicBezTo>
                  <a:cubicBezTo>
                    <a:pt x="164" y="386"/>
                    <a:pt x="164" y="386"/>
                    <a:pt x="164" y="386"/>
                  </a:cubicBezTo>
                  <a:lnTo>
                    <a:pt x="168" y="349"/>
                  </a:lnTo>
                  <a:close/>
                  <a:moveTo>
                    <a:pt x="144" y="4"/>
                  </a:moveTo>
                  <a:cubicBezTo>
                    <a:pt x="146" y="4"/>
                    <a:pt x="148" y="5"/>
                    <a:pt x="150" y="5"/>
                  </a:cubicBezTo>
                  <a:cubicBezTo>
                    <a:pt x="150" y="5"/>
                    <a:pt x="151" y="6"/>
                    <a:pt x="151" y="6"/>
                  </a:cubicBezTo>
                  <a:cubicBezTo>
                    <a:pt x="151" y="6"/>
                    <a:pt x="152" y="6"/>
                    <a:pt x="152" y="6"/>
                  </a:cubicBezTo>
                  <a:cubicBezTo>
                    <a:pt x="157" y="9"/>
                    <a:pt x="160" y="14"/>
                    <a:pt x="160" y="20"/>
                  </a:cubicBezTo>
                  <a:cubicBezTo>
                    <a:pt x="160" y="20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2"/>
                    <a:pt x="159" y="23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7" y="30"/>
                    <a:pt x="151" y="35"/>
                    <a:pt x="144" y="35"/>
                  </a:cubicBezTo>
                  <a:cubicBezTo>
                    <a:pt x="137" y="35"/>
                    <a:pt x="131" y="30"/>
                    <a:pt x="129" y="24"/>
                  </a:cubicBezTo>
                  <a:cubicBezTo>
                    <a:pt x="129" y="24"/>
                    <a:pt x="130" y="24"/>
                    <a:pt x="130" y="24"/>
                  </a:cubicBezTo>
                  <a:cubicBezTo>
                    <a:pt x="129" y="23"/>
                    <a:pt x="129" y="21"/>
                    <a:pt x="129" y="20"/>
                  </a:cubicBezTo>
                  <a:cubicBezTo>
                    <a:pt x="129" y="14"/>
                    <a:pt x="132" y="9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9" y="5"/>
                    <a:pt x="141" y="4"/>
                    <a:pt x="144" y="4"/>
                  </a:cubicBezTo>
                  <a:close/>
                </a:path>
              </a:pathLst>
            </a:custGeom>
            <a:solidFill>
              <a:srgbClr val="799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819" y="1230"/>
              <a:ext cx="325" cy="817"/>
            </a:xfrm>
            <a:custGeom>
              <a:avLst/>
              <a:gdLst>
                <a:gd name="T0" fmla="*/ 118 w 136"/>
                <a:gd name="T1" fmla="*/ 345 h 345"/>
                <a:gd name="T2" fmla="*/ 57 w 136"/>
                <a:gd name="T3" fmla="*/ 132 h 345"/>
                <a:gd name="T4" fmla="*/ 136 w 136"/>
                <a:gd name="T5" fmla="*/ 0 h 345"/>
                <a:gd name="T6" fmla="*/ 46 w 136"/>
                <a:gd name="T7" fmla="*/ 38 h 345"/>
                <a:gd name="T8" fmla="*/ 0 w 136"/>
                <a:gd name="T9" fmla="*/ 132 h 345"/>
                <a:gd name="T10" fmla="*/ 78 w 136"/>
                <a:gd name="T11" fmla="*/ 309 h 345"/>
                <a:gd name="T12" fmla="*/ 101 w 136"/>
                <a:gd name="T13" fmla="*/ 345 h 345"/>
                <a:gd name="T14" fmla="*/ 1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18" y="345"/>
                  </a:moveTo>
                  <a:cubicBezTo>
                    <a:pt x="118" y="336"/>
                    <a:pt x="57" y="200"/>
                    <a:pt x="57" y="132"/>
                  </a:cubicBezTo>
                  <a:cubicBezTo>
                    <a:pt x="57" y="66"/>
                    <a:pt x="99" y="15"/>
                    <a:pt x="136" y="0"/>
                  </a:cubicBezTo>
                  <a:cubicBezTo>
                    <a:pt x="106" y="5"/>
                    <a:pt x="70" y="18"/>
                    <a:pt x="46" y="38"/>
                  </a:cubicBezTo>
                  <a:cubicBezTo>
                    <a:pt x="16" y="64"/>
                    <a:pt x="0" y="97"/>
                    <a:pt x="0" y="132"/>
                  </a:cubicBezTo>
                  <a:cubicBezTo>
                    <a:pt x="0" y="199"/>
                    <a:pt x="49" y="268"/>
                    <a:pt x="78" y="309"/>
                  </a:cubicBezTo>
                  <a:cubicBezTo>
                    <a:pt x="90" y="326"/>
                    <a:pt x="99" y="338"/>
                    <a:pt x="101" y="345"/>
                  </a:cubicBezTo>
                  <a:lnTo>
                    <a:pt x="1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8"/>
            <p:cNvSpPr/>
            <p:nvPr/>
          </p:nvSpPr>
          <p:spPr bwMode="auto">
            <a:xfrm>
              <a:off x="1179" y="1230"/>
              <a:ext cx="325" cy="817"/>
            </a:xfrm>
            <a:custGeom>
              <a:avLst/>
              <a:gdLst>
                <a:gd name="T0" fmla="*/ 18 w 136"/>
                <a:gd name="T1" fmla="*/ 345 h 345"/>
                <a:gd name="T2" fmla="*/ 79 w 136"/>
                <a:gd name="T3" fmla="*/ 132 h 345"/>
                <a:gd name="T4" fmla="*/ 0 w 136"/>
                <a:gd name="T5" fmla="*/ 0 h 345"/>
                <a:gd name="T6" fmla="*/ 90 w 136"/>
                <a:gd name="T7" fmla="*/ 38 h 345"/>
                <a:gd name="T8" fmla="*/ 136 w 136"/>
                <a:gd name="T9" fmla="*/ 132 h 345"/>
                <a:gd name="T10" fmla="*/ 57 w 136"/>
                <a:gd name="T11" fmla="*/ 309 h 345"/>
                <a:gd name="T12" fmla="*/ 35 w 136"/>
                <a:gd name="T13" fmla="*/ 345 h 345"/>
                <a:gd name="T14" fmla="*/ 18 w 136"/>
                <a:gd name="T1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45">
                  <a:moveTo>
                    <a:pt x="18" y="345"/>
                  </a:moveTo>
                  <a:cubicBezTo>
                    <a:pt x="18" y="336"/>
                    <a:pt x="79" y="200"/>
                    <a:pt x="79" y="132"/>
                  </a:cubicBezTo>
                  <a:cubicBezTo>
                    <a:pt x="79" y="66"/>
                    <a:pt x="37" y="15"/>
                    <a:pt x="0" y="0"/>
                  </a:cubicBezTo>
                  <a:cubicBezTo>
                    <a:pt x="29" y="5"/>
                    <a:pt x="66" y="18"/>
                    <a:pt x="90" y="38"/>
                  </a:cubicBezTo>
                  <a:cubicBezTo>
                    <a:pt x="120" y="64"/>
                    <a:pt x="136" y="97"/>
                    <a:pt x="136" y="132"/>
                  </a:cubicBezTo>
                  <a:cubicBezTo>
                    <a:pt x="136" y="199"/>
                    <a:pt x="87" y="268"/>
                    <a:pt x="57" y="309"/>
                  </a:cubicBezTo>
                  <a:cubicBezTo>
                    <a:pt x="45" y="326"/>
                    <a:pt x="37" y="338"/>
                    <a:pt x="35" y="345"/>
                  </a:cubicBezTo>
                  <a:lnTo>
                    <a:pt x="18" y="345"/>
                  </a:ln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"/>
            <p:cNvSpPr/>
            <p:nvPr/>
          </p:nvSpPr>
          <p:spPr bwMode="auto">
            <a:xfrm>
              <a:off x="955" y="1227"/>
              <a:ext cx="200" cy="820"/>
            </a:xfrm>
            <a:custGeom>
              <a:avLst/>
              <a:gdLst>
                <a:gd name="T0" fmla="*/ 57 w 84"/>
                <a:gd name="T1" fmla="*/ 133 h 346"/>
                <a:gd name="T2" fmla="*/ 72 w 84"/>
                <a:gd name="T3" fmla="*/ 24 h 346"/>
                <a:gd name="T4" fmla="*/ 71 w 84"/>
                <a:gd name="T5" fmla="*/ 20 h 346"/>
                <a:gd name="T6" fmla="*/ 80 w 84"/>
                <a:gd name="T7" fmla="*/ 5 h 346"/>
                <a:gd name="T8" fmla="*/ 84 w 84"/>
                <a:gd name="T9" fmla="*/ 0 h 346"/>
                <a:gd name="T10" fmla="*/ 0 w 84"/>
                <a:gd name="T11" fmla="*/ 133 h 346"/>
                <a:gd name="T12" fmla="*/ 48 w 84"/>
                <a:gd name="T13" fmla="*/ 312 h 346"/>
                <a:gd name="T14" fmla="*/ 60 w 84"/>
                <a:gd name="T15" fmla="*/ 346 h 346"/>
                <a:gd name="T16" fmla="*/ 77 w 84"/>
                <a:gd name="T17" fmla="*/ 346 h 346"/>
                <a:gd name="T18" fmla="*/ 74 w 84"/>
                <a:gd name="T19" fmla="*/ 323 h 346"/>
                <a:gd name="T20" fmla="*/ 57 w 84"/>
                <a:gd name="T21" fmla="*/ 13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46">
                  <a:moveTo>
                    <a:pt x="57" y="133"/>
                  </a:moveTo>
                  <a:cubicBezTo>
                    <a:pt x="57" y="90"/>
                    <a:pt x="63" y="50"/>
                    <a:pt x="72" y="24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3"/>
                    <a:pt x="75" y="8"/>
                    <a:pt x="80" y="5"/>
                  </a:cubicBezTo>
                  <a:cubicBezTo>
                    <a:pt x="82" y="3"/>
                    <a:pt x="83" y="2"/>
                    <a:pt x="84" y="0"/>
                  </a:cubicBezTo>
                  <a:cubicBezTo>
                    <a:pt x="44" y="6"/>
                    <a:pt x="0" y="60"/>
                    <a:pt x="0" y="133"/>
                  </a:cubicBezTo>
                  <a:cubicBezTo>
                    <a:pt x="0" y="201"/>
                    <a:pt x="30" y="270"/>
                    <a:pt x="48" y="312"/>
                  </a:cubicBezTo>
                  <a:cubicBezTo>
                    <a:pt x="54" y="328"/>
                    <a:pt x="59" y="339"/>
                    <a:pt x="60" y="346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77" y="341"/>
                    <a:pt x="76" y="333"/>
                    <a:pt x="74" y="323"/>
                  </a:cubicBezTo>
                  <a:cubicBezTo>
                    <a:pt x="68" y="282"/>
                    <a:pt x="57" y="207"/>
                    <a:pt x="57" y="133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0"/>
            <p:cNvSpPr/>
            <p:nvPr/>
          </p:nvSpPr>
          <p:spPr bwMode="auto">
            <a:xfrm>
              <a:off x="1165" y="1227"/>
              <a:ext cx="203" cy="820"/>
            </a:xfrm>
            <a:custGeom>
              <a:avLst/>
              <a:gdLst>
                <a:gd name="T0" fmla="*/ 0 w 85"/>
                <a:gd name="T1" fmla="*/ 0 h 346"/>
                <a:gd name="T2" fmla="*/ 4 w 85"/>
                <a:gd name="T3" fmla="*/ 5 h 346"/>
                <a:gd name="T4" fmla="*/ 14 w 85"/>
                <a:gd name="T5" fmla="*/ 20 h 346"/>
                <a:gd name="T6" fmla="*/ 13 w 85"/>
                <a:gd name="T7" fmla="*/ 25 h 346"/>
                <a:gd name="T8" fmla="*/ 28 w 85"/>
                <a:gd name="T9" fmla="*/ 133 h 346"/>
                <a:gd name="T10" fmla="*/ 11 w 85"/>
                <a:gd name="T11" fmla="*/ 323 h 346"/>
                <a:gd name="T12" fmla="*/ 7 w 85"/>
                <a:gd name="T13" fmla="*/ 346 h 346"/>
                <a:gd name="T14" fmla="*/ 25 w 85"/>
                <a:gd name="T15" fmla="*/ 346 h 346"/>
                <a:gd name="T16" fmla="*/ 37 w 85"/>
                <a:gd name="T17" fmla="*/ 312 h 346"/>
                <a:gd name="T18" fmla="*/ 85 w 85"/>
                <a:gd name="T19" fmla="*/ 133 h 346"/>
                <a:gd name="T20" fmla="*/ 0 w 85"/>
                <a:gd name="T2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46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10" y="7"/>
                    <a:pt x="14" y="13"/>
                    <a:pt x="14" y="20"/>
                  </a:cubicBezTo>
                  <a:cubicBezTo>
                    <a:pt x="14" y="21"/>
                    <a:pt x="14" y="23"/>
                    <a:pt x="13" y="25"/>
                  </a:cubicBezTo>
                  <a:cubicBezTo>
                    <a:pt x="21" y="50"/>
                    <a:pt x="28" y="90"/>
                    <a:pt x="28" y="133"/>
                  </a:cubicBezTo>
                  <a:cubicBezTo>
                    <a:pt x="28" y="207"/>
                    <a:pt x="17" y="282"/>
                    <a:pt x="11" y="323"/>
                  </a:cubicBezTo>
                  <a:cubicBezTo>
                    <a:pt x="9" y="333"/>
                    <a:pt x="8" y="341"/>
                    <a:pt x="7" y="346"/>
                  </a:cubicBezTo>
                  <a:cubicBezTo>
                    <a:pt x="25" y="346"/>
                    <a:pt x="25" y="346"/>
                    <a:pt x="25" y="346"/>
                  </a:cubicBezTo>
                  <a:cubicBezTo>
                    <a:pt x="26" y="339"/>
                    <a:pt x="30" y="328"/>
                    <a:pt x="37" y="312"/>
                  </a:cubicBezTo>
                  <a:cubicBezTo>
                    <a:pt x="55" y="270"/>
                    <a:pt x="85" y="201"/>
                    <a:pt x="85" y="133"/>
                  </a:cubicBezTo>
                  <a:cubicBezTo>
                    <a:pt x="85" y="60"/>
                    <a:pt x="41" y="6"/>
                    <a:pt x="0" y="0"/>
                  </a:cubicBezTo>
                  <a:close/>
                </a:path>
              </a:pathLst>
            </a:custGeom>
            <a:solidFill>
              <a:srgbClr val="E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1144" y="1227"/>
              <a:ext cx="38" cy="15"/>
            </a:xfrm>
            <a:custGeom>
              <a:avLst/>
              <a:gdLst>
                <a:gd name="T0" fmla="*/ 8 w 16"/>
                <a:gd name="T1" fmla="*/ 4 h 6"/>
                <a:gd name="T2" fmla="*/ 16 w 16"/>
                <a:gd name="T3" fmla="*/ 6 h 6"/>
                <a:gd name="T4" fmla="*/ 12 w 16"/>
                <a:gd name="T5" fmla="*/ 2 h 6"/>
                <a:gd name="T6" fmla="*/ 7 w 16"/>
                <a:gd name="T7" fmla="*/ 0 h 6"/>
                <a:gd name="T8" fmla="*/ 0 w 16"/>
                <a:gd name="T9" fmla="*/ 6 h 6"/>
                <a:gd name="T10" fmla="*/ 8 w 1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cubicBezTo>
                    <a:pt x="11" y="4"/>
                    <a:pt x="13" y="5"/>
                    <a:pt x="16" y="6"/>
                  </a:cubicBezTo>
                  <a:cubicBezTo>
                    <a:pt x="15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2" y="2"/>
                    <a:pt x="0" y="6"/>
                  </a:cubicBezTo>
                  <a:cubicBezTo>
                    <a:pt x="2" y="5"/>
                    <a:pt x="5" y="4"/>
                    <a:pt x="8" y="4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2"/>
            <p:cNvSpPr/>
            <p:nvPr/>
          </p:nvSpPr>
          <p:spPr bwMode="auto">
            <a:xfrm>
              <a:off x="1091" y="1277"/>
              <a:ext cx="148" cy="770"/>
            </a:xfrm>
            <a:custGeom>
              <a:avLst/>
              <a:gdLst>
                <a:gd name="T0" fmla="*/ 45 w 62"/>
                <a:gd name="T1" fmla="*/ 0 h 325"/>
                <a:gd name="T2" fmla="*/ 30 w 62"/>
                <a:gd name="T3" fmla="*/ 14 h 325"/>
                <a:gd name="T4" fmla="*/ 14 w 62"/>
                <a:gd name="T5" fmla="*/ 2 h 325"/>
                <a:gd name="T6" fmla="*/ 0 w 62"/>
                <a:gd name="T7" fmla="*/ 112 h 325"/>
                <a:gd name="T8" fmla="*/ 17 w 62"/>
                <a:gd name="T9" fmla="*/ 301 h 325"/>
                <a:gd name="T10" fmla="*/ 20 w 62"/>
                <a:gd name="T11" fmla="*/ 325 h 325"/>
                <a:gd name="T12" fmla="*/ 41 w 62"/>
                <a:gd name="T13" fmla="*/ 325 h 325"/>
                <a:gd name="T14" fmla="*/ 62 w 62"/>
                <a:gd name="T15" fmla="*/ 112 h 325"/>
                <a:gd name="T16" fmla="*/ 45 w 62"/>
                <a:gd name="T17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25">
                  <a:moveTo>
                    <a:pt x="45" y="0"/>
                  </a:moveTo>
                  <a:cubicBezTo>
                    <a:pt x="44" y="8"/>
                    <a:pt x="38" y="14"/>
                    <a:pt x="30" y="14"/>
                  </a:cubicBezTo>
                  <a:cubicBezTo>
                    <a:pt x="22" y="14"/>
                    <a:pt x="16" y="9"/>
                    <a:pt x="14" y="2"/>
                  </a:cubicBezTo>
                  <a:cubicBezTo>
                    <a:pt x="7" y="25"/>
                    <a:pt x="0" y="64"/>
                    <a:pt x="0" y="112"/>
                  </a:cubicBezTo>
                  <a:cubicBezTo>
                    <a:pt x="0" y="186"/>
                    <a:pt x="11" y="261"/>
                    <a:pt x="17" y="301"/>
                  </a:cubicBezTo>
                  <a:cubicBezTo>
                    <a:pt x="19" y="312"/>
                    <a:pt x="20" y="320"/>
                    <a:pt x="20" y="325"/>
                  </a:cubicBezTo>
                  <a:cubicBezTo>
                    <a:pt x="41" y="325"/>
                    <a:pt x="41" y="325"/>
                    <a:pt x="41" y="325"/>
                  </a:cubicBezTo>
                  <a:cubicBezTo>
                    <a:pt x="41" y="316"/>
                    <a:pt x="61" y="172"/>
                    <a:pt x="62" y="112"/>
                  </a:cubicBezTo>
                  <a:cubicBezTo>
                    <a:pt x="62" y="66"/>
                    <a:pt x="54" y="24"/>
                    <a:pt x="45" y="0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3"/>
            <p:cNvSpPr/>
            <p:nvPr/>
          </p:nvSpPr>
          <p:spPr bwMode="auto">
            <a:xfrm>
              <a:off x="1060" y="2040"/>
              <a:ext cx="203" cy="14"/>
            </a:xfrm>
            <a:custGeom>
              <a:avLst/>
              <a:gdLst>
                <a:gd name="T0" fmla="*/ 81 w 85"/>
                <a:gd name="T1" fmla="*/ 6 h 6"/>
                <a:gd name="T2" fmla="*/ 3 w 85"/>
                <a:gd name="T3" fmla="*/ 6 h 6"/>
                <a:gd name="T4" fmla="*/ 0 w 85"/>
                <a:gd name="T5" fmla="*/ 3 h 6"/>
                <a:gd name="T6" fmla="*/ 3 w 85"/>
                <a:gd name="T7" fmla="*/ 0 h 6"/>
                <a:gd name="T8" fmla="*/ 81 w 85"/>
                <a:gd name="T9" fmla="*/ 0 h 6"/>
                <a:gd name="T10" fmla="*/ 85 w 85"/>
                <a:gd name="T11" fmla="*/ 3 h 6"/>
                <a:gd name="T12" fmla="*/ 81 w 8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">
                  <a:moveTo>
                    <a:pt x="8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5" y="1"/>
                    <a:pt x="85" y="3"/>
                  </a:cubicBezTo>
                  <a:cubicBezTo>
                    <a:pt x="85" y="5"/>
                    <a:pt x="83" y="6"/>
                    <a:pt x="81" y="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4"/>
            <p:cNvSpPr/>
            <p:nvPr/>
          </p:nvSpPr>
          <p:spPr bwMode="auto">
            <a:xfrm>
              <a:off x="1055" y="2142"/>
              <a:ext cx="208" cy="171"/>
            </a:xfrm>
            <a:custGeom>
              <a:avLst/>
              <a:gdLst>
                <a:gd name="T0" fmla="*/ 79 w 87"/>
                <a:gd name="T1" fmla="*/ 57 h 72"/>
                <a:gd name="T2" fmla="*/ 9 w 87"/>
                <a:gd name="T3" fmla="*/ 57 h 72"/>
                <a:gd name="T4" fmla="*/ 9 w 87"/>
                <a:gd name="T5" fmla="*/ 0 h 72"/>
                <a:gd name="T6" fmla="*/ 79 w 87"/>
                <a:gd name="T7" fmla="*/ 0 h 72"/>
                <a:gd name="T8" fmla="*/ 79 w 87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79" y="57"/>
                  </a:moveTo>
                  <a:cubicBezTo>
                    <a:pt x="68" y="72"/>
                    <a:pt x="22" y="70"/>
                    <a:pt x="9" y="57"/>
                  </a:cubicBezTo>
                  <a:cubicBezTo>
                    <a:pt x="0" y="47"/>
                    <a:pt x="9" y="0"/>
                    <a:pt x="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87" y="46"/>
                    <a:pt x="79" y="57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5"/>
            <p:cNvSpPr/>
            <p:nvPr/>
          </p:nvSpPr>
          <p:spPr bwMode="auto">
            <a:xfrm>
              <a:off x="1060" y="2042"/>
              <a:ext cx="26" cy="107"/>
            </a:xfrm>
            <a:custGeom>
              <a:avLst/>
              <a:gdLst>
                <a:gd name="T0" fmla="*/ 9 w 11"/>
                <a:gd name="T1" fmla="*/ 45 h 45"/>
                <a:gd name="T2" fmla="*/ 7 w 11"/>
                <a:gd name="T3" fmla="*/ 44 h 45"/>
                <a:gd name="T4" fmla="*/ 0 w 11"/>
                <a:gd name="T5" fmla="*/ 2 h 45"/>
                <a:gd name="T6" fmla="*/ 1 w 11"/>
                <a:gd name="T7" fmla="*/ 0 h 45"/>
                <a:gd name="T8" fmla="*/ 3 w 11"/>
                <a:gd name="T9" fmla="*/ 2 h 45"/>
                <a:gd name="T10" fmla="*/ 11 w 11"/>
                <a:gd name="T11" fmla="*/ 43 h 45"/>
                <a:gd name="T12" fmla="*/ 9 w 11"/>
                <a:gd name="T13" fmla="*/ 45 h 45"/>
                <a:gd name="T14" fmla="*/ 9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9" y="45"/>
                  </a:moveTo>
                  <a:cubicBezTo>
                    <a:pt x="8" y="45"/>
                    <a:pt x="8" y="44"/>
                    <a:pt x="7" y="4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0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6"/>
            <p:cNvSpPr/>
            <p:nvPr/>
          </p:nvSpPr>
          <p:spPr bwMode="auto">
            <a:xfrm>
              <a:off x="1103" y="2042"/>
              <a:ext cx="21" cy="109"/>
            </a:xfrm>
            <a:custGeom>
              <a:avLst/>
              <a:gdLst>
                <a:gd name="T0" fmla="*/ 7 w 9"/>
                <a:gd name="T1" fmla="*/ 46 h 46"/>
                <a:gd name="T2" fmla="*/ 5 w 9"/>
                <a:gd name="T3" fmla="*/ 45 h 46"/>
                <a:gd name="T4" fmla="*/ 0 w 9"/>
                <a:gd name="T5" fmla="*/ 2 h 46"/>
                <a:gd name="T6" fmla="*/ 2 w 9"/>
                <a:gd name="T7" fmla="*/ 0 h 46"/>
                <a:gd name="T8" fmla="*/ 4 w 9"/>
                <a:gd name="T9" fmla="*/ 2 h 46"/>
                <a:gd name="T10" fmla="*/ 8 w 9"/>
                <a:gd name="T11" fmla="*/ 44 h 46"/>
                <a:gd name="T12" fmla="*/ 7 w 9"/>
                <a:gd name="T13" fmla="*/ 46 h 46"/>
                <a:gd name="T14" fmla="*/ 7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7" y="46"/>
                  </a:moveTo>
                  <a:cubicBezTo>
                    <a:pt x="6" y="46"/>
                    <a:pt x="5" y="46"/>
                    <a:pt x="5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7"/>
            <p:cNvSpPr/>
            <p:nvPr/>
          </p:nvSpPr>
          <p:spPr bwMode="auto">
            <a:xfrm>
              <a:off x="1237" y="2042"/>
              <a:ext cx="26" cy="107"/>
            </a:xfrm>
            <a:custGeom>
              <a:avLst/>
              <a:gdLst>
                <a:gd name="T0" fmla="*/ 1 w 11"/>
                <a:gd name="T1" fmla="*/ 45 h 45"/>
                <a:gd name="T2" fmla="*/ 1 w 11"/>
                <a:gd name="T3" fmla="*/ 45 h 45"/>
                <a:gd name="T4" fmla="*/ 0 w 11"/>
                <a:gd name="T5" fmla="*/ 43 h 45"/>
                <a:gd name="T6" fmla="*/ 7 w 11"/>
                <a:gd name="T7" fmla="*/ 2 h 45"/>
                <a:gd name="T8" fmla="*/ 9 w 11"/>
                <a:gd name="T9" fmla="*/ 0 h 45"/>
                <a:gd name="T10" fmla="*/ 11 w 11"/>
                <a:gd name="T11" fmla="*/ 2 h 45"/>
                <a:gd name="T12" fmla="*/ 3 w 11"/>
                <a:gd name="T13" fmla="*/ 44 h 45"/>
                <a:gd name="T14" fmla="*/ 1 w 11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2" y="45"/>
                    <a:pt x="1" y="45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8"/>
            <p:cNvSpPr/>
            <p:nvPr/>
          </p:nvSpPr>
          <p:spPr bwMode="auto">
            <a:xfrm>
              <a:off x="1198" y="2042"/>
              <a:ext cx="22" cy="109"/>
            </a:xfrm>
            <a:custGeom>
              <a:avLst/>
              <a:gdLst>
                <a:gd name="T0" fmla="*/ 2 w 9"/>
                <a:gd name="T1" fmla="*/ 46 h 46"/>
                <a:gd name="T2" fmla="*/ 2 w 9"/>
                <a:gd name="T3" fmla="*/ 46 h 46"/>
                <a:gd name="T4" fmla="*/ 1 w 9"/>
                <a:gd name="T5" fmla="*/ 44 h 46"/>
                <a:gd name="T6" fmla="*/ 6 w 9"/>
                <a:gd name="T7" fmla="*/ 2 h 46"/>
                <a:gd name="T8" fmla="*/ 7 w 9"/>
                <a:gd name="T9" fmla="*/ 0 h 46"/>
                <a:gd name="T10" fmla="*/ 9 w 9"/>
                <a:gd name="T11" fmla="*/ 2 h 46"/>
                <a:gd name="T12" fmla="*/ 4 w 9"/>
                <a:gd name="T13" fmla="*/ 45 h 46"/>
                <a:gd name="T14" fmla="*/ 2 w 9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6"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1" y="4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3" y="46"/>
                    <a:pt x="2" y="46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9"/>
            <p:cNvSpPr/>
            <p:nvPr/>
          </p:nvSpPr>
          <p:spPr bwMode="auto">
            <a:xfrm>
              <a:off x="1155" y="2042"/>
              <a:ext cx="10" cy="114"/>
            </a:xfrm>
            <a:custGeom>
              <a:avLst/>
              <a:gdLst>
                <a:gd name="T0" fmla="*/ 2 w 4"/>
                <a:gd name="T1" fmla="*/ 48 h 48"/>
                <a:gd name="T2" fmla="*/ 0 w 4"/>
                <a:gd name="T3" fmla="*/ 46 h 48"/>
                <a:gd name="T4" fmla="*/ 0 w 4"/>
                <a:gd name="T5" fmla="*/ 2 h 48"/>
                <a:gd name="T6" fmla="*/ 2 w 4"/>
                <a:gd name="T7" fmla="*/ 0 h 48"/>
                <a:gd name="T8" fmla="*/ 4 w 4"/>
                <a:gd name="T9" fmla="*/ 2 h 48"/>
                <a:gd name="T10" fmla="*/ 4 w 4"/>
                <a:gd name="T11" fmla="*/ 46 h 48"/>
                <a:gd name="T12" fmla="*/ 2 w 4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8">
                  <a:moveTo>
                    <a:pt x="2" y="48"/>
                  </a:move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3" y="48"/>
                    <a:pt x="2" y="48"/>
                  </a:cubicBezTo>
                  <a:close/>
                </a:path>
              </a:pathLst>
            </a:custGeom>
            <a:solidFill>
              <a:srgbClr val="4C4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1"/>
            <p:cNvSpPr>
              <a:spLocks noEditPoints="1"/>
            </p:cNvSpPr>
            <p:nvPr/>
          </p:nvSpPr>
          <p:spPr bwMode="auto">
            <a:xfrm>
              <a:off x="1158" y="1163"/>
              <a:ext cx="105" cy="81"/>
            </a:xfrm>
            <a:custGeom>
              <a:avLst/>
              <a:gdLst>
                <a:gd name="T0" fmla="*/ 2 w 44"/>
                <a:gd name="T1" fmla="*/ 34 h 34"/>
                <a:gd name="T2" fmla="*/ 2 w 44"/>
                <a:gd name="T3" fmla="*/ 31 h 34"/>
                <a:gd name="T4" fmla="*/ 0 w 44"/>
                <a:gd name="T5" fmla="*/ 31 h 34"/>
                <a:gd name="T6" fmla="*/ 2 w 44"/>
                <a:gd name="T7" fmla="*/ 21 h 34"/>
                <a:gd name="T8" fmla="*/ 2 w 44"/>
                <a:gd name="T9" fmla="*/ 21 h 34"/>
                <a:gd name="T10" fmla="*/ 3 w 44"/>
                <a:gd name="T11" fmla="*/ 19 h 34"/>
                <a:gd name="T12" fmla="*/ 5 w 44"/>
                <a:gd name="T13" fmla="*/ 14 h 34"/>
                <a:gd name="T14" fmla="*/ 11 w 44"/>
                <a:gd name="T15" fmla="*/ 6 h 34"/>
                <a:gd name="T16" fmla="*/ 29 w 44"/>
                <a:gd name="T17" fmla="*/ 1 h 34"/>
                <a:gd name="T18" fmla="*/ 43 w 44"/>
                <a:gd name="T19" fmla="*/ 10 h 34"/>
                <a:gd name="T20" fmla="*/ 34 w 44"/>
                <a:gd name="T21" fmla="*/ 24 h 34"/>
                <a:gd name="T22" fmla="*/ 33 w 44"/>
                <a:gd name="T23" fmla="*/ 24 h 34"/>
                <a:gd name="T24" fmla="*/ 17 w 44"/>
                <a:gd name="T25" fmla="*/ 30 h 34"/>
                <a:gd name="T26" fmla="*/ 14 w 44"/>
                <a:gd name="T27" fmla="*/ 31 h 34"/>
                <a:gd name="T28" fmla="*/ 10 w 44"/>
                <a:gd name="T29" fmla="*/ 32 h 34"/>
                <a:gd name="T30" fmla="*/ 2 w 44"/>
                <a:gd name="T31" fmla="*/ 34 h 34"/>
                <a:gd name="T32" fmla="*/ 25 w 44"/>
                <a:gd name="T33" fmla="*/ 5 h 34"/>
                <a:gd name="T34" fmla="*/ 14 w 44"/>
                <a:gd name="T35" fmla="*/ 9 h 34"/>
                <a:gd name="T36" fmla="*/ 9 w 44"/>
                <a:gd name="T37" fmla="*/ 16 h 34"/>
                <a:gd name="T38" fmla="*/ 7 w 44"/>
                <a:gd name="T39" fmla="*/ 20 h 34"/>
                <a:gd name="T40" fmla="*/ 6 w 44"/>
                <a:gd name="T41" fmla="*/ 22 h 34"/>
                <a:gd name="T42" fmla="*/ 6 w 44"/>
                <a:gd name="T43" fmla="*/ 23 h 34"/>
                <a:gd name="T44" fmla="*/ 4 w 44"/>
                <a:gd name="T45" fmla="*/ 30 h 34"/>
                <a:gd name="T46" fmla="*/ 8 w 44"/>
                <a:gd name="T47" fmla="*/ 28 h 34"/>
                <a:gd name="T48" fmla="*/ 13 w 44"/>
                <a:gd name="T49" fmla="*/ 27 h 34"/>
                <a:gd name="T50" fmla="*/ 16 w 44"/>
                <a:gd name="T51" fmla="*/ 26 h 34"/>
                <a:gd name="T52" fmla="*/ 31 w 44"/>
                <a:gd name="T53" fmla="*/ 21 h 34"/>
                <a:gd name="T54" fmla="*/ 31 w 44"/>
                <a:gd name="T55" fmla="*/ 20 h 34"/>
                <a:gd name="T56" fmla="*/ 38 w 44"/>
                <a:gd name="T57" fmla="*/ 11 h 34"/>
                <a:gd name="T58" fmla="*/ 29 w 44"/>
                <a:gd name="T59" fmla="*/ 6 h 34"/>
                <a:gd name="T60" fmla="*/ 25 w 44"/>
                <a:gd name="T6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34">
                  <a:moveTo>
                    <a:pt x="2" y="34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5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4" y="17"/>
                    <a:pt x="4" y="16"/>
                    <a:pt x="5" y="14"/>
                  </a:cubicBezTo>
                  <a:cubicBezTo>
                    <a:pt x="7" y="11"/>
                    <a:pt x="10" y="7"/>
                    <a:pt x="11" y="6"/>
                  </a:cubicBezTo>
                  <a:cubicBezTo>
                    <a:pt x="16" y="2"/>
                    <a:pt x="23" y="0"/>
                    <a:pt x="29" y="1"/>
                  </a:cubicBezTo>
                  <a:cubicBezTo>
                    <a:pt x="34" y="2"/>
                    <a:pt x="42" y="4"/>
                    <a:pt x="43" y="10"/>
                  </a:cubicBezTo>
                  <a:cubicBezTo>
                    <a:pt x="44" y="18"/>
                    <a:pt x="38" y="21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8" y="28"/>
                    <a:pt x="22" y="29"/>
                    <a:pt x="17" y="30"/>
                  </a:cubicBezTo>
                  <a:cubicBezTo>
                    <a:pt x="16" y="30"/>
                    <a:pt x="15" y="31"/>
                    <a:pt x="14" y="31"/>
                  </a:cubicBezTo>
                  <a:cubicBezTo>
                    <a:pt x="13" y="31"/>
                    <a:pt x="11" y="32"/>
                    <a:pt x="10" y="32"/>
                  </a:cubicBezTo>
                  <a:cubicBezTo>
                    <a:pt x="7" y="33"/>
                    <a:pt x="4" y="34"/>
                    <a:pt x="2" y="34"/>
                  </a:cubicBezTo>
                  <a:close/>
                  <a:moveTo>
                    <a:pt x="25" y="5"/>
                  </a:moveTo>
                  <a:cubicBezTo>
                    <a:pt x="21" y="5"/>
                    <a:pt x="17" y="7"/>
                    <a:pt x="14" y="9"/>
                  </a:cubicBezTo>
                  <a:cubicBezTo>
                    <a:pt x="12" y="12"/>
                    <a:pt x="10" y="14"/>
                    <a:pt x="9" y="16"/>
                  </a:cubicBezTo>
                  <a:cubicBezTo>
                    <a:pt x="8" y="17"/>
                    <a:pt x="8" y="19"/>
                    <a:pt x="7" y="20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4" y="27"/>
                    <a:pt x="4" y="30"/>
                  </a:cubicBezTo>
                  <a:cubicBezTo>
                    <a:pt x="6" y="29"/>
                    <a:pt x="7" y="29"/>
                    <a:pt x="8" y="28"/>
                  </a:cubicBezTo>
                  <a:cubicBezTo>
                    <a:pt x="10" y="28"/>
                    <a:pt x="11" y="27"/>
                    <a:pt x="13" y="27"/>
                  </a:cubicBezTo>
                  <a:cubicBezTo>
                    <a:pt x="14" y="27"/>
                    <a:pt x="15" y="26"/>
                    <a:pt x="16" y="26"/>
                  </a:cubicBezTo>
                  <a:cubicBezTo>
                    <a:pt x="21" y="25"/>
                    <a:pt x="26" y="24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17"/>
                    <a:pt x="39" y="15"/>
                    <a:pt x="38" y="11"/>
                  </a:cubicBezTo>
                  <a:cubicBezTo>
                    <a:pt x="38" y="7"/>
                    <a:pt x="33" y="6"/>
                    <a:pt x="29" y="6"/>
                  </a:cubicBezTo>
                  <a:cubicBezTo>
                    <a:pt x="28" y="5"/>
                    <a:pt x="26" y="5"/>
                    <a:pt x="25" y="5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2"/>
            <p:cNvSpPr>
              <a:spLocks noEditPoints="1"/>
            </p:cNvSpPr>
            <p:nvPr/>
          </p:nvSpPr>
          <p:spPr bwMode="auto">
            <a:xfrm>
              <a:off x="1070" y="1206"/>
              <a:ext cx="90" cy="38"/>
            </a:xfrm>
            <a:custGeom>
              <a:avLst/>
              <a:gdLst>
                <a:gd name="T0" fmla="*/ 18 w 38"/>
                <a:gd name="T1" fmla="*/ 16 h 16"/>
                <a:gd name="T2" fmla="*/ 2 w 38"/>
                <a:gd name="T3" fmla="*/ 10 h 16"/>
                <a:gd name="T4" fmla="*/ 2 w 38"/>
                <a:gd name="T5" fmla="*/ 3 h 16"/>
                <a:gd name="T6" fmla="*/ 13 w 38"/>
                <a:gd name="T7" fmla="*/ 0 h 16"/>
                <a:gd name="T8" fmla="*/ 38 w 38"/>
                <a:gd name="T9" fmla="*/ 11 h 16"/>
                <a:gd name="T10" fmla="*/ 37 w 38"/>
                <a:gd name="T11" fmla="*/ 12 h 16"/>
                <a:gd name="T12" fmla="*/ 37 w 38"/>
                <a:gd name="T13" fmla="*/ 16 h 16"/>
                <a:gd name="T14" fmla="*/ 29 w 38"/>
                <a:gd name="T15" fmla="*/ 16 h 16"/>
                <a:gd name="T16" fmla="*/ 20 w 38"/>
                <a:gd name="T17" fmla="*/ 16 h 16"/>
                <a:gd name="T18" fmla="*/ 19 w 38"/>
                <a:gd name="T19" fmla="*/ 16 h 16"/>
                <a:gd name="T20" fmla="*/ 18 w 38"/>
                <a:gd name="T21" fmla="*/ 16 h 16"/>
                <a:gd name="T22" fmla="*/ 11 w 38"/>
                <a:gd name="T23" fmla="*/ 4 h 16"/>
                <a:gd name="T24" fmla="*/ 5 w 38"/>
                <a:gd name="T25" fmla="*/ 6 h 16"/>
                <a:gd name="T26" fmla="*/ 6 w 38"/>
                <a:gd name="T27" fmla="*/ 8 h 16"/>
                <a:gd name="T28" fmla="*/ 19 w 38"/>
                <a:gd name="T29" fmla="*/ 12 h 16"/>
                <a:gd name="T30" fmla="*/ 20 w 38"/>
                <a:gd name="T31" fmla="*/ 12 h 16"/>
                <a:gd name="T32" fmla="*/ 29 w 38"/>
                <a:gd name="T33" fmla="*/ 12 h 16"/>
                <a:gd name="T34" fmla="*/ 33 w 38"/>
                <a:gd name="T35" fmla="*/ 12 h 16"/>
                <a:gd name="T36" fmla="*/ 12 w 38"/>
                <a:gd name="T37" fmla="*/ 4 h 16"/>
                <a:gd name="T38" fmla="*/ 11 w 38"/>
                <a:gd name="T3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6">
                  <a:moveTo>
                    <a:pt x="18" y="16"/>
                  </a:moveTo>
                  <a:cubicBezTo>
                    <a:pt x="12" y="16"/>
                    <a:pt x="5" y="16"/>
                    <a:pt x="2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0"/>
                    <a:pt x="11" y="0"/>
                    <a:pt x="13" y="0"/>
                  </a:cubicBezTo>
                  <a:cubicBezTo>
                    <a:pt x="24" y="1"/>
                    <a:pt x="33" y="5"/>
                    <a:pt x="38" y="1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6"/>
                    <a:pt x="31" y="16"/>
                    <a:pt x="29" y="16"/>
                  </a:cubicBezTo>
                  <a:cubicBezTo>
                    <a:pt x="26" y="16"/>
                    <a:pt x="23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lose/>
                  <a:moveTo>
                    <a:pt x="11" y="4"/>
                  </a:moveTo>
                  <a:cubicBezTo>
                    <a:pt x="8" y="4"/>
                    <a:pt x="6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8" y="12"/>
                    <a:pt x="14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3" y="12"/>
                    <a:pt x="26" y="12"/>
                    <a:pt x="29" y="12"/>
                  </a:cubicBezTo>
                  <a:cubicBezTo>
                    <a:pt x="30" y="12"/>
                    <a:pt x="32" y="12"/>
                    <a:pt x="33" y="12"/>
                  </a:cubicBezTo>
                  <a:cubicBezTo>
                    <a:pt x="28" y="8"/>
                    <a:pt x="21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 noEditPoints="1"/>
            </p:cNvSpPr>
            <p:nvPr/>
          </p:nvSpPr>
          <p:spPr bwMode="auto">
            <a:xfrm>
              <a:off x="1124" y="1237"/>
              <a:ext cx="74" cy="7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6 h 31"/>
                <a:gd name="T4" fmla="*/ 16 w 31"/>
                <a:gd name="T5" fmla="*/ 31 h 31"/>
                <a:gd name="T6" fmla="*/ 31 w 31"/>
                <a:gd name="T7" fmla="*/ 16 h 31"/>
                <a:gd name="T8" fmla="*/ 16 w 31"/>
                <a:gd name="T9" fmla="*/ 0 h 31"/>
                <a:gd name="T10" fmla="*/ 16 w 31"/>
                <a:gd name="T11" fmla="*/ 27 h 31"/>
                <a:gd name="T12" fmla="*/ 4 w 31"/>
                <a:gd name="T13" fmla="*/ 16 h 31"/>
                <a:gd name="T14" fmla="*/ 16 w 31"/>
                <a:gd name="T15" fmla="*/ 4 h 31"/>
                <a:gd name="T16" fmla="*/ 27 w 31"/>
                <a:gd name="T17" fmla="*/ 16 h 31"/>
                <a:gd name="T18" fmla="*/ 16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6" y="27"/>
                  </a:cubicBezTo>
                  <a:close/>
                </a:path>
              </a:pathLst>
            </a:custGeom>
            <a:solidFill>
              <a:srgbClr val="30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312" y="1797771"/>
            <a:ext cx="826253" cy="331914"/>
          </a:xfrm>
          <a:prstGeom prst="rect">
            <a:avLst/>
          </a:prstGeom>
        </p:spPr>
      </p:pic>
      <p:pic>
        <p:nvPicPr>
          <p:cNvPr id="2" name="图片 1" descr="Screenshot_20220614_140829_com.baidu.wenku_edit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085" y="-53975"/>
            <a:ext cx="12313920" cy="70351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0.04.14"/>
  <p:tag name="AS_TITLE" val="Aspose.Slides for .NET 4.0 Client Profile"/>
  <p:tag name="AS_VERSION" val="20.4"/>
  <p:tag name="ISPRING_PRESENTATION_TITLE" val="演示文稿17"/>
  <p:tag name="COMMONDATA" val="eyJoZGlkIjoiYmRlYzM1NzQ3ODU1OGI0Nzg3MDBkZDYzZGJmZGQ3OTQ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11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Calibri Light</vt:lpstr>
      <vt:lpstr>Calibri</vt:lpstr>
      <vt:lpstr>Arial</vt:lpstr>
      <vt:lpstr>汉仪乐喵体W</vt:lpstr>
      <vt:lpstr>方正静蕾简体</vt:lpstr>
      <vt:lpstr>华文细黑</vt:lpstr>
      <vt:lpstr>汉仪良品线简</vt:lpstr>
      <vt:lpstr>微软雅黑</vt:lpstr>
      <vt:lpstr>Arial Unicode MS</vt:lpstr>
      <vt:lpstr>新蒂下午茶基本版</vt:lpstr>
      <vt:lpstr>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演示文稿17</dc:title>
  <dc:creator/>
  <cp:lastModifiedBy>Vera</cp:lastModifiedBy>
  <cp:revision>7</cp:revision>
  <dcterms:created xsi:type="dcterms:W3CDTF">2017-04-16T14:03:00Z</dcterms:created>
  <dcterms:modified xsi:type="dcterms:W3CDTF">2022-06-15T04:59:52Z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9D3E74F389874A619248B2C75227B9C4</vt:lpwstr>
  </property>
  <property fmtid="{D5CDD505-2E9C-101B-9397-08002B2CF9AE}" pid="3" name="KSOProductBuildVer">
    <vt:lpwstr>2052-11.1.0.11744</vt:lpwstr>
  </property>
</Properties>
</file>