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1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YjJjOTQxYzhjODMyMDAzZmE0MDJkMWFkNmJlNDkwYTU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0" baseType="lpstr">
      <vt:lpstr>Arial</vt:lpstr>
      <vt:lpstr>宋体</vt:lpstr>
      <vt:lpstr>Wingdings</vt:lpstr>
      <vt:lpstr>Arial Unicode MS</vt:lpstr>
      <vt:lpstr>Calibri</vt:lpstr>
      <vt:lpstr>微软雅黑</vt:lpstr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日土和初菜</dc:creator>
  <cp:lastModifiedBy>烧饵块</cp:lastModifiedBy>
  <cp:revision>2</cp:revision>
  <dcterms:created xsi:type="dcterms:W3CDTF">2022-06-02T04:57:00Z</dcterms:created>
  <dcterms:modified xsi:type="dcterms:W3CDTF">2022-06-02T05:06:54Z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1DABE55E8DB047AAA0A202730DAB98B0</vt:lpwstr>
  </property>
  <property fmtid="{D5CDD505-2E9C-101B-9397-08002B2CF9AE}" pid="3" name="KSOProductBuildVer">
    <vt:lpwstr>2052-11.1.0.11744</vt:lpwstr>
  </property>
</Properties>
</file>