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20" r:id="rId2"/>
    <p:sldId id="634" r:id="rId3"/>
    <p:sldId id="496" r:id="rId4"/>
    <p:sldId id="833" r:id="rId5"/>
    <p:sldId id="751" r:id="rId6"/>
    <p:sldId id="746" r:id="rId7"/>
    <p:sldId id="837" r:id="rId8"/>
    <p:sldId id="756" r:id="rId9"/>
    <p:sldId id="834" r:id="rId10"/>
    <p:sldId id="835" r:id="rId11"/>
    <p:sldId id="836" r:id="rId12"/>
    <p:sldId id="838" r:id="rId13"/>
    <p:sldId id="839" r:id="rId14"/>
    <p:sldId id="840" r:id="rId15"/>
    <p:sldId id="841" r:id="rId16"/>
    <p:sldId id="842" r:id="rId17"/>
    <p:sldId id="843" r:id="rId18"/>
    <p:sldId id="846" r:id="rId19"/>
    <p:sldId id="845" r:id="rId20"/>
    <p:sldId id="844" r:id="rId21"/>
    <p:sldId id="830" r:id="rId22"/>
  </p:sldIdLst>
  <p:sldSz cx="12192000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楷体" pitchFamily="49" charset="-122"/>
      <p:regular r:id="rId28"/>
    </p:embeddedFont>
    <p:embeddedFont>
      <p:font typeface="微软雅黑" pitchFamily="34" charset="-122"/>
      <p:regular r:id="rId29"/>
      <p:bold r:id="rId30"/>
    </p:embeddedFont>
    <p:embeddedFont>
      <p:font typeface="方正硬笔楷书简体" charset="-122"/>
      <p:regular r:id="rId31"/>
    </p:embeddedFont>
    <p:embeddedFont>
      <p:font typeface="方正清刻本悦宋简体" charset="-122"/>
      <p:regular r:id="rId32"/>
    </p:embeddedFont>
    <p:embeddedFont>
      <p:font typeface="等线" charset="-122"/>
      <p:regular r:id="rId33"/>
    </p:embeddedFont>
    <p:embeddedFont>
      <p:font typeface="楷体_GB2312" charset="-122"/>
      <p:regular r:id="rId34"/>
    </p:embeddedFont>
    <p:embeddedFont>
      <p:font typeface="Calibri Light" pitchFamily="34" charset="0"/>
      <p:regular r:id="rId35"/>
      <p:italic r:id="rId36"/>
    </p:embeddedFont>
    <p:embeddedFont>
      <p:font typeface="等线 Light" charset="-122"/>
      <p:regular r:id="rId37"/>
    </p:embeddedFont>
  </p:embeddedFontLst>
  <p:defaultTextStyle>
    <a:defPPr>
      <a:defRPr lang="en-US"/>
    </a:defPPr>
    <a:lvl1pPr marL="0" lvl="0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ibm" initials="i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99CC00"/>
    <a:srgbClr val="59B96F"/>
    <a:srgbClr val="FFCC00"/>
    <a:srgbClr val="A88755"/>
    <a:srgbClr val="D2FDB1"/>
    <a:srgbClr val="FFFFFF"/>
    <a:srgbClr val="AFFFD3"/>
    <a:srgbClr val="622306"/>
    <a:srgbClr val="667D8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/>
    <p:restoredTop sz="94660"/>
  </p:normalViewPr>
  <p:slideViewPr>
    <p:cSldViewPr snapToGrid="0" showGuides="1">
      <p:cViewPr varScale="1">
        <p:scale>
          <a:sx n="70" d="100"/>
          <a:sy n="70" d="100"/>
        </p:scale>
        <p:origin x="-744" y="-96"/>
      </p:cViewPr>
      <p:guideLst>
        <p:guide orient="horz" pos="2209"/>
        <p:guide pos="38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477"/>
    </p:cViewPr>
  </p:sorterViewPr>
  <p:gridSpacing cx="73734613" cy="7373461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4E7867-8A42-4D7E-A5A3-B50773A236AE}" type="doc">
      <dgm:prSet loTypeId="urn:microsoft.com/office/officeart/2005/8/layout/cycle5" loCatId="cycl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DE8D5153-5CD9-4B84-BC86-7672A3652D03}">
      <dgm:prSet phldrT="[文本]"/>
      <dgm:spPr/>
      <dgm:t>
        <a:bodyPr/>
        <a:lstStyle/>
        <a:p>
          <a:r>
            <a:rPr lang="zh-CN" altLang="en-US" dirty="0" smtClean="0"/>
            <a:t>计划</a:t>
          </a:r>
          <a:endParaRPr lang="zh-CN" altLang="en-US" dirty="0"/>
        </a:p>
      </dgm:t>
    </dgm:pt>
    <dgm:pt modelId="{61201251-B733-4E95-B6DF-C8FB0BA1F8A5}" type="parTrans" cxnId="{CF88F788-B556-4DF4-A468-77BC05DEBBE3}">
      <dgm:prSet/>
      <dgm:spPr/>
      <dgm:t>
        <a:bodyPr/>
        <a:lstStyle/>
        <a:p>
          <a:endParaRPr lang="zh-CN" altLang="en-US"/>
        </a:p>
      </dgm:t>
    </dgm:pt>
    <dgm:pt modelId="{8EC9F430-0CEF-464D-B576-E41C81513BA5}" type="sibTrans" cxnId="{CF88F788-B556-4DF4-A468-77BC05DEBBE3}">
      <dgm:prSet/>
      <dgm:spPr/>
      <dgm:t>
        <a:bodyPr/>
        <a:lstStyle/>
        <a:p>
          <a:endParaRPr lang="zh-CN" altLang="en-US"/>
        </a:p>
      </dgm:t>
    </dgm:pt>
    <dgm:pt modelId="{3DA44ADC-EC71-4B8E-8396-AD0CD2E105C5}">
      <dgm:prSet phldrT="[文本]"/>
      <dgm:spPr/>
      <dgm:t>
        <a:bodyPr/>
        <a:lstStyle/>
        <a:p>
          <a:r>
            <a:rPr lang="zh-CN" altLang="en-US" dirty="0" smtClean="0"/>
            <a:t>布置</a:t>
          </a:r>
          <a:endParaRPr lang="zh-CN" altLang="en-US" dirty="0"/>
        </a:p>
      </dgm:t>
    </dgm:pt>
    <dgm:pt modelId="{3F41441C-B066-4F42-BE7A-88C192FC6FD9}" type="parTrans" cxnId="{7D0B0C11-1F50-4081-AE4C-9D4AFC463AFE}">
      <dgm:prSet/>
      <dgm:spPr/>
      <dgm:t>
        <a:bodyPr/>
        <a:lstStyle/>
        <a:p>
          <a:endParaRPr lang="zh-CN" altLang="en-US"/>
        </a:p>
      </dgm:t>
    </dgm:pt>
    <dgm:pt modelId="{C2DC1BAC-23FA-4A66-A383-B0029AD20DD7}" type="sibTrans" cxnId="{7D0B0C11-1F50-4081-AE4C-9D4AFC463AFE}">
      <dgm:prSet/>
      <dgm:spPr/>
      <dgm:t>
        <a:bodyPr/>
        <a:lstStyle/>
        <a:p>
          <a:endParaRPr lang="zh-CN" altLang="en-US"/>
        </a:p>
      </dgm:t>
    </dgm:pt>
    <dgm:pt modelId="{0C21446C-C054-4718-BE65-2C6E221B99C3}">
      <dgm:prSet phldrT="[文本]"/>
      <dgm:spPr/>
      <dgm:t>
        <a:bodyPr/>
        <a:lstStyle/>
        <a:p>
          <a:r>
            <a:rPr lang="zh-CN" altLang="en-US" dirty="0" smtClean="0"/>
            <a:t>执行</a:t>
          </a:r>
          <a:endParaRPr lang="zh-CN" altLang="en-US" dirty="0"/>
        </a:p>
      </dgm:t>
    </dgm:pt>
    <dgm:pt modelId="{2E466746-6DB0-451F-ADD4-8F53F1A91B01}" type="parTrans" cxnId="{DF2FCCF7-4129-4AFA-9066-969A6F85E3C5}">
      <dgm:prSet/>
      <dgm:spPr/>
      <dgm:t>
        <a:bodyPr/>
        <a:lstStyle/>
        <a:p>
          <a:endParaRPr lang="zh-CN" altLang="en-US"/>
        </a:p>
      </dgm:t>
    </dgm:pt>
    <dgm:pt modelId="{FA8853DC-46BE-446A-82F1-CE5D8625CB08}" type="sibTrans" cxnId="{DF2FCCF7-4129-4AFA-9066-969A6F85E3C5}">
      <dgm:prSet/>
      <dgm:spPr/>
      <dgm:t>
        <a:bodyPr/>
        <a:lstStyle/>
        <a:p>
          <a:endParaRPr lang="zh-CN" altLang="en-US"/>
        </a:p>
      </dgm:t>
    </dgm:pt>
    <dgm:pt modelId="{89547AFD-AF8E-4401-9DE3-B71DFD88F1AF}">
      <dgm:prSet phldrT="[文本]"/>
      <dgm:spPr/>
      <dgm:t>
        <a:bodyPr/>
        <a:lstStyle/>
        <a:p>
          <a:r>
            <a:rPr lang="zh-CN" altLang="en-US" dirty="0" smtClean="0"/>
            <a:t>检查</a:t>
          </a:r>
          <a:endParaRPr lang="zh-CN" altLang="en-US" dirty="0"/>
        </a:p>
      </dgm:t>
    </dgm:pt>
    <dgm:pt modelId="{64047709-B53E-4708-B907-9404F1151CEB}" type="parTrans" cxnId="{2FC7CE11-4DEC-44FE-9F3D-4217D00707DF}">
      <dgm:prSet/>
      <dgm:spPr/>
      <dgm:t>
        <a:bodyPr/>
        <a:lstStyle/>
        <a:p>
          <a:endParaRPr lang="zh-CN" altLang="en-US"/>
        </a:p>
      </dgm:t>
    </dgm:pt>
    <dgm:pt modelId="{8E2CA98A-049D-4195-AA02-F53B74D1F840}" type="sibTrans" cxnId="{2FC7CE11-4DEC-44FE-9F3D-4217D00707DF}">
      <dgm:prSet/>
      <dgm:spPr/>
      <dgm:t>
        <a:bodyPr/>
        <a:lstStyle/>
        <a:p>
          <a:endParaRPr lang="zh-CN" altLang="en-US"/>
        </a:p>
      </dgm:t>
    </dgm:pt>
    <dgm:pt modelId="{0B78240B-A870-40A7-9C33-4ED6153B89F7}">
      <dgm:prSet phldrT="[文本]"/>
      <dgm:spPr/>
      <dgm:t>
        <a:bodyPr/>
        <a:lstStyle/>
        <a:p>
          <a:r>
            <a:rPr lang="zh-CN" altLang="en-US" dirty="0" smtClean="0"/>
            <a:t>反馈</a:t>
          </a:r>
          <a:endParaRPr lang="zh-CN" altLang="en-US" dirty="0"/>
        </a:p>
      </dgm:t>
    </dgm:pt>
    <dgm:pt modelId="{D431DA9E-E7B5-40A5-92D5-A6E99DA361B6}" type="parTrans" cxnId="{B818FF4D-AA22-492C-8D91-4E04F0F7BE7D}">
      <dgm:prSet/>
      <dgm:spPr/>
      <dgm:t>
        <a:bodyPr/>
        <a:lstStyle/>
        <a:p>
          <a:endParaRPr lang="zh-CN" altLang="en-US"/>
        </a:p>
      </dgm:t>
    </dgm:pt>
    <dgm:pt modelId="{B13B3165-004A-4B14-A46B-1C27688C209E}" type="sibTrans" cxnId="{B818FF4D-AA22-492C-8D91-4E04F0F7BE7D}">
      <dgm:prSet/>
      <dgm:spPr/>
      <dgm:t>
        <a:bodyPr/>
        <a:lstStyle/>
        <a:p>
          <a:endParaRPr lang="zh-CN" altLang="en-US"/>
        </a:p>
      </dgm:t>
    </dgm:pt>
    <dgm:pt modelId="{E73DCC2E-D1FD-45DD-AD0F-69A2DB25729C}">
      <dgm:prSet phldrT="[文本]"/>
      <dgm:spPr/>
      <dgm:t>
        <a:bodyPr/>
        <a:lstStyle/>
        <a:p>
          <a:r>
            <a:rPr lang="zh-CN" altLang="en-US" dirty="0" smtClean="0"/>
            <a:t>整改</a:t>
          </a:r>
          <a:endParaRPr lang="zh-CN" altLang="en-US" dirty="0"/>
        </a:p>
      </dgm:t>
    </dgm:pt>
    <dgm:pt modelId="{D9BC0D1A-D098-42CD-96EA-CFE75624DBCF}" type="parTrans" cxnId="{90D32A39-4189-4FFA-AD03-49FD2BDB62CB}">
      <dgm:prSet/>
      <dgm:spPr/>
      <dgm:t>
        <a:bodyPr/>
        <a:lstStyle/>
        <a:p>
          <a:endParaRPr lang="zh-CN" altLang="en-US"/>
        </a:p>
      </dgm:t>
    </dgm:pt>
    <dgm:pt modelId="{B60DBE57-6960-441A-A371-91BA955F2D02}" type="sibTrans" cxnId="{90D32A39-4189-4FFA-AD03-49FD2BDB62CB}">
      <dgm:prSet/>
      <dgm:spPr/>
      <dgm:t>
        <a:bodyPr/>
        <a:lstStyle/>
        <a:p>
          <a:endParaRPr lang="zh-CN" altLang="en-US"/>
        </a:p>
      </dgm:t>
    </dgm:pt>
    <dgm:pt modelId="{E5FC39AC-9909-4BB3-B17F-7A487D746271}" type="pres">
      <dgm:prSet presAssocID="{354E7867-8A42-4D7E-A5A3-B50773A236AE}" presName="cycle" presStyleCnt="0">
        <dgm:presLayoutVars>
          <dgm:dir/>
          <dgm:resizeHandles val="exact"/>
        </dgm:presLayoutVars>
      </dgm:prSet>
      <dgm:spPr/>
    </dgm:pt>
    <dgm:pt modelId="{9A12CFC6-AD11-4ED8-9842-C679569F5BBF}" type="pres">
      <dgm:prSet presAssocID="{DE8D5153-5CD9-4B84-BC86-7672A3652D03}" presName="node" presStyleLbl="node1" presStyleIdx="0" presStyleCnt="6">
        <dgm:presLayoutVars>
          <dgm:bulletEnabled val="1"/>
        </dgm:presLayoutVars>
      </dgm:prSet>
      <dgm:spPr/>
    </dgm:pt>
    <dgm:pt modelId="{1F70E9AD-846D-40A8-B4F7-65DB239D5E10}" type="pres">
      <dgm:prSet presAssocID="{DE8D5153-5CD9-4B84-BC86-7672A3652D03}" presName="spNode" presStyleCnt="0"/>
      <dgm:spPr/>
    </dgm:pt>
    <dgm:pt modelId="{E9B44CCA-38E4-41BA-ADDB-BA8D04F16D18}" type="pres">
      <dgm:prSet presAssocID="{8EC9F430-0CEF-464D-B576-E41C81513BA5}" presName="sibTrans" presStyleLbl="sibTrans1D1" presStyleIdx="0" presStyleCnt="6"/>
      <dgm:spPr/>
    </dgm:pt>
    <dgm:pt modelId="{42D49A35-DC39-4517-B4B8-9CEB71046F85}" type="pres">
      <dgm:prSet presAssocID="{3DA44ADC-EC71-4B8E-8396-AD0CD2E105C5}" presName="node" presStyleLbl="node1" presStyleIdx="1" presStyleCnt="6">
        <dgm:presLayoutVars>
          <dgm:bulletEnabled val="1"/>
        </dgm:presLayoutVars>
      </dgm:prSet>
      <dgm:spPr/>
    </dgm:pt>
    <dgm:pt modelId="{858625CA-2647-4B5D-8BBB-E6E9F1DEA064}" type="pres">
      <dgm:prSet presAssocID="{3DA44ADC-EC71-4B8E-8396-AD0CD2E105C5}" presName="spNode" presStyleCnt="0"/>
      <dgm:spPr/>
    </dgm:pt>
    <dgm:pt modelId="{C30CE549-DA37-4D5C-AF37-26CA63CA6197}" type="pres">
      <dgm:prSet presAssocID="{C2DC1BAC-23FA-4A66-A383-B0029AD20DD7}" presName="sibTrans" presStyleLbl="sibTrans1D1" presStyleIdx="1" presStyleCnt="6"/>
      <dgm:spPr/>
    </dgm:pt>
    <dgm:pt modelId="{B1AA5ED1-DD34-4BBD-8CBA-C9FFEEDA3444}" type="pres">
      <dgm:prSet presAssocID="{0C21446C-C054-4718-BE65-2C6E221B99C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A78FCEC-3B16-46AA-A566-F45B2C758E4E}" type="pres">
      <dgm:prSet presAssocID="{0C21446C-C054-4718-BE65-2C6E221B99C3}" presName="spNode" presStyleCnt="0"/>
      <dgm:spPr/>
    </dgm:pt>
    <dgm:pt modelId="{EC093F65-AE62-4343-92D6-7CDCC4B8915E}" type="pres">
      <dgm:prSet presAssocID="{FA8853DC-46BE-446A-82F1-CE5D8625CB08}" presName="sibTrans" presStyleLbl="sibTrans1D1" presStyleIdx="2" presStyleCnt="6"/>
      <dgm:spPr/>
    </dgm:pt>
    <dgm:pt modelId="{75B9BD18-C4B6-4619-A88F-82A34839F6AF}" type="pres">
      <dgm:prSet presAssocID="{89547AFD-AF8E-4401-9DE3-B71DFD88F1AF}" presName="node" presStyleLbl="node1" presStyleIdx="3" presStyleCnt="6">
        <dgm:presLayoutVars>
          <dgm:bulletEnabled val="1"/>
        </dgm:presLayoutVars>
      </dgm:prSet>
      <dgm:spPr/>
    </dgm:pt>
    <dgm:pt modelId="{F3AF5A2B-BE10-45A3-BDDA-E8BB86AAE7A9}" type="pres">
      <dgm:prSet presAssocID="{89547AFD-AF8E-4401-9DE3-B71DFD88F1AF}" presName="spNode" presStyleCnt="0"/>
      <dgm:spPr/>
    </dgm:pt>
    <dgm:pt modelId="{BBB5DCE3-4063-4590-BE76-9B5921E30C79}" type="pres">
      <dgm:prSet presAssocID="{8E2CA98A-049D-4195-AA02-F53B74D1F840}" presName="sibTrans" presStyleLbl="sibTrans1D1" presStyleIdx="3" presStyleCnt="6"/>
      <dgm:spPr/>
    </dgm:pt>
    <dgm:pt modelId="{D8D793EF-1495-42E1-B833-404A21176A0E}" type="pres">
      <dgm:prSet presAssocID="{0B78240B-A870-40A7-9C33-4ED6153B89F7}" presName="node" presStyleLbl="node1" presStyleIdx="4" presStyleCnt="6">
        <dgm:presLayoutVars>
          <dgm:bulletEnabled val="1"/>
        </dgm:presLayoutVars>
      </dgm:prSet>
      <dgm:spPr/>
    </dgm:pt>
    <dgm:pt modelId="{5D7B5608-BC08-4192-844A-53A7CCF17882}" type="pres">
      <dgm:prSet presAssocID="{0B78240B-A870-40A7-9C33-4ED6153B89F7}" presName="spNode" presStyleCnt="0"/>
      <dgm:spPr/>
    </dgm:pt>
    <dgm:pt modelId="{F90F562B-0DD9-4236-9022-0F0EB03A4722}" type="pres">
      <dgm:prSet presAssocID="{B13B3165-004A-4B14-A46B-1C27688C209E}" presName="sibTrans" presStyleLbl="sibTrans1D1" presStyleIdx="4" presStyleCnt="6"/>
      <dgm:spPr/>
    </dgm:pt>
    <dgm:pt modelId="{93E72D36-AAD4-4D18-B705-B3321BBBDAE4}" type="pres">
      <dgm:prSet presAssocID="{E73DCC2E-D1FD-45DD-AD0F-69A2DB25729C}" presName="node" presStyleLbl="node1" presStyleIdx="5" presStyleCnt="6">
        <dgm:presLayoutVars>
          <dgm:bulletEnabled val="1"/>
        </dgm:presLayoutVars>
      </dgm:prSet>
      <dgm:spPr/>
    </dgm:pt>
    <dgm:pt modelId="{474CC878-92A3-4E3D-99A8-2B3CD6DF7D68}" type="pres">
      <dgm:prSet presAssocID="{E73DCC2E-D1FD-45DD-AD0F-69A2DB25729C}" presName="spNode" presStyleCnt="0"/>
      <dgm:spPr/>
    </dgm:pt>
    <dgm:pt modelId="{1F8BBADF-A94F-4082-B6CD-1A79F66F8BA8}" type="pres">
      <dgm:prSet presAssocID="{B60DBE57-6960-441A-A371-91BA955F2D02}" presName="sibTrans" presStyleLbl="sibTrans1D1" presStyleIdx="5" presStyleCnt="6"/>
      <dgm:spPr/>
    </dgm:pt>
  </dgm:ptLst>
  <dgm:cxnLst>
    <dgm:cxn modelId="{CF88F788-B556-4DF4-A468-77BC05DEBBE3}" srcId="{354E7867-8A42-4D7E-A5A3-B50773A236AE}" destId="{DE8D5153-5CD9-4B84-BC86-7672A3652D03}" srcOrd="0" destOrd="0" parTransId="{61201251-B733-4E95-B6DF-C8FB0BA1F8A5}" sibTransId="{8EC9F430-0CEF-464D-B576-E41C81513BA5}"/>
    <dgm:cxn modelId="{086A2350-A708-4A53-98D0-B2445053F7E6}" type="presOf" srcId="{FA8853DC-46BE-446A-82F1-CE5D8625CB08}" destId="{EC093F65-AE62-4343-92D6-7CDCC4B8915E}" srcOrd="0" destOrd="0" presId="urn:microsoft.com/office/officeart/2005/8/layout/cycle5"/>
    <dgm:cxn modelId="{4D0070EE-1B4F-4AF8-923E-F011F48DA6D5}" type="presOf" srcId="{E73DCC2E-D1FD-45DD-AD0F-69A2DB25729C}" destId="{93E72D36-AAD4-4D18-B705-B3321BBBDAE4}" srcOrd="0" destOrd="0" presId="urn:microsoft.com/office/officeart/2005/8/layout/cycle5"/>
    <dgm:cxn modelId="{BDB5DAEE-79CE-4591-A9A8-D72203E71F75}" type="presOf" srcId="{DE8D5153-5CD9-4B84-BC86-7672A3652D03}" destId="{9A12CFC6-AD11-4ED8-9842-C679569F5BBF}" srcOrd="0" destOrd="0" presId="urn:microsoft.com/office/officeart/2005/8/layout/cycle5"/>
    <dgm:cxn modelId="{3DA4A76E-C6A5-40E1-9CE3-6CE83BD3D94B}" type="presOf" srcId="{C2DC1BAC-23FA-4A66-A383-B0029AD20DD7}" destId="{C30CE549-DA37-4D5C-AF37-26CA63CA6197}" srcOrd="0" destOrd="0" presId="urn:microsoft.com/office/officeart/2005/8/layout/cycle5"/>
    <dgm:cxn modelId="{2FC7CE11-4DEC-44FE-9F3D-4217D00707DF}" srcId="{354E7867-8A42-4D7E-A5A3-B50773A236AE}" destId="{89547AFD-AF8E-4401-9DE3-B71DFD88F1AF}" srcOrd="3" destOrd="0" parTransId="{64047709-B53E-4708-B907-9404F1151CEB}" sibTransId="{8E2CA98A-049D-4195-AA02-F53B74D1F840}"/>
    <dgm:cxn modelId="{B818FF4D-AA22-492C-8D91-4E04F0F7BE7D}" srcId="{354E7867-8A42-4D7E-A5A3-B50773A236AE}" destId="{0B78240B-A870-40A7-9C33-4ED6153B89F7}" srcOrd="4" destOrd="0" parTransId="{D431DA9E-E7B5-40A5-92D5-A6E99DA361B6}" sibTransId="{B13B3165-004A-4B14-A46B-1C27688C209E}"/>
    <dgm:cxn modelId="{7E51FAC1-AD92-446F-B07C-E67CB48B83A2}" type="presOf" srcId="{0C21446C-C054-4718-BE65-2C6E221B99C3}" destId="{B1AA5ED1-DD34-4BBD-8CBA-C9FFEEDA3444}" srcOrd="0" destOrd="0" presId="urn:microsoft.com/office/officeart/2005/8/layout/cycle5"/>
    <dgm:cxn modelId="{17572C68-FC5B-4222-9A89-2F2E105EBEED}" type="presOf" srcId="{8EC9F430-0CEF-464D-B576-E41C81513BA5}" destId="{E9B44CCA-38E4-41BA-ADDB-BA8D04F16D18}" srcOrd="0" destOrd="0" presId="urn:microsoft.com/office/officeart/2005/8/layout/cycle5"/>
    <dgm:cxn modelId="{DF2FCCF7-4129-4AFA-9066-969A6F85E3C5}" srcId="{354E7867-8A42-4D7E-A5A3-B50773A236AE}" destId="{0C21446C-C054-4718-BE65-2C6E221B99C3}" srcOrd="2" destOrd="0" parTransId="{2E466746-6DB0-451F-ADD4-8F53F1A91B01}" sibTransId="{FA8853DC-46BE-446A-82F1-CE5D8625CB08}"/>
    <dgm:cxn modelId="{90D32A39-4189-4FFA-AD03-49FD2BDB62CB}" srcId="{354E7867-8A42-4D7E-A5A3-B50773A236AE}" destId="{E73DCC2E-D1FD-45DD-AD0F-69A2DB25729C}" srcOrd="5" destOrd="0" parTransId="{D9BC0D1A-D098-42CD-96EA-CFE75624DBCF}" sibTransId="{B60DBE57-6960-441A-A371-91BA955F2D02}"/>
    <dgm:cxn modelId="{CAEF47B6-DB52-4C55-B93A-74F63B591CA2}" type="presOf" srcId="{354E7867-8A42-4D7E-A5A3-B50773A236AE}" destId="{E5FC39AC-9909-4BB3-B17F-7A487D746271}" srcOrd="0" destOrd="0" presId="urn:microsoft.com/office/officeart/2005/8/layout/cycle5"/>
    <dgm:cxn modelId="{A0829945-CF9E-40DE-833F-653D5510DC28}" type="presOf" srcId="{B13B3165-004A-4B14-A46B-1C27688C209E}" destId="{F90F562B-0DD9-4236-9022-0F0EB03A4722}" srcOrd="0" destOrd="0" presId="urn:microsoft.com/office/officeart/2005/8/layout/cycle5"/>
    <dgm:cxn modelId="{F3E2F75C-B3DF-4F9C-8EEA-890A8E1A5FFA}" type="presOf" srcId="{3DA44ADC-EC71-4B8E-8396-AD0CD2E105C5}" destId="{42D49A35-DC39-4517-B4B8-9CEB71046F85}" srcOrd="0" destOrd="0" presId="urn:microsoft.com/office/officeart/2005/8/layout/cycle5"/>
    <dgm:cxn modelId="{D5418196-1699-423B-A36E-FA60F24B97D1}" type="presOf" srcId="{0B78240B-A870-40A7-9C33-4ED6153B89F7}" destId="{D8D793EF-1495-42E1-B833-404A21176A0E}" srcOrd="0" destOrd="0" presId="urn:microsoft.com/office/officeart/2005/8/layout/cycle5"/>
    <dgm:cxn modelId="{B4E10301-DACB-4725-AF57-51B11654F447}" type="presOf" srcId="{B60DBE57-6960-441A-A371-91BA955F2D02}" destId="{1F8BBADF-A94F-4082-B6CD-1A79F66F8BA8}" srcOrd="0" destOrd="0" presId="urn:microsoft.com/office/officeart/2005/8/layout/cycle5"/>
    <dgm:cxn modelId="{B9949D8D-A62F-4FC3-964C-6231DDA29026}" type="presOf" srcId="{89547AFD-AF8E-4401-9DE3-B71DFD88F1AF}" destId="{75B9BD18-C4B6-4619-A88F-82A34839F6AF}" srcOrd="0" destOrd="0" presId="urn:microsoft.com/office/officeart/2005/8/layout/cycle5"/>
    <dgm:cxn modelId="{7D0B0C11-1F50-4081-AE4C-9D4AFC463AFE}" srcId="{354E7867-8A42-4D7E-A5A3-B50773A236AE}" destId="{3DA44ADC-EC71-4B8E-8396-AD0CD2E105C5}" srcOrd="1" destOrd="0" parTransId="{3F41441C-B066-4F42-BE7A-88C192FC6FD9}" sibTransId="{C2DC1BAC-23FA-4A66-A383-B0029AD20DD7}"/>
    <dgm:cxn modelId="{A19AC65C-6BFB-4B13-807B-59DACEDF2D17}" type="presOf" srcId="{8E2CA98A-049D-4195-AA02-F53B74D1F840}" destId="{BBB5DCE3-4063-4590-BE76-9B5921E30C79}" srcOrd="0" destOrd="0" presId="urn:microsoft.com/office/officeart/2005/8/layout/cycle5"/>
    <dgm:cxn modelId="{C67A8EF6-3C72-40F5-B67A-A813B7E13221}" type="presParOf" srcId="{E5FC39AC-9909-4BB3-B17F-7A487D746271}" destId="{9A12CFC6-AD11-4ED8-9842-C679569F5BBF}" srcOrd="0" destOrd="0" presId="urn:microsoft.com/office/officeart/2005/8/layout/cycle5"/>
    <dgm:cxn modelId="{BC343E91-C1DA-4F51-B2D6-D94549717270}" type="presParOf" srcId="{E5FC39AC-9909-4BB3-B17F-7A487D746271}" destId="{1F70E9AD-846D-40A8-B4F7-65DB239D5E10}" srcOrd="1" destOrd="0" presId="urn:microsoft.com/office/officeart/2005/8/layout/cycle5"/>
    <dgm:cxn modelId="{BC311EB2-4B58-4D49-A77F-F26375E058F8}" type="presParOf" srcId="{E5FC39AC-9909-4BB3-B17F-7A487D746271}" destId="{E9B44CCA-38E4-41BA-ADDB-BA8D04F16D18}" srcOrd="2" destOrd="0" presId="urn:microsoft.com/office/officeart/2005/8/layout/cycle5"/>
    <dgm:cxn modelId="{5B149611-1928-4393-A13D-AEDBA3ED254C}" type="presParOf" srcId="{E5FC39AC-9909-4BB3-B17F-7A487D746271}" destId="{42D49A35-DC39-4517-B4B8-9CEB71046F85}" srcOrd="3" destOrd="0" presId="urn:microsoft.com/office/officeart/2005/8/layout/cycle5"/>
    <dgm:cxn modelId="{5D3EF033-A079-4E25-9DC7-5C91A54557D3}" type="presParOf" srcId="{E5FC39AC-9909-4BB3-B17F-7A487D746271}" destId="{858625CA-2647-4B5D-8BBB-E6E9F1DEA064}" srcOrd="4" destOrd="0" presId="urn:microsoft.com/office/officeart/2005/8/layout/cycle5"/>
    <dgm:cxn modelId="{A6B5FA1F-4E85-4BEB-BF88-9A0F8E32D8CB}" type="presParOf" srcId="{E5FC39AC-9909-4BB3-B17F-7A487D746271}" destId="{C30CE549-DA37-4D5C-AF37-26CA63CA6197}" srcOrd="5" destOrd="0" presId="urn:microsoft.com/office/officeart/2005/8/layout/cycle5"/>
    <dgm:cxn modelId="{9114D6ED-87CF-49FB-82B4-4B9AA23ADC7D}" type="presParOf" srcId="{E5FC39AC-9909-4BB3-B17F-7A487D746271}" destId="{B1AA5ED1-DD34-4BBD-8CBA-C9FFEEDA3444}" srcOrd="6" destOrd="0" presId="urn:microsoft.com/office/officeart/2005/8/layout/cycle5"/>
    <dgm:cxn modelId="{0F9F6D86-ED0A-422E-8424-952B5397609A}" type="presParOf" srcId="{E5FC39AC-9909-4BB3-B17F-7A487D746271}" destId="{4A78FCEC-3B16-46AA-A566-F45B2C758E4E}" srcOrd="7" destOrd="0" presId="urn:microsoft.com/office/officeart/2005/8/layout/cycle5"/>
    <dgm:cxn modelId="{7D630848-B160-42EF-A8F0-4BBDA2BCF16E}" type="presParOf" srcId="{E5FC39AC-9909-4BB3-B17F-7A487D746271}" destId="{EC093F65-AE62-4343-92D6-7CDCC4B8915E}" srcOrd="8" destOrd="0" presId="urn:microsoft.com/office/officeart/2005/8/layout/cycle5"/>
    <dgm:cxn modelId="{A0A98A5D-F1B4-4A0E-9D27-350DF5425F28}" type="presParOf" srcId="{E5FC39AC-9909-4BB3-B17F-7A487D746271}" destId="{75B9BD18-C4B6-4619-A88F-82A34839F6AF}" srcOrd="9" destOrd="0" presId="urn:microsoft.com/office/officeart/2005/8/layout/cycle5"/>
    <dgm:cxn modelId="{C648EC62-6DEC-490F-8A04-40C54074F4BA}" type="presParOf" srcId="{E5FC39AC-9909-4BB3-B17F-7A487D746271}" destId="{F3AF5A2B-BE10-45A3-BDDA-E8BB86AAE7A9}" srcOrd="10" destOrd="0" presId="urn:microsoft.com/office/officeart/2005/8/layout/cycle5"/>
    <dgm:cxn modelId="{B729B7D7-D87B-4B71-AF6F-6D9CBEB896BB}" type="presParOf" srcId="{E5FC39AC-9909-4BB3-B17F-7A487D746271}" destId="{BBB5DCE3-4063-4590-BE76-9B5921E30C79}" srcOrd="11" destOrd="0" presId="urn:microsoft.com/office/officeart/2005/8/layout/cycle5"/>
    <dgm:cxn modelId="{AD3179E6-4E75-4363-AB0F-E7D56736B3F2}" type="presParOf" srcId="{E5FC39AC-9909-4BB3-B17F-7A487D746271}" destId="{D8D793EF-1495-42E1-B833-404A21176A0E}" srcOrd="12" destOrd="0" presId="urn:microsoft.com/office/officeart/2005/8/layout/cycle5"/>
    <dgm:cxn modelId="{E59DFE82-86EA-4CEB-9E93-ED200CBC8919}" type="presParOf" srcId="{E5FC39AC-9909-4BB3-B17F-7A487D746271}" destId="{5D7B5608-BC08-4192-844A-53A7CCF17882}" srcOrd="13" destOrd="0" presId="urn:microsoft.com/office/officeart/2005/8/layout/cycle5"/>
    <dgm:cxn modelId="{03FD277D-3C80-42C1-8997-E7BD8FC41A00}" type="presParOf" srcId="{E5FC39AC-9909-4BB3-B17F-7A487D746271}" destId="{F90F562B-0DD9-4236-9022-0F0EB03A4722}" srcOrd="14" destOrd="0" presId="urn:microsoft.com/office/officeart/2005/8/layout/cycle5"/>
    <dgm:cxn modelId="{FC092814-E759-40BF-8726-DEB46098E328}" type="presParOf" srcId="{E5FC39AC-9909-4BB3-B17F-7A487D746271}" destId="{93E72D36-AAD4-4D18-B705-B3321BBBDAE4}" srcOrd="15" destOrd="0" presId="urn:microsoft.com/office/officeart/2005/8/layout/cycle5"/>
    <dgm:cxn modelId="{C8E152BE-0CE7-4FDF-9E64-3B4A8B14B302}" type="presParOf" srcId="{E5FC39AC-9909-4BB3-B17F-7A487D746271}" destId="{474CC878-92A3-4E3D-99A8-2B3CD6DF7D68}" srcOrd="16" destOrd="0" presId="urn:microsoft.com/office/officeart/2005/8/layout/cycle5"/>
    <dgm:cxn modelId="{DFB1220A-2762-4A93-8559-8ACCA4AA692A}" type="presParOf" srcId="{E5FC39AC-9909-4BB3-B17F-7A487D746271}" destId="{1F8BBADF-A94F-4082-B6CD-1A79F66F8BA8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12CFC6-AD11-4ED8-9842-C679569F5BBF}">
      <dsp:nvSpPr>
        <dsp:cNvPr id="0" name=""/>
        <dsp:cNvSpPr/>
      </dsp:nvSpPr>
      <dsp:spPr>
        <a:xfrm>
          <a:off x="3098734" y="3355"/>
          <a:ext cx="1323963" cy="8605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/>
            <a:t>计划</a:t>
          </a:r>
          <a:endParaRPr lang="zh-CN" altLang="en-US" sz="3200" kern="1200" dirty="0"/>
        </a:p>
      </dsp:txBody>
      <dsp:txXfrm>
        <a:off x="3098734" y="3355"/>
        <a:ext cx="1323963" cy="860576"/>
      </dsp:txXfrm>
    </dsp:sp>
    <dsp:sp modelId="{E9B44CCA-38E4-41BA-ADDB-BA8D04F16D18}">
      <dsp:nvSpPr>
        <dsp:cNvPr id="0" name=""/>
        <dsp:cNvSpPr/>
      </dsp:nvSpPr>
      <dsp:spPr>
        <a:xfrm>
          <a:off x="1734351" y="433643"/>
          <a:ext cx="4052729" cy="4052729"/>
        </a:xfrm>
        <a:custGeom>
          <a:avLst/>
          <a:gdLst/>
          <a:ahLst/>
          <a:cxnLst/>
          <a:rect l="0" t="0" r="0" b="0"/>
          <a:pathLst>
            <a:path>
              <a:moveTo>
                <a:pt x="2854659" y="177018"/>
              </a:moveTo>
              <a:arcTo wR="2026364" hR="2026364" stAng="17647614" swAng="92327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49A35-DC39-4517-B4B8-9CEB71046F85}">
      <dsp:nvSpPr>
        <dsp:cNvPr id="0" name=""/>
        <dsp:cNvSpPr/>
      </dsp:nvSpPr>
      <dsp:spPr>
        <a:xfrm>
          <a:off x="4853618" y="1016538"/>
          <a:ext cx="1323963" cy="8605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/>
            <a:t>布置</a:t>
          </a:r>
          <a:endParaRPr lang="zh-CN" altLang="en-US" sz="3200" kern="1200" dirty="0"/>
        </a:p>
      </dsp:txBody>
      <dsp:txXfrm>
        <a:off x="4853618" y="1016538"/>
        <a:ext cx="1323963" cy="860576"/>
      </dsp:txXfrm>
    </dsp:sp>
    <dsp:sp modelId="{C30CE549-DA37-4D5C-AF37-26CA63CA6197}">
      <dsp:nvSpPr>
        <dsp:cNvPr id="0" name=""/>
        <dsp:cNvSpPr/>
      </dsp:nvSpPr>
      <dsp:spPr>
        <a:xfrm>
          <a:off x="1734351" y="433643"/>
          <a:ext cx="4052729" cy="4052729"/>
        </a:xfrm>
        <a:custGeom>
          <a:avLst/>
          <a:gdLst/>
          <a:ahLst/>
          <a:cxnLst/>
          <a:rect l="0" t="0" r="0" b="0"/>
          <a:pathLst>
            <a:path>
              <a:moveTo>
                <a:pt x="4021172" y="1670135"/>
              </a:moveTo>
              <a:arcTo wR="2026364" hR="2026364" stAng="20992497" swAng="121500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AA5ED1-DD34-4BBD-8CBA-C9FFEEDA3444}">
      <dsp:nvSpPr>
        <dsp:cNvPr id="0" name=""/>
        <dsp:cNvSpPr/>
      </dsp:nvSpPr>
      <dsp:spPr>
        <a:xfrm>
          <a:off x="4853618" y="3042902"/>
          <a:ext cx="1323963" cy="8605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/>
            <a:t>执行</a:t>
          </a:r>
          <a:endParaRPr lang="zh-CN" altLang="en-US" sz="3200" kern="1200" dirty="0"/>
        </a:p>
      </dsp:txBody>
      <dsp:txXfrm>
        <a:off x="4853618" y="3042902"/>
        <a:ext cx="1323963" cy="860576"/>
      </dsp:txXfrm>
    </dsp:sp>
    <dsp:sp modelId="{EC093F65-AE62-4343-92D6-7CDCC4B8915E}">
      <dsp:nvSpPr>
        <dsp:cNvPr id="0" name=""/>
        <dsp:cNvSpPr/>
      </dsp:nvSpPr>
      <dsp:spPr>
        <a:xfrm>
          <a:off x="1734351" y="433643"/>
          <a:ext cx="4052729" cy="4052729"/>
        </a:xfrm>
        <a:custGeom>
          <a:avLst/>
          <a:gdLst/>
          <a:ahLst/>
          <a:cxnLst/>
          <a:rect l="0" t="0" r="0" b="0"/>
          <a:pathLst>
            <a:path>
              <a:moveTo>
                <a:pt x="3315693" y="3589626"/>
              </a:moveTo>
              <a:arcTo wR="2026364" hR="2026364" stAng="3029116" swAng="92327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9BD18-C4B6-4619-A88F-82A34839F6AF}">
      <dsp:nvSpPr>
        <dsp:cNvPr id="0" name=""/>
        <dsp:cNvSpPr/>
      </dsp:nvSpPr>
      <dsp:spPr>
        <a:xfrm>
          <a:off x="3098734" y="4056085"/>
          <a:ext cx="1323963" cy="8605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/>
            <a:t>检查</a:t>
          </a:r>
          <a:endParaRPr lang="zh-CN" altLang="en-US" sz="3200" kern="1200" dirty="0"/>
        </a:p>
      </dsp:txBody>
      <dsp:txXfrm>
        <a:off x="3098734" y="4056085"/>
        <a:ext cx="1323963" cy="860576"/>
      </dsp:txXfrm>
    </dsp:sp>
    <dsp:sp modelId="{BBB5DCE3-4063-4590-BE76-9B5921E30C79}">
      <dsp:nvSpPr>
        <dsp:cNvPr id="0" name=""/>
        <dsp:cNvSpPr/>
      </dsp:nvSpPr>
      <dsp:spPr>
        <a:xfrm>
          <a:off x="1734351" y="433643"/>
          <a:ext cx="4052729" cy="4052729"/>
        </a:xfrm>
        <a:custGeom>
          <a:avLst/>
          <a:gdLst/>
          <a:ahLst/>
          <a:cxnLst/>
          <a:rect l="0" t="0" r="0" b="0"/>
          <a:pathLst>
            <a:path>
              <a:moveTo>
                <a:pt x="1198070" y="3875711"/>
              </a:moveTo>
              <a:arcTo wR="2026364" hR="2026364" stAng="6847614" swAng="92327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D793EF-1495-42E1-B833-404A21176A0E}">
      <dsp:nvSpPr>
        <dsp:cNvPr id="0" name=""/>
        <dsp:cNvSpPr/>
      </dsp:nvSpPr>
      <dsp:spPr>
        <a:xfrm>
          <a:off x="1343851" y="3042902"/>
          <a:ext cx="1323963" cy="8605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/>
            <a:t>反馈</a:t>
          </a:r>
          <a:endParaRPr lang="zh-CN" altLang="en-US" sz="3200" kern="1200" dirty="0"/>
        </a:p>
      </dsp:txBody>
      <dsp:txXfrm>
        <a:off x="1343851" y="3042902"/>
        <a:ext cx="1323963" cy="860576"/>
      </dsp:txXfrm>
    </dsp:sp>
    <dsp:sp modelId="{F90F562B-0DD9-4236-9022-0F0EB03A4722}">
      <dsp:nvSpPr>
        <dsp:cNvPr id="0" name=""/>
        <dsp:cNvSpPr/>
      </dsp:nvSpPr>
      <dsp:spPr>
        <a:xfrm>
          <a:off x="1734351" y="433643"/>
          <a:ext cx="4052729" cy="4052729"/>
        </a:xfrm>
        <a:custGeom>
          <a:avLst/>
          <a:gdLst/>
          <a:ahLst/>
          <a:cxnLst/>
          <a:rect l="0" t="0" r="0" b="0"/>
          <a:pathLst>
            <a:path>
              <a:moveTo>
                <a:pt x="31557" y="2382594"/>
              </a:moveTo>
              <a:arcTo wR="2026364" hR="2026364" stAng="10192497" swAng="121500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72D36-AAD4-4D18-B705-B3321BBBDAE4}">
      <dsp:nvSpPr>
        <dsp:cNvPr id="0" name=""/>
        <dsp:cNvSpPr/>
      </dsp:nvSpPr>
      <dsp:spPr>
        <a:xfrm>
          <a:off x="1343851" y="1016538"/>
          <a:ext cx="1323963" cy="8605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/>
            <a:t>整改</a:t>
          </a:r>
          <a:endParaRPr lang="zh-CN" altLang="en-US" sz="3200" kern="1200" dirty="0"/>
        </a:p>
      </dsp:txBody>
      <dsp:txXfrm>
        <a:off x="1343851" y="1016538"/>
        <a:ext cx="1323963" cy="860576"/>
      </dsp:txXfrm>
    </dsp:sp>
    <dsp:sp modelId="{1F8BBADF-A94F-4082-B6CD-1A79F66F8BA8}">
      <dsp:nvSpPr>
        <dsp:cNvPr id="0" name=""/>
        <dsp:cNvSpPr/>
      </dsp:nvSpPr>
      <dsp:spPr>
        <a:xfrm>
          <a:off x="1734351" y="433643"/>
          <a:ext cx="4052729" cy="4052729"/>
        </a:xfrm>
        <a:custGeom>
          <a:avLst/>
          <a:gdLst/>
          <a:ahLst/>
          <a:cxnLst/>
          <a:rect l="0" t="0" r="0" b="0"/>
          <a:pathLst>
            <a:path>
              <a:moveTo>
                <a:pt x="737036" y="463103"/>
              </a:moveTo>
              <a:arcTo wR="2026364" hR="2026364" stAng="13829116" swAng="92327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三极准柔宋" pitchFamily="2" charset="-122"/>
                <a:ea typeface="三极准柔宋" pitchFamily="2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三极准柔宋" pitchFamily="2" charset="-122"/>
                <a:ea typeface="三极准柔宋" pitchFamily="2" charset="-122"/>
              </a:defRPr>
            </a:lvl1pPr>
          </a:lstStyle>
          <a:p>
            <a:pPr fontAlgn="auto"/>
            <a:fld id="{11577D22-AD28-43FC-8EB4-B134A7D334C3}" type="datetimeFigureOut">
              <a:rPr lang="zh-CN" altLang="en-US" strike="noStrike" noProof="1" smtClean="0">
                <a:latin typeface="三极准柔宋" pitchFamily="2" charset="-122"/>
                <a:ea typeface="三极准柔宋" pitchFamily="2" charset="-122"/>
                <a:cs typeface="+mn-cs"/>
              </a:rPr>
              <a:pPr fontAlgn="auto"/>
              <a:t>2022-3-13</a:t>
            </a:fld>
            <a:endParaRPr lang="zh-CN" altLang="en-US" strike="noStrike" noProof="1"/>
          </a:p>
        </p:txBody>
      </p:sp>
      <p:sp>
        <p:nvSpPr>
          <p:cNvPr id="51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三极准柔宋" pitchFamily="2" charset="-122"/>
                <a:ea typeface="三极准柔宋" pitchFamily="2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三极准柔宋" pitchFamily="2" charset="-122"/>
                <a:ea typeface="三极准柔宋" pitchFamily="2" charset="-122"/>
              </a:defRPr>
            </a:lvl1pPr>
          </a:lstStyle>
          <a:p>
            <a:pPr fontAlgn="auto"/>
            <a:fld id="{DA8C8EFA-96ED-4A18-B46D-8BDC030E3AF6}" type="slidenum">
              <a:rPr lang="zh-CN" altLang="en-US" strike="noStrike" noProof="1" smtClean="0">
                <a:latin typeface="三极准柔宋" pitchFamily="2" charset="-122"/>
                <a:ea typeface="三极准柔宋" pitchFamily="2" charset="-122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三极准柔宋" pitchFamily="2" charset="-122"/>
        <a:ea typeface="三极准柔宋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三极准柔宋" pitchFamily="2" charset="-122"/>
        <a:ea typeface="三极准柔宋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三极准柔宋" pitchFamily="2" charset="-122"/>
        <a:ea typeface="三极准柔宋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三极准柔宋" pitchFamily="2" charset="-122"/>
        <a:ea typeface="三极准柔宋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三极准柔宋" pitchFamily="2" charset="-122"/>
        <a:ea typeface="三极准柔宋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2225"/>
            <a:ext cx="6096000" cy="4586288"/>
          </a:xfrm>
          <a:prstGeom prst="rect">
            <a:avLst/>
          </a:prstGeom>
          <a:solidFill>
            <a:srgbClr val="E3B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三极准柔宋" pitchFamily="2" charset="-122"/>
              <a:ea typeface="三极准柔宋" pitchFamily="2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6096000" y="2270125"/>
            <a:ext cx="6096000" cy="4587875"/>
          </a:xfrm>
          <a:prstGeom prst="rect">
            <a:avLst/>
          </a:prstGeom>
          <a:solidFill>
            <a:srgbClr val="667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三极准柔宋" pitchFamily="2" charset="-122"/>
              <a:ea typeface="三极准柔宋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44880" y="821494"/>
            <a:ext cx="10302240" cy="52150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三极准柔宋" pitchFamily="2" charset="-122"/>
              <a:ea typeface="三极准柔宋" pitchFamily="2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2225"/>
            <a:ext cx="6096000" cy="4586288"/>
          </a:xfrm>
          <a:prstGeom prst="rect">
            <a:avLst/>
          </a:prstGeom>
          <a:solidFill>
            <a:srgbClr val="667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三极准柔宋" pitchFamily="2" charset="-122"/>
              <a:ea typeface="三极准柔宋" pitchFamily="2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6096000" y="2270125"/>
            <a:ext cx="6096000" cy="4587875"/>
          </a:xfrm>
          <a:prstGeom prst="rect">
            <a:avLst/>
          </a:prstGeom>
          <a:solidFill>
            <a:srgbClr val="E3B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三极准柔宋" pitchFamily="2" charset="-122"/>
              <a:ea typeface="三极准柔宋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44880" y="821494"/>
            <a:ext cx="10302240" cy="52150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三极准柔宋" pitchFamily="2" charset="-122"/>
              <a:ea typeface="三极准柔宋" pitchFamily="2" charset="-122"/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auto"/>
            <a:fld id="{5DBACB47-4049-4E1C-BAF6-76680D1A47B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2022-3-13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auto"/>
            <a:fld id="{5C70043D-D306-4995-9A18-F0DCC85BF2AC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pPr fontAlgn="auto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780738" y="4034577"/>
            <a:ext cx="5438775" cy="94917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常州市新北区</a:t>
            </a:r>
            <a:r>
              <a:rPr lang="zh-CN" altLang="zh-CN" sz="2400" b="1" dirty="0">
                <a:latin typeface="Calibri" panose="020F0502020204030204" pitchFamily="34" charset="0"/>
                <a:ea typeface="楷体" panose="02010609060101010101" pitchFamily="49" charset="-122"/>
              </a:rPr>
              <a:t>安家中心小</a:t>
            </a:r>
            <a:r>
              <a:rPr lang="zh-CN" altLang="zh-CN" sz="2400" b="1" dirty="0" smtClean="0">
                <a:latin typeface="Calibri" panose="020F0502020204030204" pitchFamily="34" charset="0"/>
                <a:ea typeface="楷体" panose="02010609060101010101" pitchFamily="49" charset="-122"/>
              </a:rPr>
              <a:t>学</a:t>
            </a:r>
            <a:endParaRPr lang="en-US" altLang="zh-CN" sz="2400" b="1" dirty="0" smtClean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 smtClean="0">
                <a:ea typeface="楷体" panose="02010609060101010101" pitchFamily="49" charset="-122"/>
              </a:rPr>
              <a:t>2022.3.14</a:t>
            </a:r>
            <a:r>
              <a:rPr lang="en-US" altLang="zh-CN" sz="2400" b="1" dirty="0" smtClean="0">
                <a:latin typeface="Calibri" panose="020F0502020204030204" pitchFamily="34" charset="0"/>
                <a:ea typeface="楷体" panose="02010609060101010101" pitchFamily="49" charset="-122"/>
              </a:rPr>
              <a:t>   </a:t>
            </a:r>
            <a:r>
              <a:rPr lang="zh-CN" altLang="en-US" sz="2400" b="1" dirty="0" smtClean="0">
                <a:latin typeface="Calibri" panose="020F0502020204030204" pitchFamily="34" charset="0"/>
                <a:ea typeface="楷体" panose="02010609060101010101" pitchFamily="49" charset="-122"/>
              </a:rPr>
              <a:t> </a:t>
            </a:r>
            <a:endParaRPr lang="zh-CN" altLang="en-US" sz="2400" b="1" dirty="0">
              <a:latin typeface="Calibri" panose="020F0502020204030204" pitchFamily="34" charset="0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8460" y="1857119"/>
            <a:ext cx="10492703" cy="244682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000" b="1" dirty="0" smtClean="0">
                <a:solidFill>
                  <a:srgbClr val="62230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“战时状态”</a:t>
            </a:r>
            <a:r>
              <a:rPr lang="zh-CN" altLang="en-US" sz="5000" b="1" dirty="0" smtClean="0">
                <a:solidFill>
                  <a:srgbClr val="62230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下的安小疫</a:t>
            </a:r>
            <a:r>
              <a:rPr lang="zh-CN" altLang="en-US" sz="5000" b="1" dirty="0" smtClean="0">
                <a:solidFill>
                  <a:srgbClr val="62230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</a:t>
            </a:r>
            <a:r>
              <a:rPr lang="zh-CN" altLang="en-US" sz="5000" b="1" dirty="0" smtClean="0">
                <a:solidFill>
                  <a:srgbClr val="62230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</a:t>
            </a:r>
            <a:r>
              <a:rPr lang="zh-CN" altLang="en-US" sz="5000" b="1" dirty="0" smtClean="0">
                <a:solidFill>
                  <a:srgbClr val="62230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</a:t>
            </a:r>
            <a:r>
              <a:rPr lang="zh-CN" altLang="en-US" sz="5000" b="1" dirty="0" smtClean="0">
                <a:solidFill>
                  <a:srgbClr val="62230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行动</a:t>
            </a:r>
            <a:endParaRPr lang="en-US" altLang="zh-CN" sz="5000" b="1" dirty="0">
              <a:solidFill>
                <a:srgbClr val="62230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800" dirty="0">
              <a:latin typeface="方正硬笔楷书简体" panose="03000509000000000000" pitchFamily="65" charset="-122"/>
              <a:ea typeface="方正硬笔楷书简体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2623" y="3822598"/>
            <a:ext cx="1013750" cy="10137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687" y="0"/>
            <a:ext cx="5784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安排好值班值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守</a:t>
            </a:r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4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9242" y="1787855"/>
            <a:ext cx="10072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所有校长、值班人员、</a:t>
            </a:r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行动组成员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等要保持</a:t>
            </a:r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24</a:t>
            </a:r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小时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联络通畅，及时关注工作群通告、通知和工作要求等，及时回复落实。</a:t>
            </a:r>
            <a:endParaRPr lang="zh-CN" altLang="zh-CN" sz="4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4460" y="177421"/>
            <a:ext cx="5784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校园做好消杀通风</a:t>
            </a:r>
            <a:endParaRPr lang="zh-CN" altLang="en-US" sz="4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9935" y="1296535"/>
            <a:ext cx="10072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en-US" sz="40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规定动作做到位</a:t>
            </a:r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4000" dirty="0" smtClean="0"/>
              <a:t> 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做好场所的消杀通风，特别是临时隔离观察室、门卫、厕所、教室、食堂、垃圾房、快递收发处等重点场所，要完善消杀记录。</a:t>
            </a:r>
            <a:endParaRPr lang="en-US" altLang="zh-CN" sz="40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4000" dirty="0" smtClean="0"/>
              <a:t> </a:t>
            </a:r>
            <a:r>
              <a:rPr lang="en-US" altLang="zh-CN" sz="4000" dirty="0" smtClean="0"/>
              <a:t>     </a:t>
            </a:r>
            <a:r>
              <a:rPr lang="zh-CN" altLang="en-US" sz="40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违规动作绝不做</a:t>
            </a:r>
            <a:r>
              <a:rPr lang="zh-CN" altLang="en-US" sz="4000" dirty="0" smtClean="0"/>
              <a:t>：</a:t>
            </a:r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学校不再</a:t>
            </a:r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接</a:t>
            </a:r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收</a:t>
            </a:r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教师的任</a:t>
            </a:r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何快递。</a:t>
            </a:r>
            <a:endParaRPr lang="en-US" altLang="zh-CN" sz="40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4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367" y="0"/>
            <a:ext cx="5784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6.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防疫物资盘点补充</a:t>
            </a:r>
            <a:endParaRPr lang="zh-CN" altLang="en-US" sz="4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9953" y="1160058"/>
            <a:ext cx="10072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常规防疫物品要备足。</a:t>
            </a:r>
            <a:endParaRPr lang="en-US" altLang="zh-CN" sz="40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40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临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时隔离观察室的物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品</a:t>
            </a:r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要备齐。</a:t>
            </a:r>
            <a:endParaRPr lang="en-US" altLang="zh-CN" sz="40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4000" dirty="0" smtClean="0"/>
          </a:p>
          <a:p>
            <a:endParaRPr lang="en-US" altLang="zh-CN" sz="4000" dirty="0" smtClean="0"/>
          </a:p>
          <a:p>
            <a:endParaRPr lang="zh-CN" altLang="zh-CN" sz="4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7421"/>
            <a:ext cx="1067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4000" dirty="0" smtClean="0">
                <a:latin typeface="微软雅黑" pitchFamily="34" charset="-122"/>
                <a:ea typeface="微软雅黑" pitchFamily="34" charset="-122"/>
              </a:rPr>
              <a:t>要有强烈的政治敏感性</a:t>
            </a:r>
            <a:endParaRPr lang="zh-CN" altLang="en-US" sz="4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1696" y="955342"/>
            <a:ext cx="101402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所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有师生员工健康监测排查数据的统计上报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必须做到位。</a:t>
            </a:r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明确战</a:t>
            </a:r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时状态</a:t>
            </a:r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，一切以防控为主，做到三严禁：</a:t>
            </a:r>
            <a:endParaRPr lang="en-US" altLang="zh-CN" sz="3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严</a:t>
            </a:r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禁以各种理由拒</a:t>
            </a:r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做各行动组安排；</a:t>
            </a:r>
            <a:endParaRPr lang="en-US" altLang="zh-CN" sz="3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严禁个人原因造成学校集体上报数据的滞缓；</a:t>
            </a:r>
            <a:endParaRPr lang="en-US" altLang="zh-CN" sz="3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严禁数据瞒报、漏报、造假。</a:t>
            </a:r>
            <a:endParaRPr lang="en-US" altLang="zh-CN" sz="3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一旦出问题，市、区必追责到底。</a:t>
            </a:r>
            <a:endParaRPr lang="en-US" altLang="zh-CN" sz="3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4000" dirty="0" smtClean="0"/>
          </a:p>
          <a:p>
            <a:endParaRPr lang="en-US" altLang="zh-CN" sz="4000" dirty="0" smtClean="0"/>
          </a:p>
          <a:p>
            <a:endParaRPr lang="zh-CN" altLang="zh-CN" sz="4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149" y="0"/>
            <a:ext cx="1067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8.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做好线上教学准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备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1696" y="955342"/>
            <a:ext cx="1014028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今天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必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须线上教学，根据教师发展中心要求安排好教学平台、作息时间、教学内容、授课教师、作业控制、效果反馈。线上教学时间先按照一周来准备，后续再根据疫情防控形势变化而定。</a:t>
            </a:r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3200" dirty="0" smtClean="0"/>
          </a:p>
          <a:p>
            <a:endParaRPr lang="en-US" altLang="zh-CN" sz="3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4000" dirty="0" smtClean="0"/>
          </a:p>
          <a:p>
            <a:endParaRPr lang="en-US" altLang="zh-CN" sz="4000" dirty="0" smtClean="0"/>
          </a:p>
          <a:p>
            <a:endParaRPr lang="zh-CN" altLang="zh-CN" sz="4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069" y="0"/>
            <a:ext cx="1067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9.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做好学生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关心关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爱工作</a:t>
            </a:r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  </a:t>
            </a:r>
            <a:endParaRPr lang="zh-CN" altLang="en-US" sz="4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1696" y="955342"/>
            <a:ext cx="9703558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pPr algn="just"/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是</a:t>
            </a:r>
            <a:r>
              <a:rPr lang="zh-CN" altLang="zh-CN" sz="3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所有老师配到班级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与班主任一起共同做好学生的沟通安抚工作，遇到特殊情况及时上报学校及时处置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</a:t>
            </a:r>
          </a:p>
          <a:p>
            <a:pPr algn="just"/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是重点关注被隔离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的学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生、教师的生活、学习、心理状况等，给予人文关怀，减轻焦虑和不安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是关注特殊学生状况，特别是身体心理比较特殊的、家中无家长照顾的、无设备的、无资料的。</a:t>
            </a: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3200" dirty="0" smtClean="0"/>
          </a:p>
          <a:p>
            <a:endParaRPr lang="en-US" altLang="zh-CN" sz="3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4000" dirty="0" smtClean="0"/>
          </a:p>
          <a:p>
            <a:endParaRPr lang="en-US" altLang="zh-CN" sz="4000" dirty="0" smtClean="0"/>
          </a:p>
          <a:p>
            <a:endParaRPr lang="zh-CN" altLang="zh-CN" sz="4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1069"/>
            <a:ext cx="11573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10.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监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控学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生停止参与校外培训托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管。</a:t>
            </a: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1696" y="955342"/>
            <a:ext cx="9703558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     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监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控好学生停止参与校外培训托管情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况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是统计学生是否还在参与，如有立即劝止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是派出专门的巡查小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组，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在学校周边开展巡查，发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现在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营业的机构立即向属地反映关停。</a:t>
            </a: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3200" dirty="0" smtClean="0"/>
          </a:p>
          <a:p>
            <a:endParaRPr lang="en-US" altLang="zh-CN" sz="3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4000" dirty="0" smtClean="0"/>
          </a:p>
          <a:p>
            <a:endParaRPr lang="en-US" altLang="zh-CN" sz="4000" dirty="0" smtClean="0"/>
          </a:p>
          <a:p>
            <a:endParaRPr lang="zh-CN" altLang="zh-CN" sz="4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1069"/>
            <a:ext cx="11573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11.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做好疫情防控知识的宣教和舆情应对</a:t>
            </a: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1696" y="955342"/>
            <a:ext cx="9703558" cy="1037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     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利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用各种平台和途径宣传防疫知识，提高防疫能力，非必要不出门、减少聚集流动交叉等。同时要做好涉疫舆情的及时管控和回复</a:t>
            </a:r>
            <a:r>
              <a:rPr lang="zh-CN" altLang="zh-CN" sz="32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坚</a:t>
            </a:r>
            <a: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持“防疫三件套”</a:t>
            </a:r>
            <a:b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牢记“防护五还要”</a:t>
            </a:r>
            <a:b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共同筑牢疫情防控社会大防线  </a:t>
            </a:r>
            <a:b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勿忘！勿忘！勿忘！</a:t>
            </a:r>
            <a:endParaRPr lang="en-US" altLang="zh-CN" sz="48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3200" dirty="0" smtClean="0"/>
          </a:p>
          <a:p>
            <a:endParaRPr lang="en-US" altLang="zh-CN" sz="3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4000" dirty="0" smtClean="0"/>
          </a:p>
          <a:p>
            <a:endParaRPr lang="en-US" altLang="zh-CN" sz="4000" dirty="0" smtClean="0"/>
          </a:p>
          <a:p>
            <a:endParaRPr lang="zh-CN" altLang="zh-CN" sz="4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157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12.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加强督查检查督促整改</a:t>
            </a:r>
            <a:endParaRPr lang="zh-CN" altLang="en-US" sz="4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1696" y="955342"/>
            <a:ext cx="97035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      </a:t>
            </a:r>
            <a:endParaRPr lang="en-US" altLang="zh-CN" sz="48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4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zh-CN" sz="32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79761" y="1645524"/>
            <a:ext cx="6096000" cy="30196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上</a:t>
            </a:r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报数据要留痕</a:t>
            </a:r>
            <a:endParaRPr lang="en-US" altLang="zh-CN" sz="4400" dirty="0" smtClean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防</a:t>
            </a:r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控措施要落</a:t>
            </a:r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地</a:t>
            </a:r>
            <a:endParaRPr lang="en-US" altLang="zh-CN" sz="4400" dirty="0" smtClean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反</a:t>
            </a:r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馈整改要到位</a:t>
            </a:r>
            <a:endParaRPr lang="en-US" altLang="zh-CN" sz="44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956" y="0"/>
            <a:ext cx="1157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13.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形成闭环管理</a:t>
            </a:r>
            <a:endParaRPr lang="zh-CN" altLang="en-US" sz="4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8000" y="310583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44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4400" dirty="0" smtClean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2100239" y="1037230"/>
          <a:ext cx="7521433" cy="4920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0" y="2284413"/>
            <a:ext cx="5800725" cy="2289175"/>
          </a:xfrm>
          <a:prstGeom prst="rect">
            <a:avLst/>
          </a:prstGeom>
          <a:solidFill>
            <a:srgbClr val="667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900" strike="noStrike" noProof="1">
              <a:latin typeface="三极准柔宋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800725" y="2268538"/>
            <a:ext cx="0" cy="226060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 rot="16200000">
            <a:off x="4045744" y="2670969"/>
            <a:ext cx="920750" cy="15160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 fontAlgn="auto"/>
            <a:r>
              <a:rPr lang="zh-CN" altLang="en-US" sz="4800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目录</a:t>
            </a:r>
            <a:endParaRPr lang="zh-CN" altLang="en-US" sz="4800" noProof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27451" y="2475268"/>
            <a:ext cx="5595725" cy="344709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234F77"/>
                </a:solidFill>
                <a:latin typeface="微软雅黑" pitchFamily="34" charset="-122"/>
                <a:ea typeface="微软雅黑" pitchFamily="34" charset="-122"/>
              </a:rPr>
              <a:t>壹  </a:t>
            </a:r>
            <a:r>
              <a:rPr lang="zh-CN" altLang="en-US" sz="3600" b="1" dirty="0" smtClean="0">
                <a:solidFill>
                  <a:srgbClr val="234F77"/>
                </a:solidFill>
                <a:latin typeface="微软雅黑" pitchFamily="34" charset="-122"/>
                <a:ea typeface="微软雅黑" pitchFamily="34" charset="-122"/>
              </a:rPr>
              <a:t>现</a:t>
            </a:r>
            <a:r>
              <a:rPr lang="zh-CN" altLang="en-US" sz="3600" b="1" dirty="0" smtClean="0">
                <a:solidFill>
                  <a:srgbClr val="234F77"/>
                </a:solidFill>
                <a:latin typeface="微软雅黑" pitchFamily="34" charset="-122"/>
                <a:ea typeface="微软雅黑" pitchFamily="34" charset="-122"/>
              </a:rPr>
              <a:t>在就是</a:t>
            </a:r>
            <a:r>
              <a:rPr lang="zh-CN" altLang="en-US" sz="3600" b="1" dirty="0" smtClean="0">
                <a:solidFill>
                  <a:srgbClr val="234F77"/>
                </a:solidFill>
                <a:latin typeface="微软雅黑" pitchFamily="34" charset="-122"/>
                <a:ea typeface="微软雅黑" pitchFamily="34" charset="-122"/>
              </a:rPr>
              <a:t>战时状态</a:t>
            </a:r>
            <a:endParaRPr lang="en-US" altLang="zh-CN" sz="3600" b="1" dirty="0" smtClean="0">
              <a:solidFill>
                <a:srgbClr val="234F77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234F77"/>
                </a:solidFill>
                <a:latin typeface="微软雅黑" pitchFamily="34" charset="-122"/>
                <a:ea typeface="微软雅黑" pitchFamily="34" charset="-122"/>
              </a:rPr>
              <a:t>贰  战时状态的具体工作</a:t>
            </a:r>
          </a:p>
          <a:p>
            <a:pPr>
              <a:lnSpc>
                <a:spcPct val="150000"/>
              </a:lnSpc>
            </a:pPr>
            <a:r>
              <a:rPr lang="zh-CN" altLang="en-US" sz="4400" dirty="0" smtClean="0">
                <a:solidFill>
                  <a:srgbClr val="234F7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en-US" sz="4400" dirty="0">
              <a:solidFill>
                <a:srgbClr val="234F77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zh-CN" altLang="en-US" sz="4400" dirty="0">
              <a:latin typeface="Calibri" panose="020F0502020204030204" pitchFamily="34" charset="0"/>
              <a:ea typeface="等线" panose="0201060003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8698" y="0"/>
            <a:ext cx="1157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14.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明确纪律要求</a:t>
            </a:r>
            <a:endParaRPr lang="zh-CN" altLang="en-US" sz="4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8549" y="996285"/>
            <a:ext cx="97035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          </a:t>
            </a:r>
            <a:endParaRPr lang="en-US" altLang="zh-CN" sz="48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zh-CN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快字当头、准字为要、稳字为</a:t>
            </a:r>
            <a:r>
              <a:rPr lang="zh-CN" altLang="zh-CN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基</a:t>
            </a:r>
            <a:r>
              <a:rPr lang="zh-CN" altLang="en-US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48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zh-CN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用</a:t>
            </a:r>
            <a:r>
              <a:rPr lang="zh-CN" altLang="zh-CN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心、用情、用</a:t>
            </a:r>
            <a:r>
              <a:rPr lang="zh-CN" altLang="zh-CN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力</a:t>
            </a:r>
            <a:r>
              <a:rPr lang="zh-CN" altLang="en-US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48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全力以赴</a:t>
            </a:r>
            <a:r>
              <a:rPr lang="zh-CN" altLang="zh-CN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做</a:t>
            </a:r>
            <a:r>
              <a:rPr lang="zh-CN" altLang="zh-CN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好疫情防控工作。</a:t>
            </a:r>
          </a:p>
          <a:p>
            <a:endParaRPr lang="zh-CN" altLang="en-US" sz="3200" noProof="1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32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/Users/Administrator/AppData/Local/Temp/picturecompress_20211012210707/output_1.pngoutput_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990" y="826135"/>
            <a:ext cx="7174230" cy="522033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6443939" y="942454"/>
            <a:ext cx="447427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r" fontAlgn="auto"/>
            <a:r>
              <a:rPr lang="zh-CN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期待</a:t>
            </a:r>
            <a:endParaRPr lang="en-US" altLang="zh-CN" sz="7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r" fontAlgn="auto"/>
            <a:r>
              <a:rPr lang="zh-CN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早日</a:t>
            </a:r>
            <a:endParaRPr lang="en-US" altLang="zh-CN" sz="7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r" fontAlgn="auto"/>
            <a:r>
              <a:rPr lang="zh-CN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返校 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0" y="2284413"/>
            <a:ext cx="3916907" cy="2289175"/>
          </a:xfrm>
          <a:prstGeom prst="rect">
            <a:avLst/>
          </a:prstGeom>
          <a:solidFill>
            <a:srgbClr val="667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900" strike="noStrike" noProof="1">
              <a:latin typeface="三极准柔宋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917334" y="2260292"/>
            <a:ext cx="0" cy="226060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 rot="16200000">
            <a:off x="2041110" y="2623960"/>
            <a:ext cx="1108075" cy="15160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 fontAlgn="auto"/>
            <a:r>
              <a:rPr lang="zh-CN" altLang="en-US" sz="6000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叶根友特色简体升级版" pitchFamily="2" charset="-122"/>
                <a:ea typeface="叶根友特色简体升级版" pitchFamily="2" charset="-122"/>
                <a:cs typeface="+mn-cs"/>
              </a:rPr>
              <a:t>壹</a:t>
            </a:r>
            <a:endParaRPr lang="zh-CN" altLang="en-US" sz="60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叶根友特色简体升级版" pitchFamily="2" charset="-122"/>
              <a:ea typeface="叶根友特色简体升级版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21733" y="1994114"/>
            <a:ext cx="6346100" cy="230832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rgbClr val="234F77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进入战时状态，</a:t>
            </a:r>
            <a:endParaRPr lang="en-US" altLang="zh-CN" sz="4800" b="1" dirty="0" smtClean="0">
              <a:solidFill>
                <a:srgbClr val="234F77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rgbClr val="234F77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一切以防控工作为中心！</a:t>
            </a:r>
            <a:endParaRPr lang="zh-CN" altLang="en-US" sz="4800" b="1" dirty="0">
              <a:solidFill>
                <a:srgbClr val="234F77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0" y="2284413"/>
            <a:ext cx="3916907" cy="2289175"/>
          </a:xfrm>
          <a:prstGeom prst="rect">
            <a:avLst/>
          </a:prstGeom>
          <a:solidFill>
            <a:srgbClr val="667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900" strike="noStrike" noProof="1">
              <a:latin typeface="三极准柔宋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917334" y="2260292"/>
            <a:ext cx="0" cy="226060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 rot="16200000">
            <a:off x="2041149" y="2623960"/>
            <a:ext cx="1107996" cy="15160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 fontAlgn="auto"/>
            <a:r>
              <a:rPr lang="zh-CN" altLang="en-US" sz="6000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叶根友特色简体升级版" pitchFamily="2" charset="-122"/>
                <a:ea typeface="叶根友特色简体升级版" pitchFamily="2" charset="-122"/>
              </a:rPr>
              <a:t>贰</a:t>
            </a:r>
            <a:endParaRPr lang="zh-CN" altLang="en-US" sz="60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叶根友特色简体升级版" pitchFamily="2" charset="-122"/>
              <a:ea typeface="叶根友特色简体升级版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30665" y="2717445"/>
            <a:ext cx="696024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rgbClr val="234F77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战时状态的具体工作推进</a:t>
            </a:r>
            <a:endParaRPr lang="zh-CN" altLang="en-US" sz="4800" b="1" dirty="0">
              <a:solidFill>
                <a:srgbClr val="234F77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4460" y="177421"/>
            <a:ext cx="5784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迅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速激活指挥体系</a:t>
            </a:r>
            <a:endParaRPr lang="zh-CN" altLang="en-US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23833" y="1351129"/>
            <a:ext cx="100720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noProof="1" smtClean="0">
                <a:latin typeface="微软雅黑" pitchFamily="34" charset="-122"/>
                <a:ea typeface="微软雅黑" pitchFamily="34" charset="-122"/>
              </a:rPr>
              <a:t>疫情防控领导小组</a:t>
            </a:r>
            <a:endParaRPr lang="en-US" altLang="zh-CN" sz="54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组</a:t>
            </a: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长：李忠顺</a:t>
            </a:r>
            <a:endParaRPr lang="en-US" altLang="zh-CN" sz="44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副</a:t>
            </a: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组</a:t>
            </a: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长：周剑飞、何晓燕、钱丽娟</a:t>
            </a:r>
            <a:endParaRPr lang="en-US" altLang="zh-CN" sz="44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组</a:t>
            </a: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员：中层干部、级部主任、教研组长</a:t>
            </a:r>
            <a:endParaRPr lang="zh-CN" altLang="en-US" sz="4400" noProof="1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1487606" y="0"/>
            <a:ext cx="412162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000" b="1" noProof="1" smtClean="0">
                <a:solidFill>
                  <a:schemeClr val="bg1"/>
                </a:solidFill>
                <a:sym typeface="+mn-ea"/>
              </a:rPr>
              <a:t>组建五大行动组</a:t>
            </a:r>
            <a:r>
              <a:rPr lang="zh-CN" altLang="en-US" sz="3600" b="1" noProof="1" smtClean="0">
                <a:solidFill>
                  <a:schemeClr val="bg1"/>
                </a:solidFill>
                <a:sym typeface="+mn-ea"/>
              </a:rPr>
              <a:t> </a:t>
            </a:r>
            <a:endParaRPr lang="zh-CN" altLang="en-US" sz="3600" b="1" noProof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25673" y="773416"/>
            <a:ext cx="6096000" cy="52014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各组负责人</a:t>
            </a:r>
            <a:endParaRPr lang="en-US" altLang="zh-CN" sz="44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noProof="1" smtClean="0">
                <a:latin typeface="微软雅黑" pitchFamily="34" charset="-122"/>
                <a:ea typeface="微软雅黑" pitchFamily="34" charset="-122"/>
              </a:rPr>
              <a:t>信息摸排组：钱</a:t>
            </a:r>
            <a:r>
              <a:rPr lang="zh-CN" altLang="en-US" sz="3200" noProof="1" smtClean="0">
                <a:latin typeface="微软雅黑" pitchFamily="34" charset="-122"/>
                <a:ea typeface="微软雅黑" pitchFamily="34" charset="-122"/>
              </a:rPr>
              <a:t>丽</a:t>
            </a:r>
            <a:r>
              <a:rPr lang="zh-CN" altLang="en-US" sz="3200" noProof="1" smtClean="0">
                <a:latin typeface="微软雅黑" pitchFamily="34" charset="-122"/>
                <a:ea typeface="微软雅黑" pitchFamily="34" charset="-122"/>
              </a:rPr>
              <a:t>娟</a:t>
            </a:r>
            <a:endParaRPr lang="en-US" altLang="zh-CN" sz="32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noProof="1" smtClean="0">
                <a:latin typeface="微软雅黑" pitchFamily="34" charset="-122"/>
                <a:ea typeface="微软雅黑" pitchFamily="34" charset="-122"/>
              </a:rPr>
              <a:t>线</a:t>
            </a:r>
            <a:r>
              <a:rPr lang="zh-CN" altLang="en-US" sz="3200" noProof="1" smtClean="0">
                <a:latin typeface="微软雅黑" pitchFamily="34" charset="-122"/>
                <a:ea typeface="微软雅黑" pitchFamily="34" charset="-122"/>
              </a:rPr>
              <a:t>上教学组：何晓燕</a:t>
            </a:r>
          </a:p>
          <a:p>
            <a:pPr>
              <a:lnSpc>
                <a:spcPct val="150000"/>
              </a:lnSpc>
            </a:pPr>
            <a:r>
              <a:rPr lang="zh-CN" altLang="en-US" sz="3200" noProof="1" smtClean="0">
                <a:latin typeface="微软雅黑" pitchFamily="34" charset="-122"/>
                <a:ea typeface="微软雅黑" pitchFamily="34" charset="-122"/>
              </a:rPr>
              <a:t>心</a:t>
            </a:r>
            <a:r>
              <a:rPr lang="zh-CN" altLang="en-US" sz="3200" noProof="1" smtClean="0">
                <a:latin typeface="微软雅黑" pitchFamily="34" charset="-122"/>
                <a:ea typeface="微软雅黑" pitchFamily="34" charset="-122"/>
              </a:rPr>
              <a:t>理教育组：苏亚刚</a:t>
            </a:r>
            <a:endParaRPr lang="en-US" altLang="zh-CN" sz="32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noProof="1" smtClean="0">
                <a:latin typeface="微软雅黑" pitchFamily="34" charset="-122"/>
                <a:ea typeface="微软雅黑" pitchFamily="34" charset="-122"/>
              </a:rPr>
              <a:t>后</a:t>
            </a:r>
            <a:r>
              <a:rPr lang="zh-CN" altLang="en-US" sz="3200" noProof="1" smtClean="0">
                <a:latin typeface="微软雅黑" pitchFamily="34" charset="-122"/>
                <a:ea typeface="微软雅黑" pitchFamily="34" charset="-122"/>
              </a:rPr>
              <a:t>勤保障组：蔡    峰</a:t>
            </a:r>
            <a:endParaRPr lang="en-US" altLang="zh-CN" sz="32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noProof="1" smtClean="0">
                <a:latin typeface="微软雅黑" pitchFamily="34" charset="-122"/>
                <a:ea typeface="微软雅黑" pitchFamily="34" charset="-122"/>
              </a:rPr>
              <a:t>巡查督导组：周剑飞</a:t>
            </a:r>
            <a:endParaRPr lang="en-US" altLang="zh-CN" sz="32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3200" noProof="1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  <p:bldLst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379260" y="773416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有</a:t>
            </a: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计</a:t>
            </a: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划  无布置</a:t>
            </a:r>
            <a:endParaRPr lang="en-US" altLang="zh-CN" sz="44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有布置  无执行</a:t>
            </a:r>
            <a:endParaRPr lang="en-US" altLang="zh-CN" sz="44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有执行  无检查</a:t>
            </a:r>
            <a:endParaRPr lang="en-US" altLang="zh-CN" sz="44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有检查  无反馈</a:t>
            </a:r>
            <a:endParaRPr lang="en-US" altLang="zh-CN" sz="44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noProof="1" smtClean="0">
                <a:latin typeface="微软雅黑" pitchFamily="34" charset="-122"/>
                <a:ea typeface="微软雅黑" pitchFamily="34" charset="-122"/>
              </a:rPr>
              <a:t>有反馈  无整改</a:t>
            </a:r>
            <a:endParaRPr lang="zh-CN" altLang="en-US" sz="4400" noProof="1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78956" y="0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noProof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杜绝</a:t>
            </a:r>
            <a:r>
              <a:rPr lang="zh-CN" altLang="en-US" sz="4400" noProof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en-US" sz="4400" noProof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zh-CN" altLang="en-US" sz="4400" noProof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无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1349472" y="791307"/>
            <a:ext cx="954341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28600" algn="ctr"/>
            <a:r>
              <a:rPr lang="en-US" altLang="zh-CN" sz="32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 </a:t>
            </a:r>
            <a:r>
              <a:rPr lang="en-US" altLang="zh-CN" sz="32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 </a:t>
            </a:r>
            <a:endParaRPr lang="zh-CN" altLang="en-US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411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2</a:t>
            </a:r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召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开会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议，落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实工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作要求</a:t>
            </a:r>
            <a:endParaRPr lang="zh-CN" altLang="en-US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9368" y="1542197"/>
            <a:ext cx="100720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800" noProof="1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noProof="1" smtClean="0">
                <a:latin typeface="微软雅黑" pitchFamily="34" charset="-122"/>
                <a:ea typeface="微软雅黑" pitchFamily="34" charset="-122"/>
              </a:rPr>
              <a:t>各行动组</a:t>
            </a:r>
            <a:r>
              <a:rPr lang="zh-CN" altLang="zh-CN" sz="2800" noProof="1" smtClean="0">
                <a:latin typeface="微软雅黑" pitchFamily="34" charset="-122"/>
                <a:ea typeface="微软雅黑" pitchFamily="34" charset="-122"/>
              </a:rPr>
              <a:t>通过</a:t>
            </a:r>
            <a:r>
              <a:rPr lang="zh-CN" altLang="en-US" sz="2800" noProof="1" smtClean="0">
                <a:latin typeface="微软雅黑" pitchFamily="34" charset="-122"/>
                <a:ea typeface="微软雅黑" pitchFamily="34" charset="-122"/>
              </a:rPr>
              <a:t>线上</a:t>
            </a:r>
            <a:r>
              <a:rPr lang="zh-CN" altLang="zh-CN" sz="2800" noProof="1" smtClean="0">
                <a:latin typeface="微软雅黑" pitchFamily="34" charset="-122"/>
                <a:ea typeface="微软雅黑" pitchFamily="34" charset="-122"/>
              </a:rPr>
              <a:t>会议落实各条线相关重点工作任务</a:t>
            </a:r>
            <a:r>
              <a:rPr lang="zh-CN" altLang="en-US" sz="2800" noProof="1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2800" noProof="1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070" y="0"/>
            <a:ext cx="6183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校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园实行封闭管</a:t>
            </a:r>
            <a:r>
              <a:rPr lang="zh-CN" altLang="zh-CN" sz="4000" dirty="0" smtClean="0">
                <a:latin typeface="微软雅黑" pitchFamily="34" charset="-122"/>
                <a:ea typeface="微软雅黑" pitchFamily="34" charset="-122"/>
              </a:rPr>
              <a:t>理</a:t>
            </a:r>
            <a:endParaRPr lang="zh-CN" altLang="en-US" sz="4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9242" y="1828798"/>
            <a:ext cx="1007204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noProof="1" smtClean="0"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en-US" altLang="zh-CN" sz="4400" noProof="1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4400" noProof="1" smtClean="0">
                <a:latin typeface="微软雅黑" pitchFamily="34" charset="-122"/>
                <a:ea typeface="微软雅黑" pitchFamily="34" charset="-122"/>
              </a:rPr>
              <a:t>无关人员一律不得进校，有关人员进校要取得值班领导同意，按六个步骤查验扫码登记。</a:t>
            </a:r>
            <a:endParaRPr lang="zh-CN" altLang="en-US" sz="4400" noProof="1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1176</Words>
  <Application>Microsoft Office PowerPoint</Application>
  <PresentationFormat>自定义</PresentationFormat>
  <Paragraphs>125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Calibri</vt:lpstr>
      <vt:lpstr>楷体</vt:lpstr>
      <vt:lpstr>微软雅黑</vt:lpstr>
      <vt:lpstr>方正硬笔楷书简体</vt:lpstr>
      <vt:lpstr>三极准柔宋</vt:lpstr>
      <vt:lpstr>方正清刻本悦宋简体</vt:lpstr>
      <vt:lpstr>等线</vt:lpstr>
      <vt:lpstr>叶根友特色简体升级版</vt:lpstr>
      <vt:lpstr>楷体_GB2312</vt:lpstr>
      <vt:lpstr>Calibri Light</vt:lpstr>
      <vt:lpstr>等线 Light</vt:lpstr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汤 华锋</dc:creator>
  <cp:lastModifiedBy>freeuser</cp:lastModifiedBy>
  <cp:revision>342</cp:revision>
  <dcterms:created xsi:type="dcterms:W3CDTF">2019-11-17T08:00:00Z</dcterms:created>
  <dcterms:modified xsi:type="dcterms:W3CDTF">2022-03-13T16:42:50Z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KSOSaveFontToCloudKey">
    <vt:lpwstr>221948_embed</vt:lpwstr>
  </property>
  <property fmtid="{D5CDD505-2E9C-101B-9397-08002B2CF9AE}" pid="4" name="ICV">
    <vt:lpwstr>87F2B22A2E5B4A06B9B6236080DB92BC</vt:lpwstr>
  </property>
</Properties>
</file>