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902" r:id="rId2"/>
    <p:sldId id="502" r:id="rId3"/>
    <p:sldId id="448" r:id="rId4"/>
    <p:sldId id="504" r:id="rId5"/>
    <p:sldId id="903" r:id="rId6"/>
    <p:sldId id="256" r:id="rId7"/>
    <p:sldId id="905" r:id="rId8"/>
    <p:sldId id="904" r:id="rId9"/>
    <p:sldId id="907" r:id="rId10"/>
    <p:sldId id="906" r:id="rId11"/>
    <p:sldId id="31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BDC0B-A63D-4A9C-9BDF-8C0541427112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E2295-A2D9-49CC-9FA0-C64736815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8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>
            <a:extLst>
              <a:ext uri="{FF2B5EF4-FFF2-40B4-BE49-F238E27FC236}">
                <a16:creationId xmlns:a16="http://schemas.microsoft.com/office/drawing/2014/main" id="{C1B40DD9-3D65-08D4-C037-9C3C7516B4BD}"/>
              </a:ext>
            </a:extLst>
          </p:cNvPr>
          <p:cNvSpPr>
            <a:spLocks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4098" name="文本占位符 2">
            <a:extLst>
              <a:ext uri="{FF2B5EF4-FFF2-40B4-BE49-F238E27FC236}">
                <a16:creationId xmlns:a16="http://schemas.microsoft.com/office/drawing/2014/main" id="{FA40183D-5892-57FA-3493-BC6C04A356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099" name="灯片编号占位符 3">
            <a:extLst>
              <a:ext uri="{FF2B5EF4-FFF2-40B4-BE49-F238E27FC236}">
                <a16:creationId xmlns:a16="http://schemas.microsoft.com/office/drawing/2014/main" id="{93D46D2A-6572-91B4-858D-4EBEBB73D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E260C0-26A1-4756-B650-019B41413276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CC22CA49-BE2D-FA37-C056-59C5E3B94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3E5617-1A0C-4873-922F-E8734269DFF3}" type="slidenum">
              <a:rPr lang="en-US" altLang="zh-CN">
                <a:latin typeface="Arial" panose="020B0604020202020204" pitchFamily="34" charset="0"/>
              </a:rPr>
              <a:pPr/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291A38B-EE70-9AC3-20BE-0611341A988E}"/>
              </a:ext>
            </a:extLst>
          </p:cNvPr>
          <p:cNvSpPr>
            <a:spLocks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CEE0F20-B1FC-519F-F7AB-0BF1049663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>
            <a:extLst>
              <a:ext uri="{FF2B5EF4-FFF2-40B4-BE49-F238E27FC236}">
                <a16:creationId xmlns:a16="http://schemas.microsoft.com/office/drawing/2014/main" id="{EBE015EC-AB5D-2451-2647-D4360C3972B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>
            <a:extLst>
              <a:ext uri="{FF2B5EF4-FFF2-40B4-BE49-F238E27FC236}">
                <a16:creationId xmlns:a16="http://schemas.microsoft.com/office/drawing/2014/main" id="{CEFBF290-0A1D-E1ED-0365-85E06D74B3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>
            <a:extLst>
              <a:ext uri="{FF2B5EF4-FFF2-40B4-BE49-F238E27FC236}">
                <a16:creationId xmlns:a16="http://schemas.microsoft.com/office/drawing/2014/main" id="{2D62A6C5-2FF6-621D-B8B1-98B6C7388D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D3F3D1-F83D-468A-AE1C-60E05D532698}" type="slidenum">
              <a:rPr lang="zh-CN" altLang="en-US" sz="1200">
                <a:latin typeface="Calibri" panose="020F0502020204030204" pitchFamily="34" charset="0"/>
                <a:ea typeface="微软雅黑" panose="020B0503020204020204" pitchFamily="34" charset="-122"/>
              </a:rPr>
              <a:pPr algn="r"/>
              <a:t>3</a:t>
            </a:fld>
            <a:endParaRPr lang="zh-CN" altLang="en-US" sz="1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>
            <a:extLst>
              <a:ext uri="{FF2B5EF4-FFF2-40B4-BE49-F238E27FC236}">
                <a16:creationId xmlns:a16="http://schemas.microsoft.com/office/drawing/2014/main" id="{EBE015EC-AB5D-2451-2647-D4360C3972B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>
            <a:extLst>
              <a:ext uri="{FF2B5EF4-FFF2-40B4-BE49-F238E27FC236}">
                <a16:creationId xmlns:a16="http://schemas.microsoft.com/office/drawing/2014/main" id="{CEFBF290-0A1D-E1ED-0365-85E06D74B3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>
            <a:extLst>
              <a:ext uri="{FF2B5EF4-FFF2-40B4-BE49-F238E27FC236}">
                <a16:creationId xmlns:a16="http://schemas.microsoft.com/office/drawing/2014/main" id="{2D62A6C5-2FF6-621D-B8B1-98B6C7388D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D3F3D1-F83D-468A-AE1C-60E05D532698}" type="slidenum">
              <a:rPr lang="zh-CN" altLang="en-US" sz="1200">
                <a:latin typeface="Calibri" panose="020F0502020204030204" pitchFamily="34" charset="0"/>
                <a:ea typeface="微软雅黑" panose="020B0503020204020204" pitchFamily="34" charset="-122"/>
              </a:rPr>
              <a:pPr algn="r"/>
              <a:t>5</a:t>
            </a:fld>
            <a:endParaRPr lang="zh-CN" altLang="en-US" sz="1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2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>
            <a:extLst>
              <a:ext uri="{FF2B5EF4-FFF2-40B4-BE49-F238E27FC236}">
                <a16:creationId xmlns:a16="http://schemas.microsoft.com/office/drawing/2014/main" id="{EBE015EC-AB5D-2451-2647-D4360C3972B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>
            <a:extLst>
              <a:ext uri="{FF2B5EF4-FFF2-40B4-BE49-F238E27FC236}">
                <a16:creationId xmlns:a16="http://schemas.microsoft.com/office/drawing/2014/main" id="{CEFBF290-0A1D-E1ED-0365-85E06D74B3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>
            <a:extLst>
              <a:ext uri="{FF2B5EF4-FFF2-40B4-BE49-F238E27FC236}">
                <a16:creationId xmlns:a16="http://schemas.microsoft.com/office/drawing/2014/main" id="{2D62A6C5-2FF6-621D-B8B1-98B6C7388D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D3F3D1-F83D-468A-AE1C-60E05D532698}" type="slidenum">
              <a:rPr lang="zh-CN" altLang="en-US" sz="1200">
                <a:latin typeface="Calibri" panose="020F0502020204030204" pitchFamily="34" charset="0"/>
                <a:ea typeface="微软雅黑" panose="020B0503020204020204" pitchFamily="34" charset="-122"/>
              </a:rPr>
              <a:pPr algn="r"/>
              <a:t>7</a:t>
            </a:fld>
            <a:endParaRPr lang="zh-CN" altLang="en-US" sz="1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2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>
            <a:extLst>
              <a:ext uri="{FF2B5EF4-FFF2-40B4-BE49-F238E27FC236}">
                <a16:creationId xmlns:a16="http://schemas.microsoft.com/office/drawing/2014/main" id="{EBE015EC-AB5D-2451-2647-D4360C3972B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>
            <a:extLst>
              <a:ext uri="{FF2B5EF4-FFF2-40B4-BE49-F238E27FC236}">
                <a16:creationId xmlns:a16="http://schemas.microsoft.com/office/drawing/2014/main" id="{CEFBF290-0A1D-E1ED-0365-85E06D74B3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5" name="灯片编号占位符 3">
            <a:extLst>
              <a:ext uri="{FF2B5EF4-FFF2-40B4-BE49-F238E27FC236}">
                <a16:creationId xmlns:a16="http://schemas.microsoft.com/office/drawing/2014/main" id="{2D62A6C5-2FF6-621D-B8B1-98B6C7388D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ED3F3D1-F83D-468A-AE1C-60E05D532698}" type="slidenum">
              <a:rPr lang="zh-CN" altLang="en-US" sz="1200">
                <a:latin typeface="Calibri" panose="020F0502020204030204" pitchFamily="34" charset="0"/>
                <a:ea typeface="微软雅黑" panose="020B0503020204020204" pitchFamily="34" charset="-122"/>
              </a:rPr>
              <a:pPr algn="r"/>
              <a:t>9</a:t>
            </a:fld>
            <a:endParaRPr lang="zh-CN" altLang="en-US" sz="12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63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165A1BDA-C84C-D8C7-93C3-E4D1963610F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70B78E9E-C68C-22B1-1922-8989102A25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405D240C-2D99-DC98-96F2-9A264A277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DE1ADB4-A115-420E-9580-0BFF7B55D4F5}" type="slidenum">
              <a:rPr lang="zh-CN" altLang="en-US">
                <a:latin typeface="Calibri" panose="020F0502020204030204" pitchFamily="34" charset="0"/>
                <a:ea typeface="微软雅黑" panose="020B0503020204020204" pitchFamily="34" charset="-122"/>
              </a:rPr>
              <a:pPr/>
              <a:t>11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B183DC-0503-3859-7B78-B8688E13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8D79C3-B822-7638-0653-D33186F8F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63483-603B-6EFD-6BE3-54321EA6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352ACF-AB4E-E2E5-884A-75FE5C33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7C6B0B-E40D-D1E9-48EF-9C9B064B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79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9A15B-DCC8-5831-BA07-34DC19BC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9A237-0414-205B-096D-3CC420877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2AA39-54C2-64C1-A9B5-506FAABB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6365BE-E450-FF45-3B45-BF62D441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28FC09-BD35-8AB6-2BBA-D630D1B0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9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DA7349-0CB8-8D77-E323-F60800FA6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F1522A-5FD9-C804-0944-3D414CC5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99944-BAF5-B1DC-E223-09979D77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D720-EE5C-3FB8-252D-6B89A078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B671F0-009C-AEA9-111C-8E9636E4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CD0E3-5FE2-C18D-4794-DDAFC4E4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BB5439-32D9-3D8B-CFBD-C412C9182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74050-B26B-8341-A43B-BFD7EC80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4FDC3-F0A1-D1E7-723A-7C5820EE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034CE9-AE8E-45DF-5CB8-C264E89B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8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632FF-797E-835D-8862-6EC93D8B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707F5F-9191-222B-773C-825F9ED2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C1B4F0-E1BA-04A5-C31C-A576478A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2AE05C-7500-1F6B-040B-2E30022F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227C8-1AE6-0876-E73A-1D9D8A6A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46508-45B5-F091-BDD6-161222C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5575E-2FB5-4A01-3C3B-A66A4139E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CDC74E-595D-75B6-8B8D-AEA6FB370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5325D6-76F8-AC68-6C01-A6B45730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5C2333-125B-6E8B-4081-EEC3CDB5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285BFF-6B2D-608D-BE26-CD369761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98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559A3-6A6A-BA42-A546-858E7A57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E9FB7C-92F1-0EB3-A4B4-E3CFE24D7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E4E8A9-1C5B-CB9C-0C1F-EC53195D5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9778E9-D97B-2371-AAC9-B3A3727C1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CE0427-A242-1B59-1FB6-7FB0C6500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2EECC8-9D70-5A71-E295-BD219C57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6C538C-0579-9BF6-0CF8-B827753D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A210F0-46BB-CE07-D1E6-BD243E56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2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92207-CD47-8772-C17C-1DE38F45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CDD6FF-8F17-147E-06C8-B9AF23E6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91FCCA-7A7B-08D3-6924-42B624AC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12A126-9891-13E1-6895-3E398670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83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8509C3-EE57-58DA-6CF0-756BACC5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29C6A2-3E4E-35B4-438F-FD1E952B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6906E5-5D7A-76EE-4DC2-95F8C72C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6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C266B-6A3C-4D5F-096B-EA268F2A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208C12-C64F-CF5D-68E7-05C67707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B8A4B-1A14-FC78-340F-12E6A61B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E2CD62-47E3-F28B-CA2E-B234970C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E57DFB-7E00-A538-8E07-8EFE74AF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43C8AA-F4B1-3133-5BEC-B296F7EE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14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97807D-46AA-EE3E-E1EE-7A43586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9D3400-94E0-E3E0-A189-E927384DB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BBD88D-B450-76A8-A37A-F252E530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DCCD96-AC50-817E-F5BA-FC0CEAE5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3B57A-C89D-FF25-D38D-8E05346B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B2B912-FFF6-FF13-A760-96806747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6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4B9127-3D1D-6F49-512E-67226CAB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99756-4C48-DD4C-09AE-A881C9B6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76B3BF-B739-AD75-B5AC-369B148D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0803-7527-481E-A7E9-01094C8EDAB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D98581-A1B2-7514-77A0-CB14EF22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55166-8AC8-D04C-8D2F-EE133BFB0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8985-2B35-409B-93AE-74EC732AA5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21D7C-D0EE-FCE2-D25A-EEC80A54D5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056AE5-8D0D-400C-8E00-B2CF413B45B9}" type="datetimeFigureOut">
              <a:rPr lang="zh-CN" altLang="en-US"/>
              <a:pPr>
                <a:defRPr/>
              </a:pPr>
              <a:t>2022/6/7</a:t>
            </a:fld>
            <a:endParaRPr lang="zh-CN" altLang="en-US"/>
          </a:p>
        </p:txBody>
      </p:sp>
      <p:pic>
        <p:nvPicPr>
          <p:cNvPr id="3074" name="图片 4" descr="QQ图片20201104135604">
            <a:extLst>
              <a:ext uri="{FF2B5EF4-FFF2-40B4-BE49-F238E27FC236}">
                <a16:creationId xmlns:a16="http://schemas.microsoft.com/office/drawing/2014/main" id="{98E28902-1727-2289-25A6-D92B879E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9" y="-10584"/>
            <a:ext cx="12280900" cy="68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15B05AD-4A6D-6479-C75F-59674CA3F0D8}"/>
              </a:ext>
            </a:extLst>
          </p:cNvPr>
          <p:cNvSpPr txBox="1"/>
          <p:nvPr/>
        </p:nvSpPr>
        <p:spPr>
          <a:xfrm>
            <a:off x="1963119" y="2484514"/>
            <a:ext cx="88443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7" dirty="0">
                <a:solidFill>
                  <a:srgbClr val="FF0000"/>
                </a:solidFill>
              </a:rPr>
              <a:t>几何画板在初中数学中的实践研究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45960E-318D-E4EA-F645-517376C03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 数形结合，通俗易懂。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 方便标记，更加直观。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 作图快捷，标准完美。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 动画展示，分散难点。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 随意加页，便于保存。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 可以回放，方便复习。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AE598B-A1BB-B5BD-A3DF-FCE926BF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0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829BF55-F2A4-5CFA-1970-3E153E121CA7}"/>
              </a:ext>
            </a:extLst>
          </p:cNvPr>
          <p:cNvGrpSpPr>
            <a:grpSpLocks/>
          </p:cNvGrpSpPr>
          <p:nvPr/>
        </p:nvGrpSpPr>
        <p:grpSpPr bwMode="auto">
          <a:xfrm>
            <a:off x="5353897" y="24387"/>
            <a:ext cx="6827520" cy="6827520"/>
            <a:chOff x="806646" y="2454677"/>
            <a:chExt cx="1650622" cy="1650111"/>
          </a:xfrm>
        </p:grpSpPr>
        <p:pic>
          <p:nvPicPr>
            <p:cNvPr id="82976" name="组合 4">
              <a:extLst>
                <a:ext uri="{FF2B5EF4-FFF2-40B4-BE49-F238E27FC236}">
                  <a16:creationId xmlns:a16="http://schemas.microsoft.com/office/drawing/2014/main" id="{8070A393-BE50-54EA-68DB-AA0CF9965F5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46" y="2454677"/>
              <a:ext cx="1650622" cy="165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77" name="TextBox 5">
              <a:extLst>
                <a:ext uri="{FF2B5EF4-FFF2-40B4-BE49-F238E27FC236}">
                  <a16:creationId xmlns:a16="http://schemas.microsoft.com/office/drawing/2014/main" id="{BC7C17E3-A955-D908-FABC-07333817D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064" y="2795992"/>
              <a:ext cx="44661" cy="26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6400">
                <a:latin typeface="Watford DB"/>
                <a:ea typeface="造字工房劲黑（非商用）常规体"/>
                <a:cs typeface="造字工房劲黑（非商用）常规体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F12EECA-67EB-8AA4-F8FC-07EB3E410215}"/>
              </a:ext>
            </a:extLst>
          </p:cNvPr>
          <p:cNvCxnSpPr/>
          <p:nvPr/>
        </p:nvCxnSpPr>
        <p:spPr>
          <a:xfrm>
            <a:off x="6946901" y="2976033"/>
            <a:ext cx="4085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2971C11-8717-679F-8EFE-FF6EA39D63D3}"/>
              </a:ext>
            </a:extLst>
          </p:cNvPr>
          <p:cNvCxnSpPr/>
          <p:nvPr/>
        </p:nvCxnSpPr>
        <p:spPr>
          <a:xfrm>
            <a:off x="6934201" y="3191933"/>
            <a:ext cx="4085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0" name="TextBox 17">
            <a:extLst>
              <a:ext uri="{FF2B5EF4-FFF2-40B4-BE49-F238E27FC236}">
                <a16:creationId xmlns:a16="http://schemas.microsoft.com/office/drawing/2014/main" id="{EFD705AF-E8F1-A615-2FCB-728C13BE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1" y="1657351"/>
            <a:ext cx="3877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163A5A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奔牛初级中学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D8AC4-9DB8-63C4-35FB-BFF3E91437DE}"/>
              </a:ext>
            </a:extLst>
          </p:cNvPr>
          <p:cNvSpPr/>
          <p:nvPr/>
        </p:nvSpPr>
        <p:spPr>
          <a:xfrm>
            <a:off x="6430434" y="4997451"/>
            <a:ext cx="666751" cy="6667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EDC14E9-00F7-76B5-A19B-8906C4835965}"/>
              </a:ext>
            </a:extLst>
          </p:cNvPr>
          <p:cNvSpPr/>
          <p:nvPr/>
        </p:nvSpPr>
        <p:spPr>
          <a:xfrm>
            <a:off x="7952318" y="5295900"/>
            <a:ext cx="368300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CAE9A33-6417-5C0C-3CF9-3ED8230D43EE}"/>
              </a:ext>
            </a:extLst>
          </p:cNvPr>
          <p:cNvSpPr/>
          <p:nvPr/>
        </p:nvSpPr>
        <p:spPr>
          <a:xfrm>
            <a:off x="3733800" y="5295900"/>
            <a:ext cx="366184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EC2CB5A-F2D0-A55D-1583-4C8EF76F80A8}"/>
              </a:ext>
            </a:extLst>
          </p:cNvPr>
          <p:cNvSpPr/>
          <p:nvPr/>
        </p:nvSpPr>
        <p:spPr>
          <a:xfrm>
            <a:off x="3337984" y="5454652"/>
            <a:ext cx="184149" cy="1820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B19BA42-436F-E953-759D-09E73F37941E}"/>
              </a:ext>
            </a:extLst>
          </p:cNvPr>
          <p:cNvSpPr/>
          <p:nvPr/>
        </p:nvSpPr>
        <p:spPr>
          <a:xfrm>
            <a:off x="8564033" y="5302251"/>
            <a:ext cx="366184" cy="36618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3F2AF15-01E6-10C7-C8E3-262C99536004}"/>
              </a:ext>
            </a:extLst>
          </p:cNvPr>
          <p:cNvSpPr/>
          <p:nvPr/>
        </p:nvSpPr>
        <p:spPr>
          <a:xfrm>
            <a:off x="4413251" y="5291667"/>
            <a:ext cx="184149" cy="184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AB5A51C-40BA-FD2B-9010-49F48D4AC6E4}"/>
              </a:ext>
            </a:extLst>
          </p:cNvPr>
          <p:cNvSpPr/>
          <p:nvPr/>
        </p:nvSpPr>
        <p:spPr>
          <a:xfrm>
            <a:off x="9067801" y="5467351"/>
            <a:ext cx="184151" cy="1841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B29AD1E-AF76-FB95-C7AA-830C7F656700}"/>
              </a:ext>
            </a:extLst>
          </p:cNvPr>
          <p:cNvSpPr/>
          <p:nvPr/>
        </p:nvSpPr>
        <p:spPr>
          <a:xfrm>
            <a:off x="5463118" y="5338234"/>
            <a:ext cx="334433" cy="3344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F597EAD-A849-E6D5-9DCB-C5B1F08D9CB8}"/>
              </a:ext>
            </a:extLst>
          </p:cNvPr>
          <p:cNvSpPr/>
          <p:nvPr/>
        </p:nvSpPr>
        <p:spPr>
          <a:xfrm>
            <a:off x="9298518" y="5293785"/>
            <a:ext cx="368300" cy="36618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D6B1011-D13A-E506-7A65-998128ACC935}"/>
              </a:ext>
            </a:extLst>
          </p:cNvPr>
          <p:cNvSpPr/>
          <p:nvPr/>
        </p:nvSpPr>
        <p:spPr>
          <a:xfrm>
            <a:off x="5865285" y="5304367"/>
            <a:ext cx="366183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3664FD7-2BDA-38DC-8CB3-E6C952735FB3}"/>
              </a:ext>
            </a:extLst>
          </p:cNvPr>
          <p:cNvSpPr/>
          <p:nvPr/>
        </p:nvSpPr>
        <p:spPr>
          <a:xfrm>
            <a:off x="10143067" y="5369984"/>
            <a:ext cx="184151" cy="1841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BE5FE47-AB90-BE81-4CA7-2D8F35CBDF53}"/>
              </a:ext>
            </a:extLst>
          </p:cNvPr>
          <p:cNvSpPr/>
          <p:nvPr/>
        </p:nvSpPr>
        <p:spPr>
          <a:xfrm>
            <a:off x="8197851" y="5050367"/>
            <a:ext cx="366183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11FCFB0-022C-2569-54D7-A18AE795A5FA}"/>
              </a:ext>
            </a:extLst>
          </p:cNvPr>
          <p:cNvSpPr/>
          <p:nvPr/>
        </p:nvSpPr>
        <p:spPr>
          <a:xfrm>
            <a:off x="3090334" y="5467351"/>
            <a:ext cx="184151" cy="1841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5EDAC64-6120-A2FE-21DD-CC41233F66BD}"/>
              </a:ext>
            </a:extLst>
          </p:cNvPr>
          <p:cNvSpPr/>
          <p:nvPr/>
        </p:nvSpPr>
        <p:spPr>
          <a:xfrm>
            <a:off x="6339418" y="5099051"/>
            <a:ext cx="182033" cy="1841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2B99CC2-7DFA-D46C-F885-402C1CE5FD45}"/>
              </a:ext>
            </a:extLst>
          </p:cNvPr>
          <p:cNvSpPr/>
          <p:nvPr/>
        </p:nvSpPr>
        <p:spPr>
          <a:xfrm>
            <a:off x="4605867" y="5221817"/>
            <a:ext cx="427567" cy="42968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BF6A396-E7C2-BEE4-3D6E-D86A666094C3}"/>
              </a:ext>
            </a:extLst>
          </p:cNvPr>
          <p:cNvSpPr/>
          <p:nvPr/>
        </p:nvSpPr>
        <p:spPr>
          <a:xfrm>
            <a:off x="7097185" y="5291667"/>
            <a:ext cx="368300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7E992AF-C544-548F-D30F-13EA0EE1C3C2}"/>
              </a:ext>
            </a:extLst>
          </p:cNvPr>
          <p:cNvSpPr/>
          <p:nvPr/>
        </p:nvSpPr>
        <p:spPr>
          <a:xfrm>
            <a:off x="1938867" y="5295900"/>
            <a:ext cx="366184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308C7E4C-947C-2CB4-0BB6-6AF34A98100F}"/>
              </a:ext>
            </a:extLst>
          </p:cNvPr>
          <p:cNvSpPr/>
          <p:nvPr/>
        </p:nvSpPr>
        <p:spPr>
          <a:xfrm>
            <a:off x="1559985" y="5471585"/>
            <a:ext cx="182033" cy="1820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8A4D1B5-EFE0-8C07-5CBE-C5B80D791047}"/>
              </a:ext>
            </a:extLst>
          </p:cNvPr>
          <p:cNvSpPr/>
          <p:nvPr/>
        </p:nvSpPr>
        <p:spPr>
          <a:xfrm>
            <a:off x="4025900" y="5052485"/>
            <a:ext cx="366184" cy="36618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B335AA7-5F0D-74D5-18E6-2C3A315FD421}"/>
              </a:ext>
            </a:extLst>
          </p:cNvPr>
          <p:cNvSpPr/>
          <p:nvPr/>
        </p:nvSpPr>
        <p:spPr>
          <a:xfrm>
            <a:off x="2584451" y="5367868"/>
            <a:ext cx="184149" cy="1820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E829838-40C1-D162-A173-D35D1FB1D81E}"/>
              </a:ext>
            </a:extLst>
          </p:cNvPr>
          <p:cNvSpPr/>
          <p:nvPr/>
        </p:nvSpPr>
        <p:spPr>
          <a:xfrm>
            <a:off x="8587318" y="5109634"/>
            <a:ext cx="184149" cy="18203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53FA5E0-1A85-D24F-628C-E09C7F92124B}"/>
              </a:ext>
            </a:extLst>
          </p:cNvPr>
          <p:cNvSpPr/>
          <p:nvPr/>
        </p:nvSpPr>
        <p:spPr>
          <a:xfrm>
            <a:off x="10638367" y="5283200"/>
            <a:ext cx="366184" cy="36618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82974" name="Rectangle 2">
            <a:extLst>
              <a:ext uri="{FF2B5EF4-FFF2-40B4-BE49-F238E27FC236}">
                <a16:creationId xmlns:a16="http://schemas.microsoft.com/office/drawing/2014/main" id="{962A8145-A377-86BD-E876-61C52405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3644901"/>
            <a:ext cx="4174067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   </a:t>
            </a:r>
            <a:r>
              <a:rPr lang="zh-CN" altLang="en-US" sz="10666" b="1">
                <a:solidFill>
                  <a:srgbClr val="0070C0"/>
                </a:solidFill>
              </a:rPr>
              <a:t>谢  谢</a:t>
            </a:r>
            <a:r>
              <a:rPr lang="en-US" altLang="zh-CN" sz="10666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4A4B8D-9D93-0A5E-B07A-0CC4455441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vert="horz" lIns="121920" tIns="60960" rIns="121920" bIns="60960" rtlCol="0" anchor="ctr"/>
          <a:lstStyle/>
          <a:p>
            <a:pPr>
              <a:defRPr/>
            </a:pPr>
            <a:fld id="{9A056AE5-8D0D-400C-8E00-B2CF413B45B9}" type="datetime1">
              <a:rPr lang="zh-CN" altLang="en-US"/>
              <a:pPr>
                <a:defRPr/>
              </a:pPr>
              <a:t>2022/6/7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B60F28F1-DB5F-D584-B8E7-592D85FD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4017" y="2745318"/>
            <a:ext cx="1354667" cy="1325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目录</a:t>
            </a:r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id="{ECEB697C-118B-1AA8-696B-69D9E8369AEB}"/>
              </a:ext>
            </a:extLst>
          </p:cNvPr>
          <p:cNvSpPr/>
          <p:nvPr/>
        </p:nvSpPr>
        <p:spPr>
          <a:xfrm>
            <a:off x="3886200" y="4853517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noProof="1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BC22D8B-C648-E778-A022-19739876498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602567" y="4277785"/>
            <a:ext cx="478367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5662132D-C93E-4B58-E172-ACBADC74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48" y="432011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B12571FE-A967-6445-6075-28894E3F5B0A}"/>
              </a:ext>
            </a:extLst>
          </p:cNvPr>
          <p:cNvSpPr/>
          <p:nvPr/>
        </p:nvSpPr>
        <p:spPr>
          <a:xfrm>
            <a:off x="3886200" y="2338917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noProof="1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06CC783-B2D5-712E-EA73-42F2C675102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602567" y="1763185"/>
            <a:ext cx="478367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26338DB5-B38A-41FC-2EBA-9B9BE112FB97}"/>
              </a:ext>
            </a:extLst>
          </p:cNvPr>
          <p:cNvSpPr txBox="1"/>
          <p:nvPr/>
        </p:nvSpPr>
        <p:spPr>
          <a:xfrm>
            <a:off x="4953001" y="1852085"/>
            <a:ext cx="162095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研究目标</a:t>
            </a:r>
            <a:endParaRPr lang="zh-CN" altLang="en-US" sz="2400" b="1" spc="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Arial" charset="0"/>
              <a:cs typeface="Kartika" pitchFamily="18" charset="0"/>
              <a:sym typeface="+mn-ea"/>
            </a:endParaRPr>
          </a:p>
        </p:txBody>
      </p:sp>
      <p:sp>
        <p:nvSpPr>
          <p:cNvPr id="5128" name="Text Box 9">
            <a:extLst>
              <a:ext uri="{FF2B5EF4-FFF2-40B4-BE49-F238E27FC236}">
                <a16:creationId xmlns:a16="http://schemas.microsoft.com/office/drawing/2014/main" id="{76797BA6-20B6-5468-CEE5-AB695BD0F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48" y="18161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CF9D013A-E2DF-CAF2-84BB-F4DF6CD7A997}"/>
              </a:ext>
            </a:extLst>
          </p:cNvPr>
          <p:cNvSpPr/>
          <p:nvPr/>
        </p:nvSpPr>
        <p:spPr>
          <a:xfrm>
            <a:off x="3886200" y="3177117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noProof="1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ADA1BE6F-A29A-6710-8868-4F6E609809B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602567" y="2601385"/>
            <a:ext cx="478367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5131" name="Text Box 12">
            <a:extLst>
              <a:ext uri="{FF2B5EF4-FFF2-40B4-BE49-F238E27FC236}">
                <a16:creationId xmlns:a16="http://schemas.microsoft.com/office/drawing/2014/main" id="{5D961330-B05C-14F5-8D39-D779854E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48" y="264371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3F899BB3-D3C6-FD1A-8A73-F1D3B42A2A47}"/>
              </a:ext>
            </a:extLst>
          </p:cNvPr>
          <p:cNvSpPr/>
          <p:nvPr/>
        </p:nvSpPr>
        <p:spPr>
          <a:xfrm>
            <a:off x="3888317" y="4015317"/>
            <a:ext cx="4798483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 noProof="1"/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90233E3A-12A3-3EBB-D17E-883AF20C5D6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602567" y="3439585"/>
            <a:ext cx="478367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5134" name="Text Box 15">
            <a:extLst>
              <a:ext uri="{FF2B5EF4-FFF2-40B4-BE49-F238E27FC236}">
                <a16:creationId xmlns:a16="http://schemas.microsoft.com/office/drawing/2014/main" id="{22F96AA4-CD82-790C-CA7D-6D85D994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48" y="348191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37" name="Text Box 18">
            <a:extLst>
              <a:ext uri="{FF2B5EF4-FFF2-40B4-BE49-F238E27FC236}">
                <a16:creationId xmlns:a16="http://schemas.microsoft.com/office/drawing/2014/main" id="{844962D9-8EFE-ED71-9710-05560E18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48" y="51816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C9286DA7-CE79-3B56-9530-559B90F929F5}"/>
              </a:ext>
            </a:extLst>
          </p:cNvPr>
          <p:cNvSpPr txBox="1"/>
          <p:nvPr/>
        </p:nvSpPr>
        <p:spPr>
          <a:xfrm>
            <a:off x="4953001" y="2713568"/>
            <a:ext cx="162095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研究方法</a:t>
            </a:r>
            <a:endParaRPr lang="zh-CN" altLang="en-US" sz="2400" b="1" spc="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Arial" charset="0"/>
              <a:cs typeface="Kartika" pitchFamily="18" charset="0"/>
              <a:sym typeface="+mn-ea"/>
            </a:endParaRP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8118D976-DF50-2835-65EE-D4D58E4321DC}"/>
              </a:ext>
            </a:extLst>
          </p:cNvPr>
          <p:cNvSpPr txBox="1"/>
          <p:nvPr/>
        </p:nvSpPr>
        <p:spPr>
          <a:xfrm>
            <a:off x="4953001" y="3553885"/>
            <a:ext cx="162095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研究计划</a:t>
            </a:r>
            <a:endParaRPr lang="zh-CN" altLang="en-US" sz="2400" b="1" spc="4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Arial" charset="0"/>
              <a:cs typeface="Kartika" pitchFamily="18" charset="0"/>
              <a:sym typeface="+mn-ea"/>
            </a:endParaRP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50A3725F-6679-85D9-801E-6F72E459D040}"/>
              </a:ext>
            </a:extLst>
          </p:cNvPr>
          <p:cNvSpPr txBox="1"/>
          <p:nvPr/>
        </p:nvSpPr>
        <p:spPr>
          <a:xfrm>
            <a:off x="4953001" y="4394201"/>
            <a:ext cx="269817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Arial" charset="0"/>
                <a:cs typeface="Kartika" pitchFamily="18" charset="0"/>
                <a:sym typeface="+mn-ea"/>
              </a:rPr>
              <a:t>几何画板的优势</a:t>
            </a:r>
          </a:p>
        </p:txBody>
      </p:sp>
      <p:pic>
        <p:nvPicPr>
          <p:cNvPr id="5142" name="图片 3">
            <a:extLst>
              <a:ext uri="{FF2B5EF4-FFF2-40B4-BE49-F238E27FC236}">
                <a16:creationId xmlns:a16="http://schemas.microsoft.com/office/drawing/2014/main" id="{11296754-0B1E-5659-CB64-9A1B97D8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46050" y="21167"/>
            <a:ext cx="6070601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4DF0313E-F457-CCA5-12B7-465EF9DE7780}"/>
              </a:ext>
            </a:extLst>
          </p:cNvPr>
          <p:cNvGrpSpPr>
            <a:grpSpLocks/>
          </p:cNvGrpSpPr>
          <p:nvPr/>
        </p:nvGrpSpPr>
        <p:grpSpPr bwMode="auto">
          <a:xfrm>
            <a:off x="0" y="2203451"/>
            <a:ext cx="12192000" cy="2419349"/>
            <a:chOff x="170694" y="177982"/>
            <a:chExt cx="3936003" cy="781165"/>
          </a:xfrm>
        </p:grpSpPr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B2288A84-9160-148D-6E1B-813E3422BF01}"/>
                </a:ext>
              </a:extLst>
            </p:cNvPr>
            <p:cNvSpPr/>
            <p:nvPr/>
          </p:nvSpPr>
          <p:spPr>
            <a:xfrm>
              <a:off x="1233961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B6733160-5AAD-207B-BCB0-AD1E66B2A68D}"/>
                </a:ext>
              </a:extLst>
            </p:cNvPr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2" name="矩形 45">
              <a:extLst>
                <a:ext uri="{FF2B5EF4-FFF2-40B4-BE49-F238E27FC236}">
                  <a16:creationId xmlns:a16="http://schemas.microsoft.com/office/drawing/2014/main" id="{8AC061A1-C59E-5865-DF19-E73CFEE0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11ADE853-A8D3-01DF-D6EA-AF622A94C527}"/>
                </a:ext>
              </a:extLst>
            </p:cNvPr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4" name="文本框 6">
              <a:extLst>
                <a:ext uri="{FF2B5EF4-FFF2-40B4-BE49-F238E27FC236}">
                  <a16:creationId xmlns:a16="http://schemas.microsoft.com/office/drawing/2014/main" id="{37CDC08E-022D-DC93-8DDD-520484019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78" y="283914"/>
              <a:ext cx="569217" cy="5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r>
                <a:rPr lang="en-US" altLang="zh-CN" sz="10666">
                  <a:solidFill>
                    <a:srgbClr val="F2F2F2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A7003F5-47CC-8EFC-EAF2-A7CA6E18B8FD}"/>
              </a:ext>
            </a:extLst>
          </p:cNvPr>
          <p:cNvSpPr txBox="1"/>
          <p:nvPr/>
        </p:nvSpPr>
        <p:spPr>
          <a:xfrm>
            <a:off x="3907367" y="2944285"/>
            <a:ext cx="6733117" cy="107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5" tIns="45721" rIns="91445" bIns="45721">
            <a:spAutoFit/>
          </a:bodyPr>
          <a:lstStyle/>
          <a:p>
            <a:r>
              <a:rPr lang="zh-CN" altLang="en-US" sz="6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研究目标</a:t>
            </a:r>
            <a:endParaRPr lang="zh-CN" altLang="en-GB" sz="64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C5C5948-CCE2-8A2C-A820-2F8A156EC992}"/>
              </a:ext>
            </a:extLst>
          </p:cNvPr>
          <p:cNvGrpSpPr>
            <a:grpSpLocks/>
          </p:cNvGrpSpPr>
          <p:nvPr/>
        </p:nvGrpSpPr>
        <p:grpSpPr bwMode="auto">
          <a:xfrm>
            <a:off x="7920567" y="1699685"/>
            <a:ext cx="575733" cy="577849"/>
            <a:chOff x="6084168" y="1274820"/>
            <a:chExt cx="432048" cy="432834"/>
          </a:xfrm>
        </p:grpSpPr>
        <p:sp>
          <p:nvSpPr>
            <p:cNvPr id="7177" name="椭圆 22">
              <a:extLst>
                <a:ext uri="{FF2B5EF4-FFF2-40B4-BE49-F238E27FC236}">
                  <a16:creationId xmlns:a16="http://schemas.microsoft.com/office/drawing/2014/main" id="{FBF7D205-4C7E-AD6F-A455-16C81FF3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8" name="Freeform 59">
              <a:extLst>
                <a:ext uri="{FF2B5EF4-FFF2-40B4-BE49-F238E27FC236}">
                  <a16:creationId xmlns:a16="http://schemas.microsoft.com/office/drawing/2014/main" id="{E3D7BC4A-1D3F-DDA3-25E6-D288B0CC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566 w 581"/>
                <a:gd name="T1" fmla="*/ 523 h 609"/>
                <a:gd name="T2" fmla="*/ 474 w 581"/>
                <a:gd name="T3" fmla="*/ 608 h 609"/>
                <a:gd name="T4" fmla="*/ 417 w 581"/>
                <a:gd name="T5" fmla="*/ 558 h 609"/>
                <a:gd name="T6" fmla="*/ 439 w 581"/>
                <a:gd name="T7" fmla="*/ 509 h 609"/>
                <a:gd name="T8" fmla="*/ 474 w 581"/>
                <a:gd name="T9" fmla="*/ 537 h 609"/>
                <a:gd name="T10" fmla="*/ 552 w 581"/>
                <a:gd name="T11" fmla="*/ 474 h 609"/>
                <a:gd name="T12" fmla="*/ 566 w 581"/>
                <a:gd name="T13" fmla="*/ 523 h 609"/>
                <a:gd name="T14" fmla="*/ 474 w 581"/>
                <a:gd name="T15" fmla="*/ 495 h 609"/>
                <a:gd name="T16" fmla="*/ 382 w 581"/>
                <a:gd name="T17" fmla="*/ 537 h 609"/>
                <a:gd name="T18" fmla="*/ 424 w 581"/>
                <a:gd name="T19" fmla="*/ 608 h 609"/>
                <a:gd name="T20" fmla="*/ 0 w 581"/>
                <a:gd name="T21" fmla="*/ 580 h 609"/>
                <a:gd name="T22" fmla="*/ 29 w 581"/>
                <a:gd name="T23" fmla="*/ 56 h 609"/>
                <a:gd name="T24" fmla="*/ 78 w 581"/>
                <a:gd name="T25" fmla="*/ 85 h 609"/>
                <a:gd name="T26" fmla="*/ 191 w 581"/>
                <a:gd name="T27" fmla="*/ 85 h 609"/>
                <a:gd name="T28" fmla="*/ 219 w 581"/>
                <a:gd name="T29" fmla="*/ 56 h 609"/>
                <a:gd name="T30" fmla="*/ 276 w 581"/>
                <a:gd name="T31" fmla="*/ 141 h 609"/>
                <a:gd name="T32" fmla="*/ 333 w 581"/>
                <a:gd name="T33" fmla="*/ 56 h 609"/>
                <a:gd name="T34" fmla="*/ 361 w 581"/>
                <a:gd name="T35" fmla="*/ 85 h 609"/>
                <a:gd name="T36" fmla="*/ 474 w 581"/>
                <a:gd name="T37" fmla="*/ 85 h 609"/>
                <a:gd name="T38" fmla="*/ 523 w 581"/>
                <a:gd name="T39" fmla="*/ 56 h 609"/>
                <a:gd name="T40" fmla="*/ 552 w 581"/>
                <a:gd name="T41" fmla="*/ 445 h 609"/>
                <a:gd name="T42" fmla="*/ 474 w 581"/>
                <a:gd name="T43" fmla="*/ 495 h 609"/>
                <a:gd name="T44" fmla="*/ 78 w 581"/>
                <a:gd name="T45" fmla="*/ 488 h 609"/>
                <a:gd name="T46" fmla="*/ 283 w 581"/>
                <a:gd name="T47" fmla="*/ 509 h 609"/>
                <a:gd name="T48" fmla="*/ 283 w 581"/>
                <a:gd name="T49" fmla="*/ 467 h 609"/>
                <a:gd name="T50" fmla="*/ 78 w 581"/>
                <a:gd name="T51" fmla="*/ 488 h 609"/>
                <a:gd name="T52" fmla="*/ 446 w 581"/>
                <a:gd name="T53" fmla="*/ 219 h 609"/>
                <a:gd name="T54" fmla="*/ 78 w 581"/>
                <a:gd name="T55" fmla="*/ 247 h 609"/>
                <a:gd name="T56" fmla="*/ 446 w 581"/>
                <a:gd name="T57" fmla="*/ 276 h 609"/>
                <a:gd name="T58" fmla="*/ 446 w 581"/>
                <a:gd name="T59" fmla="*/ 219 h 609"/>
                <a:gd name="T60" fmla="*/ 446 w 581"/>
                <a:gd name="T61" fmla="*/ 339 h 609"/>
                <a:gd name="T62" fmla="*/ 226 w 581"/>
                <a:gd name="T63" fmla="*/ 339 h 609"/>
                <a:gd name="T64" fmla="*/ 78 w 581"/>
                <a:gd name="T65" fmla="*/ 367 h 609"/>
                <a:gd name="T66" fmla="*/ 226 w 581"/>
                <a:gd name="T67" fmla="*/ 396 h 609"/>
                <a:gd name="T68" fmla="*/ 446 w 581"/>
                <a:gd name="T69" fmla="*/ 396 h 609"/>
                <a:gd name="T70" fmla="*/ 446 w 581"/>
                <a:gd name="T71" fmla="*/ 339 h 609"/>
                <a:gd name="T72" fmla="*/ 417 w 581"/>
                <a:gd name="T73" fmla="*/ 113 h 609"/>
                <a:gd name="T74" fmla="*/ 389 w 581"/>
                <a:gd name="T75" fmla="*/ 28 h 609"/>
                <a:gd name="T76" fmla="*/ 446 w 581"/>
                <a:gd name="T77" fmla="*/ 28 h 609"/>
                <a:gd name="T78" fmla="*/ 417 w 581"/>
                <a:gd name="T79" fmla="*/ 113 h 609"/>
                <a:gd name="T80" fmla="*/ 276 w 581"/>
                <a:gd name="T81" fmla="*/ 113 h 609"/>
                <a:gd name="T82" fmla="*/ 248 w 581"/>
                <a:gd name="T83" fmla="*/ 28 h 609"/>
                <a:gd name="T84" fmla="*/ 304 w 581"/>
                <a:gd name="T85" fmla="*/ 28 h 609"/>
                <a:gd name="T86" fmla="*/ 276 w 581"/>
                <a:gd name="T87" fmla="*/ 113 h 609"/>
                <a:gd name="T88" fmla="*/ 135 w 581"/>
                <a:gd name="T89" fmla="*/ 113 h 609"/>
                <a:gd name="T90" fmla="*/ 106 w 581"/>
                <a:gd name="T91" fmla="*/ 28 h 609"/>
                <a:gd name="T92" fmla="*/ 163 w 581"/>
                <a:gd name="T93" fmla="*/ 28 h 609"/>
                <a:gd name="T94" fmla="*/ 135 w 581"/>
                <a:gd name="T95" fmla="*/ 11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D99AAF-060E-EF98-DEEE-8E70AF0765CE}"/>
              </a:ext>
            </a:extLst>
          </p:cNvPr>
          <p:cNvGrpSpPr>
            <a:grpSpLocks/>
          </p:cNvGrpSpPr>
          <p:nvPr/>
        </p:nvGrpSpPr>
        <p:grpSpPr bwMode="auto">
          <a:xfrm>
            <a:off x="6191252" y="1699684"/>
            <a:ext cx="577849" cy="575733"/>
            <a:chOff x="4788024" y="1275213"/>
            <a:chExt cx="432048" cy="432048"/>
          </a:xfrm>
        </p:grpSpPr>
        <p:sp>
          <p:nvSpPr>
            <p:cNvPr id="7180" name="椭圆 65">
              <a:extLst>
                <a:ext uri="{FF2B5EF4-FFF2-40B4-BE49-F238E27FC236}">
                  <a16:creationId xmlns:a16="http://schemas.microsoft.com/office/drawing/2014/main" id="{70D06ABC-B269-7FB4-C895-8FE3B392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1" name="Freeform 110">
              <a:extLst>
                <a:ext uri="{FF2B5EF4-FFF2-40B4-BE49-F238E27FC236}">
                  <a16:creationId xmlns:a16="http://schemas.microsoft.com/office/drawing/2014/main" id="{A3666428-FC5C-19DB-579A-CB018FE2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608 w 609"/>
                <a:gd name="T1" fmla="*/ 544 h 602"/>
                <a:gd name="T2" fmla="*/ 608 w 609"/>
                <a:gd name="T3" fmla="*/ 544 h 602"/>
                <a:gd name="T4" fmla="*/ 551 w 609"/>
                <a:gd name="T5" fmla="*/ 601 h 602"/>
                <a:gd name="T6" fmla="*/ 509 w 609"/>
                <a:gd name="T7" fmla="*/ 587 h 602"/>
                <a:gd name="T8" fmla="*/ 346 w 609"/>
                <a:gd name="T9" fmla="*/ 417 h 602"/>
                <a:gd name="T10" fmla="*/ 226 w 609"/>
                <a:gd name="T11" fmla="*/ 453 h 602"/>
                <a:gd name="T12" fmla="*/ 0 w 609"/>
                <a:gd name="T13" fmla="*/ 226 h 602"/>
                <a:gd name="T14" fmla="*/ 226 w 609"/>
                <a:gd name="T15" fmla="*/ 0 h 602"/>
                <a:gd name="T16" fmla="*/ 452 w 609"/>
                <a:gd name="T17" fmla="*/ 226 h 602"/>
                <a:gd name="T18" fmla="*/ 424 w 609"/>
                <a:gd name="T19" fmla="*/ 340 h 602"/>
                <a:gd name="T20" fmla="*/ 587 w 609"/>
                <a:gd name="T21" fmla="*/ 502 h 602"/>
                <a:gd name="T22" fmla="*/ 608 w 609"/>
                <a:gd name="T23" fmla="*/ 544 h 602"/>
                <a:gd name="T24" fmla="*/ 226 w 609"/>
                <a:gd name="T25" fmla="*/ 57 h 602"/>
                <a:gd name="T26" fmla="*/ 226 w 609"/>
                <a:gd name="T27" fmla="*/ 57 h 602"/>
                <a:gd name="T28" fmla="*/ 56 w 609"/>
                <a:gd name="T29" fmla="*/ 226 h 602"/>
                <a:gd name="T30" fmla="*/ 226 w 609"/>
                <a:gd name="T31" fmla="*/ 396 h 602"/>
                <a:gd name="T32" fmla="*/ 396 w 609"/>
                <a:gd name="T33" fmla="*/ 226 h 602"/>
                <a:gd name="T34" fmla="*/ 226 w 609"/>
                <a:gd name="T35" fmla="*/ 57 h 602"/>
                <a:gd name="T36" fmla="*/ 325 w 609"/>
                <a:gd name="T37" fmla="*/ 255 h 602"/>
                <a:gd name="T38" fmla="*/ 325 w 609"/>
                <a:gd name="T39" fmla="*/ 255 h 602"/>
                <a:gd name="T40" fmla="*/ 254 w 609"/>
                <a:gd name="T41" fmla="*/ 255 h 602"/>
                <a:gd name="T42" fmla="*/ 254 w 609"/>
                <a:gd name="T43" fmla="*/ 318 h 602"/>
                <a:gd name="T44" fmla="*/ 226 w 609"/>
                <a:gd name="T45" fmla="*/ 347 h 602"/>
                <a:gd name="T46" fmla="*/ 198 w 609"/>
                <a:gd name="T47" fmla="*/ 318 h 602"/>
                <a:gd name="T48" fmla="*/ 198 w 609"/>
                <a:gd name="T49" fmla="*/ 255 h 602"/>
                <a:gd name="T50" fmla="*/ 134 w 609"/>
                <a:gd name="T51" fmla="*/ 255 h 602"/>
                <a:gd name="T52" fmla="*/ 106 w 609"/>
                <a:gd name="T53" fmla="*/ 226 h 602"/>
                <a:gd name="T54" fmla="*/ 134 w 609"/>
                <a:gd name="T55" fmla="*/ 198 h 602"/>
                <a:gd name="T56" fmla="*/ 198 w 609"/>
                <a:gd name="T57" fmla="*/ 198 h 602"/>
                <a:gd name="T58" fmla="*/ 198 w 609"/>
                <a:gd name="T59" fmla="*/ 127 h 602"/>
                <a:gd name="T60" fmla="*/ 226 w 609"/>
                <a:gd name="T61" fmla="*/ 99 h 602"/>
                <a:gd name="T62" fmla="*/ 254 w 609"/>
                <a:gd name="T63" fmla="*/ 127 h 602"/>
                <a:gd name="T64" fmla="*/ 254 w 609"/>
                <a:gd name="T65" fmla="*/ 198 h 602"/>
                <a:gd name="T66" fmla="*/ 325 w 609"/>
                <a:gd name="T67" fmla="*/ 198 h 602"/>
                <a:gd name="T68" fmla="*/ 353 w 609"/>
                <a:gd name="T69" fmla="*/ 226 h 602"/>
                <a:gd name="T70" fmla="*/ 325 w 609"/>
                <a:gd name="T71" fmla="*/ 25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63FA0-3F8E-66FA-8BDB-70A0D15C480F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1699685"/>
            <a:ext cx="575733" cy="577849"/>
            <a:chOff x="5436096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40E0090-9B28-EFA2-649D-17FD568A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CFDACD0D-ECDE-D4AD-6867-71DC86D8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446 w 475"/>
                <a:gd name="T1" fmla="*/ 551 h 552"/>
                <a:gd name="T2" fmla="*/ 446 w 475"/>
                <a:gd name="T3" fmla="*/ 551 h 552"/>
                <a:gd name="T4" fmla="*/ 417 w 475"/>
                <a:gd name="T5" fmla="*/ 551 h 552"/>
                <a:gd name="T6" fmla="*/ 417 w 475"/>
                <a:gd name="T7" fmla="*/ 0 h 552"/>
                <a:gd name="T8" fmla="*/ 446 w 475"/>
                <a:gd name="T9" fmla="*/ 0 h 552"/>
                <a:gd name="T10" fmla="*/ 474 w 475"/>
                <a:gd name="T11" fmla="*/ 28 h 552"/>
                <a:gd name="T12" fmla="*/ 474 w 475"/>
                <a:gd name="T13" fmla="*/ 523 h 552"/>
                <a:gd name="T14" fmla="*/ 446 w 475"/>
                <a:gd name="T15" fmla="*/ 551 h 552"/>
                <a:gd name="T16" fmla="*/ 57 w 475"/>
                <a:gd name="T17" fmla="*/ 523 h 552"/>
                <a:gd name="T18" fmla="*/ 57 w 475"/>
                <a:gd name="T19" fmla="*/ 523 h 552"/>
                <a:gd name="T20" fmla="*/ 57 w 475"/>
                <a:gd name="T21" fmla="*/ 495 h 552"/>
                <a:gd name="T22" fmla="*/ 106 w 475"/>
                <a:gd name="T23" fmla="*/ 495 h 552"/>
                <a:gd name="T24" fmla="*/ 163 w 475"/>
                <a:gd name="T25" fmla="*/ 438 h 552"/>
                <a:gd name="T26" fmla="*/ 106 w 475"/>
                <a:gd name="T27" fmla="*/ 381 h 552"/>
                <a:gd name="T28" fmla="*/ 57 w 475"/>
                <a:gd name="T29" fmla="*/ 381 h 552"/>
                <a:gd name="T30" fmla="*/ 57 w 475"/>
                <a:gd name="T31" fmla="*/ 332 h 552"/>
                <a:gd name="T32" fmla="*/ 106 w 475"/>
                <a:gd name="T33" fmla="*/ 332 h 552"/>
                <a:gd name="T34" fmla="*/ 163 w 475"/>
                <a:gd name="T35" fmla="*/ 275 h 552"/>
                <a:gd name="T36" fmla="*/ 106 w 475"/>
                <a:gd name="T37" fmla="*/ 219 h 552"/>
                <a:gd name="T38" fmla="*/ 57 w 475"/>
                <a:gd name="T39" fmla="*/ 219 h 552"/>
                <a:gd name="T40" fmla="*/ 57 w 475"/>
                <a:gd name="T41" fmla="*/ 169 h 552"/>
                <a:gd name="T42" fmla="*/ 106 w 475"/>
                <a:gd name="T43" fmla="*/ 169 h 552"/>
                <a:gd name="T44" fmla="*/ 163 w 475"/>
                <a:gd name="T45" fmla="*/ 113 h 552"/>
                <a:gd name="T46" fmla="*/ 106 w 475"/>
                <a:gd name="T47" fmla="*/ 56 h 552"/>
                <a:gd name="T48" fmla="*/ 57 w 475"/>
                <a:gd name="T49" fmla="*/ 56 h 552"/>
                <a:gd name="T50" fmla="*/ 57 w 475"/>
                <a:gd name="T51" fmla="*/ 28 h 552"/>
                <a:gd name="T52" fmla="*/ 85 w 475"/>
                <a:gd name="T53" fmla="*/ 0 h 552"/>
                <a:gd name="T54" fmla="*/ 389 w 475"/>
                <a:gd name="T55" fmla="*/ 0 h 552"/>
                <a:gd name="T56" fmla="*/ 389 w 475"/>
                <a:gd name="T57" fmla="*/ 551 h 552"/>
                <a:gd name="T58" fmla="*/ 85 w 475"/>
                <a:gd name="T59" fmla="*/ 551 h 552"/>
                <a:gd name="T60" fmla="*/ 57 w 475"/>
                <a:gd name="T61" fmla="*/ 523 h 552"/>
                <a:gd name="T62" fmla="*/ 135 w 475"/>
                <a:gd name="T63" fmla="*/ 113 h 552"/>
                <a:gd name="T64" fmla="*/ 135 w 475"/>
                <a:gd name="T65" fmla="*/ 113 h 552"/>
                <a:gd name="T66" fmla="*/ 106 w 475"/>
                <a:gd name="T67" fmla="*/ 141 h 552"/>
                <a:gd name="T68" fmla="*/ 29 w 475"/>
                <a:gd name="T69" fmla="*/ 141 h 552"/>
                <a:gd name="T70" fmla="*/ 0 w 475"/>
                <a:gd name="T71" fmla="*/ 113 h 552"/>
                <a:gd name="T72" fmla="*/ 29 w 475"/>
                <a:gd name="T73" fmla="*/ 85 h 552"/>
                <a:gd name="T74" fmla="*/ 106 w 475"/>
                <a:gd name="T75" fmla="*/ 85 h 552"/>
                <a:gd name="T76" fmla="*/ 135 w 475"/>
                <a:gd name="T77" fmla="*/ 113 h 552"/>
                <a:gd name="T78" fmla="*/ 29 w 475"/>
                <a:gd name="T79" fmla="*/ 247 h 552"/>
                <a:gd name="T80" fmla="*/ 29 w 475"/>
                <a:gd name="T81" fmla="*/ 247 h 552"/>
                <a:gd name="T82" fmla="*/ 106 w 475"/>
                <a:gd name="T83" fmla="*/ 247 h 552"/>
                <a:gd name="T84" fmla="*/ 135 w 475"/>
                <a:gd name="T85" fmla="*/ 275 h 552"/>
                <a:gd name="T86" fmla="*/ 106 w 475"/>
                <a:gd name="T87" fmla="*/ 304 h 552"/>
                <a:gd name="T88" fmla="*/ 29 w 475"/>
                <a:gd name="T89" fmla="*/ 304 h 552"/>
                <a:gd name="T90" fmla="*/ 0 w 475"/>
                <a:gd name="T91" fmla="*/ 275 h 552"/>
                <a:gd name="T92" fmla="*/ 29 w 475"/>
                <a:gd name="T93" fmla="*/ 247 h 552"/>
                <a:gd name="T94" fmla="*/ 29 w 475"/>
                <a:gd name="T95" fmla="*/ 410 h 552"/>
                <a:gd name="T96" fmla="*/ 29 w 475"/>
                <a:gd name="T97" fmla="*/ 410 h 552"/>
                <a:gd name="T98" fmla="*/ 106 w 475"/>
                <a:gd name="T99" fmla="*/ 410 h 552"/>
                <a:gd name="T100" fmla="*/ 135 w 475"/>
                <a:gd name="T101" fmla="*/ 438 h 552"/>
                <a:gd name="T102" fmla="*/ 106 w 475"/>
                <a:gd name="T103" fmla="*/ 466 h 552"/>
                <a:gd name="T104" fmla="*/ 29 w 475"/>
                <a:gd name="T105" fmla="*/ 466 h 552"/>
                <a:gd name="T106" fmla="*/ 0 w 475"/>
                <a:gd name="T107" fmla="*/ 438 h 552"/>
                <a:gd name="T108" fmla="*/ 29 w 475"/>
                <a:gd name="T109" fmla="*/ 4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6D6380-92A0-0246-E24A-69D5A8644EB4}"/>
              </a:ext>
            </a:extLst>
          </p:cNvPr>
          <p:cNvGrpSpPr>
            <a:grpSpLocks/>
          </p:cNvGrpSpPr>
          <p:nvPr/>
        </p:nvGrpSpPr>
        <p:grpSpPr bwMode="auto">
          <a:xfrm>
            <a:off x="4464052" y="1699685"/>
            <a:ext cx="577849" cy="577849"/>
            <a:chOff x="3491880" y="1274820"/>
            <a:chExt cx="432833" cy="432834"/>
          </a:xfrm>
        </p:grpSpPr>
        <p:sp>
          <p:nvSpPr>
            <p:cNvPr id="7186" name="椭圆 16">
              <a:extLst>
                <a:ext uri="{FF2B5EF4-FFF2-40B4-BE49-F238E27FC236}">
                  <a16:creationId xmlns:a16="http://schemas.microsoft.com/office/drawing/2014/main" id="{672F8D1D-F3B3-B6EB-F501-060224C9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7" name="Freeform 75">
              <a:extLst>
                <a:ext uri="{FF2B5EF4-FFF2-40B4-BE49-F238E27FC236}">
                  <a16:creationId xmlns:a16="http://schemas.microsoft.com/office/drawing/2014/main" id="{3C490DE3-DCF8-7C1B-C966-C4DC3D74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572 w 602"/>
                <a:gd name="T1" fmla="*/ 509 h 510"/>
                <a:gd name="T2" fmla="*/ 572 w 602"/>
                <a:gd name="T3" fmla="*/ 509 h 510"/>
                <a:gd name="T4" fmla="*/ 28 w 602"/>
                <a:gd name="T5" fmla="*/ 509 h 510"/>
                <a:gd name="T6" fmla="*/ 0 w 602"/>
                <a:gd name="T7" fmla="*/ 481 h 510"/>
                <a:gd name="T8" fmla="*/ 0 w 602"/>
                <a:gd name="T9" fmla="*/ 28 h 510"/>
                <a:gd name="T10" fmla="*/ 28 w 602"/>
                <a:gd name="T11" fmla="*/ 0 h 510"/>
                <a:gd name="T12" fmla="*/ 56 w 602"/>
                <a:gd name="T13" fmla="*/ 28 h 510"/>
                <a:gd name="T14" fmla="*/ 56 w 602"/>
                <a:gd name="T15" fmla="*/ 389 h 510"/>
                <a:gd name="T16" fmla="*/ 56 w 602"/>
                <a:gd name="T17" fmla="*/ 452 h 510"/>
                <a:gd name="T18" fmla="*/ 572 w 602"/>
                <a:gd name="T19" fmla="*/ 452 h 510"/>
                <a:gd name="T20" fmla="*/ 601 w 602"/>
                <a:gd name="T21" fmla="*/ 481 h 510"/>
                <a:gd name="T22" fmla="*/ 572 w 602"/>
                <a:gd name="T23" fmla="*/ 509 h 510"/>
                <a:gd name="T24" fmla="*/ 509 w 602"/>
                <a:gd name="T25" fmla="*/ 424 h 510"/>
                <a:gd name="T26" fmla="*/ 509 w 602"/>
                <a:gd name="T27" fmla="*/ 424 h 510"/>
                <a:gd name="T28" fmla="*/ 452 w 602"/>
                <a:gd name="T29" fmla="*/ 424 h 510"/>
                <a:gd name="T30" fmla="*/ 424 w 602"/>
                <a:gd name="T31" fmla="*/ 396 h 510"/>
                <a:gd name="T32" fmla="*/ 424 w 602"/>
                <a:gd name="T33" fmla="*/ 198 h 510"/>
                <a:gd name="T34" fmla="*/ 452 w 602"/>
                <a:gd name="T35" fmla="*/ 170 h 510"/>
                <a:gd name="T36" fmla="*/ 509 w 602"/>
                <a:gd name="T37" fmla="*/ 170 h 510"/>
                <a:gd name="T38" fmla="*/ 537 w 602"/>
                <a:gd name="T39" fmla="*/ 198 h 510"/>
                <a:gd name="T40" fmla="*/ 537 w 602"/>
                <a:gd name="T41" fmla="*/ 396 h 510"/>
                <a:gd name="T42" fmla="*/ 509 w 602"/>
                <a:gd name="T43" fmla="*/ 424 h 510"/>
                <a:gd name="T44" fmla="*/ 346 w 602"/>
                <a:gd name="T45" fmla="*/ 424 h 510"/>
                <a:gd name="T46" fmla="*/ 346 w 602"/>
                <a:gd name="T47" fmla="*/ 424 h 510"/>
                <a:gd name="T48" fmla="*/ 290 w 602"/>
                <a:gd name="T49" fmla="*/ 424 h 510"/>
                <a:gd name="T50" fmla="*/ 261 w 602"/>
                <a:gd name="T51" fmla="*/ 396 h 510"/>
                <a:gd name="T52" fmla="*/ 261 w 602"/>
                <a:gd name="T53" fmla="*/ 85 h 510"/>
                <a:gd name="T54" fmla="*/ 290 w 602"/>
                <a:gd name="T55" fmla="*/ 57 h 510"/>
                <a:gd name="T56" fmla="*/ 346 w 602"/>
                <a:gd name="T57" fmla="*/ 57 h 510"/>
                <a:gd name="T58" fmla="*/ 374 w 602"/>
                <a:gd name="T59" fmla="*/ 85 h 510"/>
                <a:gd name="T60" fmla="*/ 374 w 602"/>
                <a:gd name="T61" fmla="*/ 396 h 510"/>
                <a:gd name="T62" fmla="*/ 346 w 602"/>
                <a:gd name="T63" fmla="*/ 424 h 510"/>
                <a:gd name="T64" fmla="*/ 191 w 602"/>
                <a:gd name="T65" fmla="*/ 424 h 510"/>
                <a:gd name="T66" fmla="*/ 191 w 602"/>
                <a:gd name="T67" fmla="*/ 424 h 510"/>
                <a:gd name="T68" fmla="*/ 134 w 602"/>
                <a:gd name="T69" fmla="*/ 424 h 510"/>
                <a:gd name="T70" fmla="*/ 106 w 602"/>
                <a:gd name="T71" fmla="*/ 396 h 510"/>
                <a:gd name="T72" fmla="*/ 106 w 602"/>
                <a:gd name="T73" fmla="*/ 339 h 510"/>
                <a:gd name="T74" fmla="*/ 134 w 602"/>
                <a:gd name="T75" fmla="*/ 311 h 510"/>
                <a:gd name="T76" fmla="*/ 191 w 602"/>
                <a:gd name="T77" fmla="*/ 311 h 510"/>
                <a:gd name="T78" fmla="*/ 219 w 602"/>
                <a:gd name="T79" fmla="*/ 339 h 510"/>
                <a:gd name="T80" fmla="*/ 219 w 602"/>
                <a:gd name="T81" fmla="*/ 396 h 510"/>
                <a:gd name="T82" fmla="*/ 191 w 602"/>
                <a:gd name="T83" fmla="*/ 42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0EBB23-CB1B-B39D-3910-5EEDF0D8A734}"/>
              </a:ext>
            </a:extLst>
          </p:cNvPr>
          <p:cNvGrpSpPr>
            <a:grpSpLocks/>
          </p:cNvGrpSpPr>
          <p:nvPr/>
        </p:nvGrpSpPr>
        <p:grpSpPr bwMode="auto">
          <a:xfrm>
            <a:off x="5327652" y="1699685"/>
            <a:ext cx="577849" cy="577849"/>
            <a:chOff x="4139952" y="1274820"/>
            <a:chExt cx="432833" cy="432834"/>
          </a:xfrm>
        </p:grpSpPr>
        <p:sp>
          <p:nvSpPr>
            <p:cNvPr id="7189" name="椭圆 16">
              <a:extLst>
                <a:ext uri="{FF2B5EF4-FFF2-40B4-BE49-F238E27FC236}">
                  <a16:creationId xmlns:a16="http://schemas.microsoft.com/office/drawing/2014/main" id="{C5EE20FA-A37F-DEC1-2BFB-7494039AB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0" name="Freeform 84">
              <a:extLst>
                <a:ext uri="{FF2B5EF4-FFF2-40B4-BE49-F238E27FC236}">
                  <a16:creationId xmlns:a16="http://schemas.microsoft.com/office/drawing/2014/main" id="{81FED0B3-2303-B10C-5C62-037D5E9B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332 w 602"/>
                <a:gd name="T1" fmla="*/ 268 h 602"/>
                <a:gd name="T2" fmla="*/ 332 w 602"/>
                <a:gd name="T3" fmla="*/ 268 h 602"/>
                <a:gd name="T4" fmla="*/ 332 w 602"/>
                <a:gd name="T5" fmla="*/ 0 h 602"/>
                <a:gd name="T6" fmla="*/ 601 w 602"/>
                <a:gd name="T7" fmla="*/ 268 h 602"/>
                <a:gd name="T8" fmla="*/ 332 w 602"/>
                <a:gd name="T9" fmla="*/ 268 h 602"/>
                <a:gd name="T10" fmla="*/ 276 w 602"/>
                <a:gd name="T11" fmla="*/ 601 h 602"/>
                <a:gd name="T12" fmla="*/ 276 w 602"/>
                <a:gd name="T13" fmla="*/ 601 h 602"/>
                <a:gd name="T14" fmla="*/ 0 w 602"/>
                <a:gd name="T15" fmla="*/ 325 h 602"/>
                <a:gd name="T16" fmla="*/ 276 w 602"/>
                <a:gd name="T17" fmla="*/ 56 h 602"/>
                <a:gd name="T18" fmla="*/ 276 w 602"/>
                <a:gd name="T19" fmla="*/ 325 h 602"/>
                <a:gd name="T20" fmla="*/ 544 w 602"/>
                <a:gd name="T21" fmla="*/ 325 h 602"/>
                <a:gd name="T22" fmla="*/ 276 w 602"/>
                <a:gd name="T2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pic>
        <p:nvPicPr>
          <p:cNvPr id="7191" name="图片 3">
            <a:extLst>
              <a:ext uri="{FF2B5EF4-FFF2-40B4-BE49-F238E27FC236}">
                <a16:creationId xmlns:a16="http://schemas.microsoft.com/office/drawing/2014/main" id="{3055E69C-CF72-B6FC-7CD6-A761A0B1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1D1FAF-0327-E1F6-30B3-6EF3835DD9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vert="horz" lIns="121920" tIns="60960" rIns="121920" bIns="60960" rtlCol="0" anchor="ctr"/>
          <a:lstStyle/>
          <a:p>
            <a:pPr>
              <a:defRPr/>
            </a:pPr>
            <a:fld id="{9A056AE5-8D0D-400C-8E00-B2CF413B45B9}" type="datetime1">
              <a:rPr lang="zh-CN" altLang="en-US"/>
              <a:pPr>
                <a:defRPr/>
              </a:pPr>
              <a:t>2022/6/7</a:t>
            </a:fld>
            <a:endParaRPr lang="zh-CN" altLang="en-US"/>
          </a:p>
        </p:txBody>
      </p:sp>
      <p:pic>
        <p:nvPicPr>
          <p:cNvPr id="10244" name="图片 3">
            <a:extLst>
              <a:ext uri="{FF2B5EF4-FFF2-40B4-BE49-F238E27FC236}">
                <a16:creationId xmlns:a16="http://schemas.microsoft.com/office/drawing/2014/main" id="{501A10A9-4232-F32A-E3DF-55B18ACE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270933" y="29634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D6ED22A-5673-C3F0-EC93-48E72F333CB4}"/>
              </a:ext>
            </a:extLst>
          </p:cNvPr>
          <p:cNvSpPr txBox="1"/>
          <p:nvPr/>
        </p:nvSpPr>
        <p:spPr>
          <a:xfrm>
            <a:off x="1139624" y="835584"/>
            <a:ext cx="1050542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1.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通过几何画板在初中数学教学备课中的应用研究，初步总结并形成几何画板与中学数学课程整合的教学过程实践经验；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2.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对课堂教学中应用几何画板生动直观的演示操作的研究，形成一套适合于学生主体参与的教学策略和方法，初步建立现代课堂教学的新模式；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3.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应用几何画板为学生创设模拟实验环境的研究，努力提高学生想象能力、动手实践、自主探究能力。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4DF0313E-F457-CCA5-12B7-465EF9DE7780}"/>
              </a:ext>
            </a:extLst>
          </p:cNvPr>
          <p:cNvGrpSpPr>
            <a:grpSpLocks/>
          </p:cNvGrpSpPr>
          <p:nvPr/>
        </p:nvGrpSpPr>
        <p:grpSpPr bwMode="auto">
          <a:xfrm>
            <a:off x="0" y="2203451"/>
            <a:ext cx="12192000" cy="2419349"/>
            <a:chOff x="170694" y="177982"/>
            <a:chExt cx="3936003" cy="781165"/>
          </a:xfrm>
        </p:grpSpPr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B2288A84-9160-148D-6E1B-813E3422BF01}"/>
                </a:ext>
              </a:extLst>
            </p:cNvPr>
            <p:cNvSpPr/>
            <p:nvPr/>
          </p:nvSpPr>
          <p:spPr>
            <a:xfrm>
              <a:off x="1233961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B6733160-5AAD-207B-BCB0-AD1E66B2A68D}"/>
                </a:ext>
              </a:extLst>
            </p:cNvPr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2" name="矩形 45">
              <a:extLst>
                <a:ext uri="{FF2B5EF4-FFF2-40B4-BE49-F238E27FC236}">
                  <a16:creationId xmlns:a16="http://schemas.microsoft.com/office/drawing/2014/main" id="{8AC061A1-C59E-5865-DF19-E73CFEE0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11ADE853-A8D3-01DF-D6EA-AF622A94C527}"/>
                </a:ext>
              </a:extLst>
            </p:cNvPr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4" name="文本框 6">
              <a:extLst>
                <a:ext uri="{FF2B5EF4-FFF2-40B4-BE49-F238E27FC236}">
                  <a16:creationId xmlns:a16="http://schemas.microsoft.com/office/drawing/2014/main" id="{37CDC08E-022D-DC93-8DDD-520484019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78" y="283914"/>
              <a:ext cx="569217" cy="5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r>
                <a:rPr lang="en-US" altLang="zh-CN" sz="10666" dirty="0">
                  <a:solidFill>
                    <a:srgbClr val="F2F2F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A7003F5-47CC-8EFC-EAF2-A7CA6E18B8FD}"/>
              </a:ext>
            </a:extLst>
          </p:cNvPr>
          <p:cNvSpPr txBox="1"/>
          <p:nvPr/>
        </p:nvSpPr>
        <p:spPr>
          <a:xfrm>
            <a:off x="3907367" y="2944285"/>
            <a:ext cx="6733117" cy="107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5" tIns="45721" rIns="91445" bIns="45721">
            <a:spAutoFit/>
          </a:bodyPr>
          <a:lstStyle/>
          <a:p>
            <a:r>
              <a:rPr lang="zh-CN" altLang="en-US" sz="6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研究方法</a:t>
            </a:r>
            <a:endParaRPr lang="zh-CN" altLang="en-GB" sz="64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C5C5948-CCE2-8A2C-A820-2F8A156EC992}"/>
              </a:ext>
            </a:extLst>
          </p:cNvPr>
          <p:cNvGrpSpPr>
            <a:grpSpLocks/>
          </p:cNvGrpSpPr>
          <p:nvPr/>
        </p:nvGrpSpPr>
        <p:grpSpPr bwMode="auto">
          <a:xfrm>
            <a:off x="7920567" y="1699685"/>
            <a:ext cx="575733" cy="577849"/>
            <a:chOff x="6084168" y="1274820"/>
            <a:chExt cx="432048" cy="432834"/>
          </a:xfrm>
        </p:grpSpPr>
        <p:sp>
          <p:nvSpPr>
            <p:cNvPr id="7177" name="椭圆 22">
              <a:extLst>
                <a:ext uri="{FF2B5EF4-FFF2-40B4-BE49-F238E27FC236}">
                  <a16:creationId xmlns:a16="http://schemas.microsoft.com/office/drawing/2014/main" id="{FBF7D205-4C7E-AD6F-A455-16C81FF3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8" name="Freeform 59">
              <a:extLst>
                <a:ext uri="{FF2B5EF4-FFF2-40B4-BE49-F238E27FC236}">
                  <a16:creationId xmlns:a16="http://schemas.microsoft.com/office/drawing/2014/main" id="{E3D7BC4A-1D3F-DDA3-25E6-D288B0CC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566 w 581"/>
                <a:gd name="T1" fmla="*/ 523 h 609"/>
                <a:gd name="T2" fmla="*/ 474 w 581"/>
                <a:gd name="T3" fmla="*/ 608 h 609"/>
                <a:gd name="T4" fmla="*/ 417 w 581"/>
                <a:gd name="T5" fmla="*/ 558 h 609"/>
                <a:gd name="T6" fmla="*/ 439 w 581"/>
                <a:gd name="T7" fmla="*/ 509 h 609"/>
                <a:gd name="T8" fmla="*/ 474 w 581"/>
                <a:gd name="T9" fmla="*/ 537 h 609"/>
                <a:gd name="T10" fmla="*/ 552 w 581"/>
                <a:gd name="T11" fmla="*/ 474 h 609"/>
                <a:gd name="T12" fmla="*/ 566 w 581"/>
                <a:gd name="T13" fmla="*/ 523 h 609"/>
                <a:gd name="T14" fmla="*/ 474 w 581"/>
                <a:gd name="T15" fmla="*/ 495 h 609"/>
                <a:gd name="T16" fmla="*/ 382 w 581"/>
                <a:gd name="T17" fmla="*/ 537 h 609"/>
                <a:gd name="T18" fmla="*/ 424 w 581"/>
                <a:gd name="T19" fmla="*/ 608 h 609"/>
                <a:gd name="T20" fmla="*/ 0 w 581"/>
                <a:gd name="T21" fmla="*/ 580 h 609"/>
                <a:gd name="T22" fmla="*/ 29 w 581"/>
                <a:gd name="T23" fmla="*/ 56 h 609"/>
                <a:gd name="T24" fmla="*/ 78 w 581"/>
                <a:gd name="T25" fmla="*/ 85 h 609"/>
                <a:gd name="T26" fmla="*/ 191 w 581"/>
                <a:gd name="T27" fmla="*/ 85 h 609"/>
                <a:gd name="T28" fmla="*/ 219 w 581"/>
                <a:gd name="T29" fmla="*/ 56 h 609"/>
                <a:gd name="T30" fmla="*/ 276 w 581"/>
                <a:gd name="T31" fmla="*/ 141 h 609"/>
                <a:gd name="T32" fmla="*/ 333 w 581"/>
                <a:gd name="T33" fmla="*/ 56 h 609"/>
                <a:gd name="T34" fmla="*/ 361 w 581"/>
                <a:gd name="T35" fmla="*/ 85 h 609"/>
                <a:gd name="T36" fmla="*/ 474 w 581"/>
                <a:gd name="T37" fmla="*/ 85 h 609"/>
                <a:gd name="T38" fmla="*/ 523 w 581"/>
                <a:gd name="T39" fmla="*/ 56 h 609"/>
                <a:gd name="T40" fmla="*/ 552 w 581"/>
                <a:gd name="T41" fmla="*/ 445 h 609"/>
                <a:gd name="T42" fmla="*/ 474 w 581"/>
                <a:gd name="T43" fmla="*/ 495 h 609"/>
                <a:gd name="T44" fmla="*/ 78 w 581"/>
                <a:gd name="T45" fmla="*/ 488 h 609"/>
                <a:gd name="T46" fmla="*/ 283 w 581"/>
                <a:gd name="T47" fmla="*/ 509 h 609"/>
                <a:gd name="T48" fmla="*/ 283 w 581"/>
                <a:gd name="T49" fmla="*/ 467 h 609"/>
                <a:gd name="T50" fmla="*/ 78 w 581"/>
                <a:gd name="T51" fmla="*/ 488 h 609"/>
                <a:gd name="T52" fmla="*/ 446 w 581"/>
                <a:gd name="T53" fmla="*/ 219 h 609"/>
                <a:gd name="T54" fmla="*/ 78 w 581"/>
                <a:gd name="T55" fmla="*/ 247 h 609"/>
                <a:gd name="T56" fmla="*/ 446 w 581"/>
                <a:gd name="T57" fmla="*/ 276 h 609"/>
                <a:gd name="T58" fmla="*/ 446 w 581"/>
                <a:gd name="T59" fmla="*/ 219 h 609"/>
                <a:gd name="T60" fmla="*/ 446 w 581"/>
                <a:gd name="T61" fmla="*/ 339 h 609"/>
                <a:gd name="T62" fmla="*/ 226 w 581"/>
                <a:gd name="T63" fmla="*/ 339 h 609"/>
                <a:gd name="T64" fmla="*/ 78 w 581"/>
                <a:gd name="T65" fmla="*/ 367 h 609"/>
                <a:gd name="T66" fmla="*/ 226 w 581"/>
                <a:gd name="T67" fmla="*/ 396 h 609"/>
                <a:gd name="T68" fmla="*/ 446 w 581"/>
                <a:gd name="T69" fmla="*/ 396 h 609"/>
                <a:gd name="T70" fmla="*/ 446 w 581"/>
                <a:gd name="T71" fmla="*/ 339 h 609"/>
                <a:gd name="T72" fmla="*/ 417 w 581"/>
                <a:gd name="T73" fmla="*/ 113 h 609"/>
                <a:gd name="T74" fmla="*/ 389 w 581"/>
                <a:gd name="T75" fmla="*/ 28 h 609"/>
                <a:gd name="T76" fmla="*/ 446 w 581"/>
                <a:gd name="T77" fmla="*/ 28 h 609"/>
                <a:gd name="T78" fmla="*/ 417 w 581"/>
                <a:gd name="T79" fmla="*/ 113 h 609"/>
                <a:gd name="T80" fmla="*/ 276 w 581"/>
                <a:gd name="T81" fmla="*/ 113 h 609"/>
                <a:gd name="T82" fmla="*/ 248 w 581"/>
                <a:gd name="T83" fmla="*/ 28 h 609"/>
                <a:gd name="T84" fmla="*/ 304 w 581"/>
                <a:gd name="T85" fmla="*/ 28 h 609"/>
                <a:gd name="T86" fmla="*/ 276 w 581"/>
                <a:gd name="T87" fmla="*/ 113 h 609"/>
                <a:gd name="T88" fmla="*/ 135 w 581"/>
                <a:gd name="T89" fmla="*/ 113 h 609"/>
                <a:gd name="T90" fmla="*/ 106 w 581"/>
                <a:gd name="T91" fmla="*/ 28 h 609"/>
                <a:gd name="T92" fmla="*/ 163 w 581"/>
                <a:gd name="T93" fmla="*/ 28 h 609"/>
                <a:gd name="T94" fmla="*/ 135 w 581"/>
                <a:gd name="T95" fmla="*/ 11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D99AAF-060E-EF98-DEEE-8E70AF0765CE}"/>
              </a:ext>
            </a:extLst>
          </p:cNvPr>
          <p:cNvGrpSpPr>
            <a:grpSpLocks/>
          </p:cNvGrpSpPr>
          <p:nvPr/>
        </p:nvGrpSpPr>
        <p:grpSpPr bwMode="auto">
          <a:xfrm>
            <a:off x="6191252" y="1699684"/>
            <a:ext cx="577849" cy="575733"/>
            <a:chOff x="4788024" y="1275213"/>
            <a:chExt cx="432048" cy="432048"/>
          </a:xfrm>
        </p:grpSpPr>
        <p:sp>
          <p:nvSpPr>
            <p:cNvPr id="7180" name="椭圆 65">
              <a:extLst>
                <a:ext uri="{FF2B5EF4-FFF2-40B4-BE49-F238E27FC236}">
                  <a16:creationId xmlns:a16="http://schemas.microsoft.com/office/drawing/2014/main" id="{70D06ABC-B269-7FB4-C895-8FE3B392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1" name="Freeform 110">
              <a:extLst>
                <a:ext uri="{FF2B5EF4-FFF2-40B4-BE49-F238E27FC236}">
                  <a16:creationId xmlns:a16="http://schemas.microsoft.com/office/drawing/2014/main" id="{A3666428-FC5C-19DB-579A-CB018FE2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608 w 609"/>
                <a:gd name="T1" fmla="*/ 544 h 602"/>
                <a:gd name="T2" fmla="*/ 608 w 609"/>
                <a:gd name="T3" fmla="*/ 544 h 602"/>
                <a:gd name="T4" fmla="*/ 551 w 609"/>
                <a:gd name="T5" fmla="*/ 601 h 602"/>
                <a:gd name="T6" fmla="*/ 509 w 609"/>
                <a:gd name="T7" fmla="*/ 587 h 602"/>
                <a:gd name="T8" fmla="*/ 346 w 609"/>
                <a:gd name="T9" fmla="*/ 417 h 602"/>
                <a:gd name="T10" fmla="*/ 226 w 609"/>
                <a:gd name="T11" fmla="*/ 453 h 602"/>
                <a:gd name="T12" fmla="*/ 0 w 609"/>
                <a:gd name="T13" fmla="*/ 226 h 602"/>
                <a:gd name="T14" fmla="*/ 226 w 609"/>
                <a:gd name="T15" fmla="*/ 0 h 602"/>
                <a:gd name="T16" fmla="*/ 452 w 609"/>
                <a:gd name="T17" fmla="*/ 226 h 602"/>
                <a:gd name="T18" fmla="*/ 424 w 609"/>
                <a:gd name="T19" fmla="*/ 340 h 602"/>
                <a:gd name="T20" fmla="*/ 587 w 609"/>
                <a:gd name="T21" fmla="*/ 502 h 602"/>
                <a:gd name="T22" fmla="*/ 608 w 609"/>
                <a:gd name="T23" fmla="*/ 544 h 602"/>
                <a:gd name="T24" fmla="*/ 226 w 609"/>
                <a:gd name="T25" fmla="*/ 57 h 602"/>
                <a:gd name="T26" fmla="*/ 226 w 609"/>
                <a:gd name="T27" fmla="*/ 57 h 602"/>
                <a:gd name="T28" fmla="*/ 56 w 609"/>
                <a:gd name="T29" fmla="*/ 226 h 602"/>
                <a:gd name="T30" fmla="*/ 226 w 609"/>
                <a:gd name="T31" fmla="*/ 396 h 602"/>
                <a:gd name="T32" fmla="*/ 396 w 609"/>
                <a:gd name="T33" fmla="*/ 226 h 602"/>
                <a:gd name="T34" fmla="*/ 226 w 609"/>
                <a:gd name="T35" fmla="*/ 57 h 602"/>
                <a:gd name="T36" fmla="*/ 325 w 609"/>
                <a:gd name="T37" fmla="*/ 255 h 602"/>
                <a:gd name="T38" fmla="*/ 325 w 609"/>
                <a:gd name="T39" fmla="*/ 255 h 602"/>
                <a:gd name="T40" fmla="*/ 254 w 609"/>
                <a:gd name="T41" fmla="*/ 255 h 602"/>
                <a:gd name="T42" fmla="*/ 254 w 609"/>
                <a:gd name="T43" fmla="*/ 318 h 602"/>
                <a:gd name="T44" fmla="*/ 226 w 609"/>
                <a:gd name="T45" fmla="*/ 347 h 602"/>
                <a:gd name="T46" fmla="*/ 198 w 609"/>
                <a:gd name="T47" fmla="*/ 318 h 602"/>
                <a:gd name="T48" fmla="*/ 198 w 609"/>
                <a:gd name="T49" fmla="*/ 255 h 602"/>
                <a:gd name="T50" fmla="*/ 134 w 609"/>
                <a:gd name="T51" fmla="*/ 255 h 602"/>
                <a:gd name="T52" fmla="*/ 106 w 609"/>
                <a:gd name="T53" fmla="*/ 226 h 602"/>
                <a:gd name="T54" fmla="*/ 134 w 609"/>
                <a:gd name="T55" fmla="*/ 198 h 602"/>
                <a:gd name="T56" fmla="*/ 198 w 609"/>
                <a:gd name="T57" fmla="*/ 198 h 602"/>
                <a:gd name="T58" fmla="*/ 198 w 609"/>
                <a:gd name="T59" fmla="*/ 127 h 602"/>
                <a:gd name="T60" fmla="*/ 226 w 609"/>
                <a:gd name="T61" fmla="*/ 99 h 602"/>
                <a:gd name="T62" fmla="*/ 254 w 609"/>
                <a:gd name="T63" fmla="*/ 127 h 602"/>
                <a:gd name="T64" fmla="*/ 254 w 609"/>
                <a:gd name="T65" fmla="*/ 198 h 602"/>
                <a:gd name="T66" fmla="*/ 325 w 609"/>
                <a:gd name="T67" fmla="*/ 198 h 602"/>
                <a:gd name="T68" fmla="*/ 353 w 609"/>
                <a:gd name="T69" fmla="*/ 226 h 602"/>
                <a:gd name="T70" fmla="*/ 325 w 609"/>
                <a:gd name="T71" fmla="*/ 25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63FA0-3F8E-66FA-8BDB-70A0D15C480F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1699685"/>
            <a:ext cx="575733" cy="577849"/>
            <a:chOff x="5436096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40E0090-9B28-EFA2-649D-17FD568A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CFDACD0D-ECDE-D4AD-6867-71DC86D8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446 w 475"/>
                <a:gd name="T1" fmla="*/ 551 h 552"/>
                <a:gd name="T2" fmla="*/ 446 w 475"/>
                <a:gd name="T3" fmla="*/ 551 h 552"/>
                <a:gd name="T4" fmla="*/ 417 w 475"/>
                <a:gd name="T5" fmla="*/ 551 h 552"/>
                <a:gd name="T6" fmla="*/ 417 w 475"/>
                <a:gd name="T7" fmla="*/ 0 h 552"/>
                <a:gd name="T8" fmla="*/ 446 w 475"/>
                <a:gd name="T9" fmla="*/ 0 h 552"/>
                <a:gd name="T10" fmla="*/ 474 w 475"/>
                <a:gd name="T11" fmla="*/ 28 h 552"/>
                <a:gd name="T12" fmla="*/ 474 w 475"/>
                <a:gd name="T13" fmla="*/ 523 h 552"/>
                <a:gd name="T14" fmla="*/ 446 w 475"/>
                <a:gd name="T15" fmla="*/ 551 h 552"/>
                <a:gd name="T16" fmla="*/ 57 w 475"/>
                <a:gd name="T17" fmla="*/ 523 h 552"/>
                <a:gd name="T18" fmla="*/ 57 w 475"/>
                <a:gd name="T19" fmla="*/ 523 h 552"/>
                <a:gd name="T20" fmla="*/ 57 w 475"/>
                <a:gd name="T21" fmla="*/ 495 h 552"/>
                <a:gd name="T22" fmla="*/ 106 w 475"/>
                <a:gd name="T23" fmla="*/ 495 h 552"/>
                <a:gd name="T24" fmla="*/ 163 w 475"/>
                <a:gd name="T25" fmla="*/ 438 h 552"/>
                <a:gd name="T26" fmla="*/ 106 w 475"/>
                <a:gd name="T27" fmla="*/ 381 h 552"/>
                <a:gd name="T28" fmla="*/ 57 w 475"/>
                <a:gd name="T29" fmla="*/ 381 h 552"/>
                <a:gd name="T30" fmla="*/ 57 w 475"/>
                <a:gd name="T31" fmla="*/ 332 h 552"/>
                <a:gd name="T32" fmla="*/ 106 w 475"/>
                <a:gd name="T33" fmla="*/ 332 h 552"/>
                <a:gd name="T34" fmla="*/ 163 w 475"/>
                <a:gd name="T35" fmla="*/ 275 h 552"/>
                <a:gd name="T36" fmla="*/ 106 w 475"/>
                <a:gd name="T37" fmla="*/ 219 h 552"/>
                <a:gd name="T38" fmla="*/ 57 w 475"/>
                <a:gd name="T39" fmla="*/ 219 h 552"/>
                <a:gd name="T40" fmla="*/ 57 w 475"/>
                <a:gd name="T41" fmla="*/ 169 h 552"/>
                <a:gd name="T42" fmla="*/ 106 w 475"/>
                <a:gd name="T43" fmla="*/ 169 h 552"/>
                <a:gd name="T44" fmla="*/ 163 w 475"/>
                <a:gd name="T45" fmla="*/ 113 h 552"/>
                <a:gd name="T46" fmla="*/ 106 w 475"/>
                <a:gd name="T47" fmla="*/ 56 h 552"/>
                <a:gd name="T48" fmla="*/ 57 w 475"/>
                <a:gd name="T49" fmla="*/ 56 h 552"/>
                <a:gd name="T50" fmla="*/ 57 w 475"/>
                <a:gd name="T51" fmla="*/ 28 h 552"/>
                <a:gd name="T52" fmla="*/ 85 w 475"/>
                <a:gd name="T53" fmla="*/ 0 h 552"/>
                <a:gd name="T54" fmla="*/ 389 w 475"/>
                <a:gd name="T55" fmla="*/ 0 h 552"/>
                <a:gd name="T56" fmla="*/ 389 w 475"/>
                <a:gd name="T57" fmla="*/ 551 h 552"/>
                <a:gd name="T58" fmla="*/ 85 w 475"/>
                <a:gd name="T59" fmla="*/ 551 h 552"/>
                <a:gd name="T60" fmla="*/ 57 w 475"/>
                <a:gd name="T61" fmla="*/ 523 h 552"/>
                <a:gd name="T62" fmla="*/ 135 w 475"/>
                <a:gd name="T63" fmla="*/ 113 h 552"/>
                <a:gd name="T64" fmla="*/ 135 w 475"/>
                <a:gd name="T65" fmla="*/ 113 h 552"/>
                <a:gd name="T66" fmla="*/ 106 w 475"/>
                <a:gd name="T67" fmla="*/ 141 h 552"/>
                <a:gd name="T68" fmla="*/ 29 w 475"/>
                <a:gd name="T69" fmla="*/ 141 h 552"/>
                <a:gd name="T70" fmla="*/ 0 w 475"/>
                <a:gd name="T71" fmla="*/ 113 h 552"/>
                <a:gd name="T72" fmla="*/ 29 w 475"/>
                <a:gd name="T73" fmla="*/ 85 h 552"/>
                <a:gd name="T74" fmla="*/ 106 w 475"/>
                <a:gd name="T75" fmla="*/ 85 h 552"/>
                <a:gd name="T76" fmla="*/ 135 w 475"/>
                <a:gd name="T77" fmla="*/ 113 h 552"/>
                <a:gd name="T78" fmla="*/ 29 w 475"/>
                <a:gd name="T79" fmla="*/ 247 h 552"/>
                <a:gd name="T80" fmla="*/ 29 w 475"/>
                <a:gd name="T81" fmla="*/ 247 h 552"/>
                <a:gd name="T82" fmla="*/ 106 w 475"/>
                <a:gd name="T83" fmla="*/ 247 h 552"/>
                <a:gd name="T84" fmla="*/ 135 w 475"/>
                <a:gd name="T85" fmla="*/ 275 h 552"/>
                <a:gd name="T86" fmla="*/ 106 w 475"/>
                <a:gd name="T87" fmla="*/ 304 h 552"/>
                <a:gd name="T88" fmla="*/ 29 w 475"/>
                <a:gd name="T89" fmla="*/ 304 h 552"/>
                <a:gd name="T90" fmla="*/ 0 w 475"/>
                <a:gd name="T91" fmla="*/ 275 h 552"/>
                <a:gd name="T92" fmla="*/ 29 w 475"/>
                <a:gd name="T93" fmla="*/ 247 h 552"/>
                <a:gd name="T94" fmla="*/ 29 w 475"/>
                <a:gd name="T95" fmla="*/ 410 h 552"/>
                <a:gd name="T96" fmla="*/ 29 w 475"/>
                <a:gd name="T97" fmla="*/ 410 h 552"/>
                <a:gd name="T98" fmla="*/ 106 w 475"/>
                <a:gd name="T99" fmla="*/ 410 h 552"/>
                <a:gd name="T100" fmla="*/ 135 w 475"/>
                <a:gd name="T101" fmla="*/ 438 h 552"/>
                <a:gd name="T102" fmla="*/ 106 w 475"/>
                <a:gd name="T103" fmla="*/ 466 h 552"/>
                <a:gd name="T104" fmla="*/ 29 w 475"/>
                <a:gd name="T105" fmla="*/ 466 h 552"/>
                <a:gd name="T106" fmla="*/ 0 w 475"/>
                <a:gd name="T107" fmla="*/ 438 h 552"/>
                <a:gd name="T108" fmla="*/ 29 w 475"/>
                <a:gd name="T109" fmla="*/ 4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6D6380-92A0-0246-E24A-69D5A8644EB4}"/>
              </a:ext>
            </a:extLst>
          </p:cNvPr>
          <p:cNvGrpSpPr>
            <a:grpSpLocks/>
          </p:cNvGrpSpPr>
          <p:nvPr/>
        </p:nvGrpSpPr>
        <p:grpSpPr bwMode="auto">
          <a:xfrm>
            <a:off x="4464052" y="1699685"/>
            <a:ext cx="577849" cy="577849"/>
            <a:chOff x="3491880" y="1274820"/>
            <a:chExt cx="432833" cy="432834"/>
          </a:xfrm>
        </p:grpSpPr>
        <p:sp>
          <p:nvSpPr>
            <p:cNvPr id="7186" name="椭圆 16">
              <a:extLst>
                <a:ext uri="{FF2B5EF4-FFF2-40B4-BE49-F238E27FC236}">
                  <a16:creationId xmlns:a16="http://schemas.microsoft.com/office/drawing/2014/main" id="{672F8D1D-F3B3-B6EB-F501-060224C9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7" name="Freeform 75">
              <a:extLst>
                <a:ext uri="{FF2B5EF4-FFF2-40B4-BE49-F238E27FC236}">
                  <a16:creationId xmlns:a16="http://schemas.microsoft.com/office/drawing/2014/main" id="{3C490DE3-DCF8-7C1B-C966-C4DC3D74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572 w 602"/>
                <a:gd name="T1" fmla="*/ 509 h 510"/>
                <a:gd name="T2" fmla="*/ 572 w 602"/>
                <a:gd name="T3" fmla="*/ 509 h 510"/>
                <a:gd name="T4" fmla="*/ 28 w 602"/>
                <a:gd name="T5" fmla="*/ 509 h 510"/>
                <a:gd name="T6" fmla="*/ 0 w 602"/>
                <a:gd name="T7" fmla="*/ 481 h 510"/>
                <a:gd name="T8" fmla="*/ 0 w 602"/>
                <a:gd name="T9" fmla="*/ 28 h 510"/>
                <a:gd name="T10" fmla="*/ 28 w 602"/>
                <a:gd name="T11" fmla="*/ 0 h 510"/>
                <a:gd name="T12" fmla="*/ 56 w 602"/>
                <a:gd name="T13" fmla="*/ 28 h 510"/>
                <a:gd name="T14" fmla="*/ 56 w 602"/>
                <a:gd name="T15" fmla="*/ 389 h 510"/>
                <a:gd name="T16" fmla="*/ 56 w 602"/>
                <a:gd name="T17" fmla="*/ 452 h 510"/>
                <a:gd name="T18" fmla="*/ 572 w 602"/>
                <a:gd name="T19" fmla="*/ 452 h 510"/>
                <a:gd name="T20" fmla="*/ 601 w 602"/>
                <a:gd name="T21" fmla="*/ 481 h 510"/>
                <a:gd name="T22" fmla="*/ 572 w 602"/>
                <a:gd name="T23" fmla="*/ 509 h 510"/>
                <a:gd name="T24" fmla="*/ 509 w 602"/>
                <a:gd name="T25" fmla="*/ 424 h 510"/>
                <a:gd name="T26" fmla="*/ 509 w 602"/>
                <a:gd name="T27" fmla="*/ 424 h 510"/>
                <a:gd name="T28" fmla="*/ 452 w 602"/>
                <a:gd name="T29" fmla="*/ 424 h 510"/>
                <a:gd name="T30" fmla="*/ 424 w 602"/>
                <a:gd name="T31" fmla="*/ 396 h 510"/>
                <a:gd name="T32" fmla="*/ 424 w 602"/>
                <a:gd name="T33" fmla="*/ 198 h 510"/>
                <a:gd name="T34" fmla="*/ 452 w 602"/>
                <a:gd name="T35" fmla="*/ 170 h 510"/>
                <a:gd name="T36" fmla="*/ 509 w 602"/>
                <a:gd name="T37" fmla="*/ 170 h 510"/>
                <a:gd name="T38" fmla="*/ 537 w 602"/>
                <a:gd name="T39" fmla="*/ 198 h 510"/>
                <a:gd name="T40" fmla="*/ 537 w 602"/>
                <a:gd name="T41" fmla="*/ 396 h 510"/>
                <a:gd name="T42" fmla="*/ 509 w 602"/>
                <a:gd name="T43" fmla="*/ 424 h 510"/>
                <a:gd name="T44" fmla="*/ 346 w 602"/>
                <a:gd name="T45" fmla="*/ 424 h 510"/>
                <a:gd name="T46" fmla="*/ 346 w 602"/>
                <a:gd name="T47" fmla="*/ 424 h 510"/>
                <a:gd name="T48" fmla="*/ 290 w 602"/>
                <a:gd name="T49" fmla="*/ 424 h 510"/>
                <a:gd name="T50" fmla="*/ 261 w 602"/>
                <a:gd name="T51" fmla="*/ 396 h 510"/>
                <a:gd name="T52" fmla="*/ 261 w 602"/>
                <a:gd name="T53" fmla="*/ 85 h 510"/>
                <a:gd name="T54" fmla="*/ 290 w 602"/>
                <a:gd name="T55" fmla="*/ 57 h 510"/>
                <a:gd name="T56" fmla="*/ 346 w 602"/>
                <a:gd name="T57" fmla="*/ 57 h 510"/>
                <a:gd name="T58" fmla="*/ 374 w 602"/>
                <a:gd name="T59" fmla="*/ 85 h 510"/>
                <a:gd name="T60" fmla="*/ 374 w 602"/>
                <a:gd name="T61" fmla="*/ 396 h 510"/>
                <a:gd name="T62" fmla="*/ 346 w 602"/>
                <a:gd name="T63" fmla="*/ 424 h 510"/>
                <a:gd name="T64" fmla="*/ 191 w 602"/>
                <a:gd name="T65" fmla="*/ 424 h 510"/>
                <a:gd name="T66" fmla="*/ 191 w 602"/>
                <a:gd name="T67" fmla="*/ 424 h 510"/>
                <a:gd name="T68" fmla="*/ 134 w 602"/>
                <a:gd name="T69" fmla="*/ 424 h 510"/>
                <a:gd name="T70" fmla="*/ 106 w 602"/>
                <a:gd name="T71" fmla="*/ 396 h 510"/>
                <a:gd name="T72" fmla="*/ 106 w 602"/>
                <a:gd name="T73" fmla="*/ 339 h 510"/>
                <a:gd name="T74" fmla="*/ 134 w 602"/>
                <a:gd name="T75" fmla="*/ 311 h 510"/>
                <a:gd name="T76" fmla="*/ 191 w 602"/>
                <a:gd name="T77" fmla="*/ 311 h 510"/>
                <a:gd name="T78" fmla="*/ 219 w 602"/>
                <a:gd name="T79" fmla="*/ 339 h 510"/>
                <a:gd name="T80" fmla="*/ 219 w 602"/>
                <a:gd name="T81" fmla="*/ 396 h 510"/>
                <a:gd name="T82" fmla="*/ 191 w 602"/>
                <a:gd name="T83" fmla="*/ 42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0EBB23-CB1B-B39D-3910-5EEDF0D8A734}"/>
              </a:ext>
            </a:extLst>
          </p:cNvPr>
          <p:cNvGrpSpPr>
            <a:grpSpLocks/>
          </p:cNvGrpSpPr>
          <p:nvPr/>
        </p:nvGrpSpPr>
        <p:grpSpPr bwMode="auto">
          <a:xfrm>
            <a:off x="5327652" y="1699685"/>
            <a:ext cx="577849" cy="577849"/>
            <a:chOff x="4139952" y="1274820"/>
            <a:chExt cx="432833" cy="432834"/>
          </a:xfrm>
        </p:grpSpPr>
        <p:sp>
          <p:nvSpPr>
            <p:cNvPr id="7189" name="椭圆 16">
              <a:extLst>
                <a:ext uri="{FF2B5EF4-FFF2-40B4-BE49-F238E27FC236}">
                  <a16:creationId xmlns:a16="http://schemas.microsoft.com/office/drawing/2014/main" id="{C5EE20FA-A37F-DEC1-2BFB-7494039AB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0" name="Freeform 84">
              <a:extLst>
                <a:ext uri="{FF2B5EF4-FFF2-40B4-BE49-F238E27FC236}">
                  <a16:creationId xmlns:a16="http://schemas.microsoft.com/office/drawing/2014/main" id="{81FED0B3-2303-B10C-5C62-037D5E9B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332 w 602"/>
                <a:gd name="T1" fmla="*/ 268 h 602"/>
                <a:gd name="T2" fmla="*/ 332 w 602"/>
                <a:gd name="T3" fmla="*/ 268 h 602"/>
                <a:gd name="T4" fmla="*/ 332 w 602"/>
                <a:gd name="T5" fmla="*/ 0 h 602"/>
                <a:gd name="T6" fmla="*/ 601 w 602"/>
                <a:gd name="T7" fmla="*/ 268 h 602"/>
                <a:gd name="T8" fmla="*/ 332 w 602"/>
                <a:gd name="T9" fmla="*/ 268 h 602"/>
                <a:gd name="T10" fmla="*/ 276 w 602"/>
                <a:gd name="T11" fmla="*/ 601 h 602"/>
                <a:gd name="T12" fmla="*/ 276 w 602"/>
                <a:gd name="T13" fmla="*/ 601 h 602"/>
                <a:gd name="T14" fmla="*/ 0 w 602"/>
                <a:gd name="T15" fmla="*/ 325 h 602"/>
                <a:gd name="T16" fmla="*/ 276 w 602"/>
                <a:gd name="T17" fmla="*/ 56 h 602"/>
                <a:gd name="T18" fmla="*/ 276 w 602"/>
                <a:gd name="T19" fmla="*/ 325 h 602"/>
                <a:gd name="T20" fmla="*/ 544 w 602"/>
                <a:gd name="T21" fmla="*/ 325 h 602"/>
                <a:gd name="T22" fmla="*/ 276 w 602"/>
                <a:gd name="T2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pic>
        <p:nvPicPr>
          <p:cNvPr id="7191" name="图片 3">
            <a:extLst>
              <a:ext uri="{FF2B5EF4-FFF2-40B4-BE49-F238E27FC236}">
                <a16:creationId xmlns:a16="http://schemas.microsoft.com/office/drawing/2014/main" id="{3055E69C-CF72-B6FC-7CD6-A761A0B1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67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0193C48-1D48-6FAC-3296-211A759FEC07}"/>
              </a:ext>
            </a:extLst>
          </p:cNvPr>
          <p:cNvSpPr txBox="1"/>
          <p:nvPr/>
        </p:nvSpPr>
        <p:spPr>
          <a:xfrm>
            <a:off x="1051389" y="942975"/>
            <a:ext cx="10089221" cy="4051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</a:rPr>
              <a:t>1. </a:t>
            </a:r>
            <a:r>
              <a:rPr lang="zh-CN" altLang="en-US" sz="4400" dirty="0">
                <a:solidFill>
                  <a:srgbClr val="FF0000"/>
                </a:solidFill>
              </a:rPr>
              <a:t>综合调查法</a:t>
            </a: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</a:rPr>
              <a:t>2.</a:t>
            </a:r>
            <a:r>
              <a:rPr lang="zh-CN" altLang="en-US" sz="4400" dirty="0">
                <a:solidFill>
                  <a:srgbClr val="FF0000"/>
                </a:solidFill>
              </a:rPr>
              <a:t>文献研究法</a:t>
            </a: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</a:rPr>
              <a:t>3.</a:t>
            </a:r>
            <a:r>
              <a:rPr lang="zh-CN" altLang="en-US" sz="4400" dirty="0">
                <a:solidFill>
                  <a:srgbClr val="FF0000"/>
                </a:solidFill>
              </a:rPr>
              <a:t>实践检验法</a:t>
            </a: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</a:rPr>
              <a:t>4.</a:t>
            </a:r>
            <a:r>
              <a:rPr lang="zh-CN" altLang="en-US" sz="4400" dirty="0">
                <a:solidFill>
                  <a:srgbClr val="FF0000"/>
                </a:solidFill>
              </a:rPr>
              <a:t>实验总结法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E6183F96-3B20-6A1F-8707-794F60B4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4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4DF0313E-F457-CCA5-12B7-465EF9DE7780}"/>
              </a:ext>
            </a:extLst>
          </p:cNvPr>
          <p:cNvGrpSpPr>
            <a:grpSpLocks/>
          </p:cNvGrpSpPr>
          <p:nvPr/>
        </p:nvGrpSpPr>
        <p:grpSpPr bwMode="auto">
          <a:xfrm>
            <a:off x="0" y="2203451"/>
            <a:ext cx="12192000" cy="2419349"/>
            <a:chOff x="170694" y="177982"/>
            <a:chExt cx="3936003" cy="781165"/>
          </a:xfrm>
        </p:grpSpPr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B2288A84-9160-148D-6E1B-813E3422BF01}"/>
                </a:ext>
              </a:extLst>
            </p:cNvPr>
            <p:cNvSpPr/>
            <p:nvPr/>
          </p:nvSpPr>
          <p:spPr>
            <a:xfrm>
              <a:off x="1233961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B6733160-5AAD-207B-BCB0-AD1E66B2A68D}"/>
                </a:ext>
              </a:extLst>
            </p:cNvPr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2" name="矩形 45">
              <a:extLst>
                <a:ext uri="{FF2B5EF4-FFF2-40B4-BE49-F238E27FC236}">
                  <a16:creationId xmlns:a16="http://schemas.microsoft.com/office/drawing/2014/main" id="{8AC061A1-C59E-5865-DF19-E73CFEE0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11ADE853-A8D3-01DF-D6EA-AF622A94C527}"/>
                </a:ext>
              </a:extLst>
            </p:cNvPr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4" name="文本框 6">
              <a:extLst>
                <a:ext uri="{FF2B5EF4-FFF2-40B4-BE49-F238E27FC236}">
                  <a16:creationId xmlns:a16="http://schemas.microsoft.com/office/drawing/2014/main" id="{37CDC08E-022D-DC93-8DDD-520484019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78" y="283914"/>
              <a:ext cx="569217" cy="5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r>
                <a:rPr lang="en-US" altLang="zh-CN" sz="10666" dirty="0">
                  <a:solidFill>
                    <a:srgbClr val="F2F2F2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A7003F5-47CC-8EFC-EAF2-A7CA6E18B8FD}"/>
              </a:ext>
            </a:extLst>
          </p:cNvPr>
          <p:cNvSpPr txBox="1"/>
          <p:nvPr/>
        </p:nvSpPr>
        <p:spPr>
          <a:xfrm>
            <a:off x="3907367" y="2944285"/>
            <a:ext cx="6733117" cy="107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5" tIns="45721" rIns="91445" bIns="45721">
            <a:spAutoFit/>
          </a:bodyPr>
          <a:lstStyle/>
          <a:p>
            <a:r>
              <a:rPr lang="zh-CN" altLang="en-US" sz="6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研究计划</a:t>
            </a:r>
            <a:endParaRPr lang="zh-CN" altLang="en-GB" sz="64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C5C5948-CCE2-8A2C-A820-2F8A156EC992}"/>
              </a:ext>
            </a:extLst>
          </p:cNvPr>
          <p:cNvGrpSpPr>
            <a:grpSpLocks/>
          </p:cNvGrpSpPr>
          <p:nvPr/>
        </p:nvGrpSpPr>
        <p:grpSpPr bwMode="auto">
          <a:xfrm>
            <a:off x="7920567" y="1699685"/>
            <a:ext cx="575733" cy="577849"/>
            <a:chOff x="6084168" y="1274820"/>
            <a:chExt cx="432048" cy="432834"/>
          </a:xfrm>
        </p:grpSpPr>
        <p:sp>
          <p:nvSpPr>
            <p:cNvPr id="7177" name="椭圆 22">
              <a:extLst>
                <a:ext uri="{FF2B5EF4-FFF2-40B4-BE49-F238E27FC236}">
                  <a16:creationId xmlns:a16="http://schemas.microsoft.com/office/drawing/2014/main" id="{FBF7D205-4C7E-AD6F-A455-16C81FF3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8" name="Freeform 59">
              <a:extLst>
                <a:ext uri="{FF2B5EF4-FFF2-40B4-BE49-F238E27FC236}">
                  <a16:creationId xmlns:a16="http://schemas.microsoft.com/office/drawing/2014/main" id="{E3D7BC4A-1D3F-DDA3-25E6-D288B0CC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566 w 581"/>
                <a:gd name="T1" fmla="*/ 523 h 609"/>
                <a:gd name="T2" fmla="*/ 474 w 581"/>
                <a:gd name="T3" fmla="*/ 608 h 609"/>
                <a:gd name="T4" fmla="*/ 417 w 581"/>
                <a:gd name="T5" fmla="*/ 558 h 609"/>
                <a:gd name="T6" fmla="*/ 439 w 581"/>
                <a:gd name="T7" fmla="*/ 509 h 609"/>
                <a:gd name="T8" fmla="*/ 474 w 581"/>
                <a:gd name="T9" fmla="*/ 537 h 609"/>
                <a:gd name="T10" fmla="*/ 552 w 581"/>
                <a:gd name="T11" fmla="*/ 474 h 609"/>
                <a:gd name="T12" fmla="*/ 566 w 581"/>
                <a:gd name="T13" fmla="*/ 523 h 609"/>
                <a:gd name="T14" fmla="*/ 474 w 581"/>
                <a:gd name="T15" fmla="*/ 495 h 609"/>
                <a:gd name="T16" fmla="*/ 382 w 581"/>
                <a:gd name="T17" fmla="*/ 537 h 609"/>
                <a:gd name="T18" fmla="*/ 424 w 581"/>
                <a:gd name="T19" fmla="*/ 608 h 609"/>
                <a:gd name="T20" fmla="*/ 0 w 581"/>
                <a:gd name="T21" fmla="*/ 580 h 609"/>
                <a:gd name="T22" fmla="*/ 29 w 581"/>
                <a:gd name="T23" fmla="*/ 56 h 609"/>
                <a:gd name="T24" fmla="*/ 78 w 581"/>
                <a:gd name="T25" fmla="*/ 85 h 609"/>
                <a:gd name="T26" fmla="*/ 191 w 581"/>
                <a:gd name="T27" fmla="*/ 85 h 609"/>
                <a:gd name="T28" fmla="*/ 219 w 581"/>
                <a:gd name="T29" fmla="*/ 56 h 609"/>
                <a:gd name="T30" fmla="*/ 276 w 581"/>
                <a:gd name="T31" fmla="*/ 141 h 609"/>
                <a:gd name="T32" fmla="*/ 333 w 581"/>
                <a:gd name="T33" fmla="*/ 56 h 609"/>
                <a:gd name="T34" fmla="*/ 361 w 581"/>
                <a:gd name="T35" fmla="*/ 85 h 609"/>
                <a:gd name="T36" fmla="*/ 474 w 581"/>
                <a:gd name="T37" fmla="*/ 85 h 609"/>
                <a:gd name="T38" fmla="*/ 523 w 581"/>
                <a:gd name="T39" fmla="*/ 56 h 609"/>
                <a:gd name="T40" fmla="*/ 552 w 581"/>
                <a:gd name="T41" fmla="*/ 445 h 609"/>
                <a:gd name="T42" fmla="*/ 474 w 581"/>
                <a:gd name="T43" fmla="*/ 495 h 609"/>
                <a:gd name="T44" fmla="*/ 78 w 581"/>
                <a:gd name="T45" fmla="*/ 488 h 609"/>
                <a:gd name="T46" fmla="*/ 283 w 581"/>
                <a:gd name="T47" fmla="*/ 509 h 609"/>
                <a:gd name="T48" fmla="*/ 283 w 581"/>
                <a:gd name="T49" fmla="*/ 467 h 609"/>
                <a:gd name="T50" fmla="*/ 78 w 581"/>
                <a:gd name="T51" fmla="*/ 488 h 609"/>
                <a:gd name="T52" fmla="*/ 446 w 581"/>
                <a:gd name="T53" fmla="*/ 219 h 609"/>
                <a:gd name="T54" fmla="*/ 78 w 581"/>
                <a:gd name="T55" fmla="*/ 247 h 609"/>
                <a:gd name="T56" fmla="*/ 446 w 581"/>
                <a:gd name="T57" fmla="*/ 276 h 609"/>
                <a:gd name="T58" fmla="*/ 446 w 581"/>
                <a:gd name="T59" fmla="*/ 219 h 609"/>
                <a:gd name="T60" fmla="*/ 446 w 581"/>
                <a:gd name="T61" fmla="*/ 339 h 609"/>
                <a:gd name="T62" fmla="*/ 226 w 581"/>
                <a:gd name="T63" fmla="*/ 339 h 609"/>
                <a:gd name="T64" fmla="*/ 78 w 581"/>
                <a:gd name="T65" fmla="*/ 367 h 609"/>
                <a:gd name="T66" fmla="*/ 226 w 581"/>
                <a:gd name="T67" fmla="*/ 396 h 609"/>
                <a:gd name="T68" fmla="*/ 446 w 581"/>
                <a:gd name="T69" fmla="*/ 396 h 609"/>
                <a:gd name="T70" fmla="*/ 446 w 581"/>
                <a:gd name="T71" fmla="*/ 339 h 609"/>
                <a:gd name="T72" fmla="*/ 417 w 581"/>
                <a:gd name="T73" fmla="*/ 113 h 609"/>
                <a:gd name="T74" fmla="*/ 389 w 581"/>
                <a:gd name="T75" fmla="*/ 28 h 609"/>
                <a:gd name="T76" fmla="*/ 446 w 581"/>
                <a:gd name="T77" fmla="*/ 28 h 609"/>
                <a:gd name="T78" fmla="*/ 417 w 581"/>
                <a:gd name="T79" fmla="*/ 113 h 609"/>
                <a:gd name="T80" fmla="*/ 276 w 581"/>
                <a:gd name="T81" fmla="*/ 113 h 609"/>
                <a:gd name="T82" fmla="*/ 248 w 581"/>
                <a:gd name="T83" fmla="*/ 28 h 609"/>
                <a:gd name="T84" fmla="*/ 304 w 581"/>
                <a:gd name="T85" fmla="*/ 28 h 609"/>
                <a:gd name="T86" fmla="*/ 276 w 581"/>
                <a:gd name="T87" fmla="*/ 113 h 609"/>
                <a:gd name="T88" fmla="*/ 135 w 581"/>
                <a:gd name="T89" fmla="*/ 113 h 609"/>
                <a:gd name="T90" fmla="*/ 106 w 581"/>
                <a:gd name="T91" fmla="*/ 28 h 609"/>
                <a:gd name="T92" fmla="*/ 163 w 581"/>
                <a:gd name="T93" fmla="*/ 28 h 609"/>
                <a:gd name="T94" fmla="*/ 135 w 581"/>
                <a:gd name="T95" fmla="*/ 11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D99AAF-060E-EF98-DEEE-8E70AF0765CE}"/>
              </a:ext>
            </a:extLst>
          </p:cNvPr>
          <p:cNvGrpSpPr>
            <a:grpSpLocks/>
          </p:cNvGrpSpPr>
          <p:nvPr/>
        </p:nvGrpSpPr>
        <p:grpSpPr bwMode="auto">
          <a:xfrm>
            <a:off x="6191252" y="1699684"/>
            <a:ext cx="577849" cy="575733"/>
            <a:chOff x="4788024" y="1275213"/>
            <a:chExt cx="432048" cy="432048"/>
          </a:xfrm>
        </p:grpSpPr>
        <p:sp>
          <p:nvSpPr>
            <p:cNvPr id="7180" name="椭圆 65">
              <a:extLst>
                <a:ext uri="{FF2B5EF4-FFF2-40B4-BE49-F238E27FC236}">
                  <a16:creationId xmlns:a16="http://schemas.microsoft.com/office/drawing/2014/main" id="{70D06ABC-B269-7FB4-C895-8FE3B392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1" name="Freeform 110">
              <a:extLst>
                <a:ext uri="{FF2B5EF4-FFF2-40B4-BE49-F238E27FC236}">
                  <a16:creationId xmlns:a16="http://schemas.microsoft.com/office/drawing/2014/main" id="{A3666428-FC5C-19DB-579A-CB018FE2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608 w 609"/>
                <a:gd name="T1" fmla="*/ 544 h 602"/>
                <a:gd name="T2" fmla="*/ 608 w 609"/>
                <a:gd name="T3" fmla="*/ 544 h 602"/>
                <a:gd name="T4" fmla="*/ 551 w 609"/>
                <a:gd name="T5" fmla="*/ 601 h 602"/>
                <a:gd name="T6" fmla="*/ 509 w 609"/>
                <a:gd name="T7" fmla="*/ 587 h 602"/>
                <a:gd name="T8" fmla="*/ 346 w 609"/>
                <a:gd name="T9" fmla="*/ 417 h 602"/>
                <a:gd name="T10" fmla="*/ 226 w 609"/>
                <a:gd name="T11" fmla="*/ 453 h 602"/>
                <a:gd name="T12" fmla="*/ 0 w 609"/>
                <a:gd name="T13" fmla="*/ 226 h 602"/>
                <a:gd name="T14" fmla="*/ 226 w 609"/>
                <a:gd name="T15" fmla="*/ 0 h 602"/>
                <a:gd name="T16" fmla="*/ 452 w 609"/>
                <a:gd name="T17" fmla="*/ 226 h 602"/>
                <a:gd name="T18" fmla="*/ 424 w 609"/>
                <a:gd name="T19" fmla="*/ 340 h 602"/>
                <a:gd name="T20" fmla="*/ 587 w 609"/>
                <a:gd name="T21" fmla="*/ 502 h 602"/>
                <a:gd name="T22" fmla="*/ 608 w 609"/>
                <a:gd name="T23" fmla="*/ 544 h 602"/>
                <a:gd name="T24" fmla="*/ 226 w 609"/>
                <a:gd name="T25" fmla="*/ 57 h 602"/>
                <a:gd name="T26" fmla="*/ 226 w 609"/>
                <a:gd name="T27" fmla="*/ 57 h 602"/>
                <a:gd name="T28" fmla="*/ 56 w 609"/>
                <a:gd name="T29" fmla="*/ 226 h 602"/>
                <a:gd name="T30" fmla="*/ 226 w 609"/>
                <a:gd name="T31" fmla="*/ 396 h 602"/>
                <a:gd name="T32" fmla="*/ 396 w 609"/>
                <a:gd name="T33" fmla="*/ 226 h 602"/>
                <a:gd name="T34" fmla="*/ 226 w 609"/>
                <a:gd name="T35" fmla="*/ 57 h 602"/>
                <a:gd name="T36" fmla="*/ 325 w 609"/>
                <a:gd name="T37" fmla="*/ 255 h 602"/>
                <a:gd name="T38" fmla="*/ 325 w 609"/>
                <a:gd name="T39" fmla="*/ 255 h 602"/>
                <a:gd name="T40" fmla="*/ 254 w 609"/>
                <a:gd name="T41" fmla="*/ 255 h 602"/>
                <a:gd name="T42" fmla="*/ 254 w 609"/>
                <a:gd name="T43" fmla="*/ 318 h 602"/>
                <a:gd name="T44" fmla="*/ 226 w 609"/>
                <a:gd name="T45" fmla="*/ 347 h 602"/>
                <a:gd name="T46" fmla="*/ 198 w 609"/>
                <a:gd name="T47" fmla="*/ 318 h 602"/>
                <a:gd name="T48" fmla="*/ 198 w 609"/>
                <a:gd name="T49" fmla="*/ 255 h 602"/>
                <a:gd name="T50" fmla="*/ 134 w 609"/>
                <a:gd name="T51" fmla="*/ 255 h 602"/>
                <a:gd name="T52" fmla="*/ 106 w 609"/>
                <a:gd name="T53" fmla="*/ 226 h 602"/>
                <a:gd name="T54" fmla="*/ 134 w 609"/>
                <a:gd name="T55" fmla="*/ 198 h 602"/>
                <a:gd name="T56" fmla="*/ 198 w 609"/>
                <a:gd name="T57" fmla="*/ 198 h 602"/>
                <a:gd name="T58" fmla="*/ 198 w 609"/>
                <a:gd name="T59" fmla="*/ 127 h 602"/>
                <a:gd name="T60" fmla="*/ 226 w 609"/>
                <a:gd name="T61" fmla="*/ 99 h 602"/>
                <a:gd name="T62" fmla="*/ 254 w 609"/>
                <a:gd name="T63" fmla="*/ 127 h 602"/>
                <a:gd name="T64" fmla="*/ 254 w 609"/>
                <a:gd name="T65" fmla="*/ 198 h 602"/>
                <a:gd name="T66" fmla="*/ 325 w 609"/>
                <a:gd name="T67" fmla="*/ 198 h 602"/>
                <a:gd name="T68" fmla="*/ 353 w 609"/>
                <a:gd name="T69" fmla="*/ 226 h 602"/>
                <a:gd name="T70" fmla="*/ 325 w 609"/>
                <a:gd name="T71" fmla="*/ 25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63FA0-3F8E-66FA-8BDB-70A0D15C480F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1699685"/>
            <a:ext cx="575733" cy="577849"/>
            <a:chOff x="5436096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40E0090-9B28-EFA2-649D-17FD568A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CFDACD0D-ECDE-D4AD-6867-71DC86D8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446 w 475"/>
                <a:gd name="T1" fmla="*/ 551 h 552"/>
                <a:gd name="T2" fmla="*/ 446 w 475"/>
                <a:gd name="T3" fmla="*/ 551 h 552"/>
                <a:gd name="T4" fmla="*/ 417 w 475"/>
                <a:gd name="T5" fmla="*/ 551 h 552"/>
                <a:gd name="T6" fmla="*/ 417 w 475"/>
                <a:gd name="T7" fmla="*/ 0 h 552"/>
                <a:gd name="T8" fmla="*/ 446 w 475"/>
                <a:gd name="T9" fmla="*/ 0 h 552"/>
                <a:gd name="T10" fmla="*/ 474 w 475"/>
                <a:gd name="T11" fmla="*/ 28 h 552"/>
                <a:gd name="T12" fmla="*/ 474 w 475"/>
                <a:gd name="T13" fmla="*/ 523 h 552"/>
                <a:gd name="T14" fmla="*/ 446 w 475"/>
                <a:gd name="T15" fmla="*/ 551 h 552"/>
                <a:gd name="T16" fmla="*/ 57 w 475"/>
                <a:gd name="T17" fmla="*/ 523 h 552"/>
                <a:gd name="T18" fmla="*/ 57 w 475"/>
                <a:gd name="T19" fmla="*/ 523 h 552"/>
                <a:gd name="T20" fmla="*/ 57 w 475"/>
                <a:gd name="T21" fmla="*/ 495 h 552"/>
                <a:gd name="T22" fmla="*/ 106 w 475"/>
                <a:gd name="T23" fmla="*/ 495 h 552"/>
                <a:gd name="T24" fmla="*/ 163 w 475"/>
                <a:gd name="T25" fmla="*/ 438 h 552"/>
                <a:gd name="T26" fmla="*/ 106 w 475"/>
                <a:gd name="T27" fmla="*/ 381 h 552"/>
                <a:gd name="T28" fmla="*/ 57 w 475"/>
                <a:gd name="T29" fmla="*/ 381 h 552"/>
                <a:gd name="T30" fmla="*/ 57 w 475"/>
                <a:gd name="T31" fmla="*/ 332 h 552"/>
                <a:gd name="T32" fmla="*/ 106 w 475"/>
                <a:gd name="T33" fmla="*/ 332 h 552"/>
                <a:gd name="T34" fmla="*/ 163 w 475"/>
                <a:gd name="T35" fmla="*/ 275 h 552"/>
                <a:gd name="T36" fmla="*/ 106 w 475"/>
                <a:gd name="T37" fmla="*/ 219 h 552"/>
                <a:gd name="T38" fmla="*/ 57 w 475"/>
                <a:gd name="T39" fmla="*/ 219 h 552"/>
                <a:gd name="T40" fmla="*/ 57 w 475"/>
                <a:gd name="T41" fmla="*/ 169 h 552"/>
                <a:gd name="T42" fmla="*/ 106 w 475"/>
                <a:gd name="T43" fmla="*/ 169 h 552"/>
                <a:gd name="T44" fmla="*/ 163 w 475"/>
                <a:gd name="T45" fmla="*/ 113 h 552"/>
                <a:gd name="T46" fmla="*/ 106 w 475"/>
                <a:gd name="T47" fmla="*/ 56 h 552"/>
                <a:gd name="T48" fmla="*/ 57 w 475"/>
                <a:gd name="T49" fmla="*/ 56 h 552"/>
                <a:gd name="T50" fmla="*/ 57 w 475"/>
                <a:gd name="T51" fmla="*/ 28 h 552"/>
                <a:gd name="T52" fmla="*/ 85 w 475"/>
                <a:gd name="T53" fmla="*/ 0 h 552"/>
                <a:gd name="T54" fmla="*/ 389 w 475"/>
                <a:gd name="T55" fmla="*/ 0 h 552"/>
                <a:gd name="T56" fmla="*/ 389 w 475"/>
                <a:gd name="T57" fmla="*/ 551 h 552"/>
                <a:gd name="T58" fmla="*/ 85 w 475"/>
                <a:gd name="T59" fmla="*/ 551 h 552"/>
                <a:gd name="T60" fmla="*/ 57 w 475"/>
                <a:gd name="T61" fmla="*/ 523 h 552"/>
                <a:gd name="T62" fmla="*/ 135 w 475"/>
                <a:gd name="T63" fmla="*/ 113 h 552"/>
                <a:gd name="T64" fmla="*/ 135 w 475"/>
                <a:gd name="T65" fmla="*/ 113 h 552"/>
                <a:gd name="T66" fmla="*/ 106 w 475"/>
                <a:gd name="T67" fmla="*/ 141 h 552"/>
                <a:gd name="T68" fmla="*/ 29 w 475"/>
                <a:gd name="T69" fmla="*/ 141 h 552"/>
                <a:gd name="T70" fmla="*/ 0 w 475"/>
                <a:gd name="T71" fmla="*/ 113 h 552"/>
                <a:gd name="T72" fmla="*/ 29 w 475"/>
                <a:gd name="T73" fmla="*/ 85 h 552"/>
                <a:gd name="T74" fmla="*/ 106 w 475"/>
                <a:gd name="T75" fmla="*/ 85 h 552"/>
                <a:gd name="T76" fmla="*/ 135 w 475"/>
                <a:gd name="T77" fmla="*/ 113 h 552"/>
                <a:gd name="T78" fmla="*/ 29 w 475"/>
                <a:gd name="T79" fmla="*/ 247 h 552"/>
                <a:gd name="T80" fmla="*/ 29 w 475"/>
                <a:gd name="T81" fmla="*/ 247 h 552"/>
                <a:gd name="T82" fmla="*/ 106 w 475"/>
                <a:gd name="T83" fmla="*/ 247 h 552"/>
                <a:gd name="T84" fmla="*/ 135 w 475"/>
                <a:gd name="T85" fmla="*/ 275 h 552"/>
                <a:gd name="T86" fmla="*/ 106 w 475"/>
                <a:gd name="T87" fmla="*/ 304 h 552"/>
                <a:gd name="T88" fmla="*/ 29 w 475"/>
                <a:gd name="T89" fmla="*/ 304 h 552"/>
                <a:gd name="T90" fmla="*/ 0 w 475"/>
                <a:gd name="T91" fmla="*/ 275 h 552"/>
                <a:gd name="T92" fmla="*/ 29 w 475"/>
                <a:gd name="T93" fmla="*/ 247 h 552"/>
                <a:gd name="T94" fmla="*/ 29 w 475"/>
                <a:gd name="T95" fmla="*/ 410 h 552"/>
                <a:gd name="T96" fmla="*/ 29 w 475"/>
                <a:gd name="T97" fmla="*/ 410 h 552"/>
                <a:gd name="T98" fmla="*/ 106 w 475"/>
                <a:gd name="T99" fmla="*/ 410 h 552"/>
                <a:gd name="T100" fmla="*/ 135 w 475"/>
                <a:gd name="T101" fmla="*/ 438 h 552"/>
                <a:gd name="T102" fmla="*/ 106 w 475"/>
                <a:gd name="T103" fmla="*/ 466 h 552"/>
                <a:gd name="T104" fmla="*/ 29 w 475"/>
                <a:gd name="T105" fmla="*/ 466 h 552"/>
                <a:gd name="T106" fmla="*/ 0 w 475"/>
                <a:gd name="T107" fmla="*/ 438 h 552"/>
                <a:gd name="T108" fmla="*/ 29 w 475"/>
                <a:gd name="T109" fmla="*/ 4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6D6380-92A0-0246-E24A-69D5A8644EB4}"/>
              </a:ext>
            </a:extLst>
          </p:cNvPr>
          <p:cNvGrpSpPr>
            <a:grpSpLocks/>
          </p:cNvGrpSpPr>
          <p:nvPr/>
        </p:nvGrpSpPr>
        <p:grpSpPr bwMode="auto">
          <a:xfrm>
            <a:off x="4464052" y="1699685"/>
            <a:ext cx="577849" cy="577849"/>
            <a:chOff x="3491880" y="1274820"/>
            <a:chExt cx="432833" cy="432834"/>
          </a:xfrm>
        </p:grpSpPr>
        <p:sp>
          <p:nvSpPr>
            <p:cNvPr id="7186" name="椭圆 16">
              <a:extLst>
                <a:ext uri="{FF2B5EF4-FFF2-40B4-BE49-F238E27FC236}">
                  <a16:creationId xmlns:a16="http://schemas.microsoft.com/office/drawing/2014/main" id="{672F8D1D-F3B3-B6EB-F501-060224C9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7" name="Freeform 75">
              <a:extLst>
                <a:ext uri="{FF2B5EF4-FFF2-40B4-BE49-F238E27FC236}">
                  <a16:creationId xmlns:a16="http://schemas.microsoft.com/office/drawing/2014/main" id="{3C490DE3-DCF8-7C1B-C966-C4DC3D74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572 w 602"/>
                <a:gd name="T1" fmla="*/ 509 h 510"/>
                <a:gd name="T2" fmla="*/ 572 w 602"/>
                <a:gd name="T3" fmla="*/ 509 h 510"/>
                <a:gd name="T4" fmla="*/ 28 w 602"/>
                <a:gd name="T5" fmla="*/ 509 h 510"/>
                <a:gd name="T6" fmla="*/ 0 w 602"/>
                <a:gd name="T7" fmla="*/ 481 h 510"/>
                <a:gd name="T8" fmla="*/ 0 w 602"/>
                <a:gd name="T9" fmla="*/ 28 h 510"/>
                <a:gd name="T10" fmla="*/ 28 w 602"/>
                <a:gd name="T11" fmla="*/ 0 h 510"/>
                <a:gd name="T12" fmla="*/ 56 w 602"/>
                <a:gd name="T13" fmla="*/ 28 h 510"/>
                <a:gd name="T14" fmla="*/ 56 w 602"/>
                <a:gd name="T15" fmla="*/ 389 h 510"/>
                <a:gd name="T16" fmla="*/ 56 w 602"/>
                <a:gd name="T17" fmla="*/ 452 h 510"/>
                <a:gd name="T18" fmla="*/ 572 w 602"/>
                <a:gd name="T19" fmla="*/ 452 h 510"/>
                <a:gd name="T20" fmla="*/ 601 w 602"/>
                <a:gd name="T21" fmla="*/ 481 h 510"/>
                <a:gd name="T22" fmla="*/ 572 w 602"/>
                <a:gd name="T23" fmla="*/ 509 h 510"/>
                <a:gd name="T24" fmla="*/ 509 w 602"/>
                <a:gd name="T25" fmla="*/ 424 h 510"/>
                <a:gd name="T26" fmla="*/ 509 w 602"/>
                <a:gd name="T27" fmla="*/ 424 h 510"/>
                <a:gd name="T28" fmla="*/ 452 w 602"/>
                <a:gd name="T29" fmla="*/ 424 h 510"/>
                <a:gd name="T30" fmla="*/ 424 w 602"/>
                <a:gd name="T31" fmla="*/ 396 h 510"/>
                <a:gd name="T32" fmla="*/ 424 w 602"/>
                <a:gd name="T33" fmla="*/ 198 h 510"/>
                <a:gd name="T34" fmla="*/ 452 w 602"/>
                <a:gd name="T35" fmla="*/ 170 h 510"/>
                <a:gd name="T36" fmla="*/ 509 w 602"/>
                <a:gd name="T37" fmla="*/ 170 h 510"/>
                <a:gd name="T38" fmla="*/ 537 w 602"/>
                <a:gd name="T39" fmla="*/ 198 h 510"/>
                <a:gd name="T40" fmla="*/ 537 w 602"/>
                <a:gd name="T41" fmla="*/ 396 h 510"/>
                <a:gd name="T42" fmla="*/ 509 w 602"/>
                <a:gd name="T43" fmla="*/ 424 h 510"/>
                <a:gd name="T44" fmla="*/ 346 w 602"/>
                <a:gd name="T45" fmla="*/ 424 h 510"/>
                <a:gd name="T46" fmla="*/ 346 w 602"/>
                <a:gd name="T47" fmla="*/ 424 h 510"/>
                <a:gd name="T48" fmla="*/ 290 w 602"/>
                <a:gd name="T49" fmla="*/ 424 h 510"/>
                <a:gd name="T50" fmla="*/ 261 w 602"/>
                <a:gd name="T51" fmla="*/ 396 h 510"/>
                <a:gd name="T52" fmla="*/ 261 w 602"/>
                <a:gd name="T53" fmla="*/ 85 h 510"/>
                <a:gd name="T54" fmla="*/ 290 w 602"/>
                <a:gd name="T55" fmla="*/ 57 h 510"/>
                <a:gd name="T56" fmla="*/ 346 w 602"/>
                <a:gd name="T57" fmla="*/ 57 h 510"/>
                <a:gd name="T58" fmla="*/ 374 w 602"/>
                <a:gd name="T59" fmla="*/ 85 h 510"/>
                <a:gd name="T60" fmla="*/ 374 w 602"/>
                <a:gd name="T61" fmla="*/ 396 h 510"/>
                <a:gd name="T62" fmla="*/ 346 w 602"/>
                <a:gd name="T63" fmla="*/ 424 h 510"/>
                <a:gd name="T64" fmla="*/ 191 w 602"/>
                <a:gd name="T65" fmla="*/ 424 h 510"/>
                <a:gd name="T66" fmla="*/ 191 w 602"/>
                <a:gd name="T67" fmla="*/ 424 h 510"/>
                <a:gd name="T68" fmla="*/ 134 w 602"/>
                <a:gd name="T69" fmla="*/ 424 h 510"/>
                <a:gd name="T70" fmla="*/ 106 w 602"/>
                <a:gd name="T71" fmla="*/ 396 h 510"/>
                <a:gd name="T72" fmla="*/ 106 w 602"/>
                <a:gd name="T73" fmla="*/ 339 h 510"/>
                <a:gd name="T74" fmla="*/ 134 w 602"/>
                <a:gd name="T75" fmla="*/ 311 h 510"/>
                <a:gd name="T76" fmla="*/ 191 w 602"/>
                <a:gd name="T77" fmla="*/ 311 h 510"/>
                <a:gd name="T78" fmla="*/ 219 w 602"/>
                <a:gd name="T79" fmla="*/ 339 h 510"/>
                <a:gd name="T80" fmla="*/ 219 w 602"/>
                <a:gd name="T81" fmla="*/ 396 h 510"/>
                <a:gd name="T82" fmla="*/ 191 w 602"/>
                <a:gd name="T83" fmla="*/ 42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0EBB23-CB1B-B39D-3910-5EEDF0D8A734}"/>
              </a:ext>
            </a:extLst>
          </p:cNvPr>
          <p:cNvGrpSpPr>
            <a:grpSpLocks/>
          </p:cNvGrpSpPr>
          <p:nvPr/>
        </p:nvGrpSpPr>
        <p:grpSpPr bwMode="auto">
          <a:xfrm>
            <a:off x="5327652" y="1699685"/>
            <a:ext cx="577849" cy="577849"/>
            <a:chOff x="4139952" y="1274820"/>
            <a:chExt cx="432833" cy="432834"/>
          </a:xfrm>
        </p:grpSpPr>
        <p:sp>
          <p:nvSpPr>
            <p:cNvPr id="7189" name="椭圆 16">
              <a:extLst>
                <a:ext uri="{FF2B5EF4-FFF2-40B4-BE49-F238E27FC236}">
                  <a16:creationId xmlns:a16="http://schemas.microsoft.com/office/drawing/2014/main" id="{C5EE20FA-A37F-DEC1-2BFB-7494039AB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0" name="Freeform 84">
              <a:extLst>
                <a:ext uri="{FF2B5EF4-FFF2-40B4-BE49-F238E27FC236}">
                  <a16:creationId xmlns:a16="http://schemas.microsoft.com/office/drawing/2014/main" id="{81FED0B3-2303-B10C-5C62-037D5E9B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332 w 602"/>
                <a:gd name="T1" fmla="*/ 268 h 602"/>
                <a:gd name="T2" fmla="*/ 332 w 602"/>
                <a:gd name="T3" fmla="*/ 268 h 602"/>
                <a:gd name="T4" fmla="*/ 332 w 602"/>
                <a:gd name="T5" fmla="*/ 0 h 602"/>
                <a:gd name="T6" fmla="*/ 601 w 602"/>
                <a:gd name="T7" fmla="*/ 268 h 602"/>
                <a:gd name="T8" fmla="*/ 332 w 602"/>
                <a:gd name="T9" fmla="*/ 268 h 602"/>
                <a:gd name="T10" fmla="*/ 276 w 602"/>
                <a:gd name="T11" fmla="*/ 601 h 602"/>
                <a:gd name="T12" fmla="*/ 276 w 602"/>
                <a:gd name="T13" fmla="*/ 601 h 602"/>
                <a:gd name="T14" fmla="*/ 0 w 602"/>
                <a:gd name="T15" fmla="*/ 325 h 602"/>
                <a:gd name="T16" fmla="*/ 276 w 602"/>
                <a:gd name="T17" fmla="*/ 56 h 602"/>
                <a:gd name="T18" fmla="*/ 276 w 602"/>
                <a:gd name="T19" fmla="*/ 325 h 602"/>
                <a:gd name="T20" fmla="*/ 544 w 602"/>
                <a:gd name="T21" fmla="*/ 325 h 602"/>
                <a:gd name="T22" fmla="*/ 276 w 602"/>
                <a:gd name="T2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pic>
        <p:nvPicPr>
          <p:cNvPr id="7191" name="图片 3">
            <a:extLst>
              <a:ext uri="{FF2B5EF4-FFF2-40B4-BE49-F238E27FC236}">
                <a16:creationId xmlns:a16="http://schemas.microsoft.com/office/drawing/2014/main" id="{3055E69C-CF72-B6FC-7CD6-A761A0B1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089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0C0DB4-5A31-FCED-A9EE-903227F1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2739"/>
            <a:ext cx="10515600" cy="4760110"/>
          </a:xfrm>
        </p:spPr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准备阶段（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月）</a:t>
            </a:r>
          </a:p>
          <a:p>
            <a:r>
              <a:rPr lang="zh-CN" altLang="en-US" dirty="0"/>
              <a:t>确定课题，组织人员，制订方案，申请立项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实施阶段（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月－</a:t>
            </a: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月）</a:t>
            </a:r>
          </a:p>
          <a:p>
            <a:r>
              <a:rPr lang="en-US" altLang="zh-CN" dirty="0"/>
              <a:t>2022.06—2022.12</a:t>
            </a:r>
            <a:r>
              <a:rPr lang="zh-CN" altLang="en-US" dirty="0"/>
              <a:t>完成对相关文献资料的查阅搜集，对要选择研究的本校</a:t>
            </a:r>
            <a:r>
              <a:rPr lang="en-US" altLang="zh-CN" dirty="0"/>
              <a:t>7</a:t>
            </a:r>
            <a:r>
              <a:rPr lang="zh-CN" altLang="en-US" dirty="0"/>
              <a:t>个班级有关情况进行调查，制定研究具体实施措施；</a:t>
            </a:r>
          </a:p>
          <a:p>
            <a:r>
              <a:rPr lang="en-US" altLang="zh-CN" dirty="0"/>
              <a:t>2022.07—2023.04 </a:t>
            </a:r>
            <a:r>
              <a:rPr lang="zh-CN" altLang="en-US" dirty="0"/>
              <a:t>进行实验研究，整合一部分教学同步资源；推出新课程理论下的有关教学案例；完善课题研究的的相关数据，对研究的数据进行整合，各类资料进行归纳和讨论。</a:t>
            </a:r>
          </a:p>
          <a:p>
            <a:r>
              <a:rPr lang="en-US" altLang="zh-CN" dirty="0"/>
              <a:t>3.</a:t>
            </a:r>
            <a:r>
              <a:rPr lang="zh-CN" altLang="en-US" dirty="0"/>
              <a:t>总结阶段（</a:t>
            </a: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月）</a:t>
            </a:r>
          </a:p>
          <a:p>
            <a:r>
              <a:rPr lang="zh-CN" altLang="en-US" dirty="0"/>
              <a:t>归纳总结并撰写论文和研究报告，结题论证。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0911CD-1CBF-7ACA-A68C-E5468B60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8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4DF0313E-F457-CCA5-12B7-465EF9DE7780}"/>
              </a:ext>
            </a:extLst>
          </p:cNvPr>
          <p:cNvGrpSpPr>
            <a:grpSpLocks/>
          </p:cNvGrpSpPr>
          <p:nvPr/>
        </p:nvGrpSpPr>
        <p:grpSpPr bwMode="auto">
          <a:xfrm>
            <a:off x="0" y="2203451"/>
            <a:ext cx="12192000" cy="2419349"/>
            <a:chOff x="170694" y="177982"/>
            <a:chExt cx="3936003" cy="781165"/>
          </a:xfrm>
        </p:grpSpPr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B2288A84-9160-148D-6E1B-813E3422BF01}"/>
                </a:ext>
              </a:extLst>
            </p:cNvPr>
            <p:cNvSpPr/>
            <p:nvPr/>
          </p:nvSpPr>
          <p:spPr>
            <a:xfrm>
              <a:off x="1233961" y="177982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B6733160-5AAD-207B-BCB0-AD1E66B2A68D}"/>
                </a:ext>
              </a:extLst>
            </p:cNvPr>
            <p:cNvSpPr/>
            <p:nvPr/>
          </p:nvSpPr>
          <p:spPr>
            <a:xfrm flipV="1">
              <a:off x="200078" y="602394"/>
              <a:ext cx="355334" cy="3567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2" name="矩形 45">
              <a:extLst>
                <a:ext uri="{FF2B5EF4-FFF2-40B4-BE49-F238E27FC236}">
                  <a16:creationId xmlns:a16="http://schemas.microsoft.com/office/drawing/2014/main" id="{8AC061A1-C59E-5865-DF19-E73CFEE0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11ADE853-A8D3-01DF-D6EA-AF622A94C527}"/>
                </a:ext>
              </a:extLst>
            </p:cNvPr>
            <p:cNvSpPr/>
            <p:nvPr/>
          </p:nvSpPr>
          <p:spPr>
            <a:xfrm>
              <a:off x="377061" y="177982"/>
              <a:ext cx="1035934" cy="77911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7174" name="文本框 6">
              <a:extLst>
                <a:ext uri="{FF2B5EF4-FFF2-40B4-BE49-F238E27FC236}">
                  <a16:creationId xmlns:a16="http://schemas.microsoft.com/office/drawing/2014/main" id="{37CDC08E-022D-DC93-8DDD-520484019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78" y="283914"/>
              <a:ext cx="569217" cy="5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r>
                <a:rPr lang="en-US" altLang="zh-CN" sz="10666" dirty="0">
                  <a:solidFill>
                    <a:srgbClr val="F2F2F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A7003F5-47CC-8EFC-EAF2-A7CA6E18B8FD}"/>
              </a:ext>
            </a:extLst>
          </p:cNvPr>
          <p:cNvSpPr txBox="1"/>
          <p:nvPr/>
        </p:nvSpPr>
        <p:spPr>
          <a:xfrm>
            <a:off x="3907367" y="2944285"/>
            <a:ext cx="6733117" cy="10772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5" tIns="45721" rIns="91445" bIns="45721">
            <a:spAutoFit/>
          </a:bodyPr>
          <a:lstStyle/>
          <a:p>
            <a:r>
              <a:rPr lang="zh-CN" altLang="en-US" sz="6400" b="1" spc="4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Kartika" pitchFamily="18" charset="0"/>
                <a:sym typeface="+mn-ea"/>
              </a:rPr>
              <a:t>几何画板的优势</a:t>
            </a:r>
            <a:endParaRPr lang="zh-CN" altLang="en-GB" sz="64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C5C5948-CCE2-8A2C-A820-2F8A156EC992}"/>
              </a:ext>
            </a:extLst>
          </p:cNvPr>
          <p:cNvGrpSpPr>
            <a:grpSpLocks/>
          </p:cNvGrpSpPr>
          <p:nvPr/>
        </p:nvGrpSpPr>
        <p:grpSpPr bwMode="auto">
          <a:xfrm>
            <a:off x="7920567" y="1699685"/>
            <a:ext cx="575733" cy="577849"/>
            <a:chOff x="6084168" y="1274820"/>
            <a:chExt cx="432048" cy="432834"/>
          </a:xfrm>
        </p:grpSpPr>
        <p:sp>
          <p:nvSpPr>
            <p:cNvPr id="7177" name="椭圆 22">
              <a:extLst>
                <a:ext uri="{FF2B5EF4-FFF2-40B4-BE49-F238E27FC236}">
                  <a16:creationId xmlns:a16="http://schemas.microsoft.com/office/drawing/2014/main" id="{FBF7D205-4C7E-AD6F-A455-16C81FF3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8" name="Freeform 59">
              <a:extLst>
                <a:ext uri="{FF2B5EF4-FFF2-40B4-BE49-F238E27FC236}">
                  <a16:creationId xmlns:a16="http://schemas.microsoft.com/office/drawing/2014/main" id="{E3D7BC4A-1D3F-DDA3-25E6-D288B0CC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566 w 581"/>
                <a:gd name="T1" fmla="*/ 523 h 609"/>
                <a:gd name="T2" fmla="*/ 474 w 581"/>
                <a:gd name="T3" fmla="*/ 608 h 609"/>
                <a:gd name="T4" fmla="*/ 417 w 581"/>
                <a:gd name="T5" fmla="*/ 558 h 609"/>
                <a:gd name="T6" fmla="*/ 439 w 581"/>
                <a:gd name="T7" fmla="*/ 509 h 609"/>
                <a:gd name="T8" fmla="*/ 474 w 581"/>
                <a:gd name="T9" fmla="*/ 537 h 609"/>
                <a:gd name="T10" fmla="*/ 552 w 581"/>
                <a:gd name="T11" fmla="*/ 474 h 609"/>
                <a:gd name="T12" fmla="*/ 566 w 581"/>
                <a:gd name="T13" fmla="*/ 523 h 609"/>
                <a:gd name="T14" fmla="*/ 474 w 581"/>
                <a:gd name="T15" fmla="*/ 495 h 609"/>
                <a:gd name="T16" fmla="*/ 382 w 581"/>
                <a:gd name="T17" fmla="*/ 537 h 609"/>
                <a:gd name="T18" fmla="*/ 424 w 581"/>
                <a:gd name="T19" fmla="*/ 608 h 609"/>
                <a:gd name="T20" fmla="*/ 0 w 581"/>
                <a:gd name="T21" fmla="*/ 580 h 609"/>
                <a:gd name="T22" fmla="*/ 29 w 581"/>
                <a:gd name="T23" fmla="*/ 56 h 609"/>
                <a:gd name="T24" fmla="*/ 78 w 581"/>
                <a:gd name="T25" fmla="*/ 85 h 609"/>
                <a:gd name="T26" fmla="*/ 191 w 581"/>
                <a:gd name="T27" fmla="*/ 85 h 609"/>
                <a:gd name="T28" fmla="*/ 219 w 581"/>
                <a:gd name="T29" fmla="*/ 56 h 609"/>
                <a:gd name="T30" fmla="*/ 276 w 581"/>
                <a:gd name="T31" fmla="*/ 141 h 609"/>
                <a:gd name="T32" fmla="*/ 333 w 581"/>
                <a:gd name="T33" fmla="*/ 56 h 609"/>
                <a:gd name="T34" fmla="*/ 361 w 581"/>
                <a:gd name="T35" fmla="*/ 85 h 609"/>
                <a:gd name="T36" fmla="*/ 474 w 581"/>
                <a:gd name="T37" fmla="*/ 85 h 609"/>
                <a:gd name="T38" fmla="*/ 523 w 581"/>
                <a:gd name="T39" fmla="*/ 56 h 609"/>
                <a:gd name="T40" fmla="*/ 552 w 581"/>
                <a:gd name="T41" fmla="*/ 445 h 609"/>
                <a:gd name="T42" fmla="*/ 474 w 581"/>
                <a:gd name="T43" fmla="*/ 495 h 609"/>
                <a:gd name="T44" fmla="*/ 78 w 581"/>
                <a:gd name="T45" fmla="*/ 488 h 609"/>
                <a:gd name="T46" fmla="*/ 283 w 581"/>
                <a:gd name="T47" fmla="*/ 509 h 609"/>
                <a:gd name="T48" fmla="*/ 283 w 581"/>
                <a:gd name="T49" fmla="*/ 467 h 609"/>
                <a:gd name="T50" fmla="*/ 78 w 581"/>
                <a:gd name="T51" fmla="*/ 488 h 609"/>
                <a:gd name="T52" fmla="*/ 446 w 581"/>
                <a:gd name="T53" fmla="*/ 219 h 609"/>
                <a:gd name="T54" fmla="*/ 78 w 581"/>
                <a:gd name="T55" fmla="*/ 247 h 609"/>
                <a:gd name="T56" fmla="*/ 446 w 581"/>
                <a:gd name="T57" fmla="*/ 276 h 609"/>
                <a:gd name="T58" fmla="*/ 446 w 581"/>
                <a:gd name="T59" fmla="*/ 219 h 609"/>
                <a:gd name="T60" fmla="*/ 446 w 581"/>
                <a:gd name="T61" fmla="*/ 339 h 609"/>
                <a:gd name="T62" fmla="*/ 226 w 581"/>
                <a:gd name="T63" fmla="*/ 339 h 609"/>
                <a:gd name="T64" fmla="*/ 78 w 581"/>
                <a:gd name="T65" fmla="*/ 367 h 609"/>
                <a:gd name="T66" fmla="*/ 226 w 581"/>
                <a:gd name="T67" fmla="*/ 396 h 609"/>
                <a:gd name="T68" fmla="*/ 446 w 581"/>
                <a:gd name="T69" fmla="*/ 396 h 609"/>
                <a:gd name="T70" fmla="*/ 446 w 581"/>
                <a:gd name="T71" fmla="*/ 339 h 609"/>
                <a:gd name="T72" fmla="*/ 417 w 581"/>
                <a:gd name="T73" fmla="*/ 113 h 609"/>
                <a:gd name="T74" fmla="*/ 389 w 581"/>
                <a:gd name="T75" fmla="*/ 28 h 609"/>
                <a:gd name="T76" fmla="*/ 446 w 581"/>
                <a:gd name="T77" fmla="*/ 28 h 609"/>
                <a:gd name="T78" fmla="*/ 417 w 581"/>
                <a:gd name="T79" fmla="*/ 113 h 609"/>
                <a:gd name="T80" fmla="*/ 276 w 581"/>
                <a:gd name="T81" fmla="*/ 113 h 609"/>
                <a:gd name="T82" fmla="*/ 248 w 581"/>
                <a:gd name="T83" fmla="*/ 28 h 609"/>
                <a:gd name="T84" fmla="*/ 304 w 581"/>
                <a:gd name="T85" fmla="*/ 28 h 609"/>
                <a:gd name="T86" fmla="*/ 276 w 581"/>
                <a:gd name="T87" fmla="*/ 113 h 609"/>
                <a:gd name="T88" fmla="*/ 135 w 581"/>
                <a:gd name="T89" fmla="*/ 113 h 609"/>
                <a:gd name="T90" fmla="*/ 106 w 581"/>
                <a:gd name="T91" fmla="*/ 28 h 609"/>
                <a:gd name="T92" fmla="*/ 163 w 581"/>
                <a:gd name="T93" fmla="*/ 28 h 609"/>
                <a:gd name="T94" fmla="*/ 135 w 581"/>
                <a:gd name="T95" fmla="*/ 11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D99AAF-060E-EF98-DEEE-8E70AF0765CE}"/>
              </a:ext>
            </a:extLst>
          </p:cNvPr>
          <p:cNvGrpSpPr>
            <a:grpSpLocks/>
          </p:cNvGrpSpPr>
          <p:nvPr/>
        </p:nvGrpSpPr>
        <p:grpSpPr bwMode="auto">
          <a:xfrm>
            <a:off x="6191252" y="1699684"/>
            <a:ext cx="577849" cy="575733"/>
            <a:chOff x="4788024" y="1275213"/>
            <a:chExt cx="432048" cy="432048"/>
          </a:xfrm>
        </p:grpSpPr>
        <p:sp>
          <p:nvSpPr>
            <p:cNvPr id="7180" name="椭圆 65">
              <a:extLst>
                <a:ext uri="{FF2B5EF4-FFF2-40B4-BE49-F238E27FC236}">
                  <a16:creationId xmlns:a16="http://schemas.microsoft.com/office/drawing/2014/main" id="{70D06ABC-B269-7FB4-C895-8FE3B392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1" name="Freeform 110">
              <a:extLst>
                <a:ext uri="{FF2B5EF4-FFF2-40B4-BE49-F238E27FC236}">
                  <a16:creationId xmlns:a16="http://schemas.microsoft.com/office/drawing/2014/main" id="{A3666428-FC5C-19DB-579A-CB018FE2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608 w 609"/>
                <a:gd name="T1" fmla="*/ 544 h 602"/>
                <a:gd name="T2" fmla="*/ 608 w 609"/>
                <a:gd name="T3" fmla="*/ 544 h 602"/>
                <a:gd name="T4" fmla="*/ 551 w 609"/>
                <a:gd name="T5" fmla="*/ 601 h 602"/>
                <a:gd name="T6" fmla="*/ 509 w 609"/>
                <a:gd name="T7" fmla="*/ 587 h 602"/>
                <a:gd name="T8" fmla="*/ 346 w 609"/>
                <a:gd name="T9" fmla="*/ 417 h 602"/>
                <a:gd name="T10" fmla="*/ 226 w 609"/>
                <a:gd name="T11" fmla="*/ 453 h 602"/>
                <a:gd name="T12" fmla="*/ 0 w 609"/>
                <a:gd name="T13" fmla="*/ 226 h 602"/>
                <a:gd name="T14" fmla="*/ 226 w 609"/>
                <a:gd name="T15" fmla="*/ 0 h 602"/>
                <a:gd name="T16" fmla="*/ 452 w 609"/>
                <a:gd name="T17" fmla="*/ 226 h 602"/>
                <a:gd name="T18" fmla="*/ 424 w 609"/>
                <a:gd name="T19" fmla="*/ 340 h 602"/>
                <a:gd name="T20" fmla="*/ 587 w 609"/>
                <a:gd name="T21" fmla="*/ 502 h 602"/>
                <a:gd name="T22" fmla="*/ 608 w 609"/>
                <a:gd name="T23" fmla="*/ 544 h 602"/>
                <a:gd name="T24" fmla="*/ 226 w 609"/>
                <a:gd name="T25" fmla="*/ 57 h 602"/>
                <a:gd name="T26" fmla="*/ 226 w 609"/>
                <a:gd name="T27" fmla="*/ 57 h 602"/>
                <a:gd name="T28" fmla="*/ 56 w 609"/>
                <a:gd name="T29" fmla="*/ 226 h 602"/>
                <a:gd name="T30" fmla="*/ 226 w 609"/>
                <a:gd name="T31" fmla="*/ 396 h 602"/>
                <a:gd name="T32" fmla="*/ 396 w 609"/>
                <a:gd name="T33" fmla="*/ 226 h 602"/>
                <a:gd name="T34" fmla="*/ 226 w 609"/>
                <a:gd name="T35" fmla="*/ 57 h 602"/>
                <a:gd name="T36" fmla="*/ 325 w 609"/>
                <a:gd name="T37" fmla="*/ 255 h 602"/>
                <a:gd name="T38" fmla="*/ 325 w 609"/>
                <a:gd name="T39" fmla="*/ 255 h 602"/>
                <a:gd name="T40" fmla="*/ 254 w 609"/>
                <a:gd name="T41" fmla="*/ 255 h 602"/>
                <a:gd name="T42" fmla="*/ 254 w 609"/>
                <a:gd name="T43" fmla="*/ 318 h 602"/>
                <a:gd name="T44" fmla="*/ 226 w 609"/>
                <a:gd name="T45" fmla="*/ 347 h 602"/>
                <a:gd name="T46" fmla="*/ 198 w 609"/>
                <a:gd name="T47" fmla="*/ 318 h 602"/>
                <a:gd name="T48" fmla="*/ 198 w 609"/>
                <a:gd name="T49" fmla="*/ 255 h 602"/>
                <a:gd name="T50" fmla="*/ 134 w 609"/>
                <a:gd name="T51" fmla="*/ 255 h 602"/>
                <a:gd name="T52" fmla="*/ 106 w 609"/>
                <a:gd name="T53" fmla="*/ 226 h 602"/>
                <a:gd name="T54" fmla="*/ 134 w 609"/>
                <a:gd name="T55" fmla="*/ 198 h 602"/>
                <a:gd name="T56" fmla="*/ 198 w 609"/>
                <a:gd name="T57" fmla="*/ 198 h 602"/>
                <a:gd name="T58" fmla="*/ 198 w 609"/>
                <a:gd name="T59" fmla="*/ 127 h 602"/>
                <a:gd name="T60" fmla="*/ 226 w 609"/>
                <a:gd name="T61" fmla="*/ 99 h 602"/>
                <a:gd name="T62" fmla="*/ 254 w 609"/>
                <a:gd name="T63" fmla="*/ 127 h 602"/>
                <a:gd name="T64" fmla="*/ 254 w 609"/>
                <a:gd name="T65" fmla="*/ 198 h 602"/>
                <a:gd name="T66" fmla="*/ 325 w 609"/>
                <a:gd name="T67" fmla="*/ 198 h 602"/>
                <a:gd name="T68" fmla="*/ 353 w 609"/>
                <a:gd name="T69" fmla="*/ 226 h 602"/>
                <a:gd name="T70" fmla="*/ 325 w 609"/>
                <a:gd name="T71" fmla="*/ 25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63FA0-3F8E-66FA-8BDB-70A0D15C480F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1699685"/>
            <a:ext cx="575733" cy="577849"/>
            <a:chOff x="5436096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40E0090-9B28-EFA2-649D-17FD568A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CFDACD0D-ECDE-D4AD-6867-71DC86D81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446 w 475"/>
                <a:gd name="T1" fmla="*/ 551 h 552"/>
                <a:gd name="T2" fmla="*/ 446 w 475"/>
                <a:gd name="T3" fmla="*/ 551 h 552"/>
                <a:gd name="T4" fmla="*/ 417 w 475"/>
                <a:gd name="T5" fmla="*/ 551 h 552"/>
                <a:gd name="T6" fmla="*/ 417 w 475"/>
                <a:gd name="T7" fmla="*/ 0 h 552"/>
                <a:gd name="T8" fmla="*/ 446 w 475"/>
                <a:gd name="T9" fmla="*/ 0 h 552"/>
                <a:gd name="T10" fmla="*/ 474 w 475"/>
                <a:gd name="T11" fmla="*/ 28 h 552"/>
                <a:gd name="T12" fmla="*/ 474 w 475"/>
                <a:gd name="T13" fmla="*/ 523 h 552"/>
                <a:gd name="T14" fmla="*/ 446 w 475"/>
                <a:gd name="T15" fmla="*/ 551 h 552"/>
                <a:gd name="T16" fmla="*/ 57 w 475"/>
                <a:gd name="T17" fmla="*/ 523 h 552"/>
                <a:gd name="T18" fmla="*/ 57 w 475"/>
                <a:gd name="T19" fmla="*/ 523 h 552"/>
                <a:gd name="T20" fmla="*/ 57 w 475"/>
                <a:gd name="T21" fmla="*/ 495 h 552"/>
                <a:gd name="T22" fmla="*/ 106 w 475"/>
                <a:gd name="T23" fmla="*/ 495 h 552"/>
                <a:gd name="T24" fmla="*/ 163 w 475"/>
                <a:gd name="T25" fmla="*/ 438 h 552"/>
                <a:gd name="T26" fmla="*/ 106 w 475"/>
                <a:gd name="T27" fmla="*/ 381 h 552"/>
                <a:gd name="T28" fmla="*/ 57 w 475"/>
                <a:gd name="T29" fmla="*/ 381 h 552"/>
                <a:gd name="T30" fmla="*/ 57 w 475"/>
                <a:gd name="T31" fmla="*/ 332 h 552"/>
                <a:gd name="T32" fmla="*/ 106 w 475"/>
                <a:gd name="T33" fmla="*/ 332 h 552"/>
                <a:gd name="T34" fmla="*/ 163 w 475"/>
                <a:gd name="T35" fmla="*/ 275 h 552"/>
                <a:gd name="T36" fmla="*/ 106 w 475"/>
                <a:gd name="T37" fmla="*/ 219 h 552"/>
                <a:gd name="T38" fmla="*/ 57 w 475"/>
                <a:gd name="T39" fmla="*/ 219 h 552"/>
                <a:gd name="T40" fmla="*/ 57 w 475"/>
                <a:gd name="T41" fmla="*/ 169 h 552"/>
                <a:gd name="T42" fmla="*/ 106 w 475"/>
                <a:gd name="T43" fmla="*/ 169 h 552"/>
                <a:gd name="T44" fmla="*/ 163 w 475"/>
                <a:gd name="T45" fmla="*/ 113 h 552"/>
                <a:gd name="T46" fmla="*/ 106 w 475"/>
                <a:gd name="T47" fmla="*/ 56 h 552"/>
                <a:gd name="T48" fmla="*/ 57 w 475"/>
                <a:gd name="T49" fmla="*/ 56 h 552"/>
                <a:gd name="T50" fmla="*/ 57 w 475"/>
                <a:gd name="T51" fmla="*/ 28 h 552"/>
                <a:gd name="T52" fmla="*/ 85 w 475"/>
                <a:gd name="T53" fmla="*/ 0 h 552"/>
                <a:gd name="T54" fmla="*/ 389 w 475"/>
                <a:gd name="T55" fmla="*/ 0 h 552"/>
                <a:gd name="T56" fmla="*/ 389 w 475"/>
                <a:gd name="T57" fmla="*/ 551 h 552"/>
                <a:gd name="T58" fmla="*/ 85 w 475"/>
                <a:gd name="T59" fmla="*/ 551 h 552"/>
                <a:gd name="T60" fmla="*/ 57 w 475"/>
                <a:gd name="T61" fmla="*/ 523 h 552"/>
                <a:gd name="T62" fmla="*/ 135 w 475"/>
                <a:gd name="T63" fmla="*/ 113 h 552"/>
                <a:gd name="T64" fmla="*/ 135 w 475"/>
                <a:gd name="T65" fmla="*/ 113 h 552"/>
                <a:gd name="T66" fmla="*/ 106 w 475"/>
                <a:gd name="T67" fmla="*/ 141 h 552"/>
                <a:gd name="T68" fmla="*/ 29 w 475"/>
                <a:gd name="T69" fmla="*/ 141 h 552"/>
                <a:gd name="T70" fmla="*/ 0 w 475"/>
                <a:gd name="T71" fmla="*/ 113 h 552"/>
                <a:gd name="T72" fmla="*/ 29 w 475"/>
                <a:gd name="T73" fmla="*/ 85 h 552"/>
                <a:gd name="T74" fmla="*/ 106 w 475"/>
                <a:gd name="T75" fmla="*/ 85 h 552"/>
                <a:gd name="T76" fmla="*/ 135 w 475"/>
                <a:gd name="T77" fmla="*/ 113 h 552"/>
                <a:gd name="T78" fmla="*/ 29 w 475"/>
                <a:gd name="T79" fmla="*/ 247 h 552"/>
                <a:gd name="T80" fmla="*/ 29 w 475"/>
                <a:gd name="T81" fmla="*/ 247 h 552"/>
                <a:gd name="T82" fmla="*/ 106 w 475"/>
                <a:gd name="T83" fmla="*/ 247 h 552"/>
                <a:gd name="T84" fmla="*/ 135 w 475"/>
                <a:gd name="T85" fmla="*/ 275 h 552"/>
                <a:gd name="T86" fmla="*/ 106 w 475"/>
                <a:gd name="T87" fmla="*/ 304 h 552"/>
                <a:gd name="T88" fmla="*/ 29 w 475"/>
                <a:gd name="T89" fmla="*/ 304 h 552"/>
                <a:gd name="T90" fmla="*/ 0 w 475"/>
                <a:gd name="T91" fmla="*/ 275 h 552"/>
                <a:gd name="T92" fmla="*/ 29 w 475"/>
                <a:gd name="T93" fmla="*/ 247 h 552"/>
                <a:gd name="T94" fmla="*/ 29 w 475"/>
                <a:gd name="T95" fmla="*/ 410 h 552"/>
                <a:gd name="T96" fmla="*/ 29 w 475"/>
                <a:gd name="T97" fmla="*/ 410 h 552"/>
                <a:gd name="T98" fmla="*/ 106 w 475"/>
                <a:gd name="T99" fmla="*/ 410 h 552"/>
                <a:gd name="T100" fmla="*/ 135 w 475"/>
                <a:gd name="T101" fmla="*/ 438 h 552"/>
                <a:gd name="T102" fmla="*/ 106 w 475"/>
                <a:gd name="T103" fmla="*/ 466 h 552"/>
                <a:gd name="T104" fmla="*/ 29 w 475"/>
                <a:gd name="T105" fmla="*/ 466 h 552"/>
                <a:gd name="T106" fmla="*/ 0 w 475"/>
                <a:gd name="T107" fmla="*/ 438 h 552"/>
                <a:gd name="T108" fmla="*/ 29 w 475"/>
                <a:gd name="T109" fmla="*/ 41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6D6380-92A0-0246-E24A-69D5A8644EB4}"/>
              </a:ext>
            </a:extLst>
          </p:cNvPr>
          <p:cNvGrpSpPr>
            <a:grpSpLocks/>
          </p:cNvGrpSpPr>
          <p:nvPr/>
        </p:nvGrpSpPr>
        <p:grpSpPr bwMode="auto">
          <a:xfrm>
            <a:off x="4464052" y="1699685"/>
            <a:ext cx="577849" cy="577849"/>
            <a:chOff x="3491880" y="1274820"/>
            <a:chExt cx="432833" cy="432834"/>
          </a:xfrm>
        </p:grpSpPr>
        <p:sp>
          <p:nvSpPr>
            <p:cNvPr id="7186" name="椭圆 16">
              <a:extLst>
                <a:ext uri="{FF2B5EF4-FFF2-40B4-BE49-F238E27FC236}">
                  <a16:creationId xmlns:a16="http://schemas.microsoft.com/office/drawing/2014/main" id="{672F8D1D-F3B3-B6EB-F501-060224C9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7" name="Freeform 75">
              <a:extLst>
                <a:ext uri="{FF2B5EF4-FFF2-40B4-BE49-F238E27FC236}">
                  <a16:creationId xmlns:a16="http://schemas.microsoft.com/office/drawing/2014/main" id="{3C490DE3-DCF8-7C1B-C966-C4DC3D74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572 w 602"/>
                <a:gd name="T1" fmla="*/ 509 h 510"/>
                <a:gd name="T2" fmla="*/ 572 w 602"/>
                <a:gd name="T3" fmla="*/ 509 h 510"/>
                <a:gd name="T4" fmla="*/ 28 w 602"/>
                <a:gd name="T5" fmla="*/ 509 h 510"/>
                <a:gd name="T6" fmla="*/ 0 w 602"/>
                <a:gd name="T7" fmla="*/ 481 h 510"/>
                <a:gd name="T8" fmla="*/ 0 w 602"/>
                <a:gd name="T9" fmla="*/ 28 h 510"/>
                <a:gd name="T10" fmla="*/ 28 w 602"/>
                <a:gd name="T11" fmla="*/ 0 h 510"/>
                <a:gd name="T12" fmla="*/ 56 w 602"/>
                <a:gd name="T13" fmla="*/ 28 h 510"/>
                <a:gd name="T14" fmla="*/ 56 w 602"/>
                <a:gd name="T15" fmla="*/ 389 h 510"/>
                <a:gd name="T16" fmla="*/ 56 w 602"/>
                <a:gd name="T17" fmla="*/ 452 h 510"/>
                <a:gd name="T18" fmla="*/ 572 w 602"/>
                <a:gd name="T19" fmla="*/ 452 h 510"/>
                <a:gd name="T20" fmla="*/ 601 w 602"/>
                <a:gd name="T21" fmla="*/ 481 h 510"/>
                <a:gd name="T22" fmla="*/ 572 w 602"/>
                <a:gd name="T23" fmla="*/ 509 h 510"/>
                <a:gd name="T24" fmla="*/ 509 w 602"/>
                <a:gd name="T25" fmla="*/ 424 h 510"/>
                <a:gd name="T26" fmla="*/ 509 w 602"/>
                <a:gd name="T27" fmla="*/ 424 h 510"/>
                <a:gd name="T28" fmla="*/ 452 w 602"/>
                <a:gd name="T29" fmla="*/ 424 h 510"/>
                <a:gd name="T30" fmla="*/ 424 w 602"/>
                <a:gd name="T31" fmla="*/ 396 h 510"/>
                <a:gd name="T32" fmla="*/ 424 w 602"/>
                <a:gd name="T33" fmla="*/ 198 h 510"/>
                <a:gd name="T34" fmla="*/ 452 w 602"/>
                <a:gd name="T35" fmla="*/ 170 h 510"/>
                <a:gd name="T36" fmla="*/ 509 w 602"/>
                <a:gd name="T37" fmla="*/ 170 h 510"/>
                <a:gd name="T38" fmla="*/ 537 w 602"/>
                <a:gd name="T39" fmla="*/ 198 h 510"/>
                <a:gd name="T40" fmla="*/ 537 w 602"/>
                <a:gd name="T41" fmla="*/ 396 h 510"/>
                <a:gd name="T42" fmla="*/ 509 w 602"/>
                <a:gd name="T43" fmla="*/ 424 h 510"/>
                <a:gd name="T44" fmla="*/ 346 w 602"/>
                <a:gd name="T45" fmla="*/ 424 h 510"/>
                <a:gd name="T46" fmla="*/ 346 w 602"/>
                <a:gd name="T47" fmla="*/ 424 h 510"/>
                <a:gd name="T48" fmla="*/ 290 w 602"/>
                <a:gd name="T49" fmla="*/ 424 h 510"/>
                <a:gd name="T50" fmla="*/ 261 w 602"/>
                <a:gd name="T51" fmla="*/ 396 h 510"/>
                <a:gd name="T52" fmla="*/ 261 w 602"/>
                <a:gd name="T53" fmla="*/ 85 h 510"/>
                <a:gd name="T54" fmla="*/ 290 w 602"/>
                <a:gd name="T55" fmla="*/ 57 h 510"/>
                <a:gd name="T56" fmla="*/ 346 w 602"/>
                <a:gd name="T57" fmla="*/ 57 h 510"/>
                <a:gd name="T58" fmla="*/ 374 w 602"/>
                <a:gd name="T59" fmla="*/ 85 h 510"/>
                <a:gd name="T60" fmla="*/ 374 w 602"/>
                <a:gd name="T61" fmla="*/ 396 h 510"/>
                <a:gd name="T62" fmla="*/ 346 w 602"/>
                <a:gd name="T63" fmla="*/ 424 h 510"/>
                <a:gd name="T64" fmla="*/ 191 w 602"/>
                <a:gd name="T65" fmla="*/ 424 h 510"/>
                <a:gd name="T66" fmla="*/ 191 w 602"/>
                <a:gd name="T67" fmla="*/ 424 h 510"/>
                <a:gd name="T68" fmla="*/ 134 w 602"/>
                <a:gd name="T69" fmla="*/ 424 h 510"/>
                <a:gd name="T70" fmla="*/ 106 w 602"/>
                <a:gd name="T71" fmla="*/ 396 h 510"/>
                <a:gd name="T72" fmla="*/ 106 w 602"/>
                <a:gd name="T73" fmla="*/ 339 h 510"/>
                <a:gd name="T74" fmla="*/ 134 w 602"/>
                <a:gd name="T75" fmla="*/ 311 h 510"/>
                <a:gd name="T76" fmla="*/ 191 w 602"/>
                <a:gd name="T77" fmla="*/ 311 h 510"/>
                <a:gd name="T78" fmla="*/ 219 w 602"/>
                <a:gd name="T79" fmla="*/ 339 h 510"/>
                <a:gd name="T80" fmla="*/ 219 w 602"/>
                <a:gd name="T81" fmla="*/ 396 h 510"/>
                <a:gd name="T82" fmla="*/ 191 w 602"/>
                <a:gd name="T83" fmla="*/ 42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00EBB23-CB1B-B39D-3910-5EEDF0D8A734}"/>
              </a:ext>
            </a:extLst>
          </p:cNvPr>
          <p:cNvGrpSpPr>
            <a:grpSpLocks/>
          </p:cNvGrpSpPr>
          <p:nvPr/>
        </p:nvGrpSpPr>
        <p:grpSpPr bwMode="auto">
          <a:xfrm>
            <a:off x="5327652" y="1699685"/>
            <a:ext cx="577849" cy="577849"/>
            <a:chOff x="4139952" y="1274820"/>
            <a:chExt cx="432833" cy="432834"/>
          </a:xfrm>
        </p:grpSpPr>
        <p:sp>
          <p:nvSpPr>
            <p:cNvPr id="7189" name="椭圆 16">
              <a:extLst>
                <a:ext uri="{FF2B5EF4-FFF2-40B4-BE49-F238E27FC236}">
                  <a16:creationId xmlns:a16="http://schemas.microsoft.com/office/drawing/2014/main" id="{C5EE20FA-A37F-DEC1-2BFB-7494039AB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0" name="Freeform 84">
              <a:extLst>
                <a:ext uri="{FF2B5EF4-FFF2-40B4-BE49-F238E27FC236}">
                  <a16:creationId xmlns:a16="http://schemas.microsoft.com/office/drawing/2014/main" id="{81FED0B3-2303-B10C-5C62-037D5E9B2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332 w 602"/>
                <a:gd name="T1" fmla="*/ 268 h 602"/>
                <a:gd name="T2" fmla="*/ 332 w 602"/>
                <a:gd name="T3" fmla="*/ 268 h 602"/>
                <a:gd name="T4" fmla="*/ 332 w 602"/>
                <a:gd name="T5" fmla="*/ 0 h 602"/>
                <a:gd name="T6" fmla="*/ 601 w 602"/>
                <a:gd name="T7" fmla="*/ 268 h 602"/>
                <a:gd name="T8" fmla="*/ 332 w 602"/>
                <a:gd name="T9" fmla="*/ 268 h 602"/>
                <a:gd name="T10" fmla="*/ 276 w 602"/>
                <a:gd name="T11" fmla="*/ 601 h 602"/>
                <a:gd name="T12" fmla="*/ 276 w 602"/>
                <a:gd name="T13" fmla="*/ 601 h 602"/>
                <a:gd name="T14" fmla="*/ 0 w 602"/>
                <a:gd name="T15" fmla="*/ 325 h 602"/>
                <a:gd name="T16" fmla="*/ 276 w 602"/>
                <a:gd name="T17" fmla="*/ 56 h 602"/>
                <a:gd name="T18" fmla="*/ 276 w 602"/>
                <a:gd name="T19" fmla="*/ 325 h 602"/>
                <a:gd name="T20" fmla="*/ 544 w 602"/>
                <a:gd name="T21" fmla="*/ 325 h 602"/>
                <a:gd name="T22" fmla="*/ 276 w 602"/>
                <a:gd name="T23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ea typeface="微软雅黑" panose="020B0503020204020204" pitchFamily="34" charset="-122"/>
              </a:endParaRPr>
            </a:p>
          </p:txBody>
        </p:sp>
      </p:grpSp>
      <p:pic>
        <p:nvPicPr>
          <p:cNvPr id="7191" name="图片 3">
            <a:extLst>
              <a:ext uri="{FF2B5EF4-FFF2-40B4-BE49-F238E27FC236}">
                <a16:creationId xmlns:a16="http://schemas.microsoft.com/office/drawing/2014/main" id="{3055E69C-CF72-B6FC-7CD6-A761A0B1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4" b="38068"/>
          <a:stretch>
            <a:fillRect/>
          </a:stretch>
        </p:blipFill>
        <p:spPr bwMode="auto">
          <a:xfrm>
            <a:off x="-135467" y="107951"/>
            <a:ext cx="607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0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359</Words>
  <Application>Microsoft Office PowerPoint</Application>
  <PresentationFormat>宽屏</PresentationFormat>
  <Paragraphs>51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等线 Light</vt:lpstr>
      <vt:lpstr>华文琥珀</vt:lpstr>
      <vt:lpstr>华文宋体</vt:lpstr>
      <vt:lpstr>微软雅黑</vt:lpstr>
      <vt:lpstr>Arial</vt:lpstr>
      <vt:lpstr>Calibri</vt:lpstr>
      <vt:lpstr>Impact</vt:lpstr>
      <vt:lpstr>Watford DB</vt:lpstr>
      <vt:lpstr>Office 主题​​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18355575997@163.com</dc:creator>
  <cp:lastModifiedBy>18355575997@163.com</cp:lastModifiedBy>
  <cp:revision>10</cp:revision>
  <dcterms:created xsi:type="dcterms:W3CDTF">2022-06-07T13:15:19Z</dcterms:created>
  <dcterms:modified xsi:type="dcterms:W3CDTF">2022-06-07T13:40:45Z</dcterms:modified>
</cp:coreProperties>
</file>