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sldIdLst>
    <p:sldId id="257" r:id="rId4"/>
    <p:sldId id="259" r:id="rId5"/>
    <p:sldId id="260" r:id="rId6"/>
    <p:sldId id="265" r:id="rId7"/>
    <p:sldId id="261" r:id="rId8"/>
    <p:sldId id="266" r:id="rId9"/>
    <p:sldId id="280" r:id="rId10"/>
    <p:sldId id="278" r:id="rId11"/>
    <p:sldId id="263" r:id="rId12"/>
    <p:sldId id="270" r:id="rId13"/>
    <p:sldId id="281" r:id="rId14"/>
    <p:sldId id="271" r:id="rId15"/>
    <p:sldId id="282" r:id="rId16"/>
    <p:sldId id="283" r:id="rId17"/>
    <p:sldId id="272" r:id="rId18"/>
    <p:sldId id="258" r:id="rId19"/>
  </p:sldIdLst>
  <p:sldSz cx="12192000" cy="6858000"/>
  <p:notesSz cx="6858000" cy="9144000"/>
  <p:embeddedFontLst>
    <p:embeddedFont>
      <p:font typeface="等线" pitchFamily="2" charset="-122"/>
      <p:regular r:id="rId23"/>
    </p:embeddedFont>
    <p:embeddedFont>
      <p:font typeface="微软雅黑" pitchFamily="34" charset="-122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8B4"/>
    <a:srgbClr val="FFFCF5"/>
    <a:srgbClr val="ACDFE8"/>
    <a:srgbClr val="6CC7D6"/>
    <a:srgbClr val="20252C"/>
    <a:srgbClr val="DEAD64"/>
    <a:srgbClr val="E6C18A"/>
    <a:srgbClr val="F8F2BF"/>
    <a:srgbClr val="A51F24"/>
    <a:srgbClr val="9B2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4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hyperlink" Target="https://www.docer.com/works?userid=341281779" TargetMode="Externa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-1168400" y="407974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-391739" y="4776429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8977686" y="-864390"/>
            <a:ext cx="3214314" cy="2815427"/>
          </a:xfrm>
          <a:prstGeom prst="rect">
            <a:avLst/>
          </a:prstGeom>
        </p:spPr>
      </p:pic>
      <p:pic>
        <p:nvPicPr>
          <p:cNvPr id="10" name="图片 9" descr="图片包含 黑暗, 亮, 桌子, 标志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54"/>
          <a:stretch>
            <a:fillRect/>
          </a:stretch>
        </p:blipFill>
        <p:spPr>
          <a:xfrm>
            <a:off x="10693314" y="0"/>
            <a:ext cx="2317836" cy="2937264"/>
          </a:xfrm>
          <a:prstGeom prst="rect">
            <a:avLst/>
          </a:prstGeom>
        </p:spPr>
      </p:pic>
      <p:pic>
        <p:nvPicPr>
          <p:cNvPr id="12" name="图片 11" descr="山上的风景&#10;&#10;低可信度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5" t="-4635"/>
          <a:stretch>
            <a:fillRect/>
          </a:stretch>
        </p:blipFill>
        <p:spPr>
          <a:xfrm>
            <a:off x="11042650" y="931328"/>
            <a:ext cx="2652712" cy="2446871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-1703015" y="4214850"/>
            <a:ext cx="2622551" cy="2825712"/>
          </a:xfrm>
          <a:prstGeom prst="rect">
            <a:avLst/>
          </a:prstGeom>
        </p:spPr>
      </p:pic>
      <p:pic>
        <p:nvPicPr>
          <p:cNvPr id="25" name="图片 24" descr="卡通人物&#10;&#10;低可信度描述已自动生成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>
            <a:off x="-697753" y="3511471"/>
            <a:ext cx="2026864" cy="2164380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9000000">
            <a:off x="10029218" y="-889079"/>
            <a:ext cx="2026864" cy="2164380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3" name="文本框 32"/>
          <p:cNvSpPr txBox="1"/>
          <p:nvPr/>
        </p:nvSpPr>
        <p:spPr>
          <a:xfrm>
            <a:off x="1662644" y="1252338"/>
            <a:ext cx="8867159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核心素养下的初中生物学科渗透生态文明教育的策略研究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 rot="0">
            <a:off x="4197350" y="5099685"/>
            <a:ext cx="4025265" cy="754380"/>
            <a:chOff x="3743325" y="5105400"/>
            <a:chExt cx="4025265" cy="754380"/>
          </a:xfrm>
        </p:grpSpPr>
        <p:sp>
          <p:nvSpPr>
            <p:cNvPr id="39" name="矩形: 圆角 38"/>
            <p:cNvSpPr/>
            <p:nvPr/>
          </p:nvSpPr>
          <p:spPr>
            <a:xfrm>
              <a:off x="3743325" y="5105400"/>
              <a:ext cx="4025265" cy="457200"/>
            </a:xfrm>
            <a:prstGeom prst="roundRect">
              <a:avLst>
                <a:gd name="adj" fmla="val 50000"/>
              </a:avLst>
            </a:prstGeom>
            <a:solidFill>
              <a:srgbClr val="8E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rgbClr val="FFFFFF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867150" y="5153025"/>
              <a:ext cx="363474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0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课题</a:t>
              </a:r>
              <a:r>
                <a:rPr lang="zh-CN" altLang="en-US" sz="20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主持人：尹琳媛、</a:t>
              </a:r>
              <a:r>
                <a:rPr lang="zh-CN" altLang="en-US" sz="20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赵晓瑄</a:t>
              </a:r>
              <a:endParaRPr lang="zh-CN" altLang="en-US" sz="20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  <a:p>
              <a:pPr algn="dist"/>
              <a:endParaRPr lang="zh-CN" altLang="en-US" sz="20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10510903" y="484837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7734726" y="5154658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214358" y="53306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 rot="11700000">
            <a:off x="-441884" y="-141285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214294" y="582022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2039203" y="-105354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900000">
            <a:off x="-1102150" y="-119694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46538" y="-1013726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14" name="文本框 13"/>
          <p:cNvSpPr txBox="1"/>
          <p:nvPr/>
        </p:nvSpPr>
        <p:spPr>
          <a:xfrm>
            <a:off x="4788849" y="289860"/>
            <a:ext cx="259525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研究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方法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12" name="矩形: 圆角 11"/>
          <p:cNvSpPr/>
          <p:nvPr/>
        </p:nvSpPr>
        <p:spPr>
          <a:xfrm>
            <a:off x="4757420" y="1428750"/>
            <a:ext cx="3214370" cy="4824095"/>
          </a:xfrm>
          <a:prstGeom prst="roundRect">
            <a:avLst>
              <a:gd name="adj" fmla="val 0"/>
            </a:avLst>
          </a:prstGeom>
          <a:solidFill>
            <a:srgbClr val="8EB8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/>
          <p:cNvSpPr/>
          <p:nvPr/>
        </p:nvSpPr>
        <p:spPr>
          <a:xfrm>
            <a:off x="4902200" y="2428240"/>
            <a:ext cx="2949575" cy="343154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iconfont-1063-809066"/>
          <p:cNvSpPr>
            <a:spLocks noChangeAspect="1"/>
          </p:cNvSpPr>
          <p:nvPr/>
        </p:nvSpPr>
        <p:spPr bwMode="auto">
          <a:xfrm>
            <a:off x="4947251" y="1723741"/>
            <a:ext cx="409753" cy="403614"/>
          </a:xfrm>
          <a:custGeom>
            <a:avLst/>
            <a:gdLst>
              <a:gd name="connsiteX0" fmla="*/ 456700 w 607639"/>
              <a:gd name="connsiteY0" fmla="*/ 333422 h 598536"/>
              <a:gd name="connsiteX1" fmla="*/ 491065 w 607639"/>
              <a:gd name="connsiteY1" fmla="*/ 333422 h 598536"/>
              <a:gd name="connsiteX2" fmla="*/ 491065 w 607639"/>
              <a:gd name="connsiteY2" fmla="*/ 515175 h 598536"/>
              <a:gd name="connsiteX3" fmla="*/ 473883 w 607639"/>
              <a:gd name="connsiteY3" fmla="*/ 532417 h 598536"/>
              <a:gd name="connsiteX4" fmla="*/ 456700 w 607639"/>
              <a:gd name="connsiteY4" fmla="*/ 515175 h 598536"/>
              <a:gd name="connsiteX5" fmla="*/ 363765 w 607639"/>
              <a:gd name="connsiteY5" fmla="*/ 333422 h 598536"/>
              <a:gd name="connsiteX6" fmla="*/ 429320 w 607639"/>
              <a:gd name="connsiteY6" fmla="*/ 333422 h 598536"/>
              <a:gd name="connsiteX7" fmla="*/ 429320 w 607639"/>
              <a:gd name="connsiteY7" fmla="*/ 540616 h 598536"/>
              <a:gd name="connsiteX8" fmla="*/ 396587 w 607639"/>
              <a:gd name="connsiteY8" fmla="*/ 573415 h 598536"/>
              <a:gd name="connsiteX9" fmla="*/ 363765 w 607639"/>
              <a:gd name="connsiteY9" fmla="*/ 540616 h 598536"/>
              <a:gd name="connsiteX10" fmla="*/ 284096 w 607639"/>
              <a:gd name="connsiteY10" fmla="*/ 333422 h 598536"/>
              <a:gd name="connsiteX11" fmla="*/ 349581 w 607639"/>
              <a:gd name="connsiteY11" fmla="*/ 333422 h 598536"/>
              <a:gd name="connsiteX12" fmla="*/ 349581 w 607639"/>
              <a:gd name="connsiteY12" fmla="*/ 540616 h 598536"/>
              <a:gd name="connsiteX13" fmla="*/ 316839 w 607639"/>
              <a:gd name="connsiteY13" fmla="*/ 573415 h 598536"/>
              <a:gd name="connsiteX14" fmla="*/ 284096 w 607639"/>
              <a:gd name="connsiteY14" fmla="*/ 540616 h 598536"/>
              <a:gd name="connsiteX15" fmla="*/ 221787 w 607639"/>
              <a:gd name="connsiteY15" fmla="*/ 333422 h 598536"/>
              <a:gd name="connsiteX16" fmla="*/ 256223 w 607639"/>
              <a:gd name="connsiteY16" fmla="*/ 333422 h 598536"/>
              <a:gd name="connsiteX17" fmla="*/ 256223 w 607639"/>
              <a:gd name="connsiteY17" fmla="*/ 515175 h 598536"/>
              <a:gd name="connsiteX18" fmla="*/ 239050 w 607639"/>
              <a:gd name="connsiteY18" fmla="*/ 532417 h 598536"/>
              <a:gd name="connsiteX19" fmla="*/ 221787 w 607639"/>
              <a:gd name="connsiteY19" fmla="*/ 515175 h 598536"/>
              <a:gd name="connsiteX20" fmla="*/ 160655 w 607639"/>
              <a:gd name="connsiteY20" fmla="*/ 16458 h 598536"/>
              <a:gd name="connsiteX21" fmla="*/ 229901 w 607639"/>
              <a:gd name="connsiteY21" fmla="*/ 56182 h 598536"/>
              <a:gd name="connsiteX22" fmla="*/ 226786 w 607639"/>
              <a:gd name="connsiteY22" fmla="*/ 66401 h 598536"/>
              <a:gd name="connsiteX23" fmla="*/ 205780 w 607639"/>
              <a:gd name="connsiteY23" fmla="*/ 75910 h 598536"/>
              <a:gd name="connsiteX24" fmla="*/ 195100 w 607639"/>
              <a:gd name="connsiteY24" fmla="*/ 104703 h 598536"/>
              <a:gd name="connsiteX25" fmla="*/ 166262 w 607639"/>
              <a:gd name="connsiteY25" fmla="*/ 93950 h 598536"/>
              <a:gd name="connsiteX26" fmla="*/ 145257 w 607639"/>
              <a:gd name="connsiteY26" fmla="*/ 103548 h 598536"/>
              <a:gd name="connsiteX27" fmla="*/ 135466 w 607639"/>
              <a:gd name="connsiteY27" fmla="*/ 99104 h 598536"/>
              <a:gd name="connsiteX28" fmla="*/ 131728 w 607639"/>
              <a:gd name="connsiteY28" fmla="*/ 71022 h 598536"/>
              <a:gd name="connsiteX29" fmla="*/ 45482 w 607639"/>
              <a:gd name="connsiteY29" fmla="*/ 148692 h 598536"/>
              <a:gd name="connsiteX30" fmla="*/ 96571 w 607639"/>
              <a:gd name="connsiteY30" fmla="*/ 251866 h 598536"/>
              <a:gd name="connsiteX31" fmla="*/ 128435 w 607639"/>
              <a:gd name="connsiteY31" fmla="*/ 251866 h 598536"/>
              <a:gd name="connsiteX32" fmla="*/ 140451 w 607639"/>
              <a:gd name="connsiteY32" fmla="*/ 263863 h 598536"/>
              <a:gd name="connsiteX33" fmla="*/ 131372 w 607639"/>
              <a:gd name="connsiteY33" fmla="*/ 275505 h 598536"/>
              <a:gd name="connsiteX34" fmla="*/ 209430 w 607639"/>
              <a:gd name="connsiteY34" fmla="*/ 275505 h 598536"/>
              <a:gd name="connsiteX35" fmla="*/ 194032 w 607639"/>
              <a:gd name="connsiteY35" fmla="*/ 243780 h 598536"/>
              <a:gd name="connsiteX36" fmla="*/ 221089 w 607639"/>
              <a:gd name="connsiteY36" fmla="*/ 139272 h 598536"/>
              <a:gd name="connsiteX37" fmla="*/ 284639 w 607639"/>
              <a:gd name="connsiteY37" fmla="*/ 85152 h 598536"/>
              <a:gd name="connsiteX38" fmla="*/ 326472 w 607639"/>
              <a:gd name="connsiteY38" fmla="*/ 127808 h 598536"/>
              <a:gd name="connsiteX39" fmla="*/ 330388 w 607639"/>
              <a:gd name="connsiteY39" fmla="*/ 148425 h 598536"/>
              <a:gd name="connsiteX40" fmla="*/ 357178 w 607639"/>
              <a:gd name="connsiteY40" fmla="*/ 213209 h 598536"/>
              <a:gd name="connsiteX41" fmla="*/ 333681 w 607639"/>
              <a:gd name="connsiteY41" fmla="*/ 199968 h 598536"/>
              <a:gd name="connsiteX42" fmla="*/ 333681 w 607639"/>
              <a:gd name="connsiteY42" fmla="*/ 199879 h 598536"/>
              <a:gd name="connsiteX43" fmla="*/ 317571 w 607639"/>
              <a:gd name="connsiteY43" fmla="*/ 160956 h 598536"/>
              <a:gd name="connsiteX44" fmla="*/ 300927 w 607639"/>
              <a:gd name="connsiteY44" fmla="*/ 154113 h 598536"/>
              <a:gd name="connsiteX45" fmla="*/ 294074 w 607639"/>
              <a:gd name="connsiteY45" fmla="*/ 170642 h 598536"/>
              <a:gd name="connsiteX46" fmla="*/ 305555 w 607639"/>
              <a:gd name="connsiteY46" fmla="*/ 198280 h 598536"/>
              <a:gd name="connsiteX47" fmla="*/ 284639 w 607639"/>
              <a:gd name="connsiteY47" fmla="*/ 198280 h 598536"/>
              <a:gd name="connsiteX48" fmla="*/ 284639 w 607639"/>
              <a:gd name="connsiteY48" fmla="*/ 140694 h 598536"/>
              <a:gd name="connsiteX49" fmla="*/ 273958 w 607639"/>
              <a:gd name="connsiteY49" fmla="*/ 152869 h 598536"/>
              <a:gd name="connsiteX50" fmla="*/ 255801 w 607639"/>
              <a:gd name="connsiteY50" fmla="*/ 223340 h 598536"/>
              <a:gd name="connsiteX51" fmla="*/ 320686 w 607639"/>
              <a:gd name="connsiteY51" fmla="*/ 223340 h 598536"/>
              <a:gd name="connsiteX52" fmla="*/ 348011 w 607639"/>
              <a:gd name="connsiteY52" fmla="*/ 250622 h 598536"/>
              <a:gd name="connsiteX53" fmla="*/ 331812 w 607639"/>
              <a:gd name="connsiteY53" fmla="*/ 275505 h 598536"/>
              <a:gd name="connsiteX54" fmla="*/ 366702 w 607639"/>
              <a:gd name="connsiteY54" fmla="*/ 275505 h 598536"/>
              <a:gd name="connsiteX55" fmla="*/ 373021 w 607639"/>
              <a:gd name="connsiteY55" fmla="*/ 251333 h 598536"/>
              <a:gd name="connsiteX56" fmla="*/ 383346 w 607639"/>
              <a:gd name="connsiteY56" fmla="*/ 275505 h 598536"/>
              <a:gd name="connsiteX57" fmla="*/ 418236 w 607639"/>
              <a:gd name="connsiteY57" fmla="*/ 275505 h 598536"/>
              <a:gd name="connsiteX58" fmla="*/ 404084 w 607639"/>
              <a:gd name="connsiteY58" fmla="*/ 261020 h 598536"/>
              <a:gd name="connsiteX59" fmla="*/ 353529 w 607639"/>
              <a:gd name="connsiteY59" fmla="*/ 138917 h 598536"/>
              <a:gd name="connsiteX60" fmla="*/ 368304 w 607639"/>
              <a:gd name="connsiteY60" fmla="*/ 103281 h 598536"/>
              <a:gd name="connsiteX61" fmla="*/ 403995 w 607639"/>
              <a:gd name="connsiteY61" fmla="*/ 118033 h 598536"/>
              <a:gd name="connsiteX62" fmla="*/ 420372 w 607639"/>
              <a:gd name="connsiteY62" fmla="*/ 157490 h 598536"/>
              <a:gd name="connsiteX63" fmla="*/ 420461 w 607639"/>
              <a:gd name="connsiteY63" fmla="*/ 157223 h 598536"/>
              <a:gd name="connsiteX64" fmla="*/ 420372 w 607639"/>
              <a:gd name="connsiteY64" fmla="*/ 157312 h 598536"/>
              <a:gd name="connsiteX65" fmla="*/ 421885 w 607639"/>
              <a:gd name="connsiteY65" fmla="*/ 98749 h 598536"/>
              <a:gd name="connsiteX66" fmla="*/ 421796 w 607639"/>
              <a:gd name="connsiteY66" fmla="*/ 98660 h 598536"/>
              <a:gd name="connsiteX67" fmla="*/ 428828 w 607639"/>
              <a:gd name="connsiteY67" fmla="*/ 85063 h 598536"/>
              <a:gd name="connsiteX68" fmla="*/ 466032 w 607639"/>
              <a:gd name="connsiteY68" fmla="*/ 105058 h 598536"/>
              <a:gd name="connsiteX69" fmla="*/ 477425 w 607639"/>
              <a:gd name="connsiteY69" fmla="*/ 151003 h 598536"/>
              <a:gd name="connsiteX70" fmla="*/ 456152 w 607639"/>
              <a:gd name="connsiteY70" fmla="*/ 256043 h 598536"/>
              <a:gd name="connsiteX71" fmla="*/ 440487 w 607639"/>
              <a:gd name="connsiteY71" fmla="*/ 275505 h 598536"/>
              <a:gd name="connsiteX72" fmla="*/ 590639 w 607639"/>
              <a:gd name="connsiteY72" fmla="*/ 275505 h 598536"/>
              <a:gd name="connsiteX73" fmla="*/ 606927 w 607639"/>
              <a:gd name="connsiteY73" fmla="*/ 289724 h 598536"/>
              <a:gd name="connsiteX74" fmla="*/ 607639 w 607639"/>
              <a:gd name="connsiteY74" fmla="*/ 294611 h 598536"/>
              <a:gd name="connsiteX75" fmla="*/ 588325 w 607639"/>
              <a:gd name="connsiteY75" fmla="*/ 308563 h 598536"/>
              <a:gd name="connsiteX76" fmla="*/ 572037 w 607639"/>
              <a:gd name="connsiteY76" fmla="*/ 308563 h 598536"/>
              <a:gd name="connsiteX77" fmla="*/ 572037 w 607639"/>
              <a:gd name="connsiteY77" fmla="*/ 573120 h 598536"/>
              <a:gd name="connsiteX78" fmla="*/ 546671 w 607639"/>
              <a:gd name="connsiteY78" fmla="*/ 598536 h 598536"/>
              <a:gd name="connsiteX79" fmla="*/ 521215 w 607639"/>
              <a:gd name="connsiteY79" fmla="*/ 573120 h 598536"/>
              <a:gd name="connsiteX80" fmla="*/ 521215 w 607639"/>
              <a:gd name="connsiteY80" fmla="*/ 308563 h 598536"/>
              <a:gd name="connsiteX81" fmla="*/ 85267 w 607639"/>
              <a:gd name="connsiteY81" fmla="*/ 308563 h 598536"/>
              <a:gd name="connsiteX82" fmla="*/ 85267 w 607639"/>
              <a:gd name="connsiteY82" fmla="*/ 573120 h 598536"/>
              <a:gd name="connsiteX83" fmla="*/ 59812 w 607639"/>
              <a:gd name="connsiteY83" fmla="*/ 598536 h 598536"/>
              <a:gd name="connsiteX84" fmla="*/ 34356 w 607639"/>
              <a:gd name="connsiteY84" fmla="*/ 573120 h 598536"/>
              <a:gd name="connsiteX85" fmla="*/ 34356 w 607639"/>
              <a:gd name="connsiteY85" fmla="*/ 308563 h 598536"/>
              <a:gd name="connsiteX86" fmla="*/ 16555 w 607639"/>
              <a:gd name="connsiteY86" fmla="*/ 308563 h 598536"/>
              <a:gd name="connsiteX87" fmla="*/ 0 w 607639"/>
              <a:gd name="connsiteY87" fmla="*/ 292034 h 598536"/>
              <a:gd name="connsiteX88" fmla="*/ 16555 w 607639"/>
              <a:gd name="connsiteY88" fmla="*/ 275505 h 598536"/>
              <a:gd name="connsiteX89" fmla="*/ 50021 w 607639"/>
              <a:gd name="connsiteY89" fmla="*/ 275505 h 598536"/>
              <a:gd name="connsiteX90" fmla="*/ 40943 w 607639"/>
              <a:gd name="connsiteY90" fmla="*/ 263863 h 598536"/>
              <a:gd name="connsiteX91" fmla="*/ 52958 w 607639"/>
              <a:gd name="connsiteY91" fmla="*/ 251866 h 598536"/>
              <a:gd name="connsiteX92" fmla="*/ 69780 w 607639"/>
              <a:gd name="connsiteY92" fmla="*/ 251866 h 598536"/>
              <a:gd name="connsiteX93" fmla="*/ 19937 w 607639"/>
              <a:gd name="connsiteY93" fmla="*/ 151180 h 598536"/>
              <a:gd name="connsiteX94" fmla="*/ 22697 w 607639"/>
              <a:gd name="connsiteY94" fmla="*/ 137051 h 598536"/>
              <a:gd name="connsiteX95" fmla="*/ 151487 w 607639"/>
              <a:gd name="connsiteY95" fmla="*/ 20813 h 598536"/>
              <a:gd name="connsiteX96" fmla="*/ 160655 w 607639"/>
              <a:gd name="connsiteY96" fmla="*/ 16458 h 598536"/>
              <a:gd name="connsiteX97" fmla="*/ 356709 w 607639"/>
              <a:gd name="connsiteY97" fmla="*/ 0 h 598536"/>
              <a:gd name="connsiteX98" fmla="*/ 413302 w 607639"/>
              <a:gd name="connsiteY98" fmla="*/ 56519 h 598536"/>
              <a:gd name="connsiteX99" fmla="*/ 406184 w 607639"/>
              <a:gd name="connsiteY99" fmla="*/ 83979 h 598536"/>
              <a:gd name="connsiteX100" fmla="*/ 358755 w 607639"/>
              <a:gd name="connsiteY100" fmla="*/ 80158 h 598536"/>
              <a:gd name="connsiteX101" fmla="*/ 331082 w 607639"/>
              <a:gd name="connsiteY101" fmla="*/ 106907 h 598536"/>
              <a:gd name="connsiteX102" fmla="*/ 300115 w 607639"/>
              <a:gd name="connsiteY102" fmla="*/ 56519 h 598536"/>
              <a:gd name="connsiteX103" fmla="*/ 356709 w 607639"/>
              <a:gd name="connsiteY103" fmla="*/ 0 h 59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607639" h="598536">
                <a:moveTo>
                  <a:pt x="456700" y="333422"/>
                </a:moveTo>
                <a:lnTo>
                  <a:pt x="491065" y="333422"/>
                </a:lnTo>
                <a:lnTo>
                  <a:pt x="491065" y="515175"/>
                </a:lnTo>
                <a:cubicBezTo>
                  <a:pt x="491065" y="524685"/>
                  <a:pt x="483409" y="532417"/>
                  <a:pt x="473883" y="532417"/>
                </a:cubicBezTo>
                <a:cubicBezTo>
                  <a:pt x="464357" y="532417"/>
                  <a:pt x="456700" y="524685"/>
                  <a:pt x="456700" y="515175"/>
                </a:cubicBezTo>
                <a:close/>
                <a:moveTo>
                  <a:pt x="363765" y="333422"/>
                </a:moveTo>
                <a:lnTo>
                  <a:pt x="429320" y="333422"/>
                </a:lnTo>
                <a:lnTo>
                  <a:pt x="429320" y="540616"/>
                </a:lnTo>
                <a:cubicBezTo>
                  <a:pt x="429320" y="558749"/>
                  <a:pt x="414644" y="573415"/>
                  <a:pt x="396587" y="573415"/>
                </a:cubicBezTo>
                <a:cubicBezTo>
                  <a:pt x="378442" y="573415"/>
                  <a:pt x="363765" y="558749"/>
                  <a:pt x="363765" y="540616"/>
                </a:cubicBezTo>
                <a:close/>
                <a:moveTo>
                  <a:pt x="284096" y="333422"/>
                </a:moveTo>
                <a:lnTo>
                  <a:pt x="349581" y="333422"/>
                </a:lnTo>
                <a:lnTo>
                  <a:pt x="349581" y="540616"/>
                </a:lnTo>
                <a:cubicBezTo>
                  <a:pt x="349581" y="558749"/>
                  <a:pt x="334901" y="573415"/>
                  <a:pt x="316839" y="573415"/>
                </a:cubicBezTo>
                <a:cubicBezTo>
                  <a:pt x="298688" y="573415"/>
                  <a:pt x="284096" y="558749"/>
                  <a:pt x="284096" y="540616"/>
                </a:cubicBezTo>
                <a:close/>
                <a:moveTo>
                  <a:pt x="221787" y="333422"/>
                </a:moveTo>
                <a:lnTo>
                  <a:pt x="256223" y="333422"/>
                </a:lnTo>
                <a:lnTo>
                  <a:pt x="256223" y="515175"/>
                </a:lnTo>
                <a:cubicBezTo>
                  <a:pt x="256223" y="524685"/>
                  <a:pt x="248482" y="532417"/>
                  <a:pt x="239050" y="532417"/>
                </a:cubicBezTo>
                <a:cubicBezTo>
                  <a:pt x="229529" y="532417"/>
                  <a:pt x="221787" y="524685"/>
                  <a:pt x="221787" y="515175"/>
                </a:cubicBezTo>
                <a:close/>
                <a:moveTo>
                  <a:pt x="160655" y="16458"/>
                </a:moveTo>
                <a:cubicBezTo>
                  <a:pt x="189670" y="11926"/>
                  <a:pt x="215571" y="33254"/>
                  <a:pt x="229901" y="56182"/>
                </a:cubicBezTo>
                <a:cubicBezTo>
                  <a:pt x="232126" y="59825"/>
                  <a:pt x="230702" y="64624"/>
                  <a:pt x="226786" y="66401"/>
                </a:cubicBezTo>
                <a:lnTo>
                  <a:pt x="205780" y="75910"/>
                </a:lnTo>
                <a:cubicBezTo>
                  <a:pt x="210854" y="86841"/>
                  <a:pt x="205958" y="99726"/>
                  <a:pt x="195100" y="104703"/>
                </a:cubicBezTo>
                <a:cubicBezTo>
                  <a:pt x="184152" y="109680"/>
                  <a:pt x="171246" y="104881"/>
                  <a:pt x="166262" y="93950"/>
                </a:cubicBezTo>
                <a:lnTo>
                  <a:pt x="145257" y="103548"/>
                </a:lnTo>
                <a:cubicBezTo>
                  <a:pt x="141341" y="105325"/>
                  <a:pt x="136801" y="103281"/>
                  <a:pt x="135466" y="99104"/>
                </a:cubicBezTo>
                <a:cubicBezTo>
                  <a:pt x="132885" y="90751"/>
                  <a:pt x="131550" y="80887"/>
                  <a:pt x="131728" y="71022"/>
                </a:cubicBezTo>
                <a:lnTo>
                  <a:pt x="45482" y="148692"/>
                </a:lnTo>
                <a:lnTo>
                  <a:pt x="96571" y="251866"/>
                </a:lnTo>
                <a:lnTo>
                  <a:pt x="128435" y="251866"/>
                </a:lnTo>
                <a:cubicBezTo>
                  <a:pt x="135021" y="251866"/>
                  <a:pt x="140451" y="257287"/>
                  <a:pt x="140451" y="263863"/>
                </a:cubicBezTo>
                <a:cubicBezTo>
                  <a:pt x="140451" y="269462"/>
                  <a:pt x="136623" y="274172"/>
                  <a:pt x="131372" y="275505"/>
                </a:cubicBezTo>
                <a:lnTo>
                  <a:pt x="209430" y="275505"/>
                </a:lnTo>
                <a:cubicBezTo>
                  <a:pt x="197147" y="270084"/>
                  <a:pt x="190739" y="256576"/>
                  <a:pt x="194032" y="243780"/>
                </a:cubicBezTo>
                <a:cubicBezTo>
                  <a:pt x="210587" y="179795"/>
                  <a:pt x="204534" y="203345"/>
                  <a:pt x="221089" y="139272"/>
                </a:cubicBezTo>
                <a:cubicBezTo>
                  <a:pt x="228833" y="109413"/>
                  <a:pt x="254377" y="87996"/>
                  <a:pt x="284639" y="85152"/>
                </a:cubicBezTo>
                <a:cubicBezTo>
                  <a:pt x="292294" y="104348"/>
                  <a:pt x="307424" y="119810"/>
                  <a:pt x="326472" y="127808"/>
                </a:cubicBezTo>
                <a:cubicBezTo>
                  <a:pt x="326383" y="135095"/>
                  <a:pt x="327807" y="142205"/>
                  <a:pt x="330388" y="148425"/>
                </a:cubicBezTo>
                <a:lnTo>
                  <a:pt x="357178" y="213209"/>
                </a:lnTo>
                <a:cubicBezTo>
                  <a:pt x="350770" y="206900"/>
                  <a:pt x="342671" y="202279"/>
                  <a:pt x="333681" y="199968"/>
                </a:cubicBezTo>
                <a:cubicBezTo>
                  <a:pt x="333681" y="199968"/>
                  <a:pt x="333681" y="199879"/>
                  <a:pt x="333681" y="199879"/>
                </a:cubicBezTo>
                <a:lnTo>
                  <a:pt x="317571" y="160956"/>
                </a:lnTo>
                <a:cubicBezTo>
                  <a:pt x="314901" y="154468"/>
                  <a:pt x="307424" y="151358"/>
                  <a:pt x="300927" y="154113"/>
                </a:cubicBezTo>
                <a:cubicBezTo>
                  <a:pt x="294430" y="156779"/>
                  <a:pt x="291403" y="164155"/>
                  <a:pt x="294074" y="170642"/>
                </a:cubicBezTo>
                <a:lnTo>
                  <a:pt x="305555" y="198280"/>
                </a:lnTo>
                <a:lnTo>
                  <a:pt x="284639" y="198280"/>
                </a:lnTo>
                <a:lnTo>
                  <a:pt x="284639" y="140694"/>
                </a:lnTo>
                <a:cubicBezTo>
                  <a:pt x="279477" y="142827"/>
                  <a:pt x="275472" y="147270"/>
                  <a:pt x="273958" y="152869"/>
                </a:cubicBezTo>
                <a:cubicBezTo>
                  <a:pt x="270576" y="165932"/>
                  <a:pt x="259362" y="209388"/>
                  <a:pt x="255801" y="223340"/>
                </a:cubicBezTo>
                <a:lnTo>
                  <a:pt x="320686" y="223340"/>
                </a:lnTo>
                <a:cubicBezTo>
                  <a:pt x="335817" y="223340"/>
                  <a:pt x="348011" y="235515"/>
                  <a:pt x="348011" y="250622"/>
                </a:cubicBezTo>
                <a:cubicBezTo>
                  <a:pt x="348011" y="261731"/>
                  <a:pt x="341335" y="271239"/>
                  <a:pt x="331812" y="275505"/>
                </a:cubicBezTo>
                <a:lnTo>
                  <a:pt x="366702" y="275505"/>
                </a:lnTo>
                <a:cubicBezTo>
                  <a:pt x="370618" y="268307"/>
                  <a:pt x="372932" y="260042"/>
                  <a:pt x="373021" y="251333"/>
                </a:cubicBezTo>
                <a:cubicBezTo>
                  <a:pt x="381833" y="272572"/>
                  <a:pt x="381477" y="271950"/>
                  <a:pt x="383346" y="275505"/>
                </a:cubicBezTo>
                <a:lnTo>
                  <a:pt x="418236" y="275505"/>
                </a:lnTo>
                <a:cubicBezTo>
                  <a:pt x="412006" y="272750"/>
                  <a:pt x="406843" y="267596"/>
                  <a:pt x="404084" y="261020"/>
                </a:cubicBezTo>
                <a:lnTo>
                  <a:pt x="353529" y="138917"/>
                </a:lnTo>
                <a:cubicBezTo>
                  <a:pt x="347744" y="124965"/>
                  <a:pt x="354419" y="109057"/>
                  <a:pt x="368304" y="103281"/>
                </a:cubicBezTo>
                <a:cubicBezTo>
                  <a:pt x="382278" y="97505"/>
                  <a:pt x="398299" y="104081"/>
                  <a:pt x="403995" y="118033"/>
                </a:cubicBezTo>
                <a:lnTo>
                  <a:pt x="420372" y="157490"/>
                </a:lnTo>
                <a:lnTo>
                  <a:pt x="420461" y="157223"/>
                </a:lnTo>
                <a:lnTo>
                  <a:pt x="420372" y="157312"/>
                </a:lnTo>
                <a:lnTo>
                  <a:pt x="421885" y="98749"/>
                </a:lnTo>
                <a:cubicBezTo>
                  <a:pt x="421796" y="98749"/>
                  <a:pt x="421796" y="98660"/>
                  <a:pt x="421796" y="98660"/>
                </a:cubicBezTo>
                <a:cubicBezTo>
                  <a:pt x="424555" y="94394"/>
                  <a:pt x="426870" y="89862"/>
                  <a:pt x="428828" y="85063"/>
                </a:cubicBezTo>
                <a:cubicBezTo>
                  <a:pt x="443336" y="86574"/>
                  <a:pt x="456686" y="93595"/>
                  <a:pt x="466032" y="105058"/>
                </a:cubicBezTo>
                <a:cubicBezTo>
                  <a:pt x="476623" y="117944"/>
                  <a:pt x="480718" y="134651"/>
                  <a:pt x="477425" y="151003"/>
                </a:cubicBezTo>
                <a:cubicBezTo>
                  <a:pt x="474843" y="163888"/>
                  <a:pt x="458733" y="243335"/>
                  <a:pt x="456152" y="256043"/>
                </a:cubicBezTo>
                <a:cubicBezTo>
                  <a:pt x="454372" y="264841"/>
                  <a:pt x="448409" y="271950"/>
                  <a:pt x="440487" y="275505"/>
                </a:cubicBezTo>
                <a:lnTo>
                  <a:pt x="590639" y="275505"/>
                </a:lnTo>
                <a:cubicBezTo>
                  <a:pt x="598828" y="275505"/>
                  <a:pt x="605770" y="281548"/>
                  <a:pt x="606927" y="289724"/>
                </a:cubicBezTo>
                <a:lnTo>
                  <a:pt x="607639" y="294611"/>
                </a:lnTo>
                <a:cubicBezTo>
                  <a:pt x="607639" y="303765"/>
                  <a:pt x="597493" y="308563"/>
                  <a:pt x="588325" y="308563"/>
                </a:cubicBezTo>
                <a:lnTo>
                  <a:pt x="572037" y="308563"/>
                </a:lnTo>
                <a:lnTo>
                  <a:pt x="572037" y="573120"/>
                </a:lnTo>
                <a:cubicBezTo>
                  <a:pt x="572037" y="587161"/>
                  <a:pt x="560644" y="598536"/>
                  <a:pt x="546671" y="598536"/>
                </a:cubicBezTo>
                <a:cubicBezTo>
                  <a:pt x="532608" y="598536"/>
                  <a:pt x="521215" y="587161"/>
                  <a:pt x="521215" y="573120"/>
                </a:cubicBezTo>
                <a:lnTo>
                  <a:pt x="521215" y="308563"/>
                </a:lnTo>
                <a:lnTo>
                  <a:pt x="85267" y="308563"/>
                </a:lnTo>
                <a:lnTo>
                  <a:pt x="85267" y="573120"/>
                </a:lnTo>
                <a:cubicBezTo>
                  <a:pt x="85267" y="587161"/>
                  <a:pt x="73875" y="598536"/>
                  <a:pt x="59812" y="598536"/>
                </a:cubicBezTo>
                <a:cubicBezTo>
                  <a:pt x="45749" y="598536"/>
                  <a:pt x="34356" y="587161"/>
                  <a:pt x="34356" y="573120"/>
                </a:cubicBezTo>
                <a:lnTo>
                  <a:pt x="34356" y="308563"/>
                </a:lnTo>
                <a:lnTo>
                  <a:pt x="16555" y="308563"/>
                </a:lnTo>
                <a:cubicBezTo>
                  <a:pt x="7388" y="308563"/>
                  <a:pt x="0" y="301188"/>
                  <a:pt x="0" y="292034"/>
                </a:cubicBezTo>
                <a:cubicBezTo>
                  <a:pt x="0" y="282881"/>
                  <a:pt x="7388" y="275505"/>
                  <a:pt x="16555" y="275505"/>
                </a:cubicBezTo>
                <a:lnTo>
                  <a:pt x="50021" y="275505"/>
                </a:lnTo>
                <a:cubicBezTo>
                  <a:pt x="44770" y="274172"/>
                  <a:pt x="40943" y="269462"/>
                  <a:pt x="40943" y="263863"/>
                </a:cubicBezTo>
                <a:cubicBezTo>
                  <a:pt x="40943" y="257287"/>
                  <a:pt x="46283" y="251866"/>
                  <a:pt x="52958" y="251866"/>
                </a:cubicBezTo>
                <a:lnTo>
                  <a:pt x="69780" y="251866"/>
                </a:lnTo>
                <a:lnTo>
                  <a:pt x="19937" y="151180"/>
                </a:lnTo>
                <a:cubicBezTo>
                  <a:pt x="17623" y="146382"/>
                  <a:pt x="18691" y="140605"/>
                  <a:pt x="22697" y="137051"/>
                </a:cubicBezTo>
                <a:lnTo>
                  <a:pt x="151487" y="20813"/>
                </a:lnTo>
                <a:cubicBezTo>
                  <a:pt x="153890" y="18680"/>
                  <a:pt x="156739" y="17347"/>
                  <a:pt x="160655" y="16458"/>
                </a:cubicBezTo>
                <a:close/>
                <a:moveTo>
                  <a:pt x="356709" y="0"/>
                </a:moveTo>
                <a:cubicBezTo>
                  <a:pt x="387942" y="0"/>
                  <a:pt x="413302" y="25327"/>
                  <a:pt x="413302" y="56519"/>
                </a:cubicBezTo>
                <a:cubicBezTo>
                  <a:pt x="413302" y="66473"/>
                  <a:pt x="410722" y="75804"/>
                  <a:pt x="406184" y="83979"/>
                </a:cubicBezTo>
                <a:cubicBezTo>
                  <a:pt x="392391" y="75448"/>
                  <a:pt x="374861" y="73493"/>
                  <a:pt x="358755" y="80158"/>
                </a:cubicBezTo>
                <a:cubicBezTo>
                  <a:pt x="345942" y="85401"/>
                  <a:pt x="336332" y="95265"/>
                  <a:pt x="331082" y="106907"/>
                </a:cubicBezTo>
                <a:cubicBezTo>
                  <a:pt x="312662" y="97576"/>
                  <a:pt x="300115" y="78558"/>
                  <a:pt x="300115" y="56519"/>
                </a:cubicBezTo>
                <a:cubicBezTo>
                  <a:pt x="300115" y="25327"/>
                  <a:pt x="325387" y="0"/>
                  <a:pt x="356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471795" y="1704340"/>
            <a:ext cx="2306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黑体" charset="0"/>
                <a:ea typeface="黑体" charset="0"/>
              </a:rPr>
              <a:t>调查研究法</a:t>
            </a:r>
            <a:endParaRPr lang="zh-CN" altLang="en-US" sz="2800" b="1" dirty="0">
              <a:solidFill>
                <a:schemeClr val="bg1"/>
              </a:solidFill>
              <a:latin typeface="黑体" charset="0"/>
              <a:ea typeface="黑体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822190" y="2373630"/>
            <a:ext cx="312991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采用书面问卷、现场听课等方式了解学生对保护生态环境相关法律的了解程度，以此选取合适的内容整合进教案。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692150" y="1428750"/>
            <a:ext cx="3800475" cy="4823460"/>
          </a:xfrm>
          <a:prstGeom prst="roundRect">
            <a:avLst>
              <a:gd name="adj" fmla="val 0"/>
            </a:avLst>
          </a:prstGeom>
          <a:solidFill>
            <a:srgbClr val="8EB8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矩形: 圆角 20"/>
          <p:cNvSpPr/>
          <p:nvPr/>
        </p:nvSpPr>
        <p:spPr>
          <a:xfrm>
            <a:off x="838835" y="2303780"/>
            <a:ext cx="3538220" cy="376809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iconfont-1063-809066"/>
          <p:cNvSpPr>
            <a:spLocks noChangeAspect="1"/>
          </p:cNvSpPr>
          <p:nvPr/>
        </p:nvSpPr>
        <p:spPr bwMode="auto">
          <a:xfrm>
            <a:off x="1142076" y="1718132"/>
            <a:ext cx="373056" cy="409753"/>
          </a:xfrm>
          <a:custGeom>
            <a:avLst/>
            <a:gdLst>
              <a:gd name="connsiteX0" fmla="*/ 157109 w 552386"/>
              <a:gd name="connsiteY0" fmla="*/ 260500 h 606722"/>
              <a:gd name="connsiteX1" fmla="*/ 147053 w 552386"/>
              <a:gd name="connsiteY1" fmla="*/ 263432 h 606722"/>
              <a:gd name="connsiteX2" fmla="*/ 143048 w 552386"/>
              <a:gd name="connsiteY2" fmla="*/ 270896 h 606722"/>
              <a:gd name="connsiteX3" fmla="*/ 146163 w 552386"/>
              <a:gd name="connsiteY3" fmla="*/ 277115 h 606722"/>
              <a:gd name="connsiteX4" fmla="*/ 153816 w 552386"/>
              <a:gd name="connsiteY4" fmla="*/ 279603 h 606722"/>
              <a:gd name="connsiteX5" fmla="*/ 159957 w 552386"/>
              <a:gd name="connsiteY5" fmla="*/ 278626 h 606722"/>
              <a:gd name="connsiteX6" fmla="*/ 165475 w 552386"/>
              <a:gd name="connsiteY6" fmla="*/ 276138 h 606722"/>
              <a:gd name="connsiteX7" fmla="*/ 168590 w 552386"/>
              <a:gd name="connsiteY7" fmla="*/ 273117 h 606722"/>
              <a:gd name="connsiteX8" fmla="*/ 169836 w 552386"/>
              <a:gd name="connsiteY8" fmla="*/ 269740 h 606722"/>
              <a:gd name="connsiteX9" fmla="*/ 169836 w 552386"/>
              <a:gd name="connsiteY9" fmla="*/ 262899 h 606722"/>
              <a:gd name="connsiteX10" fmla="*/ 163428 w 552386"/>
              <a:gd name="connsiteY10" fmla="*/ 261211 h 606722"/>
              <a:gd name="connsiteX11" fmla="*/ 157109 w 552386"/>
              <a:gd name="connsiteY11" fmla="*/ 260500 h 606722"/>
              <a:gd name="connsiteX12" fmla="*/ 279621 w 552386"/>
              <a:gd name="connsiteY12" fmla="*/ 236242 h 606722"/>
              <a:gd name="connsiteX13" fmla="*/ 269741 w 552386"/>
              <a:gd name="connsiteY13" fmla="*/ 239973 h 606722"/>
              <a:gd name="connsiteX14" fmla="*/ 262621 w 552386"/>
              <a:gd name="connsiteY14" fmla="*/ 249747 h 606722"/>
              <a:gd name="connsiteX15" fmla="*/ 262621 w 552386"/>
              <a:gd name="connsiteY15" fmla="*/ 266097 h 606722"/>
              <a:gd name="connsiteX16" fmla="*/ 278286 w 552386"/>
              <a:gd name="connsiteY16" fmla="*/ 275426 h 606722"/>
              <a:gd name="connsiteX17" fmla="*/ 291369 w 552386"/>
              <a:gd name="connsiteY17" fmla="*/ 270184 h 606722"/>
              <a:gd name="connsiteX18" fmla="*/ 296354 w 552386"/>
              <a:gd name="connsiteY18" fmla="*/ 256323 h 606722"/>
              <a:gd name="connsiteX19" fmla="*/ 295018 w 552386"/>
              <a:gd name="connsiteY19" fmla="*/ 248592 h 606722"/>
              <a:gd name="connsiteX20" fmla="*/ 291547 w 552386"/>
              <a:gd name="connsiteY20" fmla="*/ 242106 h 606722"/>
              <a:gd name="connsiteX21" fmla="*/ 286296 w 552386"/>
              <a:gd name="connsiteY21" fmla="*/ 237841 h 606722"/>
              <a:gd name="connsiteX22" fmla="*/ 279621 w 552386"/>
              <a:gd name="connsiteY22" fmla="*/ 236242 h 606722"/>
              <a:gd name="connsiteX23" fmla="*/ 395817 w 552386"/>
              <a:gd name="connsiteY23" fmla="*/ 208521 h 606722"/>
              <a:gd name="connsiteX24" fmla="*/ 423669 w 552386"/>
              <a:gd name="connsiteY24" fmla="*/ 215452 h 606722"/>
              <a:gd name="connsiteX25" fmla="*/ 440398 w 552386"/>
              <a:gd name="connsiteY25" fmla="*/ 233311 h 606722"/>
              <a:gd name="connsiteX26" fmla="*/ 408364 w 552386"/>
              <a:gd name="connsiteY26" fmla="*/ 242996 h 606722"/>
              <a:gd name="connsiteX27" fmla="*/ 395639 w 552386"/>
              <a:gd name="connsiteY27" fmla="*/ 236243 h 606722"/>
              <a:gd name="connsiteX28" fmla="*/ 384160 w 552386"/>
              <a:gd name="connsiteY28" fmla="*/ 241396 h 606722"/>
              <a:gd name="connsiteX29" fmla="*/ 379532 w 552386"/>
              <a:gd name="connsiteY29" fmla="*/ 255879 h 606722"/>
              <a:gd name="connsiteX30" fmla="*/ 384160 w 552386"/>
              <a:gd name="connsiteY30" fmla="*/ 270274 h 606722"/>
              <a:gd name="connsiteX31" fmla="*/ 395639 w 552386"/>
              <a:gd name="connsiteY31" fmla="*/ 275427 h 606722"/>
              <a:gd name="connsiteX32" fmla="*/ 408364 w 552386"/>
              <a:gd name="connsiteY32" fmla="*/ 268674 h 606722"/>
              <a:gd name="connsiteX33" fmla="*/ 440398 w 552386"/>
              <a:gd name="connsiteY33" fmla="*/ 278359 h 606722"/>
              <a:gd name="connsiteX34" fmla="*/ 423669 w 552386"/>
              <a:gd name="connsiteY34" fmla="*/ 296219 h 606722"/>
              <a:gd name="connsiteX35" fmla="*/ 395817 w 552386"/>
              <a:gd name="connsiteY35" fmla="*/ 303149 h 606722"/>
              <a:gd name="connsiteX36" fmla="*/ 374282 w 552386"/>
              <a:gd name="connsiteY36" fmla="*/ 299239 h 606722"/>
              <a:gd name="connsiteX37" fmla="*/ 358621 w 552386"/>
              <a:gd name="connsiteY37" fmla="*/ 288844 h 606722"/>
              <a:gd name="connsiteX38" fmla="*/ 349011 w 552386"/>
              <a:gd name="connsiteY38" fmla="*/ 273739 h 606722"/>
              <a:gd name="connsiteX39" fmla="*/ 345629 w 552386"/>
              <a:gd name="connsiteY39" fmla="*/ 255879 h 606722"/>
              <a:gd name="connsiteX40" fmla="*/ 349011 w 552386"/>
              <a:gd name="connsiteY40" fmla="*/ 237931 h 606722"/>
              <a:gd name="connsiteX41" fmla="*/ 358621 w 552386"/>
              <a:gd name="connsiteY41" fmla="*/ 222826 h 606722"/>
              <a:gd name="connsiteX42" fmla="*/ 374282 w 552386"/>
              <a:gd name="connsiteY42" fmla="*/ 212431 h 606722"/>
              <a:gd name="connsiteX43" fmla="*/ 395817 w 552386"/>
              <a:gd name="connsiteY43" fmla="*/ 208521 h 606722"/>
              <a:gd name="connsiteX44" fmla="*/ 157287 w 552386"/>
              <a:gd name="connsiteY44" fmla="*/ 208521 h 606722"/>
              <a:gd name="connsiteX45" fmla="*/ 191018 w 552386"/>
              <a:gd name="connsiteY45" fmla="*/ 218206 h 606722"/>
              <a:gd name="connsiteX46" fmla="*/ 202766 w 552386"/>
              <a:gd name="connsiteY46" fmla="*/ 247350 h 606722"/>
              <a:gd name="connsiteX47" fmla="*/ 202766 w 552386"/>
              <a:gd name="connsiteY47" fmla="*/ 265031 h 606722"/>
              <a:gd name="connsiteX48" fmla="*/ 204190 w 552386"/>
              <a:gd name="connsiteY48" fmla="*/ 271517 h 606722"/>
              <a:gd name="connsiteX49" fmla="*/ 209085 w 552386"/>
              <a:gd name="connsiteY49" fmla="*/ 273650 h 606722"/>
              <a:gd name="connsiteX50" fmla="*/ 209085 w 552386"/>
              <a:gd name="connsiteY50" fmla="*/ 301372 h 606722"/>
              <a:gd name="connsiteX51" fmla="*/ 201520 w 552386"/>
              <a:gd name="connsiteY51" fmla="*/ 302705 h 606722"/>
              <a:gd name="connsiteX52" fmla="*/ 195112 w 552386"/>
              <a:gd name="connsiteY52" fmla="*/ 303149 h 606722"/>
              <a:gd name="connsiteX53" fmla="*/ 181673 w 552386"/>
              <a:gd name="connsiteY53" fmla="*/ 299950 h 606722"/>
              <a:gd name="connsiteX54" fmla="*/ 175710 w 552386"/>
              <a:gd name="connsiteY54" fmla="*/ 290532 h 606722"/>
              <a:gd name="connsiteX55" fmla="*/ 174998 w 552386"/>
              <a:gd name="connsiteY55" fmla="*/ 287244 h 606722"/>
              <a:gd name="connsiteX56" fmla="*/ 160936 w 552386"/>
              <a:gd name="connsiteY56" fmla="*/ 299062 h 606722"/>
              <a:gd name="connsiteX57" fmla="*/ 143938 w 552386"/>
              <a:gd name="connsiteY57" fmla="*/ 303149 h 606722"/>
              <a:gd name="connsiteX58" fmla="*/ 131300 w 552386"/>
              <a:gd name="connsiteY58" fmla="*/ 300928 h 606722"/>
              <a:gd name="connsiteX59" fmla="*/ 121154 w 552386"/>
              <a:gd name="connsiteY59" fmla="*/ 294708 h 606722"/>
              <a:gd name="connsiteX60" fmla="*/ 114479 w 552386"/>
              <a:gd name="connsiteY60" fmla="*/ 285467 h 606722"/>
              <a:gd name="connsiteX61" fmla="*/ 111987 w 552386"/>
              <a:gd name="connsiteY61" fmla="*/ 273828 h 606722"/>
              <a:gd name="connsiteX62" fmla="*/ 114924 w 552386"/>
              <a:gd name="connsiteY62" fmla="*/ 261211 h 606722"/>
              <a:gd name="connsiteX63" fmla="*/ 123112 w 552386"/>
              <a:gd name="connsiteY63" fmla="*/ 251348 h 606722"/>
              <a:gd name="connsiteX64" fmla="*/ 135572 w 552386"/>
              <a:gd name="connsiteY64" fmla="*/ 244951 h 606722"/>
              <a:gd name="connsiteX65" fmla="*/ 151413 w 552386"/>
              <a:gd name="connsiteY65" fmla="*/ 242640 h 606722"/>
              <a:gd name="connsiteX66" fmla="*/ 169836 w 552386"/>
              <a:gd name="connsiteY66" fmla="*/ 246106 h 606722"/>
              <a:gd name="connsiteX67" fmla="*/ 169836 w 552386"/>
              <a:gd name="connsiteY67" fmla="*/ 243351 h 606722"/>
              <a:gd name="connsiteX68" fmla="*/ 166098 w 552386"/>
              <a:gd name="connsiteY68" fmla="*/ 233844 h 606722"/>
              <a:gd name="connsiteX69" fmla="*/ 153994 w 552386"/>
              <a:gd name="connsiteY69" fmla="*/ 230734 h 606722"/>
              <a:gd name="connsiteX70" fmla="*/ 139577 w 552386"/>
              <a:gd name="connsiteY70" fmla="*/ 233222 h 606722"/>
              <a:gd name="connsiteX71" fmla="*/ 125693 w 552386"/>
              <a:gd name="connsiteY71" fmla="*/ 240597 h 606722"/>
              <a:gd name="connsiteX72" fmla="*/ 116170 w 552386"/>
              <a:gd name="connsiteY72" fmla="*/ 220161 h 606722"/>
              <a:gd name="connsiteX73" fmla="*/ 157287 w 552386"/>
              <a:gd name="connsiteY73" fmla="*/ 208521 h 606722"/>
              <a:gd name="connsiteX74" fmla="*/ 229690 w 552386"/>
              <a:gd name="connsiteY74" fmla="*/ 174932 h 606722"/>
              <a:gd name="connsiteX75" fmla="*/ 262621 w 552386"/>
              <a:gd name="connsiteY75" fmla="*/ 174932 h 606722"/>
              <a:gd name="connsiteX76" fmla="*/ 262621 w 552386"/>
              <a:gd name="connsiteY76" fmla="*/ 223802 h 606722"/>
              <a:gd name="connsiteX77" fmla="*/ 273925 w 552386"/>
              <a:gd name="connsiteY77" fmla="*/ 212429 h 606722"/>
              <a:gd name="connsiteX78" fmla="*/ 291102 w 552386"/>
              <a:gd name="connsiteY78" fmla="*/ 208519 h 606722"/>
              <a:gd name="connsiteX79" fmla="*/ 306678 w 552386"/>
              <a:gd name="connsiteY79" fmla="*/ 212162 h 606722"/>
              <a:gd name="connsiteX80" fmla="*/ 319049 w 552386"/>
              <a:gd name="connsiteY80" fmla="*/ 222114 h 606722"/>
              <a:gd name="connsiteX81" fmla="*/ 327238 w 552386"/>
              <a:gd name="connsiteY81" fmla="*/ 237219 h 606722"/>
              <a:gd name="connsiteX82" fmla="*/ 330175 w 552386"/>
              <a:gd name="connsiteY82" fmla="*/ 256145 h 606722"/>
              <a:gd name="connsiteX83" fmla="*/ 326971 w 552386"/>
              <a:gd name="connsiteY83" fmla="*/ 274982 h 606722"/>
              <a:gd name="connsiteX84" fmla="*/ 318070 w 552386"/>
              <a:gd name="connsiteY84" fmla="*/ 289821 h 606722"/>
              <a:gd name="connsiteX85" fmla="*/ 304631 w 552386"/>
              <a:gd name="connsiteY85" fmla="*/ 299595 h 606722"/>
              <a:gd name="connsiteX86" fmla="*/ 287809 w 552386"/>
              <a:gd name="connsiteY86" fmla="*/ 303149 h 606722"/>
              <a:gd name="connsiteX87" fmla="*/ 258260 w 552386"/>
              <a:gd name="connsiteY87" fmla="*/ 287244 h 606722"/>
              <a:gd name="connsiteX88" fmla="*/ 258260 w 552386"/>
              <a:gd name="connsiteY88" fmla="*/ 301372 h 606722"/>
              <a:gd name="connsiteX89" fmla="*/ 229690 w 552386"/>
              <a:gd name="connsiteY89" fmla="*/ 301372 h 606722"/>
              <a:gd name="connsiteX90" fmla="*/ 55274 w 552386"/>
              <a:gd name="connsiteY90" fmla="*/ 91893 h 606722"/>
              <a:gd name="connsiteX91" fmla="*/ 55274 w 552386"/>
              <a:gd name="connsiteY91" fmla="*/ 386055 h 606722"/>
              <a:gd name="connsiteX92" fmla="*/ 497201 w 552386"/>
              <a:gd name="connsiteY92" fmla="*/ 386055 h 606722"/>
              <a:gd name="connsiteX93" fmla="*/ 497201 w 552386"/>
              <a:gd name="connsiteY93" fmla="*/ 91893 h 606722"/>
              <a:gd name="connsiteX94" fmla="*/ 239432 w 552386"/>
              <a:gd name="connsiteY94" fmla="*/ 0 h 606722"/>
              <a:gd name="connsiteX95" fmla="*/ 313042 w 552386"/>
              <a:gd name="connsiteY95" fmla="*/ 0 h 606722"/>
              <a:gd name="connsiteX96" fmla="*/ 313042 w 552386"/>
              <a:gd name="connsiteY96" fmla="*/ 36793 h 606722"/>
              <a:gd name="connsiteX97" fmla="*/ 552386 w 552386"/>
              <a:gd name="connsiteY97" fmla="*/ 36793 h 606722"/>
              <a:gd name="connsiteX98" fmla="*/ 552386 w 552386"/>
              <a:gd name="connsiteY98" fmla="*/ 441244 h 606722"/>
              <a:gd name="connsiteX99" fmla="*/ 393595 w 552386"/>
              <a:gd name="connsiteY99" fmla="*/ 441244 h 606722"/>
              <a:gd name="connsiteX100" fmla="*/ 424748 w 552386"/>
              <a:gd name="connsiteY100" fmla="*/ 606722 h 606722"/>
              <a:gd name="connsiteX101" fmla="*/ 368584 w 552386"/>
              <a:gd name="connsiteY101" fmla="*/ 606722 h 606722"/>
              <a:gd name="connsiteX102" fmla="*/ 337342 w 552386"/>
              <a:gd name="connsiteY102" fmla="*/ 441244 h 606722"/>
              <a:gd name="connsiteX103" fmla="*/ 215044 w 552386"/>
              <a:gd name="connsiteY103" fmla="*/ 441244 h 606722"/>
              <a:gd name="connsiteX104" fmla="*/ 183891 w 552386"/>
              <a:gd name="connsiteY104" fmla="*/ 606722 h 606722"/>
              <a:gd name="connsiteX105" fmla="*/ 127638 w 552386"/>
              <a:gd name="connsiteY105" fmla="*/ 606722 h 606722"/>
              <a:gd name="connsiteX106" fmla="*/ 158880 w 552386"/>
              <a:gd name="connsiteY106" fmla="*/ 441244 h 606722"/>
              <a:gd name="connsiteX107" fmla="*/ 0 w 552386"/>
              <a:gd name="connsiteY107" fmla="*/ 441244 h 606722"/>
              <a:gd name="connsiteX108" fmla="*/ 0 w 552386"/>
              <a:gd name="connsiteY108" fmla="*/ 36793 h 606722"/>
              <a:gd name="connsiteX109" fmla="*/ 239432 w 552386"/>
              <a:gd name="connsiteY109" fmla="*/ 36793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552386" h="606722">
                <a:moveTo>
                  <a:pt x="157109" y="260500"/>
                </a:moveTo>
                <a:cubicBezTo>
                  <a:pt x="153104" y="260500"/>
                  <a:pt x="149722" y="261477"/>
                  <a:pt x="147053" y="263432"/>
                </a:cubicBezTo>
                <a:cubicBezTo>
                  <a:pt x="144383" y="265387"/>
                  <a:pt x="143048" y="267875"/>
                  <a:pt x="143048" y="270896"/>
                </a:cubicBezTo>
                <a:cubicBezTo>
                  <a:pt x="143048" y="273472"/>
                  <a:pt x="144116" y="275516"/>
                  <a:pt x="146163" y="277115"/>
                </a:cubicBezTo>
                <a:cubicBezTo>
                  <a:pt x="148121" y="278803"/>
                  <a:pt x="150701" y="279603"/>
                  <a:pt x="153816" y="279603"/>
                </a:cubicBezTo>
                <a:cubicBezTo>
                  <a:pt x="155774" y="279603"/>
                  <a:pt x="157821" y="279248"/>
                  <a:pt x="159957" y="278626"/>
                </a:cubicBezTo>
                <a:cubicBezTo>
                  <a:pt x="162004" y="278004"/>
                  <a:pt x="163873" y="277115"/>
                  <a:pt x="165475" y="276138"/>
                </a:cubicBezTo>
                <a:cubicBezTo>
                  <a:pt x="166721" y="275160"/>
                  <a:pt x="167789" y="274183"/>
                  <a:pt x="168590" y="273117"/>
                </a:cubicBezTo>
                <a:cubicBezTo>
                  <a:pt x="169391" y="271962"/>
                  <a:pt x="169836" y="270896"/>
                  <a:pt x="169836" y="269740"/>
                </a:cubicBezTo>
                <a:lnTo>
                  <a:pt x="169836" y="262899"/>
                </a:lnTo>
                <a:cubicBezTo>
                  <a:pt x="167878" y="262277"/>
                  <a:pt x="165742" y="261655"/>
                  <a:pt x="163428" y="261211"/>
                </a:cubicBezTo>
                <a:cubicBezTo>
                  <a:pt x="161114" y="260766"/>
                  <a:pt x="158978" y="260500"/>
                  <a:pt x="157109" y="260500"/>
                </a:cubicBezTo>
                <a:close/>
                <a:moveTo>
                  <a:pt x="279621" y="236242"/>
                </a:moveTo>
                <a:cubicBezTo>
                  <a:pt x="276150" y="236242"/>
                  <a:pt x="272857" y="237486"/>
                  <a:pt x="269741" y="239973"/>
                </a:cubicBezTo>
                <a:cubicBezTo>
                  <a:pt x="266626" y="242461"/>
                  <a:pt x="264223" y="245749"/>
                  <a:pt x="262621" y="249747"/>
                </a:cubicBezTo>
                <a:lnTo>
                  <a:pt x="262621" y="266097"/>
                </a:lnTo>
                <a:cubicBezTo>
                  <a:pt x="266893" y="272317"/>
                  <a:pt x="272145" y="275426"/>
                  <a:pt x="278286" y="275426"/>
                </a:cubicBezTo>
                <a:cubicBezTo>
                  <a:pt x="283715" y="275426"/>
                  <a:pt x="288076" y="273649"/>
                  <a:pt x="291369" y="270184"/>
                </a:cubicBezTo>
                <a:cubicBezTo>
                  <a:pt x="294662" y="266719"/>
                  <a:pt x="296354" y="262098"/>
                  <a:pt x="296354" y="256323"/>
                </a:cubicBezTo>
                <a:cubicBezTo>
                  <a:pt x="296354" y="253568"/>
                  <a:pt x="295909" y="250991"/>
                  <a:pt x="295018" y="248592"/>
                </a:cubicBezTo>
                <a:cubicBezTo>
                  <a:pt x="294128" y="246104"/>
                  <a:pt x="292971" y="243972"/>
                  <a:pt x="291547" y="242106"/>
                </a:cubicBezTo>
                <a:cubicBezTo>
                  <a:pt x="290123" y="240329"/>
                  <a:pt x="288343" y="238818"/>
                  <a:pt x="286296" y="237841"/>
                </a:cubicBezTo>
                <a:cubicBezTo>
                  <a:pt x="284338" y="236775"/>
                  <a:pt x="282113" y="236242"/>
                  <a:pt x="279621" y="236242"/>
                </a:cubicBezTo>
                <a:close/>
                <a:moveTo>
                  <a:pt x="395817" y="208521"/>
                </a:moveTo>
                <a:cubicBezTo>
                  <a:pt x="406940" y="208521"/>
                  <a:pt x="416194" y="210831"/>
                  <a:pt x="423669" y="215452"/>
                </a:cubicBezTo>
                <a:cubicBezTo>
                  <a:pt x="431144" y="220072"/>
                  <a:pt x="436750" y="226025"/>
                  <a:pt x="440398" y="233311"/>
                </a:cubicBezTo>
                <a:lnTo>
                  <a:pt x="408364" y="242996"/>
                </a:lnTo>
                <a:cubicBezTo>
                  <a:pt x="405160" y="238464"/>
                  <a:pt x="400978" y="236243"/>
                  <a:pt x="395639" y="236243"/>
                </a:cubicBezTo>
                <a:cubicBezTo>
                  <a:pt x="391100" y="236243"/>
                  <a:pt x="387363" y="237931"/>
                  <a:pt x="384160" y="241396"/>
                </a:cubicBezTo>
                <a:cubicBezTo>
                  <a:pt x="381045" y="244773"/>
                  <a:pt x="379532" y="249571"/>
                  <a:pt x="379532" y="255879"/>
                </a:cubicBezTo>
                <a:cubicBezTo>
                  <a:pt x="379532" y="262099"/>
                  <a:pt x="381045" y="266897"/>
                  <a:pt x="384160" y="270274"/>
                </a:cubicBezTo>
                <a:cubicBezTo>
                  <a:pt x="387363" y="273739"/>
                  <a:pt x="391100" y="275427"/>
                  <a:pt x="395639" y="275427"/>
                </a:cubicBezTo>
                <a:cubicBezTo>
                  <a:pt x="400978" y="275427"/>
                  <a:pt x="405160" y="273206"/>
                  <a:pt x="408364" y="268674"/>
                </a:cubicBezTo>
                <a:lnTo>
                  <a:pt x="440398" y="278359"/>
                </a:lnTo>
                <a:cubicBezTo>
                  <a:pt x="436750" y="285645"/>
                  <a:pt x="431144" y="291598"/>
                  <a:pt x="423669" y="296219"/>
                </a:cubicBezTo>
                <a:cubicBezTo>
                  <a:pt x="416194" y="300839"/>
                  <a:pt x="406940" y="303149"/>
                  <a:pt x="395817" y="303149"/>
                </a:cubicBezTo>
                <a:cubicBezTo>
                  <a:pt x="387719" y="303149"/>
                  <a:pt x="380511" y="301816"/>
                  <a:pt x="374282" y="299239"/>
                </a:cubicBezTo>
                <a:cubicBezTo>
                  <a:pt x="368053" y="296663"/>
                  <a:pt x="362803" y="293198"/>
                  <a:pt x="358621" y="288844"/>
                </a:cubicBezTo>
                <a:cubicBezTo>
                  <a:pt x="354350" y="284490"/>
                  <a:pt x="351146" y="279514"/>
                  <a:pt x="349011" y="273739"/>
                </a:cubicBezTo>
                <a:cubicBezTo>
                  <a:pt x="346786" y="268052"/>
                  <a:pt x="345629" y="262099"/>
                  <a:pt x="345629" y="255879"/>
                </a:cubicBezTo>
                <a:cubicBezTo>
                  <a:pt x="345629" y="249571"/>
                  <a:pt x="346786" y="243618"/>
                  <a:pt x="349011" y="237931"/>
                </a:cubicBezTo>
                <a:cubicBezTo>
                  <a:pt x="351146" y="232156"/>
                  <a:pt x="354350" y="227180"/>
                  <a:pt x="358621" y="222826"/>
                </a:cubicBezTo>
                <a:cubicBezTo>
                  <a:pt x="362803" y="218472"/>
                  <a:pt x="368053" y="215007"/>
                  <a:pt x="374282" y="212431"/>
                </a:cubicBezTo>
                <a:cubicBezTo>
                  <a:pt x="380511" y="209854"/>
                  <a:pt x="387719" y="208521"/>
                  <a:pt x="395817" y="208521"/>
                </a:cubicBezTo>
                <a:close/>
                <a:moveTo>
                  <a:pt x="157287" y="208521"/>
                </a:moveTo>
                <a:cubicBezTo>
                  <a:pt x="171883" y="208521"/>
                  <a:pt x="183097" y="211720"/>
                  <a:pt x="191018" y="218206"/>
                </a:cubicBezTo>
                <a:cubicBezTo>
                  <a:pt x="198850" y="224692"/>
                  <a:pt x="202766" y="234377"/>
                  <a:pt x="202766" y="247350"/>
                </a:cubicBezTo>
                <a:lnTo>
                  <a:pt x="202766" y="265031"/>
                </a:lnTo>
                <a:cubicBezTo>
                  <a:pt x="202766" y="268141"/>
                  <a:pt x="203300" y="270274"/>
                  <a:pt x="204190" y="271517"/>
                </a:cubicBezTo>
                <a:cubicBezTo>
                  <a:pt x="205080" y="272761"/>
                  <a:pt x="206771" y="273472"/>
                  <a:pt x="209085" y="273650"/>
                </a:cubicBezTo>
                <a:lnTo>
                  <a:pt x="209085" y="301372"/>
                </a:lnTo>
                <a:cubicBezTo>
                  <a:pt x="206415" y="301994"/>
                  <a:pt x="203834" y="302438"/>
                  <a:pt x="201520" y="302705"/>
                </a:cubicBezTo>
                <a:cubicBezTo>
                  <a:pt x="199117" y="302971"/>
                  <a:pt x="196981" y="303149"/>
                  <a:pt x="195112" y="303149"/>
                </a:cubicBezTo>
                <a:cubicBezTo>
                  <a:pt x="189238" y="303149"/>
                  <a:pt x="184788" y="302083"/>
                  <a:pt x="181673" y="299950"/>
                </a:cubicBezTo>
                <a:cubicBezTo>
                  <a:pt x="178647" y="297818"/>
                  <a:pt x="176600" y="294619"/>
                  <a:pt x="175710" y="290532"/>
                </a:cubicBezTo>
                <a:lnTo>
                  <a:pt x="174998" y="287244"/>
                </a:lnTo>
                <a:cubicBezTo>
                  <a:pt x="170993" y="292398"/>
                  <a:pt x="166276" y="296396"/>
                  <a:pt x="160936" y="299062"/>
                </a:cubicBezTo>
                <a:cubicBezTo>
                  <a:pt x="155596" y="301816"/>
                  <a:pt x="149989" y="303149"/>
                  <a:pt x="143938" y="303149"/>
                </a:cubicBezTo>
                <a:cubicBezTo>
                  <a:pt x="139399" y="303149"/>
                  <a:pt x="135216" y="302349"/>
                  <a:pt x="131300" y="300928"/>
                </a:cubicBezTo>
                <a:cubicBezTo>
                  <a:pt x="127384" y="299417"/>
                  <a:pt x="123913" y="297374"/>
                  <a:pt x="121154" y="294708"/>
                </a:cubicBezTo>
                <a:cubicBezTo>
                  <a:pt x="118306" y="292131"/>
                  <a:pt x="116081" y="289021"/>
                  <a:pt x="114479" y="285467"/>
                </a:cubicBezTo>
                <a:cubicBezTo>
                  <a:pt x="112788" y="281913"/>
                  <a:pt x="111987" y="278004"/>
                  <a:pt x="111987" y="273828"/>
                </a:cubicBezTo>
                <a:cubicBezTo>
                  <a:pt x="111987" y="269207"/>
                  <a:pt x="112966" y="265031"/>
                  <a:pt x="114924" y="261211"/>
                </a:cubicBezTo>
                <a:cubicBezTo>
                  <a:pt x="116971" y="257390"/>
                  <a:pt x="119641" y="254102"/>
                  <a:pt x="123112" y="251348"/>
                </a:cubicBezTo>
                <a:cubicBezTo>
                  <a:pt x="126583" y="248594"/>
                  <a:pt x="130766" y="246461"/>
                  <a:pt x="135572" y="244951"/>
                </a:cubicBezTo>
                <a:cubicBezTo>
                  <a:pt x="140289" y="243440"/>
                  <a:pt x="145629" y="242640"/>
                  <a:pt x="151413" y="242640"/>
                </a:cubicBezTo>
                <a:cubicBezTo>
                  <a:pt x="158800" y="242640"/>
                  <a:pt x="164941" y="243795"/>
                  <a:pt x="169836" y="246106"/>
                </a:cubicBezTo>
                <a:lnTo>
                  <a:pt x="169836" y="243351"/>
                </a:lnTo>
                <a:cubicBezTo>
                  <a:pt x="169836" y="239086"/>
                  <a:pt x="168590" y="235888"/>
                  <a:pt x="166098" y="233844"/>
                </a:cubicBezTo>
                <a:cubicBezTo>
                  <a:pt x="163606" y="231712"/>
                  <a:pt x="159601" y="230734"/>
                  <a:pt x="153994" y="230734"/>
                </a:cubicBezTo>
                <a:cubicBezTo>
                  <a:pt x="148832" y="230734"/>
                  <a:pt x="144027" y="231534"/>
                  <a:pt x="139577" y="233222"/>
                </a:cubicBezTo>
                <a:cubicBezTo>
                  <a:pt x="135216" y="234910"/>
                  <a:pt x="130588" y="237309"/>
                  <a:pt x="125693" y="240597"/>
                </a:cubicBezTo>
                <a:lnTo>
                  <a:pt x="116170" y="220161"/>
                </a:lnTo>
                <a:cubicBezTo>
                  <a:pt x="128185" y="212431"/>
                  <a:pt x="141891" y="208521"/>
                  <a:pt x="157287" y="208521"/>
                </a:cubicBezTo>
                <a:close/>
                <a:moveTo>
                  <a:pt x="229690" y="174932"/>
                </a:moveTo>
                <a:lnTo>
                  <a:pt x="262621" y="174932"/>
                </a:lnTo>
                <a:lnTo>
                  <a:pt x="262621" y="223802"/>
                </a:lnTo>
                <a:cubicBezTo>
                  <a:pt x="265291" y="218826"/>
                  <a:pt x="269029" y="215005"/>
                  <a:pt x="273925" y="212429"/>
                </a:cubicBezTo>
                <a:cubicBezTo>
                  <a:pt x="278820" y="209852"/>
                  <a:pt x="284516" y="208519"/>
                  <a:pt x="291102" y="208519"/>
                </a:cubicBezTo>
                <a:cubicBezTo>
                  <a:pt x="296621" y="208519"/>
                  <a:pt x="301872" y="209763"/>
                  <a:pt x="306678" y="212162"/>
                </a:cubicBezTo>
                <a:cubicBezTo>
                  <a:pt x="311484" y="214561"/>
                  <a:pt x="315578" y="217938"/>
                  <a:pt x="319049" y="222114"/>
                </a:cubicBezTo>
                <a:cubicBezTo>
                  <a:pt x="322521" y="226379"/>
                  <a:pt x="325280" y="231355"/>
                  <a:pt x="327238" y="237219"/>
                </a:cubicBezTo>
                <a:cubicBezTo>
                  <a:pt x="329196" y="243083"/>
                  <a:pt x="330175" y="249392"/>
                  <a:pt x="330175" y="256145"/>
                </a:cubicBezTo>
                <a:cubicBezTo>
                  <a:pt x="330175" y="262987"/>
                  <a:pt x="329107" y="269295"/>
                  <a:pt x="326971" y="274982"/>
                </a:cubicBezTo>
                <a:cubicBezTo>
                  <a:pt x="324835" y="280669"/>
                  <a:pt x="321898" y="285645"/>
                  <a:pt x="318070" y="289821"/>
                </a:cubicBezTo>
                <a:cubicBezTo>
                  <a:pt x="314332" y="293997"/>
                  <a:pt x="309882" y="297196"/>
                  <a:pt x="304631" y="299595"/>
                </a:cubicBezTo>
                <a:cubicBezTo>
                  <a:pt x="299469" y="301994"/>
                  <a:pt x="293861" y="303149"/>
                  <a:pt x="287809" y="303149"/>
                </a:cubicBezTo>
                <a:cubicBezTo>
                  <a:pt x="274014" y="303149"/>
                  <a:pt x="264223" y="297818"/>
                  <a:pt x="258260" y="287244"/>
                </a:cubicBezTo>
                <a:lnTo>
                  <a:pt x="258260" y="301372"/>
                </a:lnTo>
                <a:lnTo>
                  <a:pt x="229690" y="301372"/>
                </a:lnTo>
                <a:close/>
                <a:moveTo>
                  <a:pt x="55274" y="91893"/>
                </a:moveTo>
                <a:lnTo>
                  <a:pt x="55274" y="386055"/>
                </a:lnTo>
                <a:lnTo>
                  <a:pt x="497201" y="386055"/>
                </a:lnTo>
                <a:lnTo>
                  <a:pt x="497201" y="91893"/>
                </a:lnTo>
                <a:close/>
                <a:moveTo>
                  <a:pt x="239432" y="0"/>
                </a:moveTo>
                <a:lnTo>
                  <a:pt x="313042" y="0"/>
                </a:lnTo>
                <a:lnTo>
                  <a:pt x="313042" y="36793"/>
                </a:lnTo>
                <a:lnTo>
                  <a:pt x="552386" y="36793"/>
                </a:lnTo>
                <a:lnTo>
                  <a:pt x="552386" y="441244"/>
                </a:lnTo>
                <a:lnTo>
                  <a:pt x="393595" y="441244"/>
                </a:lnTo>
                <a:lnTo>
                  <a:pt x="424748" y="606722"/>
                </a:lnTo>
                <a:lnTo>
                  <a:pt x="368584" y="606722"/>
                </a:lnTo>
                <a:lnTo>
                  <a:pt x="337342" y="441244"/>
                </a:lnTo>
                <a:lnTo>
                  <a:pt x="215044" y="441244"/>
                </a:lnTo>
                <a:lnTo>
                  <a:pt x="183891" y="606722"/>
                </a:lnTo>
                <a:lnTo>
                  <a:pt x="127638" y="606722"/>
                </a:lnTo>
                <a:lnTo>
                  <a:pt x="158880" y="441244"/>
                </a:lnTo>
                <a:lnTo>
                  <a:pt x="0" y="441244"/>
                </a:lnTo>
                <a:lnTo>
                  <a:pt x="0" y="36793"/>
                </a:lnTo>
                <a:lnTo>
                  <a:pt x="239432" y="367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1699260" y="1704340"/>
            <a:ext cx="2306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黑体" charset="0"/>
                <a:ea typeface="黑体" charset="0"/>
              </a:rPr>
              <a:t>文献研究法</a:t>
            </a:r>
            <a:endParaRPr lang="zh-CN" altLang="en-US" sz="2800" b="1" dirty="0">
              <a:solidFill>
                <a:schemeClr val="bg1"/>
              </a:solidFill>
              <a:latin typeface="黑体" charset="0"/>
              <a:ea typeface="黑体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75360" y="2409190"/>
            <a:ext cx="33223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通过对现有相关文献资料的检索与整理，了解初中生物课堂生态文明教育的实施情况，借鉴相关经验展开后续研究工作。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8397240" y="1428750"/>
            <a:ext cx="3214370" cy="4824095"/>
          </a:xfrm>
          <a:prstGeom prst="roundRect">
            <a:avLst>
              <a:gd name="adj" fmla="val 0"/>
            </a:avLst>
          </a:prstGeom>
          <a:solidFill>
            <a:srgbClr val="8EB8B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矩形: 圆角 25"/>
          <p:cNvSpPr/>
          <p:nvPr/>
        </p:nvSpPr>
        <p:spPr>
          <a:xfrm>
            <a:off x="8597900" y="2373630"/>
            <a:ext cx="2841625" cy="3486785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iconfont-1063-809066"/>
          <p:cNvSpPr>
            <a:spLocks noChangeAspect="1"/>
          </p:cNvSpPr>
          <p:nvPr/>
        </p:nvSpPr>
        <p:spPr bwMode="auto">
          <a:xfrm>
            <a:off x="8473435" y="1724216"/>
            <a:ext cx="409753" cy="362025"/>
          </a:xfrm>
          <a:custGeom>
            <a:avLst/>
            <a:gdLst>
              <a:gd name="T0" fmla="*/ 6561 w 6827"/>
              <a:gd name="T1" fmla="*/ 2897 h 6041"/>
              <a:gd name="T2" fmla="*/ 6827 w 6827"/>
              <a:gd name="T3" fmla="*/ 2540 h 6041"/>
              <a:gd name="T4" fmla="*/ 3413 w 6827"/>
              <a:gd name="T5" fmla="*/ 0 h 6041"/>
              <a:gd name="T6" fmla="*/ 0 w 6827"/>
              <a:gd name="T7" fmla="*/ 2540 h 6041"/>
              <a:gd name="T8" fmla="*/ 266 w 6827"/>
              <a:gd name="T9" fmla="*/ 2897 h 6041"/>
              <a:gd name="T10" fmla="*/ 886 w 6827"/>
              <a:gd name="T11" fmla="*/ 2435 h 6041"/>
              <a:gd name="T12" fmla="*/ 886 w 6827"/>
              <a:gd name="T13" fmla="*/ 5278 h 6041"/>
              <a:gd name="T14" fmla="*/ 540 w 6827"/>
              <a:gd name="T15" fmla="*/ 5278 h 6041"/>
              <a:gd name="T16" fmla="*/ 540 w 6827"/>
              <a:gd name="T17" fmla="*/ 6041 h 6041"/>
              <a:gd name="T18" fmla="*/ 6287 w 6827"/>
              <a:gd name="T19" fmla="*/ 6041 h 6041"/>
              <a:gd name="T20" fmla="*/ 6287 w 6827"/>
              <a:gd name="T21" fmla="*/ 5278 h 6041"/>
              <a:gd name="T22" fmla="*/ 5940 w 6827"/>
              <a:gd name="T23" fmla="*/ 5278 h 6041"/>
              <a:gd name="T24" fmla="*/ 5940 w 6827"/>
              <a:gd name="T25" fmla="*/ 2435 h 6041"/>
              <a:gd name="T26" fmla="*/ 6561 w 6827"/>
              <a:gd name="T27" fmla="*/ 2897 h 6041"/>
              <a:gd name="T28" fmla="*/ 2326 w 6827"/>
              <a:gd name="T29" fmla="*/ 5278 h 6041"/>
              <a:gd name="T30" fmla="*/ 1621 w 6827"/>
              <a:gd name="T31" fmla="*/ 5278 h 6041"/>
              <a:gd name="T32" fmla="*/ 1621 w 6827"/>
              <a:gd name="T33" fmla="*/ 2434 h 6041"/>
              <a:gd name="T34" fmla="*/ 2326 w 6827"/>
              <a:gd name="T35" fmla="*/ 2434 h 6041"/>
              <a:gd name="T36" fmla="*/ 2326 w 6827"/>
              <a:gd name="T37" fmla="*/ 5278 h 6041"/>
              <a:gd name="T38" fmla="*/ 3766 w 6827"/>
              <a:gd name="T39" fmla="*/ 5278 h 6041"/>
              <a:gd name="T40" fmla="*/ 3061 w 6827"/>
              <a:gd name="T41" fmla="*/ 5278 h 6041"/>
              <a:gd name="T42" fmla="*/ 3061 w 6827"/>
              <a:gd name="T43" fmla="*/ 2434 h 6041"/>
              <a:gd name="T44" fmla="*/ 3766 w 6827"/>
              <a:gd name="T45" fmla="*/ 2434 h 6041"/>
              <a:gd name="T46" fmla="*/ 3766 w 6827"/>
              <a:gd name="T47" fmla="*/ 5278 h 6041"/>
              <a:gd name="T48" fmla="*/ 5206 w 6827"/>
              <a:gd name="T49" fmla="*/ 5278 h 6041"/>
              <a:gd name="T50" fmla="*/ 4501 w 6827"/>
              <a:gd name="T51" fmla="*/ 5278 h 6041"/>
              <a:gd name="T52" fmla="*/ 4501 w 6827"/>
              <a:gd name="T53" fmla="*/ 2434 h 6041"/>
              <a:gd name="T54" fmla="*/ 5206 w 6827"/>
              <a:gd name="T55" fmla="*/ 2434 h 6041"/>
              <a:gd name="T56" fmla="*/ 5206 w 6827"/>
              <a:gd name="T57" fmla="*/ 5278 h 60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827" h="6041">
                <a:moveTo>
                  <a:pt x="6561" y="2897"/>
                </a:moveTo>
                <a:lnTo>
                  <a:pt x="6827" y="2540"/>
                </a:lnTo>
                <a:lnTo>
                  <a:pt x="3413" y="0"/>
                </a:lnTo>
                <a:lnTo>
                  <a:pt x="0" y="2540"/>
                </a:lnTo>
                <a:lnTo>
                  <a:pt x="266" y="2897"/>
                </a:lnTo>
                <a:lnTo>
                  <a:pt x="886" y="2435"/>
                </a:lnTo>
                <a:lnTo>
                  <a:pt x="886" y="5278"/>
                </a:lnTo>
                <a:lnTo>
                  <a:pt x="540" y="5278"/>
                </a:lnTo>
                <a:lnTo>
                  <a:pt x="540" y="6041"/>
                </a:lnTo>
                <a:lnTo>
                  <a:pt x="6287" y="6041"/>
                </a:lnTo>
                <a:lnTo>
                  <a:pt x="6287" y="5278"/>
                </a:lnTo>
                <a:lnTo>
                  <a:pt x="5940" y="5278"/>
                </a:lnTo>
                <a:lnTo>
                  <a:pt x="5940" y="2435"/>
                </a:lnTo>
                <a:lnTo>
                  <a:pt x="6561" y="2897"/>
                </a:lnTo>
                <a:close/>
                <a:moveTo>
                  <a:pt x="2326" y="5278"/>
                </a:moveTo>
                <a:lnTo>
                  <a:pt x="1621" y="5278"/>
                </a:lnTo>
                <a:lnTo>
                  <a:pt x="1621" y="2434"/>
                </a:lnTo>
                <a:lnTo>
                  <a:pt x="2326" y="2434"/>
                </a:lnTo>
                <a:lnTo>
                  <a:pt x="2326" y="5278"/>
                </a:lnTo>
                <a:close/>
                <a:moveTo>
                  <a:pt x="3766" y="5278"/>
                </a:moveTo>
                <a:lnTo>
                  <a:pt x="3061" y="5278"/>
                </a:lnTo>
                <a:lnTo>
                  <a:pt x="3061" y="2434"/>
                </a:lnTo>
                <a:lnTo>
                  <a:pt x="3766" y="2434"/>
                </a:lnTo>
                <a:lnTo>
                  <a:pt x="3766" y="5278"/>
                </a:lnTo>
                <a:close/>
                <a:moveTo>
                  <a:pt x="5206" y="5278"/>
                </a:moveTo>
                <a:lnTo>
                  <a:pt x="4501" y="5278"/>
                </a:lnTo>
                <a:lnTo>
                  <a:pt x="4501" y="2434"/>
                </a:lnTo>
                <a:lnTo>
                  <a:pt x="5206" y="2434"/>
                </a:lnTo>
                <a:lnTo>
                  <a:pt x="5206" y="52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8" name="文本框 36"/>
          <p:cNvSpPr txBox="1"/>
          <p:nvPr/>
        </p:nvSpPr>
        <p:spPr>
          <a:xfrm>
            <a:off x="9189720" y="1711325"/>
            <a:ext cx="2284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800" b="1" dirty="0">
                <a:solidFill>
                  <a:schemeClr val="bg1"/>
                </a:solidFill>
                <a:latin typeface="黑体" charset="0"/>
                <a:ea typeface="黑体" charset="0"/>
              </a:rPr>
              <a:t>经验总结法</a:t>
            </a:r>
            <a:endParaRPr lang="zh-CN" altLang="en-US" sz="2800" b="1" dirty="0">
              <a:solidFill>
                <a:schemeClr val="bg1"/>
              </a:solidFill>
              <a:latin typeface="黑体" charset="0"/>
              <a:ea typeface="黑体" charset="0"/>
            </a:endParaRPr>
          </a:p>
        </p:txBody>
      </p:sp>
      <p:sp>
        <p:nvSpPr>
          <p:cNvPr id="29" name="文本框 37"/>
          <p:cNvSpPr txBox="1"/>
          <p:nvPr/>
        </p:nvSpPr>
        <p:spPr>
          <a:xfrm>
            <a:off x="8622665" y="2686050"/>
            <a:ext cx="274002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通过研究、提炼与总结，形成具有价值的新型融合生态文明教育的初中生物课程。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9444103" y="5411871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8249528" y="4371847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008771" y="41368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730822" y="-108900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462370" y="529417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1013638" y="-296670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14875537">
            <a:off x="-1272379" y="-119902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1679058" y="-562877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5" name="文本框 34"/>
          <p:cNvSpPr txBox="1"/>
          <p:nvPr/>
        </p:nvSpPr>
        <p:spPr>
          <a:xfrm>
            <a:off x="2402199" y="2797475"/>
            <a:ext cx="7375743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研究</a:t>
            </a:r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步骤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46821" y="4119368"/>
            <a:ext cx="6286500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等线" pitchFamily="2" charset="-122"/>
                <a:ea typeface="等线" pitchFamily="2" charset="-122"/>
              </a:rPr>
              <a:t>May I be strenuous, energetic and persevering ! May I be patient! May I be able to bear and forbear the wrongs of others! May I ever keep a promise given!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73569" y="1822947"/>
            <a:ext cx="3233001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3200" b="1" i="1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PART.05</a:t>
            </a:r>
            <a:endParaRPr lang="zh-CN" altLang="en-US" sz="3200" b="1" i="1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13335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10510903" y="484837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7734726" y="5148308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214358" y="53306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 rot="11700000">
            <a:off x="-441884" y="-141285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214294" y="582022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2039203" y="-105354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900000">
            <a:off x="-1102150" y="-119694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46538" y="-1013726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14" name="文本框 13"/>
          <p:cNvSpPr txBox="1"/>
          <p:nvPr/>
        </p:nvSpPr>
        <p:spPr>
          <a:xfrm>
            <a:off x="4332919" y="404795"/>
            <a:ext cx="259525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研究步骤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 rot="20820000">
            <a:off x="4543323" y="2429528"/>
            <a:ext cx="2316940" cy="2176138"/>
            <a:chOff x="3676651" y="2465977"/>
            <a:chExt cx="2996283" cy="2814197"/>
          </a:xfrm>
        </p:grpSpPr>
        <p:grpSp>
          <p:nvGrpSpPr>
            <p:cNvPr id="13" name="Group 17"/>
            <p:cNvGrpSpPr/>
            <p:nvPr/>
          </p:nvGrpSpPr>
          <p:grpSpPr>
            <a:xfrm>
              <a:off x="3676651" y="2465977"/>
              <a:ext cx="2996283" cy="2814197"/>
              <a:chOff x="2747250" y="1837207"/>
              <a:chExt cx="4369611" cy="4104066"/>
            </a:xfrm>
          </p:grpSpPr>
          <p:sp>
            <p:nvSpPr>
              <p:cNvPr id="21" name="Oval 21"/>
              <p:cNvSpPr>
                <a:spLocks noChangeArrowheads="1"/>
              </p:cNvSpPr>
              <p:nvPr/>
            </p:nvSpPr>
            <p:spPr bwMode="auto">
              <a:xfrm rot="17150482">
                <a:off x="2747956" y="3273724"/>
                <a:ext cx="1501384" cy="1502796"/>
              </a:xfrm>
              <a:prstGeom prst="ellipse">
                <a:avLst/>
              </a:prstGeom>
              <a:solidFill>
                <a:srgbClr val="8EB8B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 dirty="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2" name="Freeform 22"/>
              <p:cNvSpPr/>
              <p:nvPr/>
            </p:nvSpPr>
            <p:spPr bwMode="auto">
              <a:xfrm rot="17150482">
                <a:off x="3823658" y="2836938"/>
                <a:ext cx="1096024" cy="1076251"/>
              </a:xfrm>
              <a:custGeom>
                <a:avLst/>
                <a:gdLst>
                  <a:gd name="T0" fmla="*/ 175 w 453"/>
                  <a:gd name="T1" fmla="*/ 0 h 445"/>
                  <a:gd name="T2" fmla="*/ 453 w 453"/>
                  <a:gd name="T3" fmla="*/ 200 h 445"/>
                  <a:gd name="T4" fmla="*/ 266 w 453"/>
                  <a:gd name="T5" fmla="*/ 445 h 445"/>
                  <a:gd name="T6" fmla="*/ 0 w 453"/>
                  <a:gd name="T7" fmla="*/ 230 h 445"/>
                  <a:gd name="T8" fmla="*/ 175 w 453"/>
                  <a:gd name="T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3" h="445">
                    <a:moveTo>
                      <a:pt x="175" y="0"/>
                    </a:moveTo>
                    <a:cubicBezTo>
                      <a:pt x="148" y="159"/>
                      <a:pt x="291" y="280"/>
                      <a:pt x="453" y="200"/>
                    </a:cubicBezTo>
                    <a:cubicBezTo>
                      <a:pt x="266" y="445"/>
                      <a:pt x="266" y="445"/>
                      <a:pt x="266" y="445"/>
                    </a:cubicBezTo>
                    <a:cubicBezTo>
                      <a:pt x="300" y="268"/>
                      <a:pt x="146" y="162"/>
                      <a:pt x="0" y="230"/>
                    </a:cubicBez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8EB8B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 dirty="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3" name="Freeform 23"/>
              <p:cNvSpPr/>
              <p:nvPr/>
            </p:nvSpPr>
            <p:spPr bwMode="auto">
              <a:xfrm rot="17150482">
                <a:off x="5125052" y="3220236"/>
                <a:ext cx="1224553" cy="1197717"/>
              </a:xfrm>
              <a:custGeom>
                <a:avLst/>
                <a:gdLst>
                  <a:gd name="T0" fmla="*/ 506 w 506"/>
                  <a:gd name="T1" fmla="*/ 258 h 495"/>
                  <a:gd name="T2" fmla="*/ 204 w 506"/>
                  <a:gd name="T3" fmla="*/ 495 h 495"/>
                  <a:gd name="T4" fmla="*/ 0 w 506"/>
                  <a:gd name="T5" fmla="*/ 222 h 495"/>
                  <a:gd name="T6" fmla="*/ 313 w 506"/>
                  <a:gd name="T7" fmla="*/ 0 h 495"/>
                  <a:gd name="T8" fmla="*/ 506 w 506"/>
                  <a:gd name="T9" fmla="*/ 258 h 4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6" h="495">
                    <a:moveTo>
                      <a:pt x="506" y="258"/>
                    </a:moveTo>
                    <a:cubicBezTo>
                      <a:pt x="341" y="178"/>
                      <a:pt x="168" y="297"/>
                      <a:pt x="204" y="495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179" y="313"/>
                      <a:pt x="342" y="180"/>
                      <a:pt x="313" y="0"/>
                    </a:cubicBezTo>
                    <a:lnTo>
                      <a:pt x="506" y="258"/>
                    </a:lnTo>
                    <a:close/>
                  </a:path>
                </a:pathLst>
              </a:custGeom>
              <a:solidFill>
                <a:srgbClr val="8EB8B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 rot="17150482">
                <a:off x="4454690" y="1837913"/>
                <a:ext cx="1684996" cy="1683584"/>
              </a:xfrm>
              <a:prstGeom prst="ellipse">
                <a:avLst/>
              </a:prstGeom>
              <a:solidFill>
                <a:srgbClr val="8EB8B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6" name="Oval 26"/>
              <p:cNvSpPr>
                <a:spLocks noChangeArrowheads="1"/>
              </p:cNvSpPr>
              <p:nvPr/>
            </p:nvSpPr>
            <p:spPr bwMode="auto">
              <a:xfrm rot="17150482">
                <a:off x="5267320" y="4091732"/>
                <a:ext cx="1848835" cy="1850247"/>
              </a:xfrm>
              <a:prstGeom prst="ellipse">
                <a:avLst/>
              </a:prstGeom>
              <a:solidFill>
                <a:srgbClr val="8EB8B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8" name="Oval 28"/>
              <p:cNvSpPr>
                <a:spLocks noChangeArrowheads="1"/>
              </p:cNvSpPr>
              <p:nvPr/>
            </p:nvSpPr>
            <p:spPr bwMode="auto">
              <a:xfrm rot="17150482">
                <a:off x="2854233" y="3381527"/>
                <a:ext cx="1286699" cy="1289524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 dirty="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9" name="Oval 29"/>
              <p:cNvSpPr>
                <a:spLocks noChangeArrowheads="1"/>
              </p:cNvSpPr>
              <p:nvPr/>
            </p:nvSpPr>
            <p:spPr bwMode="auto">
              <a:xfrm rot="17150482">
                <a:off x="4573385" y="1957581"/>
                <a:ext cx="1444888" cy="1443475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30" name="Oval 30"/>
              <p:cNvSpPr>
                <a:spLocks noChangeArrowheads="1"/>
              </p:cNvSpPr>
              <p:nvPr/>
            </p:nvSpPr>
            <p:spPr bwMode="auto">
              <a:xfrm rot="17150482">
                <a:off x="5398673" y="4224498"/>
                <a:ext cx="1586128" cy="1584716"/>
              </a:xfrm>
              <a:prstGeom prst="ellipse">
                <a:avLst/>
              </a:prstGeom>
              <a:solidFill>
                <a:srgbClr val="FFFCF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1200">
                  <a:solidFill>
                    <a:srgbClr val="448001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3826498" y="3707643"/>
              <a:ext cx="725075" cy="517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8EB8B4"/>
                  </a:solidFill>
                  <a:latin typeface="微软雅黑" pitchFamily="34" charset="-122"/>
                  <a:ea typeface="微软雅黑" pitchFamily="34" charset="-122"/>
                </a:rPr>
                <a:t>01</a:t>
              </a:r>
              <a:endParaRPr lang="zh-CN" altLang="en-US" sz="2000" b="1" dirty="0">
                <a:solidFill>
                  <a:srgbClr val="8EB8B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044898" y="2747147"/>
              <a:ext cx="760090" cy="597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8EB8B4"/>
                  </a:solidFill>
                  <a:latin typeface="微软雅黑" pitchFamily="34" charset="-122"/>
                  <a:ea typeface="微软雅黑" pitchFamily="34" charset="-122"/>
                </a:rPr>
                <a:t>02</a:t>
              </a:r>
              <a:endParaRPr lang="zh-CN" altLang="en-US" sz="2400" b="1" dirty="0">
                <a:solidFill>
                  <a:srgbClr val="8EB8B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602936" y="4341610"/>
              <a:ext cx="865268" cy="676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8EB8B4"/>
                  </a:solidFill>
                  <a:latin typeface="微软雅黑" pitchFamily="34" charset="-122"/>
                  <a:ea typeface="微软雅黑" pitchFamily="34" charset="-122"/>
                </a:rPr>
                <a:t>03</a:t>
              </a:r>
              <a:endParaRPr lang="zh-CN" altLang="en-US" sz="2800" b="1">
                <a:solidFill>
                  <a:srgbClr val="8EB8B4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4800600" y="1851660"/>
            <a:ext cx="1889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实施阶段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01750" y="1537970"/>
            <a:ext cx="33553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根据课题方案开展研究主题会、研究课例会、课题研究沙龙，及时记录、收集资料；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489835" y="3645535"/>
            <a:ext cx="168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准备阶段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294765" y="4305935"/>
            <a:ext cx="32651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召开课题成员组会议，确定研究方案，明确各人员任务分工。完成论文检索与查阅。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75170" y="3783965"/>
            <a:ext cx="16891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总结阶段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075170" y="4391025"/>
            <a:ext cx="36582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  <a:cs typeface="黑体" charset="0"/>
              </a:rPr>
              <a:t>整理课题过程材料有关资料，分析数据；编辑论文，推广研究成果；撰写研究报告、结题报告。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23710" y="1304290"/>
            <a:ext cx="45891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  <a:sym typeface="+mn-ea"/>
              </a:rPr>
              <a:t>对课题计划进行检查，实施中期评估；对研究对象进行观测、收集、整理有关资料，开展案例分析、教学设计、撰写经验小论文活动。</a:t>
            </a:r>
            <a:endParaRPr lang="zh-CN" altLang="en-US" sz="2000"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9444103" y="5411871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8249528" y="4371847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008771" y="41368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730822" y="-108900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462370" y="529417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1013638" y="-296670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14875537">
            <a:off x="-1272379" y="-119902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1679058" y="-562877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5" name="文本框 34"/>
          <p:cNvSpPr txBox="1"/>
          <p:nvPr/>
        </p:nvSpPr>
        <p:spPr>
          <a:xfrm>
            <a:off x="2402205" y="2797175"/>
            <a:ext cx="80340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预期成果及</a:t>
            </a:r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呈现方式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46821" y="4119368"/>
            <a:ext cx="6286500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等线" pitchFamily="2" charset="-122"/>
                <a:ea typeface="等线" pitchFamily="2" charset="-122"/>
              </a:rPr>
              <a:t>May I be strenuous, energetic and persevering ! May I be patient! May I be able to bear and forbear the wrongs of others! May I ever keep a promise given!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73569" y="1822947"/>
            <a:ext cx="3233001" cy="681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3200" b="1" i="1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PART.06</a:t>
            </a:r>
            <a:endParaRPr lang="zh-CN" altLang="en-US" sz="3200" b="1" i="1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10510903" y="484837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7734726" y="5154658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214358" y="53306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 rot="11700000">
            <a:off x="-441884" y="-141285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214294" y="582022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2039203" y="-105354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900000">
            <a:off x="-1102150" y="-119694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46538" y="-1013726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grpSp>
        <p:nvGrpSpPr>
          <p:cNvPr id="12" name="组合 11"/>
          <p:cNvGrpSpPr/>
          <p:nvPr/>
        </p:nvGrpSpPr>
        <p:grpSpPr>
          <a:xfrm>
            <a:off x="1717675" y="1333500"/>
            <a:ext cx="9496425" cy="2063750"/>
            <a:chOff x="1717984" y="1365374"/>
            <a:chExt cx="8683316" cy="2063626"/>
          </a:xfrm>
        </p:grpSpPr>
        <p:sp>
          <p:nvSpPr>
            <p:cNvPr id="13" name="矩形 12"/>
            <p:cNvSpPr/>
            <p:nvPr/>
          </p:nvSpPr>
          <p:spPr>
            <a:xfrm>
              <a:off x="1717984" y="1365374"/>
              <a:ext cx="8683316" cy="2063626"/>
            </a:xfrm>
            <a:prstGeom prst="rect">
              <a:avLst/>
            </a:prstGeom>
            <a:noFill/>
            <a:ln w="19050">
              <a:solidFill>
                <a:srgbClr val="8EB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717984" y="1365374"/>
              <a:ext cx="2627349" cy="2063626"/>
            </a:xfrm>
            <a:prstGeom prst="rect">
              <a:avLst/>
            </a:prstGeom>
            <a:blipFill>
              <a:blip r:embed="rId7"/>
              <a:stretch>
                <a:fillRect l="-1180" r="-1172"/>
              </a:stretch>
            </a:blipFill>
            <a:ln w="19050">
              <a:solidFill>
                <a:srgbClr val="8EB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810125" y="2102485"/>
            <a:ext cx="62528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发表在生态文明教育课程中有新见解、新经验的论文；总结教育经验，撰写课题案例。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39995" y="1518920"/>
            <a:ext cx="2508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预期成果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717675" y="3988435"/>
            <a:ext cx="9496425" cy="2063750"/>
            <a:chOff x="1717984" y="1365374"/>
            <a:chExt cx="8683316" cy="2063626"/>
          </a:xfrm>
        </p:grpSpPr>
        <p:sp>
          <p:nvSpPr>
            <p:cNvPr id="21" name="矩形 20"/>
            <p:cNvSpPr/>
            <p:nvPr/>
          </p:nvSpPr>
          <p:spPr>
            <a:xfrm>
              <a:off x="1717984" y="1365374"/>
              <a:ext cx="8683316" cy="2063626"/>
            </a:xfrm>
            <a:prstGeom prst="rect">
              <a:avLst/>
            </a:prstGeom>
            <a:noFill/>
            <a:ln w="19050">
              <a:solidFill>
                <a:srgbClr val="8EB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7372704" y="1365374"/>
              <a:ext cx="3025466" cy="2063626"/>
            </a:xfrm>
            <a:prstGeom prst="rect">
              <a:avLst/>
            </a:prstGeom>
            <a:blipFill>
              <a:blip r:embed="rId8"/>
              <a:stretch>
                <a:fillRect t="-48033" b="-47445"/>
              </a:stretch>
            </a:blipFill>
            <a:ln w="19050">
              <a:solidFill>
                <a:srgbClr val="8EB8B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2011045" y="4695825"/>
            <a:ext cx="57010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经验总结式：采用夹叙夹议的形式撰写报告，总结经验。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011045" y="4218940"/>
            <a:ext cx="23717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呈现方式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-1168400" y="407974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-391739" y="4776429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8977686" y="-864390"/>
            <a:ext cx="3214314" cy="2815427"/>
          </a:xfrm>
          <a:prstGeom prst="rect">
            <a:avLst/>
          </a:prstGeom>
        </p:spPr>
      </p:pic>
      <p:pic>
        <p:nvPicPr>
          <p:cNvPr id="10" name="图片 9" descr="图片包含 黑暗, 亮, 桌子, 标志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54"/>
          <a:stretch>
            <a:fillRect/>
          </a:stretch>
        </p:blipFill>
        <p:spPr>
          <a:xfrm>
            <a:off x="10693314" y="0"/>
            <a:ext cx="2317836" cy="2937264"/>
          </a:xfrm>
          <a:prstGeom prst="rect">
            <a:avLst/>
          </a:prstGeom>
        </p:spPr>
      </p:pic>
      <p:pic>
        <p:nvPicPr>
          <p:cNvPr id="12" name="图片 11" descr="山上的风景&#10;&#10;低可信度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5" t="-4635"/>
          <a:stretch>
            <a:fillRect/>
          </a:stretch>
        </p:blipFill>
        <p:spPr>
          <a:xfrm>
            <a:off x="11042650" y="931328"/>
            <a:ext cx="2652712" cy="2446871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-1703015" y="4214850"/>
            <a:ext cx="2622551" cy="2825712"/>
          </a:xfrm>
          <a:prstGeom prst="rect">
            <a:avLst/>
          </a:prstGeom>
        </p:spPr>
      </p:pic>
      <p:pic>
        <p:nvPicPr>
          <p:cNvPr id="25" name="图片 24" descr="卡通人物&#10;&#10;低可信度描述已自动生成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>
            <a:off x="-697753" y="3511471"/>
            <a:ext cx="2026864" cy="2164380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9000000">
            <a:off x="10029218" y="-889079"/>
            <a:ext cx="2026864" cy="2164380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3" name="文本框 32"/>
          <p:cNvSpPr txBox="1"/>
          <p:nvPr/>
        </p:nvSpPr>
        <p:spPr>
          <a:xfrm>
            <a:off x="1960459" y="2375018"/>
            <a:ext cx="8867159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感谢观看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946821" y="3744718"/>
            <a:ext cx="6286500" cy="618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等线" pitchFamily="2" charset="-122"/>
                <a:ea typeface="等线" pitchFamily="2" charset="-122"/>
              </a:rPr>
              <a:t>May I be strenuous, energetic and persevering ! May I be patient! May I be able to bear and forbear the wrongs of others! May I ever keep a promise given!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127045" y="1285441"/>
            <a:ext cx="3926051" cy="586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i="1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立大志，攀高峰！</a:t>
            </a:r>
            <a:endParaRPr lang="zh-CN" altLang="en-US" sz="2800" i="1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9"/>
          <p:cNvSpPr txBox="1"/>
          <p:nvPr/>
        </p:nvSpPr>
        <p:spPr>
          <a:xfrm>
            <a:off x="4204301" y="4646781"/>
            <a:ext cx="4461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*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字体仅限个人使用，不作商业用途。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  <a:p>
            <a:pPr algn="dist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模板内图片素材已获使用授权，请勿商用。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04301" y="665241"/>
            <a:ext cx="7041490" cy="39688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202084" y="6121133"/>
            <a:ext cx="7957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>
                <a:solidFill>
                  <a:schemeClr val="accent5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如果您的配置在播放切页动画时有卡顿，请在切换选项卡中将动画选择平滑外的其他效果或取消效果。</a:t>
            </a:r>
            <a:endParaRPr lang="zh-CN" altLang="en-US" sz="1200" dirty="0">
              <a:solidFill>
                <a:schemeClr val="accent5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17178" y="5661757"/>
            <a:ext cx="7957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更多实用模板请访问：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itchFamily="2" charset="-122"/>
                <a:ea typeface="等线" pitchFamily="2" charset="-122"/>
                <a:hlinkClick r:id="rId2"/>
              </a:rPr>
              <a:t>https://www.docer.com/works?userid=341281779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cxnSp>
        <p:nvCxnSpPr>
          <p:cNvPr id="10" name="直接箭头连接符 9"/>
          <p:cNvCxnSpPr/>
          <p:nvPr/>
        </p:nvCxnSpPr>
        <p:spPr>
          <a:xfrm>
            <a:off x="3506668" y="2393454"/>
            <a:ext cx="1751132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962382" y="1695554"/>
            <a:ext cx="254428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汉仪润圆-55W" panose="00020600040101010101" pitchFamily="18" charset="-122"/>
                <a:ea typeface="汉仪润圆-55W" panose="00020600040101010101" pitchFamily="18" charset="-122"/>
              </a:rPr>
              <a:t>字体：</a:t>
            </a:r>
            <a:endParaRPr lang="en-US" altLang="zh-CN" sz="2800" dirty="0"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  <a:p>
            <a:r>
              <a:rPr lang="zh-CN" altLang="en-US" sz="2800" dirty="0">
                <a:latin typeface="汉仪润圆-55W" panose="00020600040101010101" pitchFamily="18" charset="-122"/>
                <a:ea typeface="汉仪润圆-55W" panose="00020600040101010101" pitchFamily="18" charset="-122"/>
              </a:rPr>
              <a:t>汉仪润圆</a:t>
            </a:r>
            <a:r>
              <a:rPr lang="en-US" altLang="zh-CN" sz="2800" dirty="0">
                <a:latin typeface="汉仪润圆-55W" panose="00020600040101010101" pitchFamily="18" charset="-122"/>
                <a:ea typeface="汉仪润圆-55W" panose="00020600040101010101" pitchFamily="18" charset="-122"/>
              </a:rPr>
              <a:t>-55W</a:t>
            </a:r>
            <a:endParaRPr lang="zh-CN" altLang="en-US" sz="2800" dirty="0"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-1370342" y="437184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-1725239" y="3366729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9513772" y="-1763979"/>
            <a:ext cx="3214314" cy="2815427"/>
          </a:xfrm>
          <a:prstGeom prst="rect">
            <a:avLst/>
          </a:prstGeom>
        </p:spPr>
      </p:pic>
      <p:pic>
        <p:nvPicPr>
          <p:cNvPr id="10" name="图片 9" descr="图片包含 黑暗, 亮, 桌子, 标志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54"/>
          <a:stretch>
            <a:fillRect/>
          </a:stretch>
        </p:blipFill>
        <p:spPr>
          <a:xfrm>
            <a:off x="10946336" y="-701343"/>
            <a:ext cx="2317836" cy="2937264"/>
          </a:xfrm>
          <a:prstGeom prst="rect">
            <a:avLst/>
          </a:prstGeom>
        </p:spPr>
      </p:pic>
      <p:pic>
        <p:nvPicPr>
          <p:cNvPr id="12" name="图片 11" descr="山上的风景&#10;&#10;低可信度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5" t="-4635"/>
          <a:stretch>
            <a:fillRect/>
          </a:stretch>
        </p:blipFill>
        <p:spPr>
          <a:xfrm>
            <a:off x="11628522" y="-296670"/>
            <a:ext cx="2652712" cy="2446871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-1564274" y="2854453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9000000">
            <a:off x="10819651" y="-375904"/>
            <a:ext cx="1261159" cy="1346724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23" name="文本框 22"/>
          <p:cNvSpPr txBox="1"/>
          <p:nvPr/>
        </p:nvSpPr>
        <p:spPr>
          <a:xfrm>
            <a:off x="1610178" y="2628310"/>
            <a:ext cx="1395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目</a:t>
            </a:r>
            <a:endParaRPr lang="en-US" altLang="zh-CN" sz="60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  <a:p>
            <a:pPr algn="dist"/>
            <a:r>
              <a:rPr lang="zh-CN" altLang="en-US" sz="6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录</a:t>
            </a:r>
            <a:endParaRPr lang="zh-CN" altLang="en-US" sz="60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1013638" y="-296670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14875537">
            <a:off x="-1110798" y="-1071176"/>
            <a:ext cx="4705350" cy="2737268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 rot="16200000">
            <a:off x="2235831" y="3409207"/>
            <a:ext cx="1476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CONTENTS</a:t>
            </a:r>
            <a:endParaRPr lang="zh-CN" altLang="en-US" sz="1400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459691" y="554540"/>
            <a:ext cx="5131864" cy="745703"/>
            <a:chOff x="4706706" y="1623880"/>
            <a:chExt cx="5131864" cy="745703"/>
          </a:xfrm>
        </p:grpSpPr>
        <p:sp>
          <p:nvSpPr>
            <p:cNvPr id="27" name="椭圆 26"/>
            <p:cNvSpPr/>
            <p:nvPr/>
          </p:nvSpPr>
          <p:spPr>
            <a:xfrm>
              <a:off x="4706706" y="1664733"/>
              <a:ext cx="704850" cy="704850"/>
            </a:xfrm>
            <a:prstGeom prst="ellipse">
              <a:avLst/>
            </a:prstGeom>
            <a:solidFill>
              <a:srgbClr val="8E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709881" y="1734583"/>
              <a:ext cx="704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壹</a:t>
              </a:r>
              <a:endParaRPr lang="zh-CN" altLang="en-US" sz="32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533634" y="1623880"/>
              <a:ext cx="430493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研究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背景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462866" y="1539425"/>
            <a:ext cx="5132499" cy="727288"/>
            <a:chOff x="4706706" y="1642295"/>
            <a:chExt cx="5132499" cy="727288"/>
          </a:xfrm>
        </p:grpSpPr>
        <p:sp>
          <p:nvSpPr>
            <p:cNvPr id="44" name="椭圆 43"/>
            <p:cNvSpPr/>
            <p:nvPr/>
          </p:nvSpPr>
          <p:spPr>
            <a:xfrm>
              <a:off x="4706706" y="1664733"/>
              <a:ext cx="704850" cy="704850"/>
            </a:xfrm>
            <a:prstGeom prst="ellipse">
              <a:avLst/>
            </a:prstGeom>
            <a:solidFill>
              <a:srgbClr val="8E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4709881" y="1734583"/>
              <a:ext cx="704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贰</a:t>
              </a:r>
              <a:endParaRPr lang="zh-CN" altLang="en-US" sz="32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5534269" y="1642295"/>
              <a:ext cx="430493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研究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目标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459691" y="2564315"/>
            <a:ext cx="5144564" cy="736813"/>
            <a:chOff x="4706706" y="1632770"/>
            <a:chExt cx="5144564" cy="736813"/>
          </a:xfrm>
        </p:grpSpPr>
        <p:sp>
          <p:nvSpPr>
            <p:cNvPr id="49" name="椭圆 48"/>
            <p:cNvSpPr/>
            <p:nvPr/>
          </p:nvSpPr>
          <p:spPr>
            <a:xfrm>
              <a:off x="4706706" y="1664733"/>
              <a:ext cx="704850" cy="704850"/>
            </a:xfrm>
            <a:prstGeom prst="ellipse">
              <a:avLst/>
            </a:prstGeom>
            <a:solidFill>
              <a:srgbClr val="8E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709881" y="1734583"/>
              <a:ext cx="704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叁</a:t>
              </a:r>
              <a:endParaRPr lang="zh-CN" altLang="en-US" sz="32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546334" y="1632770"/>
              <a:ext cx="430493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研究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内容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466041" y="3589191"/>
            <a:ext cx="5138214" cy="706755"/>
            <a:chOff x="4706706" y="1663250"/>
            <a:chExt cx="5138214" cy="706755"/>
          </a:xfrm>
        </p:grpSpPr>
        <p:sp>
          <p:nvSpPr>
            <p:cNvPr id="54" name="椭圆 53"/>
            <p:cNvSpPr/>
            <p:nvPr/>
          </p:nvSpPr>
          <p:spPr>
            <a:xfrm>
              <a:off x="4706706" y="1664733"/>
              <a:ext cx="704850" cy="704850"/>
            </a:xfrm>
            <a:prstGeom prst="ellipse">
              <a:avLst/>
            </a:prstGeom>
            <a:solidFill>
              <a:srgbClr val="8E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4709881" y="1734583"/>
              <a:ext cx="704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肆</a:t>
              </a:r>
              <a:endParaRPr lang="zh-CN" altLang="en-US" sz="32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5539984" y="1663250"/>
              <a:ext cx="430493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研究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方法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59691" y="4536625"/>
            <a:ext cx="5131864" cy="745703"/>
            <a:chOff x="4706706" y="1623880"/>
            <a:chExt cx="5131864" cy="745703"/>
          </a:xfrm>
        </p:grpSpPr>
        <p:sp>
          <p:nvSpPr>
            <p:cNvPr id="6" name="椭圆 5"/>
            <p:cNvSpPr/>
            <p:nvPr/>
          </p:nvSpPr>
          <p:spPr>
            <a:xfrm>
              <a:off x="4706706" y="1664733"/>
              <a:ext cx="704850" cy="704850"/>
            </a:xfrm>
            <a:prstGeom prst="ellipse">
              <a:avLst/>
            </a:prstGeom>
            <a:solidFill>
              <a:srgbClr val="8E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4709881" y="1734583"/>
              <a:ext cx="704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伍</a:t>
              </a:r>
              <a:endParaRPr lang="zh-CN" altLang="en-US" sz="32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533634" y="1623880"/>
              <a:ext cx="4304936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研究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步骤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69216" y="5564690"/>
            <a:ext cx="6566535" cy="745703"/>
            <a:chOff x="4706706" y="1623880"/>
            <a:chExt cx="6566535" cy="745703"/>
          </a:xfrm>
        </p:grpSpPr>
        <p:sp>
          <p:nvSpPr>
            <p:cNvPr id="15" name="椭圆 14"/>
            <p:cNvSpPr/>
            <p:nvPr/>
          </p:nvSpPr>
          <p:spPr>
            <a:xfrm>
              <a:off x="4706706" y="1664733"/>
              <a:ext cx="704850" cy="704850"/>
            </a:xfrm>
            <a:prstGeom prst="ellipse">
              <a:avLst/>
            </a:prstGeom>
            <a:solidFill>
              <a:srgbClr val="8EB8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4709881" y="1734583"/>
              <a:ext cx="70485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陆</a:t>
              </a:r>
              <a:endParaRPr lang="zh-CN" altLang="en-US" sz="32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533476" y="1623880"/>
              <a:ext cx="573976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预期成果及呈现</a:t>
              </a:r>
              <a:r>
                <a:rPr lang="zh-CN" altLang="en-US" sz="4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方式</a:t>
              </a:r>
              <a:endPara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9444103" y="5411871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8249528" y="4371847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008771" y="41368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730822" y="-108900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462370" y="529417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1013638" y="-296670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14875537">
            <a:off x="-1272379" y="-119902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1679058" y="-562877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5" name="文本框 34"/>
          <p:cNvSpPr txBox="1"/>
          <p:nvPr/>
        </p:nvSpPr>
        <p:spPr>
          <a:xfrm>
            <a:off x="2402199" y="2797475"/>
            <a:ext cx="7375743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研究</a:t>
            </a:r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背景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46821" y="4119368"/>
            <a:ext cx="6286500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等线" pitchFamily="2" charset="-122"/>
                <a:ea typeface="等线" pitchFamily="2" charset="-122"/>
              </a:rPr>
              <a:t>May I be strenuous, energetic and persevering ! May I be patient! May I be able to bear and forbear the wrongs of others! May I ever keep a promise given!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73569" y="1822947"/>
            <a:ext cx="323300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3200" b="1" i="1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PART.01</a:t>
            </a:r>
            <a:endParaRPr lang="zh-CN" altLang="en-US" sz="3200" b="1" i="1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10510903" y="484837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7734726" y="5154658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214358" y="53306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 rot="11700000">
            <a:off x="-441884" y="-141285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214294" y="582022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2039203" y="-105354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900000">
            <a:off x="-1102150" y="-119694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46538" y="-1013726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12" name="椭圆 11"/>
          <p:cNvSpPr/>
          <p:nvPr/>
        </p:nvSpPr>
        <p:spPr>
          <a:xfrm>
            <a:off x="2079337" y="688153"/>
            <a:ext cx="1414233" cy="1414233"/>
          </a:xfrm>
          <a:prstGeom prst="ellipse">
            <a:avLst/>
          </a:prstGeom>
          <a:solidFill>
            <a:srgbClr val="8EB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/>
        </p:nvSpPr>
        <p:spPr>
          <a:xfrm>
            <a:off x="2348976" y="964462"/>
            <a:ext cx="874955" cy="874955"/>
          </a:xfrm>
          <a:prstGeom prst="ellipse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5481359" y="680781"/>
            <a:ext cx="1414233" cy="1414233"/>
          </a:xfrm>
          <a:prstGeom prst="ellipse">
            <a:avLst/>
          </a:prstGeom>
          <a:solidFill>
            <a:srgbClr val="8EB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19" name="椭圆 18"/>
          <p:cNvSpPr/>
          <p:nvPr/>
        </p:nvSpPr>
        <p:spPr>
          <a:xfrm>
            <a:off x="5751533" y="950420"/>
            <a:ext cx="874955" cy="874955"/>
          </a:xfrm>
          <a:prstGeom prst="ellipse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964698" y="688153"/>
            <a:ext cx="1414233" cy="1414233"/>
          </a:xfrm>
          <a:prstGeom prst="ellipse">
            <a:avLst/>
          </a:prstGeom>
          <a:solidFill>
            <a:srgbClr val="8EB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22" name="椭圆 21"/>
          <p:cNvSpPr/>
          <p:nvPr/>
        </p:nvSpPr>
        <p:spPr>
          <a:xfrm>
            <a:off x="9234337" y="964462"/>
            <a:ext cx="874955" cy="874955"/>
          </a:xfrm>
          <a:prstGeom prst="ellipse">
            <a:avLst/>
          </a:prstGeom>
          <a:solidFill>
            <a:srgbClr val="FFFC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506980" y="1110615"/>
            <a:ext cx="5899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b="1">
                <a:latin typeface="黑体" charset="0"/>
                <a:ea typeface="黑体" charset="0"/>
              </a:rPr>
              <a:t>一</a:t>
            </a:r>
            <a:endParaRPr lang="zh-CN" altLang="en-US" sz="3200" b="1">
              <a:latin typeface="黑体" charset="0"/>
              <a:ea typeface="黑体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904230" y="1110615"/>
            <a:ext cx="589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黑体" charset="0"/>
                <a:ea typeface="黑体" charset="0"/>
              </a:rPr>
              <a:t>二</a:t>
            </a:r>
            <a:endParaRPr lang="zh-CN" altLang="en-US" sz="3200">
              <a:latin typeface="黑体" charset="0"/>
              <a:ea typeface="黑体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77045" y="1110615"/>
            <a:ext cx="589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黑体" charset="0"/>
                <a:ea typeface="黑体" charset="0"/>
              </a:rPr>
              <a:t>三</a:t>
            </a:r>
            <a:endParaRPr lang="zh-CN" altLang="en-US" sz="3200">
              <a:latin typeface="黑体" charset="0"/>
              <a:ea typeface="黑体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5225" y="2436495"/>
            <a:ext cx="3213735" cy="3046095"/>
          </a:xfrm>
          <a:prstGeom prst="rect">
            <a:avLst/>
          </a:prstGeom>
          <a:noFill/>
          <a:ln w="57150">
            <a:solidFill>
              <a:srgbClr val="8EB8B4"/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党十九大报告提出了“加快改革生态文明体制、建设美丽中国”，认为人类和自然的生命紧密联系为一体，所以人们在生活中必须要学会尊重、顺应和保护自然。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42790" y="2436495"/>
            <a:ext cx="3675380" cy="3784600"/>
          </a:xfrm>
          <a:prstGeom prst="rect">
            <a:avLst/>
          </a:prstGeom>
          <a:noFill/>
          <a:ln w="57150">
            <a:solidFill>
              <a:srgbClr val="8EB8B4"/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latin typeface="黑体" charset="0"/>
                <a:ea typeface="黑体" charset="0"/>
                <a:cs typeface="黑体" charset="0"/>
              </a:rPr>
              <a:t>《义务教育生物学课程标准》指出，让学生能够运用系统与整体的思维方式认识生物与环境的相互关系，认同山水林田湖草是一个生命共同体，形成热爱自然、敬畏自然的情感，树立人与自然和谐共生的生态观，确立生态文明观念。</a:t>
            </a:r>
            <a:endParaRPr lang="zh-CN" altLang="en-US" sz="2400">
              <a:latin typeface="黑体" charset="0"/>
              <a:ea typeface="黑体" charset="0"/>
              <a:cs typeface="黑体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382635" y="2436495"/>
            <a:ext cx="3435350" cy="3784600"/>
          </a:xfrm>
          <a:prstGeom prst="rect">
            <a:avLst/>
          </a:prstGeom>
          <a:noFill/>
          <a:ln w="57150">
            <a:solidFill>
              <a:srgbClr val="8EB8B4"/>
            </a:solidFill>
          </a:ln>
        </p:spPr>
        <p:txBody>
          <a:bodyPr wrap="square" rtlCol="0">
            <a:spAutoFit/>
          </a:bodyPr>
          <a:p>
            <a:r>
              <a:rPr lang="zh-CN" altLang="en-US" sz="2400">
                <a:latin typeface="黑体" charset="0"/>
                <a:ea typeface="黑体" charset="0"/>
              </a:rPr>
              <a:t>从教学现状来看，学生的生态文明意识有待提高。初中阶段的学生正处于身心快速发展的青春期，在这一阶段，学生的价值观还没有完全形成，再加上学生受到外界和家庭等多种因素的影响，学生的思想和行为有待提高。</a:t>
            </a:r>
            <a:endParaRPr lang="zh-CN" altLang="en-US" sz="2400"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9444103" y="5411871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8249528" y="4371847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008771" y="41368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730822" y="-108900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462370" y="529417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1013638" y="-296670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14875537">
            <a:off x="-1272379" y="-119902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1679058" y="-562877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5" name="文本框 34"/>
          <p:cNvSpPr txBox="1"/>
          <p:nvPr/>
        </p:nvSpPr>
        <p:spPr>
          <a:xfrm>
            <a:off x="2402199" y="2797475"/>
            <a:ext cx="7375743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研究</a:t>
            </a:r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目标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46821" y="4119368"/>
            <a:ext cx="6286500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等线" pitchFamily="2" charset="-122"/>
                <a:ea typeface="等线" pitchFamily="2" charset="-122"/>
              </a:rPr>
              <a:t>May I be strenuous, energetic and persevering ! May I be patient! May I be able to bear and forbear the wrongs of others! May I ever keep a promise given!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73569" y="1822947"/>
            <a:ext cx="323300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3200" b="1" i="1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PART.02</a:t>
            </a:r>
            <a:endParaRPr lang="zh-CN" altLang="en-US" sz="3200" b="1" i="1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10510903" y="484837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7734726" y="5154658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214358" y="53306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 rot="11700000">
            <a:off x="-441884" y="-141285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214294" y="582022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2039203" y="-105354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900000">
            <a:off x="-1119930" y="-114233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46538" y="-1013726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1464945" y="1182370"/>
            <a:ext cx="2672080" cy="521970"/>
          </a:xfrm>
          <a:prstGeom prst="rect">
            <a:avLst/>
          </a:prstGeom>
          <a:solidFill>
            <a:srgbClr val="8EB8B4"/>
          </a:solidFill>
          <a:ln w="76200">
            <a:solidFill>
              <a:srgbClr val="8EB8B4"/>
            </a:solidFill>
          </a:ln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黑体" charset="0"/>
                <a:ea typeface="黑体" charset="0"/>
              </a:rPr>
              <a:t>核心概念的界定</a:t>
            </a:r>
            <a:endParaRPr lang="zh-CN" altLang="en-US" sz="2800">
              <a:solidFill>
                <a:schemeClr val="bg1"/>
              </a:solidFill>
              <a:latin typeface="黑体" charset="0"/>
              <a:ea typeface="黑体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24305" y="1911985"/>
            <a:ext cx="9046210" cy="1568450"/>
          </a:xfrm>
          <a:prstGeom prst="rect">
            <a:avLst/>
          </a:prstGeom>
          <a:noFill/>
          <a:ln w="57150">
            <a:solidFill>
              <a:srgbClr val="8EB8B4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黑体" charset="0"/>
                <a:ea typeface="黑体" charset="0"/>
              </a:rPr>
              <a:t>核心素养：主要指学生应具备的，能够适应终身发展和社会发展需要的必备品格和关键能力。</a:t>
            </a:r>
            <a:endParaRPr lang="zh-CN" altLang="en-US" sz="2400">
              <a:latin typeface="黑体" charset="0"/>
              <a:ea typeface="黑体" charset="0"/>
            </a:endParaRPr>
          </a:p>
          <a:p>
            <a:pPr algn="l"/>
            <a:r>
              <a:rPr lang="zh-CN" altLang="en-US" sz="2400">
                <a:latin typeface="黑体" charset="0"/>
                <a:ea typeface="黑体" charset="0"/>
              </a:rPr>
              <a:t>生态文明：生态文明中包含了经济、政治、文化和社会建设等方面的全过程，是人类文明形态和发展理念、道路和模式的重大进步。</a:t>
            </a:r>
            <a:endParaRPr lang="zh-CN" altLang="en-US" sz="2400">
              <a:latin typeface="黑体" charset="0"/>
              <a:ea typeface="黑体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74165" y="3800475"/>
            <a:ext cx="1605280" cy="521970"/>
          </a:xfrm>
          <a:prstGeom prst="rect">
            <a:avLst/>
          </a:prstGeom>
          <a:solidFill>
            <a:srgbClr val="8EB8B4"/>
          </a:solidFill>
        </p:spPr>
        <p:txBody>
          <a:bodyPr wrap="non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latin typeface="黑体" charset="0"/>
                <a:ea typeface="黑体" charset="0"/>
              </a:rPr>
              <a:t>研究目标</a:t>
            </a:r>
            <a:endParaRPr lang="zh-CN" altLang="en-US" sz="2800">
              <a:solidFill>
                <a:schemeClr val="bg1"/>
              </a:solidFill>
              <a:latin typeface="黑体" charset="0"/>
              <a:ea typeface="黑体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341880" y="4642485"/>
            <a:ext cx="6891655" cy="829945"/>
          </a:xfrm>
          <a:prstGeom prst="rect">
            <a:avLst/>
          </a:prstGeom>
          <a:noFill/>
          <a:ln w="57150">
            <a:solidFill>
              <a:srgbClr val="8EB8B4"/>
            </a:solidFill>
          </a:ln>
        </p:spPr>
        <p:txBody>
          <a:bodyPr wrap="square" rtlCol="0">
            <a:spAutoFit/>
          </a:bodyPr>
          <a:p>
            <a:pPr algn="l"/>
            <a:r>
              <a:rPr lang="zh-CN" altLang="en-US" sz="2400">
                <a:latin typeface="黑体" charset="0"/>
                <a:ea typeface="黑体" charset="0"/>
              </a:rPr>
              <a:t>培养中学生的生态文明意识，加深学生对我国生物资源的了解兴趣，让学生能够发自内心地爱护环境。</a:t>
            </a:r>
            <a:endParaRPr lang="zh-CN" altLang="en-US" sz="2400">
              <a:latin typeface="黑体" charset="0"/>
              <a:ea typeface="黑体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9444103" y="5411871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8249528" y="4371847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008771" y="41368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730822" y="-108900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462370" y="529417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1013638" y="-296670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14875537">
            <a:off x="-1272379" y="-119902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1679058" y="-562877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5" name="文本框 34"/>
          <p:cNvSpPr txBox="1"/>
          <p:nvPr/>
        </p:nvSpPr>
        <p:spPr>
          <a:xfrm>
            <a:off x="2402199" y="2797475"/>
            <a:ext cx="7375743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研究</a:t>
            </a:r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内容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46821" y="4119368"/>
            <a:ext cx="6286500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等线" pitchFamily="2" charset="-122"/>
                <a:ea typeface="等线" pitchFamily="2" charset="-122"/>
              </a:rPr>
              <a:t>May I be strenuous, energetic and persevering ! May I be patient! May I be able to bear and forbear the wrongs of others! May I ever keep a promise given!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73569" y="1822947"/>
            <a:ext cx="323300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3200" b="1" i="1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PART.03</a:t>
            </a:r>
            <a:endParaRPr lang="zh-CN" altLang="en-US" sz="3200" b="1" i="1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10510903" y="4848377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8068423" y="5502565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354911" y="5543921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 rot="11700000">
            <a:off x="-644161" y="-1519913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532527" y="6211358"/>
            <a:ext cx="1386486" cy="1480554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2241480" y="-212411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900000">
            <a:off x="-1304427" y="-1304004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-155739" y="-1120783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15" name="文本框 14"/>
          <p:cNvSpPr txBox="1"/>
          <p:nvPr/>
        </p:nvSpPr>
        <p:spPr>
          <a:xfrm>
            <a:off x="8639649" y="936347"/>
            <a:ext cx="160863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二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64855" y="1597025"/>
            <a:ext cx="32639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生态文明教育内容的搜集整理研究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39649" y="3619095"/>
            <a:ext cx="160863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四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364694" y="4202659"/>
            <a:ext cx="2715061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进行生态文明教育课外实践课程研究。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851072" y="936347"/>
            <a:ext cx="160863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一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379855" y="1337945"/>
            <a:ext cx="31095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当前初中生物课堂进行生态文明教育的调查研究。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851072" y="3848330"/>
            <a:ext cx="160863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三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367155" y="4416425"/>
            <a:ext cx="35420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黑体" charset="0"/>
                <a:ea typeface="黑体" charset="0"/>
              </a:rPr>
              <a:t>针对性结合课程内容的生态文明教育研究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黑体" charset="0"/>
              <a:ea typeface="黑体" charset="0"/>
            </a:endParaRPr>
          </a:p>
        </p:txBody>
      </p:sp>
      <p:grpSp>
        <p:nvGrpSpPr>
          <p:cNvPr id="25" name="Group 13"/>
          <p:cNvGrpSpPr/>
          <p:nvPr/>
        </p:nvGrpSpPr>
        <p:grpSpPr>
          <a:xfrm>
            <a:off x="4713365" y="1715491"/>
            <a:ext cx="3212309" cy="2887267"/>
            <a:chOff x="4489845" y="2471141"/>
            <a:chExt cx="3212309" cy="2887267"/>
          </a:xfrm>
        </p:grpSpPr>
        <p:sp>
          <p:nvSpPr>
            <p:cNvPr id="26" name="椭圆 25"/>
            <p:cNvSpPr/>
            <p:nvPr/>
          </p:nvSpPr>
          <p:spPr>
            <a:xfrm>
              <a:off x="4881693" y="2719509"/>
              <a:ext cx="2456433" cy="2456433"/>
            </a:xfrm>
            <a:prstGeom prst="ellips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4489845" y="2471141"/>
              <a:ext cx="3212309" cy="2887267"/>
              <a:chOff x="4489845" y="2471141"/>
              <a:chExt cx="3212309" cy="2887267"/>
            </a:xfrm>
          </p:grpSpPr>
          <p:sp>
            <p:nvSpPr>
              <p:cNvPr id="30" name="椭圆 29"/>
              <p:cNvSpPr/>
              <p:nvPr/>
            </p:nvSpPr>
            <p:spPr>
              <a:xfrm>
                <a:off x="4489845" y="2471141"/>
                <a:ext cx="925117" cy="925117"/>
              </a:xfrm>
              <a:prstGeom prst="ellipse">
                <a:avLst/>
              </a:prstGeom>
              <a:solidFill>
                <a:srgbClr val="8EB8B4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6777037" y="2471141"/>
                <a:ext cx="925117" cy="925117"/>
              </a:xfrm>
              <a:prstGeom prst="ellipse">
                <a:avLst/>
              </a:prstGeom>
              <a:solidFill>
                <a:srgbClr val="8EB8B4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4489845" y="4433291"/>
                <a:ext cx="925117" cy="925117"/>
              </a:xfrm>
              <a:prstGeom prst="ellipse">
                <a:avLst/>
              </a:prstGeom>
              <a:solidFill>
                <a:srgbClr val="8EB8B4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6777037" y="4433291"/>
                <a:ext cx="925117" cy="925117"/>
              </a:xfrm>
              <a:prstGeom prst="ellipse">
                <a:avLst/>
              </a:prstGeom>
              <a:solidFill>
                <a:srgbClr val="8EB8B4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9" name="student-reading_73705"/>
              <p:cNvSpPr>
                <a:spLocks noChangeAspect="1"/>
              </p:cNvSpPr>
              <p:nvPr/>
            </p:nvSpPr>
            <p:spPr bwMode="auto">
              <a:xfrm>
                <a:off x="4698059" y="2637232"/>
                <a:ext cx="508686" cy="533442"/>
              </a:xfrm>
              <a:custGeom>
                <a:avLst/>
                <a:gdLst>
                  <a:gd name="connsiteX0" fmla="*/ 390015 w 578566"/>
                  <a:gd name="connsiteY0" fmla="*/ 339702 h 606722"/>
                  <a:gd name="connsiteX1" fmla="*/ 424592 w 578566"/>
                  <a:gd name="connsiteY1" fmla="*/ 339702 h 606722"/>
                  <a:gd name="connsiteX2" fmla="*/ 424592 w 578566"/>
                  <a:gd name="connsiteY2" fmla="*/ 522778 h 606722"/>
                  <a:gd name="connsiteX3" fmla="*/ 407259 w 578566"/>
                  <a:gd name="connsiteY3" fmla="*/ 540108 h 606722"/>
                  <a:gd name="connsiteX4" fmla="*/ 390015 w 578566"/>
                  <a:gd name="connsiteY4" fmla="*/ 522778 h 606722"/>
                  <a:gd name="connsiteX5" fmla="*/ 229521 w 578566"/>
                  <a:gd name="connsiteY5" fmla="*/ 339702 h 606722"/>
                  <a:gd name="connsiteX6" fmla="*/ 297321 w 578566"/>
                  <a:gd name="connsiteY6" fmla="*/ 339702 h 606722"/>
                  <a:gd name="connsiteX7" fmla="*/ 363342 w 578566"/>
                  <a:gd name="connsiteY7" fmla="*/ 339702 h 606722"/>
                  <a:gd name="connsiteX8" fmla="*/ 363342 w 578566"/>
                  <a:gd name="connsiteY8" fmla="*/ 548444 h 606722"/>
                  <a:gd name="connsiteX9" fmla="*/ 330332 w 578566"/>
                  <a:gd name="connsiteY9" fmla="*/ 581412 h 606722"/>
                  <a:gd name="connsiteX10" fmla="*/ 297321 w 578566"/>
                  <a:gd name="connsiteY10" fmla="*/ 548444 h 606722"/>
                  <a:gd name="connsiteX11" fmla="*/ 297321 w 578566"/>
                  <a:gd name="connsiteY11" fmla="*/ 344945 h 606722"/>
                  <a:gd name="connsiteX12" fmla="*/ 225784 w 578566"/>
                  <a:gd name="connsiteY12" fmla="*/ 558841 h 606722"/>
                  <a:gd name="connsiteX13" fmla="*/ 183965 w 578566"/>
                  <a:gd name="connsiteY13" fmla="*/ 579635 h 606722"/>
                  <a:gd name="connsiteX14" fmla="*/ 163144 w 578566"/>
                  <a:gd name="connsiteY14" fmla="*/ 537958 h 606722"/>
                  <a:gd name="connsiteX15" fmla="*/ 153409 w 578566"/>
                  <a:gd name="connsiteY15" fmla="*/ 339702 h 606722"/>
                  <a:gd name="connsiteX16" fmla="*/ 188057 w 578566"/>
                  <a:gd name="connsiteY16" fmla="*/ 339702 h 606722"/>
                  <a:gd name="connsiteX17" fmla="*/ 188057 w 578566"/>
                  <a:gd name="connsiteY17" fmla="*/ 379695 h 606722"/>
                  <a:gd name="connsiteX18" fmla="*/ 153409 w 578566"/>
                  <a:gd name="connsiteY18" fmla="*/ 483232 h 606722"/>
                  <a:gd name="connsiteX19" fmla="*/ 16642 w 578566"/>
                  <a:gd name="connsiteY19" fmla="*/ 281274 h 606722"/>
                  <a:gd name="connsiteX20" fmla="*/ 561835 w 578566"/>
                  <a:gd name="connsiteY20" fmla="*/ 281274 h 606722"/>
                  <a:gd name="connsiteX21" fmla="*/ 578566 w 578566"/>
                  <a:gd name="connsiteY21" fmla="*/ 297893 h 606722"/>
                  <a:gd name="connsiteX22" fmla="*/ 561835 w 578566"/>
                  <a:gd name="connsiteY22" fmla="*/ 314601 h 606722"/>
                  <a:gd name="connsiteX23" fmla="*/ 545370 w 578566"/>
                  <a:gd name="connsiteY23" fmla="*/ 314601 h 606722"/>
                  <a:gd name="connsiteX24" fmla="*/ 545370 w 578566"/>
                  <a:gd name="connsiteY24" fmla="*/ 581127 h 606722"/>
                  <a:gd name="connsiteX25" fmla="*/ 519739 w 578566"/>
                  <a:gd name="connsiteY25" fmla="*/ 606722 h 606722"/>
                  <a:gd name="connsiteX26" fmla="*/ 494197 w 578566"/>
                  <a:gd name="connsiteY26" fmla="*/ 581127 h 606722"/>
                  <a:gd name="connsiteX27" fmla="*/ 494197 w 578566"/>
                  <a:gd name="connsiteY27" fmla="*/ 314601 h 606722"/>
                  <a:gd name="connsiteX28" fmla="*/ 85882 w 578566"/>
                  <a:gd name="connsiteY28" fmla="*/ 314601 h 606722"/>
                  <a:gd name="connsiteX29" fmla="*/ 85882 w 578566"/>
                  <a:gd name="connsiteY29" fmla="*/ 581127 h 606722"/>
                  <a:gd name="connsiteX30" fmla="*/ 60251 w 578566"/>
                  <a:gd name="connsiteY30" fmla="*/ 606722 h 606722"/>
                  <a:gd name="connsiteX31" fmla="*/ 34620 w 578566"/>
                  <a:gd name="connsiteY31" fmla="*/ 581127 h 606722"/>
                  <a:gd name="connsiteX32" fmla="*/ 34620 w 578566"/>
                  <a:gd name="connsiteY32" fmla="*/ 314601 h 606722"/>
                  <a:gd name="connsiteX33" fmla="*/ 16642 w 578566"/>
                  <a:gd name="connsiteY33" fmla="*/ 314601 h 606722"/>
                  <a:gd name="connsiteX34" fmla="*/ 0 w 578566"/>
                  <a:gd name="connsiteY34" fmla="*/ 297893 h 606722"/>
                  <a:gd name="connsiteX35" fmla="*/ 16642 w 578566"/>
                  <a:gd name="connsiteY35" fmla="*/ 281274 h 606722"/>
                  <a:gd name="connsiteX36" fmla="*/ 435190 w 578566"/>
                  <a:gd name="connsiteY36" fmla="*/ 55757 h 606722"/>
                  <a:gd name="connsiteX37" fmla="*/ 468742 w 578566"/>
                  <a:gd name="connsiteY37" fmla="*/ 75485 h 606722"/>
                  <a:gd name="connsiteX38" fmla="*/ 503985 w 578566"/>
                  <a:gd name="connsiteY38" fmla="*/ 211620 h 606722"/>
                  <a:gd name="connsiteX39" fmla="*/ 458418 w 578566"/>
                  <a:gd name="connsiteY39" fmla="*/ 238723 h 606722"/>
                  <a:gd name="connsiteX40" fmla="*/ 384105 w 578566"/>
                  <a:gd name="connsiteY40" fmla="*/ 166034 h 606722"/>
                  <a:gd name="connsiteX41" fmla="*/ 371913 w 578566"/>
                  <a:gd name="connsiteY41" fmla="*/ 256140 h 606722"/>
                  <a:gd name="connsiteX42" fmla="*/ 306944 w 578566"/>
                  <a:gd name="connsiteY42" fmla="*/ 256140 h 606722"/>
                  <a:gd name="connsiteX43" fmla="*/ 313975 w 578566"/>
                  <a:gd name="connsiteY43" fmla="*/ 239167 h 606722"/>
                  <a:gd name="connsiteX44" fmla="*/ 273837 w 578566"/>
                  <a:gd name="connsiteY44" fmla="*/ 176431 h 606722"/>
                  <a:gd name="connsiteX45" fmla="*/ 236725 w 578566"/>
                  <a:gd name="connsiteY45" fmla="*/ 168345 h 606722"/>
                  <a:gd name="connsiteX46" fmla="*/ 244557 w 578566"/>
                  <a:gd name="connsiteY46" fmla="*/ 146574 h 606722"/>
                  <a:gd name="connsiteX47" fmla="*/ 241353 w 578566"/>
                  <a:gd name="connsiteY47" fmla="*/ 138221 h 606722"/>
                  <a:gd name="connsiteX48" fmla="*/ 232542 w 578566"/>
                  <a:gd name="connsiteY48" fmla="*/ 140176 h 606722"/>
                  <a:gd name="connsiteX49" fmla="*/ 202372 w 578566"/>
                  <a:gd name="connsiteY49" fmla="*/ 186561 h 606722"/>
                  <a:gd name="connsiteX50" fmla="*/ 268408 w 578566"/>
                  <a:gd name="connsiteY50" fmla="*/ 201046 h 606722"/>
                  <a:gd name="connsiteX51" fmla="*/ 289412 w 578566"/>
                  <a:gd name="connsiteY51" fmla="*/ 233747 h 606722"/>
                  <a:gd name="connsiteX52" fmla="*/ 256572 w 578566"/>
                  <a:gd name="connsiteY52" fmla="*/ 254718 h 606722"/>
                  <a:gd name="connsiteX53" fmla="*/ 151643 w 578566"/>
                  <a:gd name="connsiteY53" fmla="*/ 231703 h 606722"/>
                  <a:gd name="connsiteX54" fmla="*/ 134467 w 578566"/>
                  <a:gd name="connsiteY54" fmla="*/ 189938 h 606722"/>
                  <a:gd name="connsiteX55" fmla="*/ 186352 w 578566"/>
                  <a:gd name="connsiteY55" fmla="*/ 110229 h 606722"/>
                  <a:gd name="connsiteX56" fmla="*/ 257640 w 578566"/>
                  <a:gd name="connsiteY56" fmla="*/ 77617 h 606722"/>
                  <a:gd name="connsiteX57" fmla="*/ 275439 w 578566"/>
                  <a:gd name="connsiteY57" fmla="*/ 80016 h 606722"/>
                  <a:gd name="connsiteX58" fmla="*/ 340674 w 578566"/>
                  <a:gd name="connsiteY58" fmla="*/ 135466 h 606722"/>
                  <a:gd name="connsiteX59" fmla="*/ 404753 w 578566"/>
                  <a:gd name="connsiteY59" fmla="*/ 115383 h 606722"/>
                  <a:gd name="connsiteX60" fmla="*/ 441242 w 578566"/>
                  <a:gd name="connsiteY60" fmla="*/ 189050 h 606722"/>
                  <a:gd name="connsiteX61" fmla="*/ 418102 w 578566"/>
                  <a:gd name="connsiteY61" fmla="*/ 99477 h 606722"/>
                  <a:gd name="connsiteX62" fmla="*/ 429850 w 578566"/>
                  <a:gd name="connsiteY62" fmla="*/ 67576 h 606722"/>
                  <a:gd name="connsiteX63" fmla="*/ 430562 w 578566"/>
                  <a:gd name="connsiteY63" fmla="*/ 57446 h 606722"/>
                  <a:gd name="connsiteX64" fmla="*/ 435190 w 578566"/>
                  <a:gd name="connsiteY64" fmla="*/ 55757 h 606722"/>
                  <a:gd name="connsiteX65" fmla="*/ 351310 w 578566"/>
                  <a:gd name="connsiteY65" fmla="*/ 0 h 606722"/>
                  <a:gd name="connsiteX66" fmla="*/ 408292 w 578566"/>
                  <a:gd name="connsiteY66" fmla="*/ 56982 h 606722"/>
                  <a:gd name="connsiteX67" fmla="*/ 351310 w 578566"/>
                  <a:gd name="connsiteY67" fmla="*/ 113964 h 606722"/>
                  <a:gd name="connsiteX68" fmla="*/ 294328 w 578566"/>
                  <a:gd name="connsiteY68" fmla="*/ 56982 h 606722"/>
                  <a:gd name="connsiteX69" fmla="*/ 351310 w 578566"/>
                  <a:gd name="connsiteY69" fmla="*/ 0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578566" h="606722">
                    <a:moveTo>
                      <a:pt x="390015" y="339702"/>
                    </a:moveTo>
                    <a:lnTo>
                      <a:pt x="424592" y="339702"/>
                    </a:lnTo>
                    <a:lnTo>
                      <a:pt x="424592" y="522778"/>
                    </a:lnTo>
                    <a:cubicBezTo>
                      <a:pt x="424592" y="532376"/>
                      <a:pt x="416859" y="540108"/>
                      <a:pt x="407259" y="540108"/>
                    </a:cubicBezTo>
                    <a:cubicBezTo>
                      <a:pt x="397748" y="540108"/>
                      <a:pt x="390015" y="532376"/>
                      <a:pt x="390015" y="522778"/>
                    </a:cubicBezTo>
                    <a:close/>
                    <a:moveTo>
                      <a:pt x="229521" y="339702"/>
                    </a:moveTo>
                    <a:lnTo>
                      <a:pt x="297321" y="339702"/>
                    </a:lnTo>
                    <a:lnTo>
                      <a:pt x="363342" y="339702"/>
                    </a:lnTo>
                    <a:lnTo>
                      <a:pt x="363342" y="548444"/>
                    </a:lnTo>
                    <a:cubicBezTo>
                      <a:pt x="363342" y="566572"/>
                      <a:pt x="348572" y="581412"/>
                      <a:pt x="330332" y="581412"/>
                    </a:cubicBezTo>
                    <a:cubicBezTo>
                      <a:pt x="312091" y="581412"/>
                      <a:pt x="297321" y="566572"/>
                      <a:pt x="297321" y="548444"/>
                    </a:cubicBezTo>
                    <a:lnTo>
                      <a:pt x="297321" y="344945"/>
                    </a:lnTo>
                    <a:lnTo>
                      <a:pt x="225784" y="558841"/>
                    </a:lnTo>
                    <a:cubicBezTo>
                      <a:pt x="220001" y="576081"/>
                      <a:pt x="201315" y="585411"/>
                      <a:pt x="183965" y="579635"/>
                    </a:cubicBezTo>
                    <a:cubicBezTo>
                      <a:pt x="166704" y="573948"/>
                      <a:pt x="157361" y="555197"/>
                      <a:pt x="163144" y="537958"/>
                    </a:cubicBezTo>
                    <a:close/>
                    <a:moveTo>
                      <a:pt x="153409" y="339702"/>
                    </a:moveTo>
                    <a:lnTo>
                      <a:pt x="188057" y="339702"/>
                    </a:lnTo>
                    <a:lnTo>
                      <a:pt x="188057" y="379695"/>
                    </a:lnTo>
                    <a:lnTo>
                      <a:pt x="153409" y="483232"/>
                    </a:lnTo>
                    <a:close/>
                    <a:moveTo>
                      <a:pt x="16642" y="281274"/>
                    </a:moveTo>
                    <a:lnTo>
                      <a:pt x="561835" y="281274"/>
                    </a:lnTo>
                    <a:cubicBezTo>
                      <a:pt x="571090" y="281274"/>
                      <a:pt x="578566" y="288739"/>
                      <a:pt x="578566" y="297893"/>
                    </a:cubicBezTo>
                    <a:cubicBezTo>
                      <a:pt x="578566" y="307136"/>
                      <a:pt x="571090" y="314601"/>
                      <a:pt x="561835" y="314601"/>
                    </a:cubicBezTo>
                    <a:lnTo>
                      <a:pt x="545370" y="314601"/>
                    </a:lnTo>
                    <a:lnTo>
                      <a:pt x="545370" y="581127"/>
                    </a:lnTo>
                    <a:cubicBezTo>
                      <a:pt x="545370" y="595258"/>
                      <a:pt x="533890" y="606722"/>
                      <a:pt x="519739" y="606722"/>
                    </a:cubicBezTo>
                    <a:cubicBezTo>
                      <a:pt x="505589" y="606722"/>
                      <a:pt x="494197" y="595258"/>
                      <a:pt x="494197" y="581127"/>
                    </a:cubicBezTo>
                    <a:lnTo>
                      <a:pt x="494197" y="314601"/>
                    </a:lnTo>
                    <a:lnTo>
                      <a:pt x="85882" y="314601"/>
                    </a:lnTo>
                    <a:lnTo>
                      <a:pt x="85882" y="581127"/>
                    </a:lnTo>
                    <a:cubicBezTo>
                      <a:pt x="85882" y="595258"/>
                      <a:pt x="74401" y="606722"/>
                      <a:pt x="60251" y="606722"/>
                    </a:cubicBezTo>
                    <a:cubicBezTo>
                      <a:pt x="46100" y="606722"/>
                      <a:pt x="34620" y="595258"/>
                      <a:pt x="34620" y="581127"/>
                    </a:cubicBezTo>
                    <a:lnTo>
                      <a:pt x="34620" y="314601"/>
                    </a:lnTo>
                    <a:lnTo>
                      <a:pt x="16642" y="314601"/>
                    </a:lnTo>
                    <a:cubicBezTo>
                      <a:pt x="7476" y="314601"/>
                      <a:pt x="0" y="307136"/>
                      <a:pt x="0" y="297893"/>
                    </a:cubicBezTo>
                    <a:cubicBezTo>
                      <a:pt x="0" y="288739"/>
                      <a:pt x="7476" y="281274"/>
                      <a:pt x="16642" y="281274"/>
                    </a:cubicBezTo>
                    <a:close/>
                    <a:moveTo>
                      <a:pt x="435190" y="55757"/>
                    </a:moveTo>
                    <a:cubicBezTo>
                      <a:pt x="449875" y="51936"/>
                      <a:pt x="464915" y="60822"/>
                      <a:pt x="468742" y="75485"/>
                    </a:cubicBezTo>
                    <a:lnTo>
                      <a:pt x="503985" y="211620"/>
                    </a:lnTo>
                    <a:cubicBezTo>
                      <a:pt x="511105" y="239167"/>
                      <a:pt x="478176" y="257384"/>
                      <a:pt x="458418" y="238723"/>
                    </a:cubicBezTo>
                    <a:cubicBezTo>
                      <a:pt x="456905" y="237213"/>
                      <a:pt x="469454" y="249475"/>
                      <a:pt x="384105" y="166034"/>
                    </a:cubicBezTo>
                    <a:lnTo>
                      <a:pt x="371913" y="256140"/>
                    </a:lnTo>
                    <a:lnTo>
                      <a:pt x="306944" y="256140"/>
                    </a:lnTo>
                    <a:cubicBezTo>
                      <a:pt x="310237" y="251075"/>
                      <a:pt x="312640" y="245388"/>
                      <a:pt x="313975" y="239167"/>
                    </a:cubicBezTo>
                    <a:cubicBezTo>
                      <a:pt x="320294" y="210732"/>
                      <a:pt x="302227" y="182652"/>
                      <a:pt x="273837" y="176431"/>
                    </a:cubicBezTo>
                    <a:lnTo>
                      <a:pt x="236725" y="168345"/>
                    </a:lnTo>
                    <a:lnTo>
                      <a:pt x="244557" y="146574"/>
                    </a:lnTo>
                    <a:cubicBezTo>
                      <a:pt x="245714" y="143375"/>
                      <a:pt x="244290" y="139820"/>
                      <a:pt x="241353" y="138221"/>
                    </a:cubicBezTo>
                    <a:cubicBezTo>
                      <a:pt x="238327" y="136621"/>
                      <a:pt x="234589" y="137421"/>
                      <a:pt x="232542" y="140176"/>
                    </a:cubicBezTo>
                    <a:cubicBezTo>
                      <a:pt x="223108" y="152794"/>
                      <a:pt x="217413" y="163280"/>
                      <a:pt x="202372" y="186561"/>
                    </a:cubicBezTo>
                    <a:lnTo>
                      <a:pt x="268408" y="201046"/>
                    </a:lnTo>
                    <a:cubicBezTo>
                      <a:pt x="283271" y="204245"/>
                      <a:pt x="292616" y="218907"/>
                      <a:pt x="289412" y="233747"/>
                    </a:cubicBezTo>
                    <a:cubicBezTo>
                      <a:pt x="286119" y="248587"/>
                      <a:pt x="271434" y="257917"/>
                      <a:pt x="256572" y="254718"/>
                    </a:cubicBezTo>
                    <a:lnTo>
                      <a:pt x="151643" y="231703"/>
                    </a:lnTo>
                    <a:cubicBezTo>
                      <a:pt x="132954" y="227615"/>
                      <a:pt x="124054" y="206022"/>
                      <a:pt x="134467" y="189938"/>
                    </a:cubicBezTo>
                    <a:cubicBezTo>
                      <a:pt x="140608" y="180519"/>
                      <a:pt x="177809" y="123381"/>
                      <a:pt x="186352" y="110229"/>
                    </a:cubicBezTo>
                    <a:cubicBezTo>
                      <a:pt x="201749" y="86592"/>
                      <a:pt x="229694" y="73796"/>
                      <a:pt x="257640" y="77617"/>
                    </a:cubicBezTo>
                    <a:lnTo>
                      <a:pt x="275439" y="80016"/>
                    </a:lnTo>
                    <a:cubicBezTo>
                      <a:pt x="284072" y="108363"/>
                      <a:pt x="308546" y="131112"/>
                      <a:pt x="340674" y="135466"/>
                    </a:cubicBezTo>
                    <a:cubicBezTo>
                      <a:pt x="364615" y="138665"/>
                      <a:pt x="387754" y="130845"/>
                      <a:pt x="404753" y="115383"/>
                    </a:cubicBezTo>
                    <a:lnTo>
                      <a:pt x="441242" y="189050"/>
                    </a:lnTo>
                    <a:lnTo>
                      <a:pt x="418102" y="99477"/>
                    </a:lnTo>
                    <a:cubicBezTo>
                      <a:pt x="424154" y="90058"/>
                      <a:pt x="428248" y="79306"/>
                      <a:pt x="429850" y="67576"/>
                    </a:cubicBezTo>
                    <a:cubicBezTo>
                      <a:pt x="430295" y="64199"/>
                      <a:pt x="430562" y="60822"/>
                      <a:pt x="430562" y="57446"/>
                    </a:cubicBezTo>
                    <a:cubicBezTo>
                      <a:pt x="432075" y="56735"/>
                      <a:pt x="433588" y="56202"/>
                      <a:pt x="435190" y="55757"/>
                    </a:cubicBezTo>
                    <a:close/>
                    <a:moveTo>
                      <a:pt x="351310" y="0"/>
                    </a:moveTo>
                    <a:cubicBezTo>
                      <a:pt x="382780" y="0"/>
                      <a:pt x="408292" y="25512"/>
                      <a:pt x="408292" y="56982"/>
                    </a:cubicBezTo>
                    <a:cubicBezTo>
                      <a:pt x="408292" y="88452"/>
                      <a:pt x="382780" y="113964"/>
                      <a:pt x="351310" y="113964"/>
                    </a:cubicBezTo>
                    <a:cubicBezTo>
                      <a:pt x="319840" y="113964"/>
                      <a:pt x="294328" y="88452"/>
                      <a:pt x="294328" y="56982"/>
                    </a:cubicBezTo>
                    <a:cubicBezTo>
                      <a:pt x="294328" y="25512"/>
                      <a:pt x="319840" y="0"/>
                      <a:pt x="35131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0" name="student-reading_73705"/>
              <p:cNvSpPr>
                <a:spLocks noChangeAspect="1"/>
              </p:cNvSpPr>
              <p:nvPr/>
            </p:nvSpPr>
            <p:spPr bwMode="auto">
              <a:xfrm>
                <a:off x="7034188" y="2676706"/>
                <a:ext cx="466217" cy="512646"/>
              </a:xfrm>
              <a:custGeom>
                <a:avLst/>
                <a:gdLst>
                  <a:gd name="connsiteX0" fmla="*/ 270643 w 551751"/>
                  <a:gd name="connsiteY0" fmla="*/ 413421 h 606698"/>
                  <a:gd name="connsiteX1" fmla="*/ 240117 w 551751"/>
                  <a:gd name="connsiteY1" fmla="*/ 413510 h 606698"/>
                  <a:gd name="connsiteX2" fmla="*/ 252221 w 551751"/>
                  <a:gd name="connsiteY2" fmla="*/ 433951 h 606698"/>
                  <a:gd name="connsiteX3" fmla="*/ 229704 w 551751"/>
                  <a:gd name="connsiteY3" fmla="*/ 457148 h 606698"/>
                  <a:gd name="connsiteX4" fmla="*/ 241363 w 551751"/>
                  <a:gd name="connsiteY4" fmla="*/ 487276 h 606698"/>
                  <a:gd name="connsiteX5" fmla="*/ 198955 w 551751"/>
                  <a:gd name="connsiteY5" fmla="*/ 151419 h 606698"/>
                  <a:gd name="connsiteX6" fmla="*/ 243054 w 551751"/>
                  <a:gd name="connsiteY6" fmla="*/ 154619 h 606698"/>
                  <a:gd name="connsiteX7" fmla="*/ 273313 w 551751"/>
                  <a:gd name="connsiteY7" fmla="*/ 191946 h 606698"/>
                  <a:gd name="connsiteX8" fmla="*/ 220537 w 551751"/>
                  <a:gd name="connsiteY8" fmla="*/ 167861 h 606698"/>
                  <a:gd name="connsiteX9" fmla="*/ 314519 w 551751"/>
                  <a:gd name="connsiteY9" fmla="*/ 251758 h 606698"/>
                  <a:gd name="connsiteX10" fmla="*/ 416867 w 551751"/>
                  <a:gd name="connsiteY10" fmla="*/ 233806 h 606698"/>
                  <a:gd name="connsiteX11" fmla="*/ 449440 w 551751"/>
                  <a:gd name="connsiteY11" fmla="*/ 256647 h 606698"/>
                  <a:gd name="connsiteX12" fmla="*/ 426568 w 551751"/>
                  <a:gd name="connsiteY12" fmla="*/ 289175 h 606698"/>
                  <a:gd name="connsiteX13" fmla="*/ 369876 w 551751"/>
                  <a:gd name="connsiteY13" fmla="*/ 299040 h 606698"/>
                  <a:gd name="connsiteX14" fmla="*/ 444723 w 551751"/>
                  <a:gd name="connsiteY14" fmla="*/ 299040 h 606698"/>
                  <a:gd name="connsiteX15" fmla="*/ 460298 w 551751"/>
                  <a:gd name="connsiteY15" fmla="*/ 314593 h 606698"/>
                  <a:gd name="connsiteX16" fmla="*/ 444723 w 551751"/>
                  <a:gd name="connsiteY16" fmla="*/ 330057 h 606698"/>
                  <a:gd name="connsiteX17" fmla="*/ 282747 w 551751"/>
                  <a:gd name="connsiteY17" fmla="*/ 330057 h 606698"/>
                  <a:gd name="connsiteX18" fmla="*/ 267172 w 551751"/>
                  <a:gd name="connsiteY18" fmla="*/ 314593 h 606698"/>
                  <a:gd name="connsiteX19" fmla="*/ 282747 w 551751"/>
                  <a:gd name="connsiteY19" fmla="*/ 299040 h 606698"/>
                  <a:gd name="connsiteX20" fmla="*/ 283192 w 551751"/>
                  <a:gd name="connsiteY20" fmla="*/ 299040 h 606698"/>
                  <a:gd name="connsiteX21" fmla="*/ 190189 w 551751"/>
                  <a:gd name="connsiteY21" fmla="*/ 216120 h 606698"/>
                  <a:gd name="connsiteX22" fmla="*/ 246703 w 551751"/>
                  <a:gd name="connsiteY22" fmla="*/ 294063 h 606698"/>
                  <a:gd name="connsiteX23" fmla="*/ 231662 w 551751"/>
                  <a:gd name="connsiteY23" fmla="*/ 346143 h 606698"/>
                  <a:gd name="connsiteX24" fmla="*/ 320215 w 551751"/>
                  <a:gd name="connsiteY24" fmla="*/ 345877 h 606698"/>
                  <a:gd name="connsiteX25" fmla="*/ 320304 w 551751"/>
                  <a:gd name="connsiteY25" fmla="*/ 345877 h 606698"/>
                  <a:gd name="connsiteX26" fmla="*/ 351720 w 551751"/>
                  <a:gd name="connsiteY26" fmla="*/ 392003 h 606698"/>
                  <a:gd name="connsiteX27" fmla="*/ 275093 w 551751"/>
                  <a:gd name="connsiteY27" fmla="*/ 585394 h 606698"/>
                  <a:gd name="connsiteX28" fmla="*/ 231306 w 551751"/>
                  <a:gd name="connsiteY28" fmla="*/ 604324 h 606698"/>
                  <a:gd name="connsiteX29" fmla="*/ 212350 w 551751"/>
                  <a:gd name="connsiteY29" fmla="*/ 560598 h 606698"/>
                  <a:gd name="connsiteX30" fmla="*/ 224542 w 551751"/>
                  <a:gd name="connsiteY30" fmla="*/ 529847 h 606698"/>
                  <a:gd name="connsiteX31" fmla="*/ 196419 w 551751"/>
                  <a:gd name="connsiteY31" fmla="*/ 457236 h 606698"/>
                  <a:gd name="connsiteX32" fmla="*/ 98432 w 551751"/>
                  <a:gd name="connsiteY32" fmla="*/ 457236 h 606698"/>
                  <a:gd name="connsiteX33" fmla="*/ 49395 w 551751"/>
                  <a:gd name="connsiteY33" fmla="*/ 584238 h 606698"/>
                  <a:gd name="connsiteX34" fmla="*/ 29370 w 551751"/>
                  <a:gd name="connsiteY34" fmla="*/ 593126 h 606698"/>
                  <a:gd name="connsiteX35" fmla="*/ 20470 w 551751"/>
                  <a:gd name="connsiteY35" fmla="*/ 573040 h 606698"/>
                  <a:gd name="connsiteX36" fmla="*/ 65236 w 551751"/>
                  <a:gd name="connsiteY36" fmla="*/ 457148 h 606698"/>
                  <a:gd name="connsiteX37" fmla="*/ 43076 w 551751"/>
                  <a:gd name="connsiteY37" fmla="*/ 438395 h 606698"/>
                  <a:gd name="connsiteX38" fmla="*/ 446 w 551751"/>
                  <a:gd name="connsiteY38" fmla="*/ 221541 h 606698"/>
                  <a:gd name="connsiteX39" fmla="*/ 18779 w 551751"/>
                  <a:gd name="connsiteY39" fmla="*/ 194257 h 606698"/>
                  <a:gd name="connsiteX40" fmla="*/ 46102 w 551751"/>
                  <a:gd name="connsiteY40" fmla="*/ 212565 h 606698"/>
                  <a:gd name="connsiteX41" fmla="*/ 85083 w 551751"/>
                  <a:gd name="connsiteY41" fmla="*/ 410666 h 606698"/>
                  <a:gd name="connsiteX42" fmla="*/ 144088 w 551751"/>
                  <a:gd name="connsiteY42" fmla="*/ 410666 h 606698"/>
                  <a:gd name="connsiteX43" fmla="*/ 89711 w 551751"/>
                  <a:gd name="connsiteY43" fmla="*/ 324191 h 606698"/>
                  <a:gd name="connsiteX44" fmla="*/ 107510 w 551751"/>
                  <a:gd name="connsiteY44" fmla="*/ 236739 h 606698"/>
                  <a:gd name="connsiteX45" fmla="*/ 157260 w 551751"/>
                  <a:gd name="connsiteY45" fmla="*/ 166083 h 606698"/>
                  <a:gd name="connsiteX46" fmla="*/ 198955 w 551751"/>
                  <a:gd name="connsiteY46" fmla="*/ 151419 h 606698"/>
                  <a:gd name="connsiteX47" fmla="*/ 344967 w 551751"/>
                  <a:gd name="connsiteY47" fmla="*/ 106587 h 606698"/>
                  <a:gd name="connsiteX48" fmla="*/ 369575 w 551751"/>
                  <a:gd name="connsiteY48" fmla="*/ 108585 h 606698"/>
                  <a:gd name="connsiteX49" fmla="*/ 412123 w 551751"/>
                  <a:gd name="connsiteY49" fmla="*/ 185208 h 606698"/>
                  <a:gd name="connsiteX50" fmla="*/ 402954 w 551751"/>
                  <a:gd name="connsiteY50" fmla="*/ 204230 h 606698"/>
                  <a:gd name="connsiteX51" fmla="*/ 317503 w 551751"/>
                  <a:gd name="connsiteY51" fmla="*/ 218541 h 606698"/>
                  <a:gd name="connsiteX52" fmla="*/ 314388 w 551751"/>
                  <a:gd name="connsiteY52" fmla="*/ 216497 h 606698"/>
                  <a:gd name="connsiteX53" fmla="*/ 292758 w 551751"/>
                  <a:gd name="connsiteY53" fmla="*/ 151074 h 606698"/>
                  <a:gd name="connsiteX54" fmla="*/ 344967 w 551751"/>
                  <a:gd name="connsiteY54" fmla="*/ 106587 h 606698"/>
                  <a:gd name="connsiteX55" fmla="*/ 432943 w 551751"/>
                  <a:gd name="connsiteY55" fmla="*/ 34577 h 606698"/>
                  <a:gd name="connsiteX56" fmla="*/ 477336 w 551751"/>
                  <a:gd name="connsiteY56" fmla="*/ 34577 h 606698"/>
                  <a:gd name="connsiteX57" fmla="*/ 483653 w 551751"/>
                  <a:gd name="connsiteY57" fmla="*/ 41155 h 606698"/>
                  <a:gd name="connsiteX58" fmla="*/ 480628 w 551751"/>
                  <a:gd name="connsiteY58" fmla="*/ 49332 h 606698"/>
                  <a:gd name="connsiteX59" fmla="*/ 450736 w 551751"/>
                  <a:gd name="connsiteY59" fmla="*/ 90309 h 606698"/>
                  <a:gd name="connsiteX60" fmla="*/ 480361 w 551751"/>
                  <a:gd name="connsiteY60" fmla="*/ 90309 h 606698"/>
                  <a:gd name="connsiteX61" fmla="*/ 486055 w 551751"/>
                  <a:gd name="connsiteY61" fmla="*/ 98308 h 606698"/>
                  <a:gd name="connsiteX62" fmla="*/ 480361 w 551751"/>
                  <a:gd name="connsiteY62" fmla="*/ 106130 h 606698"/>
                  <a:gd name="connsiteX63" fmla="*/ 432676 w 551751"/>
                  <a:gd name="connsiteY63" fmla="*/ 106130 h 606698"/>
                  <a:gd name="connsiteX64" fmla="*/ 426004 w 551751"/>
                  <a:gd name="connsiteY64" fmla="*/ 99197 h 606698"/>
                  <a:gd name="connsiteX65" fmla="*/ 429295 w 551751"/>
                  <a:gd name="connsiteY65" fmla="*/ 91375 h 606698"/>
                  <a:gd name="connsiteX66" fmla="*/ 459099 w 551751"/>
                  <a:gd name="connsiteY66" fmla="*/ 50399 h 606698"/>
                  <a:gd name="connsiteX67" fmla="*/ 432943 w 551751"/>
                  <a:gd name="connsiteY67" fmla="*/ 50399 h 606698"/>
                  <a:gd name="connsiteX68" fmla="*/ 427249 w 551751"/>
                  <a:gd name="connsiteY68" fmla="*/ 42399 h 606698"/>
                  <a:gd name="connsiteX69" fmla="*/ 432943 w 551751"/>
                  <a:gd name="connsiteY69" fmla="*/ 34577 h 606698"/>
                  <a:gd name="connsiteX70" fmla="*/ 522082 w 551751"/>
                  <a:gd name="connsiteY70" fmla="*/ 0 h 606698"/>
                  <a:gd name="connsiteX71" fmla="*/ 546851 w 551751"/>
                  <a:gd name="connsiteY71" fmla="*/ 0 h 606698"/>
                  <a:gd name="connsiteX72" fmla="*/ 550415 w 551751"/>
                  <a:gd name="connsiteY72" fmla="*/ 3735 h 606698"/>
                  <a:gd name="connsiteX73" fmla="*/ 548722 w 551751"/>
                  <a:gd name="connsiteY73" fmla="*/ 8269 h 606698"/>
                  <a:gd name="connsiteX74" fmla="*/ 531972 w 551751"/>
                  <a:gd name="connsiteY74" fmla="*/ 31120 h 606698"/>
                  <a:gd name="connsiteX75" fmla="*/ 548544 w 551751"/>
                  <a:gd name="connsiteY75" fmla="*/ 31120 h 606698"/>
                  <a:gd name="connsiteX76" fmla="*/ 551751 w 551751"/>
                  <a:gd name="connsiteY76" fmla="*/ 35566 h 606698"/>
                  <a:gd name="connsiteX77" fmla="*/ 548544 w 551751"/>
                  <a:gd name="connsiteY77" fmla="*/ 40011 h 606698"/>
                  <a:gd name="connsiteX78" fmla="*/ 521904 w 551751"/>
                  <a:gd name="connsiteY78" fmla="*/ 40011 h 606698"/>
                  <a:gd name="connsiteX79" fmla="*/ 518162 w 551751"/>
                  <a:gd name="connsiteY79" fmla="*/ 36099 h 606698"/>
                  <a:gd name="connsiteX80" fmla="*/ 520033 w 551751"/>
                  <a:gd name="connsiteY80" fmla="*/ 31742 h 606698"/>
                  <a:gd name="connsiteX81" fmla="*/ 536605 w 551751"/>
                  <a:gd name="connsiteY81" fmla="*/ 8803 h 606698"/>
                  <a:gd name="connsiteX82" fmla="*/ 522082 w 551751"/>
                  <a:gd name="connsiteY82" fmla="*/ 8803 h 606698"/>
                  <a:gd name="connsiteX83" fmla="*/ 518875 w 551751"/>
                  <a:gd name="connsiteY83" fmla="*/ 4357 h 606698"/>
                  <a:gd name="connsiteX84" fmla="*/ 522082 w 551751"/>
                  <a:gd name="connsiteY84" fmla="*/ 0 h 6066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551751" h="606698">
                    <a:moveTo>
                      <a:pt x="270643" y="413421"/>
                    </a:moveTo>
                    <a:lnTo>
                      <a:pt x="240117" y="413510"/>
                    </a:lnTo>
                    <a:cubicBezTo>
                      <a:pt x="247326" y="417510"/>
                      <a:pt x="252221" y="425153"/>
                      <a:pt x="252221" y="433951"/>
                    </a:cubicBezTo>
                    <a:cubicBezTo>
                      <a:pt x="252221" y="446572"/>
                      <a:pt x="242253" y="456792"/>
                      <a:pt x="229704" y="457148"/>
                    </a:cubicBezTo>
                    <a:lnTo>
                      <a:pt x="241363" y="487276"/>
                    </a:lnTo>
                    <a:close/>
                    <a:moveTo>
                      <a:pt x="198955" y="151419"/>
                    </a:moveTo>
                    <a:cubicBezTo>
                      <a:pt x="213573" y="149464"/>
                      <a:pt x="228592" y="150486"/>
                      <a:pt x="243054" y="154619"/>
                    </a:cubicBezTo>
                    <a:cubicBezTo>
                      <a:pt x="260409" y="159596"/>
                      <a:pt x="272067" y="174882"/>
                      <a:pt x="273313" y="191946"/>
                    </a:cubicBezTo>
                    <a:lnTo>
                      <a:pt x="220537" y="167861"/>
                    </a:lnTo>
                    <a:lnTo>
                      <a:pt x="314519" y="251758"/>
                    </a:lnTo>
                    <a:lnTo>
                      <a:pt x="416867" y="233806"/>
                    </a:lnTo>
                    <a:cubicBezTo>
                      <a:pt x="432174" y="231140"/>
                      <a:pt x="446770" y="241360"/>
                      <a:pt x="449440" y="256647"/>
                    </a:cubicBezTo>
                    <a:cubicBezTo>
                      <a:pt x="452110" y="271933"/>
                      <a:pt x="441875" y="286508"/>
                      <a:pt x="426568" y="289175"/>
                    </a:cubicBezTo>
                    <a:lnTo>
                      <a:pt x="369876" y="299040"/>
                    </a:lnTo>
                    <a:lnTo>
                      <a:pt x="444723" y="299040"/>
                    </a:lnTo>
                    <a:cubicBezTo>
                      <a:pt x="453267" y="299040"/>
                      <a:pt x="460209" y="306061"/>
                      <a:pt x="460298" y="314593"/>
                    </a:cubicBezTo>
                    <a:cubicBezTo>
                      <a:pt x="460298" y="323125"/>
                      <a:pt x="453356" y="330057"/>
                      <a:pt x="444723" y="330057"/>
                    </a:cubicBezTo>
                    <a:lnTo>
                      <a:pt x="282747" y="330057"/>
                    </a:lnTo>
                    <a:cubicBezTo>
                      <a:pt x="274203" y="330057"/>
                      <a:pt x="267172" y="323125"/>
                      <a:pt x="267172" y="314593"/>
                    </a:cubicBezTo>
                    <a:cubicBezTo>
                      <a:pt x="267172" y="306061"/>
                      <a:pt x="274203" y="299040"/>
                      <a:pt x="282747" y="299040"/>
                    </a:cubicBezTo>
                    <a:lnTo>
                      <a:pt x="283192" y="299040"/>
                    </a:lnTo>
                    <a:lnTo>
                      <a:pt x="190189" y="216120"/>
                    </a:lnTo>
                    <a:lnTo>
                      <a:pt x="246703" y="294063"/>
                    </a:lnTo>
                    <a:lnTo>
                      <a:pt x="231662" y="346143"/>
                    </a:lnTo>
                    <a:lnTo>
                      <a:pt x="320215" y="345877"/>
                    </a:lnTo>
                    <a:lnTo>
                      <a:pt x="320304" y="345877"/>
                    </a:lnTo>
                    <a:cubicBezTo>
                      <a:pt x="344156" y="345877"/>
                      <a:pt x="360442" y="369873"/>
                      <a:pt x="351720" y="392003"/>
                    </a:cubicBezTo>
                    <a:lnTo>
                      <a:pt x="275093" y="585394"/>
                    </a:lnTo>
                    <a:cubicBezTo>
                      <a:pt x="268240" y="602724"/>
                      <a:pt x="248661" y="611167"/>
                      <a:pt x="231306" y="604324"/>
                    </a:cubicBezTo>
                    <a:cubicBezTo>
                      <a:pt x="213952" y="597481"/>
                      <a:pt x="205497" y="577839"/>
                      <a:pt x="212350" y="560598"/>
                    </a:cubicBezTo>
                    <a:lnTo>
                      <a:pt x="224542" y="529847"/>
                    </a:lnTo>
                    <a:lnTo>
                      <a:pt x="196419" y="457236"/>
                    </a:lnTo>
                    <a:lnTo>
                      <a:pt x="98432" y="457236"/>
                    </a:lnTo>
                    <a:lnTo>
                      <a:pt x="49395" y="584238"/>
                    </a:lnTo>
                    <a:cubicBezTo>
                      <a:pt x="46280" y="592237"/>
                      <a:pt x="37291" y="596147"/>
                      <a:pt x="29370" y="593126"/>
                    </a:cubicBezTo>
                    <a:cubicBezTo>
                      <a:pt x="21360" y="590015"/>
                      <a:pt x="17355" y="581039"/>
                      <a:pt x="20470" y="573040"/>
                    </a:cubicBezTo>
                    <a:lnTo>
                      <a:pt x="65236" y="457148"/>
                    </a:lnTo>
                    <a:cubicBezTo>
                      <a:pt x="54378" y="456792"/>
                      <a:pt x="45212" y="449060"/>
                      <a:pt x="43076" y="438395"/>
                    </a:cubicBezTo>
                    <a:lnTo>
                      <a:pt x="446" y="221541"/>
                    </a:lnTo>
                    <a:cubicBezTo>
                      <a:pt x="-2046" y="208921"/>
                      <a:pt x="6142" y="196745"/>
                      <a:pt x="18779" y="194257"/>
                    </a:cubicBezTo>
                    <a:cubicBezTo>
                      <a:pt x="31417" y="191768"/>
                      <a:pt x="43610" y="200033"/>
                      <a:pt x="46102" y="212565"/>
                    </a:cubicBezTo>
                    <a:lnTo>
                      <a:pt x="85083" y="410666"/>
                    </a:lnTo>
                    <a:lnTo>
                      <a:pt x="144088" y="410666"/>
                    </a:lnTo>
                    <a:cubicBezTo>
                      <a:pt x="105730" y="400890"/>
                      <a:pt x="81879" y="362852"/>
                      <a:pt x="89711" y="324191"/>
                    </a:cubicBezTo>
                    <a:lnTo>
                      <a:pt x="107510" y="236739"/>
                    </a:lnTo>
                    <a:cubicBezTo>
                      <a:pt x="113562" y="207321"/>
                      <a:pt x="131540" y="181725"/>
                      <a:pt x="157260" y="166083"/>
                    </a:cubicBezTo>
                    <a:cubicBezTo>
                      <a:pt x="170120" y="158307"/>
                      <a:pt x="184338" y="153374"/>
                      <a:pt x="198955" y="151419"/>
                    </a:cubicBezTo>
                    <a:close/>
                    <a:moveTo>
                      <a:pt x="344967" y="106587"/>
                    </a:moveTo>
                    <a:cubicBezTo>
                      <a:pt x="352980" y="105619"/>
                      <a:pt x="361319" y="106208"/>
                      <a:pt x="369575" y="108585"/>
                    </a:cubicBezTo>
                    <a:cubicBezTo>
                      <a:pt x="402509" y="118008"/>
                      <a:pt x="421558" y="152319"/>
                      <a:pt x="412123" y="185208"/>
                    </a:cubicBezTo>
                    <a:cubicBezTo>
                      <a:pt x="410164" y="192230"/>
                      <a:pt x="406960" y="198630"/>
                      <a:pt x="402954" y="204230"/>
                    </a:cubicBezTo>
                    <a:lnTo>
                      <a:pt x="317503" y="218541"/>
                    </a:lnTo>
                    <a:lnTo>
                      <a:pt x="314388" y="216497"/>
                    </a:lnTo>
                    <a:cubicBezTo>
                      <a:pt x="297297" y="205475"/>
                      <a:pt x="285014" y="178097"/>
                      <a:pt x="292758" y="151074"/>
                    </a:cubicBezTo>
                    <a:cubicBezTo>
                      <a:pt x="299834" y="126408"/>
                      <a:pt x="320930" y="109491"/>
                      <a:pt x="344967" y="106587"/>
                    </a:cubicBezTo>
                    <a:close/>
                    <a:moveTo>
                      <a:pt x="432943" y="34577"/>
                    </a:moveTo>
                    <a:lnTo>
                      <a:pt x="477336" y="34577"/>
                    </a:lnTo>
                    <a:cubicBezTo>
                      <a:pt x="480628" y="34577"/>
                      <a:pt x="483653" y="36622"/>
                      <a:pt x="483653" y="41155"/>
                    </a:cubicBezTo>
                    <a:cubicBezTo>
                      <a:pt x="483653" y="43910"/>
                      <a:pt x="482585" y="46755"/>
                      <a:pt x="480628" y="49332"/>
                    </a:cubicBezTo>
                    <a:lnTo>
                      <a:pt x="450736" y="90309"/>
                    </a:lnTo>
                    <a:lnTo>
                      <a:pt x="480361" y="90309"/>
                    </a:lnTo>
                    <a:cubicBezTo>
                      <a:pt x="483475" y="90309"/>
                      <a:pt x="486055" y="93775"/>
                      <a:pt x="486055" y="98308"/>
                    </a:cubicBezTo>
                    <a:cubicBezTo>
                      <a:pt x="486055" y="102575"/>
                      <a:pt x="483831" y="106130"/>
                      <a:pt x="480361" y="106130"/>
                    </a:cubicBezTo>
                    <a:lnTo>
                      <a:pt x="432676" y="106130"/>
                    </a:lnTo>
                    <a:cubicBezTo>
                      <a:pt x="427872" y="106130"/>
                      <a:pt x="426004" y="102575"/>
                      <a:pt x="426004" y="99197"/>
                    </a:cubicBezTo>
                    <a:cubicBezTo>
                      <a:pt x="426004" y="96175"/>
                      <a:pt x="427694" y="93331"/>
                      <a:pt x="429295" y="91375"/>
                    </a:cubicBezTo>
                    <a:lnTo>
                      <a:pt x="459099" y="50399"/>
                    </a:lnTo>
                    <a:lnTo>
                      <a:pt x="432943" y="50399"/>
                    </a:lnTo>
                    <a:cubicBezTo>
                      <a:pt x="429829" y="50399"/>
                      <a:pt x="427249" y="46932"/>
                      <a:pt x="427249" y="42399"/>
                    </a:cubicBezTo>
                    <a:cubicBezTo>
                      <a:pt x="427249" y="38133"/>
                      <a:pt x="429473" y="34577"/>
                      <a:pt x="432943" y="34577"/>
                    </a:cubicBezTo>
                    <a:close/>
                    <a:moveTo>
                      <a:pt x="522082" y="0"/>
                    </a:moveTo>
                    <a:lnTo>
                      <a:pt x="546851" y="0"/>
                    </a:lnTo>
                    <a:cubicBezTo>
                      <a:pt x="548722" y="0"/>
                      <a:pt x="550415" y="1156"/>
                      <a:pt x="550415" y="3735"/>
                    </a:cubicBezTo>
                    <a:cubicBezTo>
                      <a:pt x="550415" y="5246"/>
                      <a:pt x="549791" y="6847"/>
                      <a:pt x="548722" y="8269"/>
                    </a:cubicBezTo>
                    <a:lnTo>
                      <a:pt x="531972" y="31120"/>
                    </a:lnTo>
                    <a:lnTo>
                      <a:pt x="548544" y="31120"/>
                    </a:lnTo>
                    <a:cubicBezTo>
                      <a:pt x="550326" y="31120"/>
                      <a:pt x="551751" y="33076"/>
                      <a:pt x="551751" y="35566"/>
                    </a:cubicBezTo>
                    <a:cubicBezTo>
                      <a:pt x="551751" y="37966"/>
                      <a:pt x="550504" y="40011"/>
                      <a:pt x="548544" y="40011"/>
                    </a:cubicBezTo>
                    <a:lnTo>
                      <a:pt x="521904" y="40011"/>
                    </a:lnTo>
                    <a:cubicBezTo>
                      <a:pt x="519142" y="40011"/>
                      <a:pt x="518162" y="37966"/>
                      <a:pt x="518162" y="36099"/>
                    </a:cubicBezTo>
                    <a:cubicBezTo>
                      <a:pt x="518162" y="34410"/>
                      <a:pt x="519142" y="32809"/>
                      <a:pt x="520033" y="31742"/>
                    </a:cubicBezTo>
                    <a:lnTo>
                      <a:pt x="536605" y="8803"/>
                    </a:lnTo>
                    <a:lnTo>
                      <a:pt x="522082" y="8803"/>
                    </a:lnTo>
                    <a:cubicBezTo>
                      <a:pt x="520301" y="8803"/>
                      <a:pt x="518875" y="6935"/>
                      <a:pt x="518875" y="4357"/>
                    </a:cubicBezTo>
                    <a:cubicBezTo>
                      <a:pt x="518875" y="2045"/>
                      <a:pt x="520122" y="0"/>
                      <a:pt x="522082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1" name="student-reading_73705"/>
              <p:cNvSpPr>
                <a:spLocks noChangeAspect="1"/>
              </p:cNvSpPr>
              <p:nvPr/>
            </p:nvSpPr>
            <p:spPr bwMode="auto">
              <a:xfrm>
                <a:off x="6972874" y="4658659"/>
                <a:ext cx="533442" cy="513663"/>
              </a:xfrm>
              <a:custGeom>
                <a:avLst/>
                <a:gdLst>
                  <a:gd name="connsiteX0" fmla="*/ 222690 w 607592"/>
                  <a:gd name="connsiteY0" fmla="*/ 426704 h 585064"/>
                  <a:gd name="connsiteX1" fmla="*/ 197770 w 607592"/>
                  <a:gd name="connsiteY1" fmla="*/ 426793 h 585064"/>
                  <a:gd name="connsiteX2" fmla="*/ 207649 w 607592"/>
                  <a:gd name="connsiteY2" fmla="*/ 443501 h 585064"/>
                  <a:gd name="connsiteX3" fmla="*/ 188603 w 607592"/>
                  <a:gd name="connsiteY3" fmla="*/ 462609 h 585064"/>
                  <a:gd name="connsiteX4" fmla="*/ 185310 w 607592"/>
                  <a:gd name="connsiteY4" fmla="*/ 462609 h 585064"/>
                  <a:gd name="connsiteX5" fmla="*/ 196791 w 607592"/>
                  <a:gd name="connsiteY5" fmla="*/ 492205 h 585064"/>
                  <a:gd name="connsiteX6" fmla="*/ 502784 w 607592"/>
                  <a:gd name="connsiteY6" fmla="*/ 328053 h 585064"/>
                  <a:gd name="connsiteX7" fmla="*/ 477779 w 607592"/>
                  <a:gd name="connsiteY7" fmla="*/ 328142 h 585064"/>
                  <a:gd name="connsiteX8" fmla="*/ 487745 w 607592"/>
                  <a:gd name="connsiteY8" fmla="*/ 344850 h 585064"/>
                  <a:gd name="connsiteX9" fmla="*/ 468613 w 607592"/>
                  <a:gd name="connsiteY9" fmla="*/ 363958 h 585064"/>
                  <a:gd name="connsiteX10" fmla="*/ 465321 w 607592"/>
                  <a:gd name="connsiteY10" fmla="*/ 363958 h 585064"/>
                  <a:gd name="connsiteX11" fmla="*/ 476800 w 607592"/>
                  <a:gd name="connsiteY11" fmla="*/ 393643 h 585064"/>
                  <a:gd name="connsiteX12" fmla="*/ 301645 w 607592"/>
                  <a:gd name="connsiteY12" fmla="*/ 102052 h 585064"/>
                  <a:gd name="connsiteX13" fmla="*/ 318633 w 607592"/>
                  <a:gd name="connsiteY13" fmla="*/ 106751 h 585064"/>
                  <a:gd name="connsiteX14" fmla="*/ 322727 w 607592"/>
                  <a:gd name="connsiteY14" fmla="*/ 139013 h 585064"/>
                  <a:gd name="connsiteX15" fmla="*/ 250636 w 607592"/>
                  <a:gd name="connsiteY15" fmla="*/ 231533 h 585064"/>
                  <a:gd name="connsiteX16" fmla="*/ 250547 w 607592"/>
                  <a:gd name="connsiteY16" fmla="*/ 231533 h 585064"/>
                  <a:gd name="connsiteX17" fmla="*/ 250547 w 607592"/>
                  <a:gd name="connsiteY17" fmla="*/ 231621 h 585064"/>
                  <a:gd name="connsiteX18" fmla="*/ 238265 w 607592"/>
                  <a:gd name="connsiteY18" fmla="*/ 239620 h 585064"/>
                  <a:gd name="connsiteX19" fmla="*/ 169201 w 607592"/>
                  <a:gd name="connsiteY19" fmla="*/ 258551 h 585064"/>
                  <a:gd name="connsiteX20" fmla="*/ 201597 w 607592"/>
                  <a:gd name="connsiteY20" fmla="*/ 258640 h 585064"/>
                  <a:gd name="connsiteX21" fmla="*/ 199817 w 607592"/>
                  <a:gd name="connsiteY21" fmla="*/ 371512 h 585064"/>
                  <a:gd name="connsiteX22" fmla="*/ 263363 w 607592"/>
                  <a:gd name="connsiteY22" fmla="*/ 371334 h 585064"/>
                  <a:gd name="connsiteX23" fmla="*/ 263452 w 607592"/>
                  <a:gd name="connsiteY23" fmla="*/ 371334 h 585064"/>
                  <a:gd name="connsiteX24" fmla="*/ 286326 w 607592"/>
                  <a:gd name="connsiteY24" fmla="*/ 383421 h 585064"/>
                  <a:gd name="connsiteX25" fmla="*/ 289174 w 607592"/>
                  <a:gd name="connsiteY25" fmla="*/ 409106 h 585064"/>
                  <a:gd name="connsiteX26" fmla="*/ 226428 w 607592"/>
                  <a:gd name="connsiteY26" fmla="*/ 567572 h 585064"/>
                  <a:gd name="connsiteX27" fmla="*/ 190472 w 607592"/>
                  <a:gd name="connsiteY27" fmla="*/ 583125 h 585064"/>
                  <a:gd name="connsiteX28" fmla="*/ 174986 w 607592"/>
                  <a:gd name="connsiteY28" fmla="*/ 547308 h 585064"/>
                  <a:gd name="connsiteX29" fmla="*/ 182907 w 607592"/>
                  <a:gd name="connsiteY29" fmla="*/ 527133 h 585064"/>
                  <a:gd name="connsiteX30" fmla="*/ 157987 w 607592"/>
                  <a:gd name="connsiteY30" fmla="*/ 462609 h 585064"/>
                  <a:gd name="connsiteX31" fmla="*/ 85540 w 607592"/>
                  <a:gd name="connsiteY31" fmla="*/ 462609 h 585064"/>
                  <a:gd name="connsiteX32" fmla="*/ 41484 w 607592"/>
                  <a:gd name="connsiteY32" fmla="*/ 576815 h 585064"/>
                  <a:gd name="connsiteX33" fmla="*/ 25019 w 607592"/>
                  <a:gd name="connsiteY33" fmla="*/ 584103 h 585064"/>
                  <a:gd name="connsiteX34" fmla="*/ 17721 w 607592"/>
                  <a:gd name="connsiteY34" fmla="*/ 567661 h 585064"/>
                  <a:gd name="connsiteX35" fmla="*/ 58306 w 607592"/>
                  <a:gd name="connsiteY35" fmla="*/ 462609 h 585064"/>
                  <a:gd name="connsiteX36" fmla="*/ 55013 w 607592"/>
                  <a:gd name="connsiteY36" fmla="*/ 462609 h 585064"/>
                  <a:gd name="connsiteX37" fmla="*/ 36322 w 607592"/>
                  <a:gd name="connsiteY37" fmla="*/ 447145 h 585064"/>
                  <a:gd name="connsiteX38" fmla="*/ 366 w 607592"/>
                  <a:gd name="connsiteY38" fmla="*/ 264683 h 585064"/>
                  <a:gd name="connsiteX39" fmla="*/ 15407 w 607592"/>
                  <a:gd name="connsiteY39" fmla="*/ 242287 h 585064"/>
                  <a:gd name="connsiteX40" fmla="*/ 37835 w 607592"/>
                  <a:gd name="connsiteY40" fmla="*/ 257307 h 585064"/>
                  <a:gd name="connsiteX41" fmla="*/ 70677 w 607592"/>
                  <a:gd name="connsiteY41" fmla="*/ 424482 h 585064"/>
                  <a:gd name="connsiteX42" fmla="*/ 119271 w 607592"/>
                  <a:gd name="connsiteY42" fmla="*/ 424482 h 585064"/>
                  <a:gd name="connsiteX43" fmla="*/ 89278 w 607592"/>
                  <a:gd name="connsiteY43" fmla="*/ 386976 h 585064"/>
                  <a:gd name="connsiteX44" fmla="*/ 88922 w 607592"/>
                  <a:gd name="connsiteY44" fmla="*/ 256240 h 585064"/>
                  <a:gd name="connsiteX45" fmla="*/ 100225 w 607592"/>
                  <a:gd name="connsiteY45" fmla="*/ 228866 h 585064"/>
                  <a:gd name="connsiteX46" fmla="*/ 127815 w 607592"/>
                  <a:gd name="connsiteY46" fmla="*/ 217668 h 585064"/>
                  <a:gd name="connsiteX47" fmla="*/ 143746 w 607592"/>
                  <a:gd name="connsiteY47" fmla="*/ 217757 h 585064"/>
                  <a:gd name="connsiteX48" fmla="*/ 218952 w 607592"/>
                  <a:gd name="connsiteY48" fmla="*/ 197227 h 585064"/>
                  <a:gd name="connsiteX49" fmla="*/ 286326 w 607592"/>
                  <a:gd name="connsiteY49" fmla="*/ 110751 h 585064"/>
                  <a:gd name="connsiteX50" fmla="*/ 301645 w 607592"/>
                  <a:gd name="connsiteY50" fmla="*/ 102052 h 585064"/>
                  <a:gd name="connsiteX51" fmla="*/ 183185 w 607592"/>
                  <a:gd name="connsiteY51" fmla="*/ 99226 h 585064"/>
                  <a:gd name="connsiteX52" fmla="*/ 226001 w 607592"/>
                  <a:gd name="connsiteY52" fmla="*/ 156022 h 585064"/>
                  <a:gd name="connsiteX53" fmla="*/ 225823 w 607592"/>
                  <a:gd name="connsiteY53" fmla="*/ 157177 h 585064"/>
                  <a:gd name="connsiteX54" fmla="*/ 167874 w 607592"/>
                  <a:gd name="connsiteY54" fmla="*/ 199664 h 585064"/>
                  <a:gd name="connsiteX55" fmla="*/ 125235 w 607592"/>
                  <a:gd name="connsiteY55" fmla="*/ 141801 h 585064"/>
                  <a:gd name="connsiteX56" fmla="*/ 183185 w 607592"/>
                  <a:gd name="connsiteY56" fmla="*/ 99226 h 585064"/>
                  <a:gd name="connsiteX57" fmla="*/ 581680 w 607592"/>
                  <a:gd name="connsiteY57" fmla="*/ 3401 h 585064"/>
                  <a:gd name="connsiteX58" fmla="*/ 598709 w 607592"/>
                  <a:gd name="connsiteY58" fmla="*/ 8100 h 585064"/>
                  <a:gd name="connsiteX59" fmla="*/ 602713 w 607592"/>
                  <a:gd name="connsiteY59" fmla="*/ 40362 h 585064"/>
                  <a:gd name="connsiteX60" fmla="*/ 530636 w 607592"/>
                  <a:gd name="connsiteY60" fmla="*/ 132882 h 585064"/>
                  <a:gd name="connsiteX61" fmla="*/ 518534 w 607592"/>
                  <a:gd name="connsiteY61" fmla="*/ 140969 h 585064"/>
                  <a:gd name="connsiteX62" fmla="*/ 459804 w 607592"/>
                  <a:gd name="connsiteY62" fmla="*/ 157056 h 585064"/>
                  <a:gd name="connsiteX63" fmla="*/ 481605 w 607592"/>
                  <a:gd name="connsiteY63" fmla="*/ 156967 h 585064"/>
                  <a:gd name="connsiteX64" fmla="*/ 479825 w 607592"/>
                  <a:gd name="connsiteY64" fmla="*/ 272950 h 585064"/>
                  <a:gd name="connsiteX65" fmla="*/ 543450 w 607592"/>
                  <a:gd name="connsiteY65" fmla="*/ 272772 h 585064"/>
                  <a:gd name="connsiteX66" fmla="*/ 543539 w 607592"/>
                  <a:gd name="connsiteY66" fmla="*/ 272772 h 585064"/>
                  <a:gd name="connsiteX67" fmla="*/ 566319 w 607592"/>
                  <a:gd name="connsiteY67" fmla="*/ 284770 h 585064"/>
                  <a:gd name="connsiteX68" fmla="*/ 569255 w 607592"/>
                  <a:gd name="connsiteY68" fmla="*/ 310544 h 585064"/>
                  <a:gd name="connsiteX69" fmla="*/ 506432 w 607592"/>
                  <a:gd name="connsiteY69" fmla="*/ 469010 h 585064"/>
                  <a:gd name="connsiteX70" fmla="*/ 470571 w 607592"/>
                  <a:gd name="connsiteY70" fmla="*/ 484474 h 585064"/>
                  <a:gd name="connsiteX71" fmla="*/ 454999 w 607592"/>
                  <a:gd name="connsiteY71" fmla="*/ 448657 h 585064"/>
                  <a:gd name="connsiteX72" fmla="*/ 463007 w 607592"/>
                  <a:gd name="connsiteY72" fmla="*/ 428482 h 585064"/>
                  <a:gd name="connsiteX73" fmla="*/ 438092 w 607592"/>
                  <a:gd name="connsiteY73" fmla="*/ 363958 h 585064"/>
                  <a:gd name="connsiteX74" fmla="*/ 365658 w 607592"/>
                  <a:gd name="connsiteY74" fmla="*/ 363958 h 585064"/>
                  <a:gd name="connsiteX75" fmla="*/ 321522 w 607592"/>
                  <a:gd name="connsiteY75" fmla="*/ 478164 h 585064"/>
                  <a:gd name="connsiteX76" fmla="*/ 305059 w 607592"/>
                  <a:gd name="connsiteY76" fmla="*/ 485452 h 585064"/>
                  <a:gd name="connsiteX77" fmla="*/ 297763 w 607592"/>
                  <a:gd name="connsiteY77" fmla="*/ 469010 h 585064"/>
                  <a:gd name="connsiteX78" fmla="*/ 338429 w 607592"/>
                  <a:gd name="connsiteY78" fmla="*/ 363958 h 585064"/>
                  <a:gd name="connsiteX79" fmla="*/ 335136 w 607592"/>
                  <a:gd name="connsiteY79" fmla="*/ 363958 h 585064"/>
                  <a:gd name="connsiteX80" fmla="*/ 316361 w 607592"/>
                  <a:gd name="connsiteY80" fmla="*/ 348583 h 585064"/>
                  <a:gd name="connsiteX81" fmla="*/ 289754 w 607592"/>
                  <a:gd name="connsiteY81" fmla="*/ 213048 h 585064"/>
                  <a:gd name="connsiteX82" fmla="*/ 320810 w 607592"/>
                  <a:gd name="connsiteY82" fmla="*/ 173409 h 585064"/>
                  <a:gd name="connsiteX83" fmla="*/ 350798 w 607592"/>
                  <a:gd name="connsiteY83" fmla="*/ 325831 h 585064"/>
                  <a:gd name="connsiteX84" fmla="*/ 399294 w 607592"/>
                  <a:gd name="connsiteY84" fmla="*/ 325831 h 585064"/>
                  <a:gd name="connsiteX85" fmla="*/ 380785 w 607592"/>
                  <a:gd name="connsiteY85" fmla="*/ 315699 h 585064"/>
                  <a:gd name="connsiteX86" fmla="*/ 369306 w 607592"/>
                  <a:gd name="connsiteY86" fmla="*/ 288414 h 585064"/>
                  <a:gd name="connsiteX87" fmla="*/ 368950 w 607592"/>
                  <a:gd name="connsiteY87" fmla="*/ 157678 h 585064"/>
                  <a:gd name="connsiteX88" fmla="*/ 380341 w 607592"/>
                  <a:gd name="connsiteY88" fmla="*/ 130215 h 585064"/>
                  <a:gd name="connsiteX89" fmla="*/ 407837 w 607592"/>
                  <a:gd name="connsiteY89" fmla="*/ 119017 h 585064"/>
                  <a:gd name="connsiteX90" fmla="*/ 423854 w 607592"/>
                  <a:gd name="connsiteY90" fmla="*/ 119106 h 585064"/>
                  <a:gd name="connsiteX91" fmla="*/ 498957 w 607592"/>
                  <a:gd name="connsiteY91" fmla="*/ 98575 h 585064"/>
                  <a:gd name="connsiteX92" fmla="*/ 566319 w 607592"/>
                  <a:gd name="connsiteY92" fmla="*/ 12099 h 585064"/>
                  <a:gd name="connsiteX93" fmla="*/ 581680 w 607592"/>
                  <a:gd name="connsiteY93" fmla="*/ 3401 h 585064"/>
                  <a:gd name="connsiteX94" fmla="*/ 463285 w 607592"/>
                  <a:gd name="connsiteY94" fmla="*/ 575 h 585064"/>
                  <a:gd name="connsiteX95" fmla="*/ 505943 w 607592"/>
                  <a:gd name="connsiteY95" fmla="*/ 58527 h 585064"/>
                  <a:gd name="connsiteX96" fmla="*/ 447879 w 607592"/>
                  <a:gd name="connsiteY96" fmla="*/ 101103 h 585064"/>
                  <a:gd name="connsiteX97" fmla="*/ 405310 w 607592"/>
                  <a:gd name="connsiteY97" fmla="*/ 43151 h 585064"/>
                  <a:gd name="connsiteX98" fmla="*/ 463285 w 607592"/>
                  <a:gd name="connsiteY98" fmla="*/ 575 h 58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607592" h="585064">
                    <a:moveTo>
                      <a:pt x="222690" y="426704"/>
                    </a:moveTo>
                    <a:lnTo>
                      <a:pt x="197770" y="426793"/>
                    </a:lnTo>
                    <a:cubicBezTo>
                      <a:pt x="203644" y="430081"/>
                      <a:pt x="207649" y="436302"/>
                      <a:pt x="207649" y="443501"/>
                    </a:cubicBezTo>
                    <a:cubicBezTo>
                      <a:pt x="207649" y="454077"/>
                      <a:pt x="199105" y="462609"/>
                      <a:pt x="188603" y="462609"/>
                    </a:cubicBezTo>
                    <a:lnTo>
                      <a:pt x="185310" y="462609"/>
                    </a:lnTo>
                    <a:lnTo>
                      <a:pt x="196791" y="492205"/>
                    </a:lnTo>
                    <a:close/>
                    <a:moveTo>
                      <a:pt x="502784" y="328053"/>
                    </a:moveTo>
                    <a:lnTo>
                      <a:pt x="477779" y="328142"/>
                    </a:lnTo>
                    <a:cubicBezTo>
                      <a:pt x="483741" y="331430"/>
                      <a:pt x="487745" y="337651"/>
                      <a:pt x="487745" y="344850"/>
                    </a:cubicBezTo>
                    <a:cubicBezTo>
                      <a:pt x="487745" y="355426"/>
                      <a:pt x="479203" y="363958"/>
                      <a:pt x="468613" y="363958"/>
                    </a:cubicBezTo>
                    <a:lnTo>
                      <a:pt x="465321" y="363958"/>
                    </a:lnTo>
                    <a:lnTo>
                      <a:pt x="476800" y="393643"/>
                    </a:lnTo>
                    <a:close/>
                    <a:moveTo>
                      <a:pt x="301645" y="102052"/>
                    </a:moveTo>
                    <a:cubicBezTo>
                      <a:pt x="307486" y="101330"/>
                      <a:pt x="313604" y="102841"/>
                      <a:pt x="318633" y="106751"/>
                    </a:cubicBezTo>
                    <a:cubicBezTo>
                      <a:pt x="328690" y="114572"/>
                      <a:pt x="330470" y="128970"/>
                      <a:pt x="322727" y="139013"/>
                    </a:cubicBezTo>
                    <a:lnTo>
                      <a:pt x="250636" y="231533"/>
                    </a:lnTo>
                    <a:cubicBezTo>
                      <a:pt x="250636" y="231533"/>
                      <a:pt x="250547" y="231533"/>
                      <a:pt x="250547" y="231533"/>
                    </a:cubicBezTo>
                    <a:cubicBezTo>
                      <a:pt x="250547" y="231533"/>
                      <a:pt x="250547" y="231533"/>
                      <a:pt x="250547" y="231621"/>
                    </a:cubicBezTo>
                    <a:cubicBezTo>
                      <a:pt x="247254" y="235710"/>
                      <a:pt x="242982" y="238465"/>
                      <a:pt x="238265" y="239620"/>
                    </a:cubicBezTo>
                    <a:lnTo>
                      <a:pt x="169201" y="258551"/>
                    </a:lnTo>
                    <a:cubicBezTo>
                      <a:pt x="179614" y="259173"/>
                      <a:pt x="191095" y="258995"/>
                      <a:pt x="201597" y="258640"/>
                    </a:cubicBezTo>
                    <a:lnTo>
                      <a:pt x="199817" y="371512"/>
                    </a:lnTo>
                    <a:lnTo>
                      <a:pt x="263363" y="371334"/>
                    </a:lnTo>
                    <a:lnTo>
                      <a:pt x="263452" y="371334"/>
                    </a:lnTo>
                    <a:cubicBezTo>
                      <a:pt x="272620" y="371334"/>
                      <a:pt x="281164" y="375867"/>
                      <a:pt x="286326" y="383421"/>
                    </a:cubicBezTo>
                    <a:cubicBezTo>
                      <a:pt x="291488" y="390976"/>
                      <a:pt x="292556" y="400663"/>
                      <a:pt x="289174" y="409106"/>
                    </a:cubicBezTo>
                    <a:lnTo>
                      <a:pt x="226428" y="567572"/>
                    </a:lnTo>
                    <a:cubicBezTo>
                      <a:pt x="220732" y="581792"/>
                      <a:pt x="204712" y="588724"/>
                      <a:pt x="190472" y="583125"/>
                    </a:cubicBezTo>
                    <a:cubicBezTo>
                      <a:pt x="176321" y="577526"/>
                      <a:pt x="169290" y="561439"/>
                      <a:pt x="174986" y="547308"/>
                    </a:cubicBezTo>
                    <a:lnTo>
                      <a:pt x="182907" y="527133"/>
                    </a:lnTo>
                    <a:lnTo>
                      <a:pt x="157987" y="462609"/>
                    </a:lnTo>
                    <a:lnTo>
                      <a:pt x="85540" y="462609"/>
                    </a:lnTo>
                    <a:lnTo>
                      <a:pt x="41484" y="576815"/>
                    </a:lnTo>
                    <a:cubicBezTo>
                      <a:pt x="38903" y="583392"/>
                      <a:pt x="31605" y="586591"/>
                      <a:pt x="25019" y="584103"/>
                    </a:cubicBezTo>
                    <a:cubicBezTo>
                      <a:pt x="18433" y="581614"/>
                      <a:pt x="15140" y="574237"/>
                      <a:pt x="17721" y="567661"/>
                    </a:cubicBezTo>
                    <a:lnTo>
                      <a:pt x="58306" y="462609"/>
                    </a:lnTo>
                    <a:lnTo>
                      <a:pt x="55013" y="462609"/>
                    </a:lnTo>
                    <a:cubicBezTo>
                      <a:pt x="45934" y="462609"/>
                      <a:pt x="38013" y="456122"/>
                      <a:pt x="36322" y="447145"/>
                    </a:cubicBezTo>
                    <a:lnTo>
                      <a:pt x="366" y="264683"/>
                    </a:lnTo>
                    <a:cubicBezTo>
                      <a:pt x="-1681" y="254374"/>
                      <a:pt x="5083" y="244331"/>
                      <a:pt x="15407" y="242287"/>
                    </a:cubicBezTo>
                    <a:cubicBezTo>
                      <a:pt x="25731" y="240331"/>
                      <a:pt x="35788" y="246997"/>
                      <a:pt x="37835" y="257307"/>
                    </a:cubicBezTo>
                    <a:lnTo>
                      <a:pt x="70677" y="424482"/>
                    </a:lnTo>
                    <a:lnTo>
                      <a:pt x="119271" y="424482"/>
                    </a:lnTo>
                    <a:cubicBezTo>
                      <a:pt x="101649" y="420393"/>
                      <a:pt x="89278" y="404840"/>
                      <a:pt x="89278" y="386976"/>
                    </a:cubicBezTo>
                    <a:lnTo>
                      <a:pt x="88922" y="256240"/>
                    </a:lnTo>
                    <a:cubicBezTo>
                      <a:pt x="88833" y="246019"/>
                      <a:pt x="92927" y="236154"/>
                      <a:pt x="100225" y="228866"/>
                    </a:cubicBezTo>
                    <a:cubicBezTo>
                      <a:pt x="107523" y="221579"/>
                      <a:pt x="117491" y="217579"/>
                      <a:pt x="127815" y="217668"/>
                    </a:cubicBezTo>
                    <a:lnTo>
                      <a:pt x="143746" y="217757"/>
                    </a:lnTo>
                    <a:cubicBezTo>
                      <a:pt x="152379" y="215357"/>
                      <a:pt x="210230" y="199626"/>
                      <a:pt x="218952" y="197227"/>
                    </a:cubicBezTo>
                    <a:lnTo>
                      <a:pt x="286326" y="110751"/>
                    </a:lnTo>
                    <a:cubicBezTo>
                      <a:pt x="290242" y="105729"/>
                      <a:pt x="295804" y="102774"/>
                      <a:pt x="301645" y="102052"/>
                    </a:cubicBezTo>
                    <a:close/>
                    <a:moveTo>
                      <a:pt x="183185" y="99226"/>
                    </a:moveTo>
                    <a:cubicBezTo>
                      <a:pt x="210602" y="103403"/>
                      <a:pt x="229562" y="128735"/>
                      <a:pt x="226001" y="156022"/>
                    </a:cubicBezTo>
                    <a:cubicBezTo>
                      <a:pt x="225912" y="156378"/>
                      <a:pt x="225912" y="156822"/>
                      <a:pt x="225823" y="157177"/>
                    </a:cubicBezTo>
                    <a:cubicBezTo>
                      <a:pt x="221551" y="185087"/>
                      <a:pt x="195380" y="203930"/>
                      <a:pt x="167874" y="199664"/>
                    </a:cubicBezTo>
                    <a:cubicBezTo>
                      <a:pt x="140101" y="195486"/>
                      <a:pt x="120962" y="169532"/>
                      <a:pt x="125235" y="141801"/>
                    </a:cubicBezTo>
                    <a:cubicBezTo>
                      <a:pt x="129508" y="114069"/>
                      <a:pt x="155411" y="95048"/>
                      <a:pt x="183185" y="99226"/>
                    </a:cubicBezTo>
                    <a:close/>
                    <a:moveTo>
                      <a:pt x="581680" y="3401"/>
                    </a:moveTo>
                    <a:cubicBezTo>
                      <a:pt x="587541" y="2679"/>
                      <a:pt x="593681" y="4189"/>
                      <a:pt x="598709" y="8100"/>
                    </a:cubicBezTo>
                    <a:cubicBezTo>
                      <a:pt x="608764" y="15921"/>
                      <a:pt x="610544" y="30408"/>
                      <a:pt x="602713" y="40362"/>
                    </a:cubicBezTo>
                    <a:cubicBezTo>
                      <a:pt x="595328" y="49872"/>
                      <a:pt x="538911" y="122305"/>
                      <a:pt x="530636" y="132882"/>
                    </a:cubicBezTo>
                    <a:cubicBezTo>
                      <a:pt x="527610" y="136792"/>
                      <a:pt x="523339" y="139636"/>
                      <a:pt x="518534" y="140969"/>
                    </a:cubicBezTo>
                    <a:lnTo>
                      <a:pt x="459804" y="157056"/>
                    </a:lnTo>
                    <a:lnTo>
                      <a:pt x="481605" y="156967"/>
                    </a:lnTo>
                    <a:cubicBezTo>
                      <a:pt x="481694" y="158389"/>
                      <a:pt x="481783" y="149679"/>
                      <a:pt x="479825" y="272950"/>
                    </a:cubicBezTo>
                    <a:lnTo>
                      <a:pt x="543450" y="272772"/>
                    </a:lnTo>
                    <a:lnTo>
                      <a:pt x="543539" y="272772"/>
                    </a:lnTo>
                    <a:cubicBezTo>
                      <a:pt x="552615" y="272772"/>
                      <a:pt x="561247" y="277216"/>
                      <a:pt x="566319" y="284770"/>
                    </a:cubicBezTo>
                    <a:cubicBezTo>
                      <a:pt x="571569" y="292325"/>
                      <a:pt x="572637" y="302012"/>
                      <a:pt x="569255" y="310544"/>
                    </a:cubicBezTo>
                    <a:lnTo>
                      <a:pt x="506432" y="469010"/>
                    </a:lnTo>
                    <a:cubicBezTo>
                      <a:pt x="500826" y="483141"/>
                      <a:pt x="484809" y="490073"/>
                      <a:pt x="470571" y="484474"/>
                    </a:cubicBezTo>
                    <a:cubicBezTo>
                      <a:pt x="456334" y="478875"/>
                      <a:pt x="449393" y="462788"/>
                      <a:pt x="454999" y="448657"/>
                    </a:cubicBezTo>
                    <a:lnTo>
                      <a:pt x="463007" y="428482"/>
                    </a:lnTo>
                    <a:lnTo>
                      <a:pt x="438092" y="363958"/>
                    </a:lnTo>
                    <a:lnTo>
                      <a:pt x="365658" y="363958"/>
                    </a:lnTo>
                    <a:lnTo>
                      <a:pt x="321522" y="478164"/>
                    </a:lnTo>
                    <a:cubicBezTo>
                      <a:pt x="319030" y="484741"/>
                      <a:pt x="311644" y="488029"/>
                      <a:pt x="305059" y="485452"/>
                    </a:cubicBezTo>
                    <a:cubicBezTo>
                      <a:pt x="298564" y="482963"/>
                      <a:pt x="295271" y="475586"/>
                      <a:pt x="297763" y="469010"/>
                    </a:cubicBezTo>
                    <a:lnTo>
                      <a:pt x="338429" y="363958"/>
                    </a:lnTo>
                    <a:lnTo>
                      <a:pt x="335136" y="363958"/>
                    </a:lnTo>
                    <a:cubicBezTo>
                      <a:pt x="325971" y="363958"/>
                      <a:pt x="318140" y="357471"/>
                      <a:pt x="316361" y="348583"/>
                    </a:cubicBezTo>
                    <a:lnTo>
                      <a:pt x="289754" y="213048"/>
                    </a:lnTo>
                    <a:lnTo>
                      <a:pt x="320810" y="173409"/>
                    </a:lnTo>
                    <a:lnTo>
                      <a:pt x="350798" y="325831"/>
                    </a:lnTo>
                    <a:lnTo>
                      <a:pt x="399294" y="325831"/>
                    </a:lnTo>
                    <a:cubicBezTo>
                      <a:pt x="392353" y="324231"/>
                      <a:pt x="385947" y="320765"/>
                      <a:pt x="380785" y="315699"/>
                    </a:cubicBezTo>
                    <a:cubicBezTo>
                      <a:pt x="373489" y="308411"/>
                      <a:pt x="369395" y="298635"/>
                      <a:pt x="369306" y="288414"/>
                    </a:cubicBezTo>
                    <a:lnTo>
                      <a:pt x="368950" y="157678"/>
                    </a:lnTo>
                    <a:cubicBezTo>
                      <a:pt x="368950" y="147368"/>
                      <a:pt x="373044" y="137503"/>
                      <a:pt x="380341" y="130215"/>
                    </a:cubicBezTo>
                    <a:cubicBezTo>
                      <a:pt x="387637" y="122928"/>
                      <a:pt x="397515" y="118928"/>
                      <a:pt x="407837" y="119017"/>
                    </a:cubicBezTo>
                    <a:lnTo>
                      <a:pt x="423854" y="119106"/>
                    </a:lnTo>
                    <a:cubicBezTo>
                      <a:pt x="432753" y="116706"/>
                      <a:pt x="490237" y="100975"/>
                      <a:pt x="498957" y="98575"/>
                    </a:cubicBezTo>
                    <a:cubicBezTo>
                      <a:pt x="507856" y="87199"/>
                      <a:pt x="559022" y="21520"/>
                      <a:pt x="566319" y="12099"/>
                    </a:cubicBezTo>
                    <a:cubicBezTo>
                      <a:pt x="570234" y="7078"/>
                      <a:pt x="575818" y="4123"/>
                      <a:pt x="581680" y="3401"/>
                    </a:cubicBezTo>
                    <a:close/>
                    <a:moveTo>
                      <a:pt x="463285" y="575"/>
                    </a:moveTo>
                    <a:cubicBezTo>
                      <a:pt x="491071" y="4842"/>
                      <a:pt x="510129" y="30796"/>
                      <a:pt x="505943" y="58527"/>
                    </a:cubicBezTo>
                    <a:cubicBezTo>
                      <a:pt x="501669" y="86437"/>
                      <a:pt x="475486" y="105280"/>
                      <a:pt x="447879" y="101103"/>
                    </a:cubicBezTo>
                    <a:cubicBezTo>
                      <a:pt x="420093" y="96836"/>
                      <a:pt x="401035" y="70882"/>
                      <a:pt x="405310" y="43151"/>
                    </a:cubicBezTo>
                    <a:cubicBezTo>
                      <a:pt x="409495" y="15419"/>
                      <a:pt x="435500" y="-3602"/>
                      <a:pt x="463285" y="57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42" name="student-reading_73705"/>
              <p:cNvSpPr>
                <a:spLocks noChangeAspect="1"/>
              </p:cNvSpPr>
              <p:nvPr/>
            </p:nvSpPr>
            <p:spPr bwMode="auto">
              <a:xfrm>
                <a:off x="4685682" y="4647120"/>
                <a:ext cx="533442" cy="498642"/>
              </a:xfrm>
              <a:custGeom>
                <a:avLst/>
                <a:gdLst>
                  <a:gd name="connsiteX0" fmla="*/ 397216 w 607595"/>
                  <a:gd name="connsiteY0" fmla="*/ 418311 h 567958"/>
                  <a:gd name="connsiteX1" fmla="*/ 421693 w 607595"/>
                  <a:gd name="connsiteY1" fmla="*/ 480256 h 567958"/>
                  <a:gd name="connsiteX2" fmla="*/ 432551 w 607595"/>
                  <a:gd name="connsiteY2" fmla="*/ 452172 h 567958"/>
                  <a:gd name="connsiteX3" fmla="*/ 429436 w 607595"/>
                  <a:gd name="connsiteY3" fmla="*/ 452172 h 567958"/>
                  <a:gd name="connsiteX4" fmla="*/ 411368 w 607595"/>
                  <a:gd name="connsiteY4" fmla="*/ 434219 h 567958"/>
                  <a:gd name="connsiteX5" fmla="*/ 420803 w 607595"/>
                  <a:gd name="connsiteY5" fmla="*/ 418400 h 567958"/>
                  <a:gd name="connsiteX6" fmla="*/ 210442 w 607595"/>
                  <a:gd name="connsiteY6" fmla="*/ 418311 h 567958"/>
                  <a:gd name="connsiteX7" fmla="*/ 186851 w 607595"/>
                  <a:gd name="connsiteY7" fmla="*/ 418400 h 567958"/>
                  <a:gd name="connsiteX8" fmla="*/ 196198 w 607595"/>
                  <a:gd name="connsiteY8" fmla="*/ 434219 h 567958"/>
                  <a:gd name="connsiteX9" fmla="*/ 178216 w 607595"/>
                  <a:gd name="connsiteY9" fmla="*/ 452172 h 567958"/>
                  <a:gd name="connsiteX10" fmla="*/ 175101 w 607595"/>
                  <a:gd name="connsiteY10" fmla="*/ 452172 h 567958"/>
                  <a:gd name="connsiteX11" fmla="*/ 185961 w 607595"/>
                  <a:gd name="connsiteY11" fmla="*/ 480256 h 567958"/>
                  <a:gd name="connsiteX12" fmla="*/ 486844 w 607595"/>
                  <a:gd name="connsiteY12" fmla="*/ 220836 h 567958"/>
                  <a:gd name="connsiteX13" fmla="*/ 523603 w 607595"/>
                  <a:gd name="connsiteY13" fmla="*/ 257363 h 567958"/>
                  <a:gd name="connsiteX14" fmla="*/ 523247 w 607595"/>
                  <a:gd name="connsiteY14" fmla="*/ 380807 h 567958"/>
                  <a:gd name="connsiteX15" fmla="*/ 512478 w 607595"/>
                  <a:gd name="connsiteY15" fmla="*/ 406580 h 567958"/>
                  <a:gd name="connsiteX16" fmla="*/ 494944 w 607595"/>
                  <a:gd name="connsiteY16" fmla="*/ 416178 h 567958"/>
                  <a:gd name="connsiteX17" fmla="*/ 540781 w 607595"/>
                  <a:gd name="connsiteY17" fmla="*/ 416178 h 567958"/>
                  <a:gd name="connsiteX18" fmla="*/ 571844 w 607595"/>
                  <a:gd name="connsiteY18" fmla="*/ 258340 h 567958"/>
                  <a:gd name="connsiteX19" fmla="*/ 593027 w 607595"/>
                  <a:gd name="connsiteY19" fmla="*/ 244120 h 567958"/>
                  <a:gd name="connsiteX20" fmla="*/ 607268 w 607595"/>
                  <a:gd name="connsiteY20" fmla="*/ 265272 h 567958"/>
                  <a:gd name="connsiteX21" fmla="*/ 573268 w 607595"/>
                  <a:gd name="connsiteY21" fmla="*/ 437685 h 567958"/>
                  <a:gd name="connsiteX22" fmla="*/ 555645 w 607595"/>
                  <a:gd name="connsiteY22" fmla="*/ 452172 h 567958"/>
                  <a:gd name="connsiteX23" fmla="*/ 552530 w 607595"/>
                  <a:gd name="connsiteY23" fmla="*/ 452172 h 567958"/>
                  <a:gd name="connsiteX24" fmla="*/ 590891 w 607595"/>
                  <a:gd name="connsiteY24" fmla="*/ 551532 h 567958"/>
                  <a:gd name="connsiteX25" fmla="*/ 583949 w 607595"/>
                  <a:gd name="connsiteY25" fmla="*/ 566995 h 567958"/>
                  <a:gd name="connsiteX26" fmla="*/ 568462 w 607595"/>
                  <a:gd name="connsiteY26" fmla="*/ 560152 h 567958"/>
                  <a:gd name="connsiteX27" fmla="*/ 526718 w 607595"/>
                  <a:gd name="connsiteY27" fmla="*/ 452172 h 567958"/>
                  <a:gd name="connsiteX28" fmla="*/ 458274 w 607595"/>
                  <a:gd name="connsiteY28" fmla="*/ 452172 h 567958"/>
                  <a:gd name="connsiteX29" fmla="*/ 434776 w 607595"/>
                  <a:gd name="connsiteY29" fmla="*/ 513139 h 567958"/>
                  <a:gd name="connsiteX30" fmla="*/ 442342 w 607595"/>
                  <a:gd name="connsiteY30" fmla="*/ 532246 h 567958"/>
                  <a:gd name="connsiteX31" fmla="*/ 427656 w 607595"/>
                  <a:gd name="connsiteY31" fmla="*/ 566107 h 567958"/>
                  <a:gd name="connsiteX32" fmla="*/ 393745 w 607595"/>
                  <a:gd name="connsiteY32" fmla="*/ 551443 h 567958"/>
                  <a:gd name="connsiteX33" fmla="*/ 334379 w 607595"/>
                  <a:gd name="connsiteY33" fmla="*/ 401781 h 567958"/>
                  <a:gd name="connsiteX34" fmla="*/ 337138 w 607595"/>
                  <a:gd name="connsiteY34" fmla="*/ 377430 h 567958"/>
                  <a:gd name="connsiteX35" fmla="*/ 358766 w 607595"/>
                  <a:gd name="connsiteY35" fmla="*/ 366054 h 567958"/>
                  <a:gd name="connsiteX36" fmla="*/ 439227 w 607595"/>
                  <a:gd name="connsiteY36" fmla="*/ 366321 h 567958"/>
                  <a:gd name="connsiteX37" fmla="*/ 462012 w 607595"/>
                  <a:gd name="connsiteY37" fmla="*/ 348191 h 567958"/>
                  <a:gd name="connsiteX38" fmla="*/ 482305 w 607595"/>
                  <a:gd name="connsiteY38" fmla="*/ 281003 h 567958"/>
                  <a:gd name="connsiteX39" fmla="*/ 448483 w 607595"/>
                  <a:gd name="connsiteY39" fmla="*/ 341614 h 567958"/>
                  <a:gd name="connsiteX40" fmla="*/ 429436 w 607595"/>
                  <a:gd name="connsiteY40" fmla="*/ 352812 h 567958"/>
                  <a:gd name="connsiteX41" fmla="*/ 341766 w 607595"/>
                  <a:gd name="connsiteY41" fmla="*/ 352812 h 567958"/>
                  <a:gd name="connsiteX42" fmla="*/ 319960 w 607595"/>
                  <a:gd name="connsiteY42" fmla="*/ 331038 h 567958"/>
                  <a:gd name="connsiteX43" fmla="*/ 341766 w 607595"/>
                  <a:gd name="connsiteY43" fmla="*/ 309353 h 567958"/>
                  <a:gd name="connsiteX44" fmla="*/ 416619 w 607595"/>
                  <a:gd name="connsiteY44" fmla="*/ 309353 h 567958"/>
                  <a:gd name="connsiteX45" fmla="*/ 449551 w 607595"/>
                  <a:gd name="connsiteY45" fmla="*/ 250342 h 567958"/>
                  <a:gd name="connsiteX46" fmla="*/ 417598 w 607595"/>
                  <a:gd name="connsiteY46" fmla="*/ 285891 h 567958"/>
                  <a:gd name="connsiteX47" fmla="*/ 417153 w 607595"/>
                  <a:gd name="connsiteY47" fmla="*/ 258074 h 567958"/>
                  <a:gd name="connsiteX48" fmla="*/ 453378 w 607595"/>
                  <a:gd name="connsiteY48" fmla="*/ 221014 h 567958"/>
                  <a:gd name="connsiteX49" fmla="*/ 120709 w 607595"/>
                  <a:gd name="connsiteY49" fmla="*/ 220836 h 567958"/>
                  <a:gd name="connsiteX50" fmla="*/ 154270 w 607595"/>
                  <a:gd name="connsiteY50" fmla="*/ 221014 h 567958"/>
                  <a:gd name="connsiteX51" fmla="*/ 190501 w 607595"/>
                  <a:gd name="connsiteY51" fmla="*/ 258074 h 567958"/>
                  <a:gd name="connsiteX52" fmla="*/ 190056 w 607595"/>
                  <a:gd name="connsiteY52" fmla="*/ 285891 h 567958"/>
                  <a:gd name="connsiteX53" fmla="*/ 158009 w 607595"/>
                  <a:gd name="connsiteY53" fmla="*/ 250342 h 567958"/>
                  <a:gd name="connsiteX54" fmla="*/ 190946 w 607595"/>
                  <a:gd name="connsiteY54" fmla="*/ 309353 h 567958"/>
                  <a:gd name="connsiteX55" fmla="*/ 265902 w 607595"/>
                  <a:gd name="connsiteY55" fmla="*/ 309353 h 567958"/>
                  <a:gd name="connsiteX56" fmla="*/ 287712 w 607595"/>
                  <a:gd name="connsiteY56" fmla="*/ 331038 h 567958"/>
                  <a:gd name="connsiteX57" fmla="*/ 265902 w 607595"/>
                  <a:gd name="connsiteY57" fmla="*/ 352812 h 567958"/>
                  <a:gd name="connsiteX58" fmla="*/ 178216 w 607595"/>
                  <a:gd name="connsiteY58" fmla="*/ 352812 h 567958"/>
                  <a:gd name="connsiteX59" fmla="*/ 159166 w 607595"/>
                  <a:gd name="connsiteY59" fmla="*/ 341614 h 567958"/>
                  <a:gd name="connsiteX60" fmla="*/ 125249 w 607595"/>
                  <a:gd name="connsiteY60" fmla="*/ 281003 h 567958"/>
                  <a:gd name="connsiteX61" fmla="*/ 145635 w 607595"/>
                  <a:gd name="connsiteY61" fmla="*/ 348191 h 567958"/>
                  <a:gd name="connsiteX62" fmla="*/ 167890 w 607595"/>
                  <a:gd name="connsiteY62" fmla="*/ 366232 h 567958"/>
                  <a:gd name="connsiteX63" fmla="*/ 248899 w 607595"/>
                  <a:gd name="connsiteY63" fmla="*/ 366054 h 567958"/>
                  <a:gd name="connsiteX64" fmla="*/ 248988 w 607595"/>
                  <a:gd name="connsiteY64" fmla="*/ 366054 h 567958"/>
                  <a:gd name="connsiteX65" fmla="*/ 270531 w 607595"/>
                  <a:gd name="connsiteY65" fmla="*/ 377430 h 567958"/>
                  <a:gd name="connsiteX66" fmla="*/ 273291 w 607595"/>
                  <a:gd name="connsiteY66" fmla="*/ 401781 h 567958"/>
                  <a:gd name="connsiteX67" fmla="*/ 213914 w 607595"/>
                  <a:gd name="connsiteY67" fmla="*/ 551443 h 567958"/>
                  <a:gd name="connsiteX68" fmla="*/ 179997 w 607595"/>
                  <a:gd name="connsiteY68" fmla="*/ 566107 h 567958"/>
                  <a:gd name="connsiteX69" fmla="*/ 165308 w 607595"/>
                  <a:gd name="connsiteY69" fmla="*/ 532246 h 567958"/>
                  <a:gd name="connsiteX70" fmla="*/ 172875 w 607595"/>
                  <a:gd name="connsiteY70" fmla="*/ 513139 h 567958"/>
                  <a:gd name="connsiteX71" fmla="*/ 149284 w 607595"/>
                  <a:gd name="connsiteY71" fmla="*/ 452172 h 567958"/>
                  <a:gd name="connsiteX72" fmla="*/ 80827 w 607595"/>
                  <a:gd name="connsiteY72" fmla="*/ 452172 h 567958"/>
                  <a:gd name="connsiteX73" fmla="*/ 39166 w 607595"/>
                  <a:gd name="connsiteY73" fmla="*/ 560152 h 567958"/>
                  <a:gd name="connsiteX74" fmla="*/ 23587 w 607595"/>
                  <a:gd name="connsiteY74" fmla="*/ 566995 h 567958"/>
                  <a:gd name="connsiteX75" fmla="*/ 16732 w 607595"/>
                  <a:gd name="connsiteY75" fmla="*/ 551532 h 567958"/>
                  <a:gd name="connsiteX76" fmla="*/ 55100 w 607595"/>
                  <a:gd name="connsiteY76" fmla="*/ 452172 h 567958"/>
                  <a:gd name="connsiteX77" fmla="*/ 51985 w 607595"/>
                  <a:gd name="connsiteY77" fmla="*/ 452172 h 567958"/>
                  <a:gd name="connsiteX78" fmla="*/ 34269 w 607595"/>
                  <a:gd name="connsiteY78" fmla="*/ 437685 h 567958"/>
                  <a:gd name="connsiteX79" fmla="*/ 352 w 607595"/>
                  <a:gd name="connsiteY79" fmla="*/ 265272 h 567958"/>
                  <a:gd name="connsiteX80" fmla="*/ 14596 w 607595"/>
                  <a:gd name="connsiteY80" fmla="*/ 244120 h 567958"/>
                  <a:gd name="connsiteX81" fmla="*/ 35694 w 607595"/>
                  <a:gd name="connsiteY81" fmla="*/ 258340 h 567958"/>
                  <a:gd name="connsiteX82" fmla="*/ 66851 w 607595"/>
                  <a:gd name="connsiteY82" fmla="*/ 416178 h 567958"/>
                  <a:gd name="connsiteX83" fmla="*/ 112697 w 607595"/>
                  <a:gd name="connsiteY83" fmla="*/ 416178 h 567958"/>
                  <a:gd name="connsiteX84" fmla="*/ 95160 w 607595"/>
                  <a:gd name="connsiteY84" fmla="*/ 406580 h 567958"/>
                  <a:gd name="connsiteX85" fmla="*/ 84299 w 607595"/>
                  <a:gd name="connsiteY85" fmla="*/ 380807 h 567958"/>
                  <a:gd name="connsiteX86" fmla="*/ 84032 w 607595"/>
                  <a:gd name="connsiteY86" fmla="*/ 257274 h 567958"/>
                  <a:gd name="connsiteX87" fmla="*/ 120709 w 607595"/>
                  <a:gd name="connsiteY87" fmla="*/ 220836 h 567958"/>
                  <a:gd name="connsiteX88" fmla="*/ 441756 w 607595"/>
                  <a:gd name="connsiteY88" fmla="*/ 108389 h 567958"/>
                  <a:gd name="connsiteX89" fmla="*/ 489811 w 607595"/>
                  <a:gd name="connsiteY89" fmla="*/ 156374 h 567958"/>
                  <a:gd name="connsiteX90" fmla="*/ 441756 w 607595"/>
                  <a:gd name="connsiteY90" fmla="*/ 204359 h 567958"/>
                  <a:gd name="connsiteX91" fmla="*/ 393701 w 607595"/>
                  <a:gd name="connsiteY91" fmla="*/ 156374 h 567958"/>
                  <a:gd name="connsiteX92" fmla="*/ 441756 w 607595"/>
                  <a:gd name="connsiteY92" fmla="*/ 108389 h 567958"/>
                  <a:gd name="connsiteX93" fmla="*/ 165846 w 607595"/>
                  <a:gd name="connsiteY93" fmla="*/ 108389 h 567958"/>
                  <a:gd name="connsiteX94" fmla="*/ 213901 w 607595"/>
                  <a:gd name="connsiteY94" fmla="*/ 156374 h 567958"/>
                  <a:gd name="connsiteX95" fmla="*/ 165846 w 607595"/>
                  <a:gd name="connsiteY95" fmla="*/ 204359 h 567958"/>
                  <a:gd name="connsiteX96" fmla="*/ 117791 w 607595"/>
                  <a:gd name="connsiteY96" fmla="*/ 156374 h 567958"/>
                  <a:gd name="connsiteX97" fmla="*/ 165846 w 607595"/>
                  <a:gd name="connsiteY97" fmla="*/ 108389 h 567958"/>
                  <a:gd name="connsiteX98" fmla="*/ 292227 w 607595"/>
                  <a:gd name="connsiteY98" fmla="*/ 0 h 567958"/>
                  <a:gd name="connsiteX99" fmla="*/ 378317 w 607595"/>
                  <a:gd name="connsiteY99" fmla="*/ 61832 h 567958"/>
                  <a:gd name="connsiteX100" fmla="*/ 292227 w 607595"/>
                  <a:gd name="connsiteY100" fmla="*/ 123753 h 567958"/>
                  <a:gd name="connsiteX101" fmla="*/ 265430 w 607595"/>
                  <a:gd name="connsiteY101" fmla="*/ 120644 h 567958"/>
                  <a:gd name="connsiteX102" fmla="*/ 231600 w 607595"/>
                  <a:gd name="connsiteY102" fmla="*/ 139922 h 567958"/>
                  <a:gd name="connsiteX103" fmla="*/ 224300 w 607595"/>
                  <a:gd name="connsiteY103" fmla="*/ 139122 h 567958"/>
                  <a:gd name="connsiteX104" fmla="*/ 223053 w 607595"/>
                  <a:gd name="connsiteY104" fmla="*/ 131837 h 567958"/>
                  <a:gd name="connsiteX105" fmla="*/ 234983 w 607595"/>
                  <a:gd name="connsiteY105" fmla="*/ 108117 h 567958"/>
                  <a:gd name="connsiteX106" fmla="*/ 206138 w 607595"/>
                  <a:gd name="connsiteY106" fmla="*/ 61832 h 567958"/>
                  <a:gd name="connsiteX107" fmla="*/ 292227 w 607595"/>
                  <a:gd name="connsiteY107" fmla="*/ 0 h 56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</a:cxnLst>
                <a:rect l="l" t="t" r="r" b="b"/>
                <a:pathLst>
                  <a:path w="607595" h="567958">
                    <a:moveTo>
                      <a:pt x="397216" y="418311"/>
                    </a:moveTo>
                    <a:lnTo>
                      <a:pt x="421693" y="480256"/>
                    </a:lnTo>
                    <a:lnTo>
                      <a:pt x="432551" y="452172"/>
                    </a:lnTo>
                    <a:lnTo>
                      <a:pt x="429436" y="452172"/>
                    </a:lnTo>
                    <a:cubicBezTo>
                      <a:pt x="419468" y="452172"/>
                      <a:pt x="411368" y="444173"/>
                      <a:pt x="411368" y="434219"/>
                    </a:cubicBezTo>
                    <a:cubicBezTo>
                      <a:pt x="411368" y="427376"/>
                      <a:pt x="415195" y="421511"/>
                      <a:pt x="420803" y="418400"/>
                    </a:cubicBezTo>
                    <a:close/>
                    <a:moveTo>
                      <a:pt x="210442" y="418311"/>
                    </a:moveTo>
                    <a:lnTo>
                      <a:pt x="186851" y="418400"/>
                    </a:lnTo>
                    <a:cubicBezTo>
                      <a:pt x="192460" y="421511"/>
                      <a:pt x="196198" y="427376"/>
                      <a:pt x="196198" y="434219"/>
                    </a:cubicBezTo>
                    <a:cubicBezTo>
                      <a:pt x="196198" y="444173"/>
                      <a:pt x="188187" y="452172"/>
                      <a:pt x="178216" y="452172"/>
                    </a:cubicBezTo>
                    <a:lnTo>
                      <a:pt x="175101" y="452172"/>
                    </a:lnTo>
                    <a:lnTo>
                      <a:pt x="185961" y="480256"/>
                    </a:lnTo>
                    <a:close/>
                    <a:moveTo>
                      <a:pt x="486844" y="220836"/>
                    </a:moveTo>
                    <a:cubicBezTo>
                      <a:pt x="507137" y="220658"/>
                      <a:pt x="523692" y="237100"/>
                      <a:pt x="523603" y="257363"/>
                    </a:cubicBezTo>
                    <a:lnTo>
                      <a:pt x="523247" y="380807"/>
                    </a:lnTo>
                    <a:cubicBezTo>
                      <a:pt x="523247" y="390494"/>
                      <a:pt x="519331" y="399826"/>
                      <a:pt x="512478" y="406580"/>
                    </a:cubicBezTo>
                    <a:cubicBezTo>
                      <a:pt x="507582" y="411379"/>
                      <a:pt x="501530" y="414667"/>
                      <a:pt x="494944" y="416178"/>
                    </a:cubicBezTo>
                    <a:lnTo>
                      <a:pt x="540781" y="416178"/>
                    </a:lnTo>
                    <a:lnTo>
                      <a:pt x="571844" y="258340"/>
                    </a:lnTo>
                    <a:cubicBezTo>
                      <a:pt x="573802" y="248564"/>
                      <a:pt x="583237" y="242254"/>
                      <a:pt x="593027" y="244120"/>
                    </a:cubicBezTo>
                    <a:cubicBezTo>
                      <a:pt x="602818" y="246076"/>
                      <a:pt x="609137" y="255496"/>
                      <a:pt x="607268" y="265272"/>
                    </a:cubicBezTo>
                    <a:lnTo>
                      <a:pt x="573268" y="437685"/>
                    </a:lnTo>
                    <a:cubicBezTo>
                      <a:pt x="571666" y="446128"/>
                      <a:pt x="564279" y="452172"/>
                      <a:pt x="555645" y="452172"/>
                    </a:cubicBezTo>
                    <a:lnTo>
                      <a:pt x="552530" y="452172"/>
                    </a:lnTo>
                    <a:lnTo>
                      <a:pt x="590891" y="551532"/>
                    </a:lnTo>
                    <a:cubicBezTo>
                      <a:pt x="593294" y="557664"/>
                      <a:pt x="590179" y="564685"/>
                      <a:pt x="583949" y="566995"/>
                    </a:cubicBezTo>
                    <a:cubicBezTo>
                      <a:pt x="577807" y="569395"/>
                      <a:pt x="570865" y="566373"/>
                      <a:pt x="568462" y="560152"/>
                    </a:cubicBezTo>
                    <a:lnTo>
                      <a:pt x="526718" y="452172"/>
                    </a:lnTo>
                    <a:lnTo>
                      <a:pt x="458274" y="452172"/>
                    </a:lnTo>
                    <a:lnTo>
                      <a:pt x="434776" y="513139"/>
                    </a:lnTo>
                    <a:lnTo>
                      <a:pt x="442342" y="532246"/>
                    </a:lnTo>
                    <a:cubicBezTo>
                      <a:pt x="447593" y="545666"/>
                      <a:pt x="441007" y="560774"/>
                      <a:pt x="427656" y="566107"/>
                    </a:cubicBezTo>
                    <a:cubicBezTo>
                      <a:pt x="414216" y="571439"/>
                      <a:pt x="398996" y="564862"/>
                      <a:pt x="393745" y="551443"/>
                    </a:cubicBezTo>
                    <a:lnTo>
                      <a:pt x="334379" y="401781"/>
                    </a:lnTo>
                    <a:cubicBezTo>
                      <a:pt x="331175" y="393693"/>
                      <a:pt x="332243" y="384628"/>
                      <a:pt x="337138" y="377430"/>
                    </a:cubicBezTo>
                    <a:cubicBezTo>
                      <a:pt x="342033" y="370231"/>
                      <a:pt x="350222" y="365965"/>
                      <a:pt x="358766" y="366054"/>
                    </a:cubicBezTo>
                    <a:lnTo>
                      <a:pt x="439227" y="366321"/>
                    </a:lnTo>
                    <a:cubicBezTo>
                      <a:pt x="450352" y="364543"/>
                      <a:pt x="458452" y="357433"/>
                      <a:pt x="462012" y="348191"/>
                    </a:cubicBezTo>
                    <a:cubicBezTo>
                      <a:pt x="470200" y="326950"/>
                      <a:pt x="477321" y="304376"/>
                      <a:pt x="482305" y="281003"/>
                    </a:cubicBezTo>
                    <a:lnTo>
                      <a:pt x="448483" y="341614"/>
                    </a:lnTo>
                    <a:cubicBezTo>
                      <a:pt x="444567" y="348546"/>
                      <a:pt x="437357" y="352812"/>
                      <a:pt x="429436" y="352812"/>
                    </a:cubicBezTo>
                    <a:lnTo>
                      <a:pt x="341766" y="352812"/>
                    </a:lnTo>
                    <a:cubicBezTo>
                      <a:pt x="329751" y="352812"/>
                      <a:pt x="319960" y="343036"/>
                      <a:pt x="319960" y="331038"/>
                    </a:cubicBezTo>
                    <a:cubicBezTo>
                      <a:pt x="319960" y="319040"/>
                      <a:pt x="329751" y="309353"/>
                      <a:pt x="341766" y="309353"/>
                    </a:cubicBezTo>
                    <a:lnTo>
                      <a:pt x="416619" y="309353"/>
                    </a:lnTo>
                    <a:lnTo>
                      <a:pt x="449551" y="250342"/>
                    </a:lnTo>
                    <a:lnTo>
                      <a:pt x="417598" y="285891"/>
                    </a:lnTo>
                    <a:lnTo>
                      <a:pt x="417153" y="258074"/>
                    </a:lnTo>
                    <a:cubicBezTo>
                      <a:pt x="416797" y="237811"/>
                      <a:pt x="433085" y="221191"/>
                      <a:pt x="453378" y="221014"/>
                    </a:cubicBezTo>
                    <a:close/>
                    <a:moveTo>
                      <a:pt x="120709" y="220836"/>
                    </a:moveTo>
                    <a:lnTo>
                      <a:pt x="154270" y="221014"/>
                    </a:lnTo>
                    <a:cubicBezTo>
                      <a:pt x="174566" y="221191"/>
                      <a:pt x="190768" y="237811"/>
                      <a:pt x="190501" y="258074"/>
                    </a:cubicBezTo>
                    <a:lnTo>
                      <a:pt x="190056" y="285891"/>
                    </a:lnTo>
                    <a:lnTo>
                      <a:pt x="158009" y="250342"/>
                    </a:lnTo>
                    <a:lnTo>
                      <a:pt x="190946" y="309353"/>
                    </a:lnTo>
                    <a:lnTo>
                      <a:pt x="265902" y="309353"/>
                    </a:lnTo>
                    <a:cubicBezTo>
                      <a:pt x="277920" y="309353"/>
                      <a:pt x="287712" y="319040"/>
                      <a:pt x="287712" y="331038"/>
                    </a:cubicBezTo>
                    <a:cubicBezTo>
                      <a:pt x="287712" y="343036"/>
                      <a:pt x="277920" y="352812"/>
                      <a:pt x="265902" y="352812"/>
                    </a:cubicBezTo>
                    <a:lnTo>
                      <a:pt x="178216" y="352812"/>
                    </a:lnTo>
                    <a:cubicBezTo>
                      <a:pt x="170293" y="352812"/>
                      <a:pt x="162994" y="348546"/>
                      <a:pt x="159166" y="341614"/>
                    </a:cubicBezTo>
                    <a:lnTo>
                      <a:pt x="125249" y="281003"/>
                    </a:lnTo>
                    <a:lnTo>
                      <a:pt x="145635" y="348191"/>
                    </a:lnTo>
                    <a:cubicBezTo>
                      <a:pt x="149195" y="357344"/>
                      <a:pt x="157474" y="364543"/>
                      <a:pt x="167890" y="366232"/>
                    </a:cubicBezTo>
                    <a:cubicBezTo>
                      <a:pt x="168780" y="366321"/>
                      <a:pt x="163350" y="366321"/>
                      <a:pt x="248899" y="366054"/>
                    </a:cubicBezTo>
                    <a:lnTo>
                      <a:pt x="248988" y="366054"/>
                    </a:lnTo>
                    <a:cubicBezTo>
                      <a:pt x="257623" y="366054"/>
                      <a:pt x="265724" y="370320"/>
                      <a:pt x="270531" y="377430"/>
                    </a:cubicBezTo>
                    <a:cubicBezTo>
                      <a:pt x="275427" y="384628"/>
                      <a:pt x="276406" y="393693"/>
                      <a:pt x="273291" y="401781"/>
                    </a:cubicBezTo>
                    <a:lnTo>
                      <a:pt x="213914" y="551443"/>
                    </a:lnTo>
                    <a:cubicBezTo>
                      <a:pt x="208572" y="564862"/>
                      <a:pt x="193439" y="571439"/>
                      <a:pt x="179997" y="566107"/>
                    </a:cubicBezTo>
                    <a:cubicBezTo>
                      <a:pt x="166555" y="560774"/>
                      <a:pt x="159967" y="545666"/>
                      <a:pt x="165308" y="532246"/>
                    </a:cubicBezTo>
                    <a:lnTo>
                      <a:pt x="172875" y="513139"/>
                    </a:lnTo>
                    <a:lnTo>
                      <a:pt x="149284" y="452172"/>
                    </a:lnTo>
                    <a:lnTo>
                      <a:pt x="80827" y="452172"/>
                    </a:lnTo>
                    <a:lnTo>
                      <a:pt x="39166" y="560152"/>
                    </a:lnTo>
                    <a:cubicBezTo>
                      <a:pt x="36762" y="566373"/>
                      <a:pt x="29818" y="569395"/>
                      <a:pt x="23587" y="566995"/>
                    </a:cubicBezTo>
                    <a:cubicBezTo>
                      <a:pt x="17444" y="564596"/>
                      <a:pt x="14329" y="557664"/>
                      <a:pt x="16732" y="551532"/>
                    </a:cubicBezTo>
                    <a:lnTo>
                      <a:pt x="55100" y="452172"/>
                    </a:lnTo>
                    <a:lnTo>
                      <a:pt x="51985" y="452172"/>
                    </a:lnTo>
                    <a:cubicBezTo>
                      <a:pt x="43350" y="452172"/>
                      <a:pt x="35961" y="446128"/>
                      <a:pt x="34269" y="437685"/>
                    </a:cubicBezTo>
                    <a:lnTo>
                      <a:pt x="352" y="265272"/>
                    </a:lnTo>
                    <a:cubicBezTo>
                      <a:pt x="-1606" y="255496"/>
                      <a:pt x="4804" y="246076"/>
                      <a:pt x="14596" y="244120"/>
                    </a:cubicBezTo>
                    <a:cubicBezTo>
                      <a:pt x="24299" y="242254"/>
                      <a:pt x="33824" y="248564"/>
                      <a:pt x="35694" y="258340"/>
                    </a:cubicBezTo>
                    <a:lnTo>
                      <a:pt x="66851" y="416178"/>
                    </a:lnTo>
                    <a:lnTo>
                      <a:pt x="112697" y="416178"/>
                    </a:lnTo>
                    <a:cubicBezTo>
                      <a:pt x="106109" y="414667"/>
                      <a:pt x="99967" y="411379"/>
                      <a:pt x="95160" y="406580"/>
                    </a:cubicBezTo>
                    <a:cubicBezTo>
                      <a:pt x="88216" y="399826"/>
                      <a:pt x="84388" y="390494"/>
                      <a:pt x="84299" y="380807"/>
                    </a:cubicBezTo>
                    <a:lnTo>
                      <a:pt x="84032" y="257274"/>
                    </a:lnTo>
                    <a:cubicBezTo>
                      <a:pt x="83943" y="237100"/>
                      <a:pt x="100412" y="220658"/>
                      <a:pt x="120709" y="220836"/>
                    </a:cubicBezTo>
                    <a:close/>
                    <a:moveTo>
                      <a:pt x="441756" y="108389"/>
                    </a:moveTo>
                    <a:cubicBezTo>
                      <a:pt x="468296" y="108389"/>
                      <a:pt x="489811" y="129873"/>
                      <a:pt x="489811" y="156374"/>
                    </a:cubicBezTo>
                    <a:cubicBezTo>
                      <a:pt x="489811" y="182875"/>
                      <a:pt x="468296" y="204359"/>
                      <a:pt x="441756" y="204359"/>
                    </a:cubicBezTo>
                    <a:cubicBezTo>
                      <a:pt x="415216" y="204359"/>
                      <a:pt x="393701" y="182875"/>
                      <a:pt x="393701" y="156374"/>
                    </a:cubicBezTo>
                    <a:cubicBezTo>
                      <a:pt x="393701" y="129873"/>
                      <a:pt x="415216" y="108389"/>
                      <a:pt x="441756" y="108389"/>
                    </a:cubicBezTo>
                    <a:close/>
                    <a:moveTo>
                      <a:pt x="165846" y="108389"/>
                    </a:moveTo>
                    <a:cubicBezTo>
                      <a:pt x="192386" y="108389"/>
                      <a:pt x="213901" y="129873"/>
                      <a:pt x="213901" y="156374"/>
                    </a:cubicBezTo>
                    <a:cubicBezTo>
                      <a:pt x="213901" y="182875"/>
                      <a:pt x="192386" y="204359"/>
                      <a:pt x="165846" y="204359"/>
                    </a:cubicBezTo>
                    <a:cubicBezTo>
                      <a:pt x="139306" y="204359"/>
                      <a:pt x="117791" y="182875"/>
                      <a:pt x="117791" y="156374"/>
                    </a:cubicBezTo>
                    <a:cubicBezTo>
                      <a:pt x="117791" y="129873"/>
                      <a:pt x="139306" y="108389"/>
                      <a:pt x="165846" y="108389"/>
                    </a:cubicBezTo>
                    <a:close/>
                    <a:moveTo>
                      <a:pt x="292227" y="0"/>
                    </a:moveTo>
                    <a:cubicBezTo>
                      <a:pt x="339768" y="0"/>
                      <a:pt x="378317" y="27718"/>
                      <a:pt x="378317" y="61832"/>
                    </a:cubicBezTo>
                    <a:cubicBezTo>
                      <a:pt x="378317" y="96035"/>
                      <a:pt x="339768" y="123753"/>
                      <a:pt x="292227" y="123753"/>
                    </a:cubicBezTo>
                    <a:cubicBezTo>
                      <a:pt x="282880" y="123753"/>
                      <a:pt x="273888" y="122687"/>
                      <a:pt x="265430" y="120644"/>
                    </a:cubicBezTo>
                    <a:lnTo>
                      <a:pt x="231600" y="139922"/>
                    </a:lnTo>
                    <a:cubicBezTo>
                      <a:pt x="229285" y="141343"/>
                      <a:pt x="226258" y="140988"/>
                      <a:pt x="224300" y="139122"/>
                    </a:cubicBezTo>
                    <a:cubicBezTo>
                      <a:pt x="222341" y="137256"/>
                      <a:pt x="221807" y="134325"/>
                      <a:pt x="223053" y="131837"/>
                    </a:cubicBezTo>
                    <a:lnTo>
                      <a:pt x="234983" y="108117"/>
                    </a:lnTo>
                    <a:cubicBezTo>
                      <a:pt x="217266" y="96746"/>
                      <a:pt x="206138" y="80222"/>
                      <a:pt x="206138" y="61832"/>
                    </a:cubicBezTo>
                    <a:cubicBezTo>
                      <a:pt x="206138" y="27718"/>
                      <a:pt x="244687" y="0"/>
                      <a:pt x="29222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5363889" y="3221014"/>
              <a:ext cx="1487044" cy="1487044"/>
            </a:xfrm>
            <a:prstGeom prst="ellipse">
              <a:avLst/>
            </a:prstGeom>
            <a:solidFill>
              <a:srgbClr val="8EB8B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文本框 17"/>
            <p:cNvSpPr txBox="1"/>
            <p:nvPr/>
          </p:nvSpPr>
          <p:spPr>
            <a:xfrm>
              <a:off x="5599040" y="3513733"/>
              <a:ext cx="1014485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r>
                <a:rPr lang="zh-CN" altLang="en-US" sz="28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研究</a:t>
              </a:r>
              <a:r>
                <a:rPr lang="zh-CN" altLang="en-US" sz="2800" dirty="0">
                  <a:solidFill>
                    <a:schemeClr val="bg1"/>
                  </a:solidFill>
                  <a:latin typeface="汉仪润圆-55W" panose="00020600040101010101" pitchFamily="18" charset="-122"/>
                  <a:ea typeface="汉仪润圆-55W" panose="00020600040101010101" pitchFamily="18" charset="-122"/>
                </a:rPr>
                <a:t>内容</a:t>
              </a:r>
              <a:endParaRPr lang="zh-CN" altLang="en-US" sz="2800" dirty="0">
                <a:solidFill>
                  <a:schemeClr val="bg1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FFFCF5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片包含 黑暗, 鸟, 鱼, 轮子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8"/>
          <a:stretch>
            <a:fillRect/>
          </a:stretch>
        </p:blipFill>
        <p:spPr>
          <a:xfrm>
            <a:off x="9444103" y="5411871"/>
            <a:ext cx="3129336" cy="3768853"/>
          </a:xfrm>
          <a:prstGeom prst="rect">
            <a:avLst/>
          </a:prstGeom>
        </p:spPr>
      </p:pic>
      <p:pic>
        <p:nvPicPr>
          <p:cNvPr id="5" name="图片 4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6" b="50692"/>
          <a:stretch>
            <a:fillRect/>
          </a:stretch>
        </p:blipFill>
        <p:spPr>
          <a:xfrm>
            <a:off x="8249528" y="4371847"/>
            <a:ext cx="4705350" cy="3167421"/>
          </a:xfrm>
          <a:prstGeom prst="rect">
            <a:avLst/>
          </a:prstGeom>
        </p:spPr>
      </p:pic>
      <p:pic>
        <p:nvPicPr>
          <p:cNvPr id="8" name="图片 7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74"/>
          <a:stretch>
            <a:fillRect/>
          </a:stretch>
        </p:blipFill>
        <p:spPr>
          <a:xfrm>
            <a:off x="11008771" y="4136856"/>
            <a:ext cx="3214314" cy="2815427"/>
          </a:xfrm>
          <a:prstGeom prst="rect">
            <a:avLst/>
          </a:prstGeom>
        </p:spPr>
      </p:pic>
      <p:pic>
        <p:nvPicPr>
          <p:cNvPr id="16" name="图片 15" descr="图片包含 黑暗, 烟, 蛋糕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1"/>
          <a:stretch>
            <a:fillRect/>
          </a:stretch>
        </p:blipFill>
        <p:spPr>
          <a:xfrm>
            <a:off x="730822" y="-1089006"/>
            <a:ext cx="2622551" cy="2825712"/>
          </a:xfrm>
          <a:prstGeom prst="rect">
            <a:avLst/>
          </a:prstGeom>
        </p:spPr>
      </p:pic>
      <p:pic>
        <p:nvPicPr>
          <p:cNvPr id="32" name="图片 31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17100000">
            <a:off x="10462370" y="5294175"/>
            <a:ext cx="1943677" cy="2075548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pic>
        <p:nvPicPr>
          <p:cNvPr id="7" name="图片 6" descr="黑暗中的树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72"/>
          <a:stretch>
            <a:fillRect/>
          </a:stretch>
        </p:blipFill>
        <p:spPr>
          <a:xfrm>
            <a:off x="-1013638" y="-296670"/>
            <a:ext cx="2997202" cy="2857656"/>
          </a:xfrm>
          <a:prstGeom prst="rect">
            <a:avLst/>
          </a:prstGeom>
        </p:spPr>
      </p:pic>
      <p:pic>
        <p:nvPicPr>
          <p:cNvPr id="4" name="图片 3" descr="黑暗里有树&#10;&#10;低可信度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3" t="57296" r="-257" b="92"/>
          <a:stretch>
            <a:fillRect/>
          </a:stretch>
        </p:blipFill>
        <p:spPr>
          <a:xfrm rot="14875537">
            <a:off x="-1272379" y="-1199027"/>
            <a:ext cx="4705350" cy="2737268"/>
          </a:xfrm>
          <a:prstGeom prst="rect">
            <a:avLst/>
          </a:prstGeom>
        </p:spPr>
      </p:pic>
      <p:pic>
        <p:nvPicPr>
          <p:cNvPr id="34" name="图片 33" descr="卡通人物&#10;&#10;低可信度描述已自动生成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9511" r="66759" b="36970"/>
          <a:stretch>
            <a:fillRect/>
          </a:stretch>
        </p:blipFill>
        <p:spPr>
          <a:xfrm rot="5400000">
            <a:off x="1679058" y="-562877"/>
            <a:ext cx="1371890" cy="1464967"/>
          </a:xfrm>
          <a:custGeom>
            <a:avLst/>
            <a:gdLst>
              <a:gd name="connsiteX0" fmla="*/ 1612900 w 2152650"/>
              <a:gd name="connsiteY0" fmla="*/ 0 h 2298700"/>
              <a:gd name="connsiteX1" fmla="*/ 2152650 w 2152650"/>
              <a:gd name="connsiteY1" fmla="*/ 12700 h 2298700"/>
              <a:gd name="connsiteX2" fmla="*/ 2120900 w 2152650"/>
              <a:gd name="connsiteY2" fmla="*/ 419100 h 2298700"/>
              <a:gd name="connsiteX3" fmla="*/ 2082800 w 2152650"/>
              <a:gd name="connsiteY3" fmla="*/ 787400 h 2298700"/>
              <a:gd name="connsiteX4" fmla="*/ 1974850 w 2152650"/>
              <a:gd name="connsiteY4" fmla="*/ 1270000 h 2298700"/>
              <a:gd name="connsiteX5" fmla="*/ 1879600 w 2152650"/>
              <a:gd name="connsiteY5" fmla="*/ 1581150 h 2298700"/>
              <a:gd name="connsiteX6" fmla="*/ 1574800 w 2152650"/>
              <a:gd name="connsiteY6" fmla="*/ 1860550 h 2298700"/>
              <a:gd name="connsiteX7" fmla="*/ 533400 w 2152650"/>
              <a:gd name="connsiteY7" fmla="*/ 2298700 h 2298700"/>
              <a:gd name="connsiteX8" fmla="*/ 0 w 2152650"/>
              <a:gd name="connsiteY8" fmla="*/ 2184400 h 2298700"/>
              <a:gd name="connsiteX9" fmla="*/ 336550 w 2152650"/>
              <a:gd name="connsiteY9" fmla="*/ 1511300 h 2298700"/>
              <a:gd name="connsiteX10" fmla="*/ 444500 w 2152650"/>
              <a:gd name="connsiteY10" fmla="*/ 1263650 h 2298700"/>
              <a:gd name="connsiteX11" fmla="*/ 603250 w 2152650"/>
              <a:gd name="connsiteY11" fmla="*/ 558800 h 2298700"/>
              <a:gd name="connsiteX12" fmla="*/ 1111250 w 2152650"/>
              <a:gd name="connsiteY12" fmla="*/ 196850 h 22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52650" h="2298700">
                <a:moveTo>
                  <a:pt x="1612900" y="0"/>
                </a:moveTo>
                <a:lnTo>
                  <a:pt x="2152650" y="12700"/>
                </a:lnTo>
                <a:lnTo>
                  <a:pt x="2120900" y="419100"/>
                </a:lnTo>
                <a:lnTo>
                  <a:pt x="2082800" y="787400"/>
                </a:lnTo>
                <a:lnTo>
                  <a:pt x="1974850" y="1270000"/>
                </a:lnTo>
                <a:lnTo>
                  <a:pt x="1879600" y="1581150"/>
                </a:lnTo>
                <a:lnTo>
                  <a:pt x="1574800" y="1860550"/>
                </a:lnTo>
                <a:lnTo>
                  <a:pt x="533400" y="2298700"/>
                </a:lnTo>
                <a:lnTo>
                  <a:pt x="0" y="2184400"/>
                </a:lnTo>
                <a:lnTo>
                  <a:pt x="336550" y="1511300"/>
                </a:lnTo>
                <a:cubicBezTo>
                  <a:pt x="405141" y="1385549"/>
                  <a:pt x="364952" y="1466135"/>
                  <a:pt x="444500" y="1263650"/>
                </a:cubicBezTo>
                <a:lnTo>
                  <a:pt x="603250" y="558800"/>
                </a:lnTo>
                <a:lnTo>
                  <a:pt x="1111250" y="196850"/>
                </a:lnTo>
                <a:close/>
              </a:path>
            </a:pathLst>
          </a:custGeom>
        </p:spPr>
      </p:pic>
      <p:sp>
        <p:nvSpPr>
          <p:cNvPr id="35" name="文本框 34"/>
          <p:cNvSpPr txBox="1"/>
          <p:nvPr/>
        </p:nvSpPr>
        <p:spPr>
          <a:xfrm>
            <a:off x="2402199" y="2797475"/>
            <a:ext cx="7375743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研究</a:t>
            </a:r>
            <a:r>
              <a:rPr lang="zh-CN" altLang="en-US" sz="66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方法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946821" y="4119368"/>
            <a:ext cx="6286500" cy="592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等线" pitchFamily="2" charset="-122"/>
                <a:ea typeface="等线" pitchFamily="2" charset="-122"/>
              </a:rPr>
              <a:t>May I be strenuous, energetic and persevering ! May I be patient! May I be able to bear and forbear the wrongs of others! May I ever keep a promise given!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等线" pitchFamily="2" charset="-122"/>
              <a:ea typeface="等线" pitchFamily="2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73569" y="1822947"/>
            <a:ext cx="323300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3200" b="1" i="1" dirty="0">
                <a:solidFill>
                  <a:srgbClr val="8EB8B4"/>
                </a:solidFill>
                <a:latin typeface="汉仪润圆-55W" panose="00020600040101010101" pitchFamily="18" charset="-122"/>
                <a:ea typeface="汉仪润圆-55W" panose="00020600040101010101" pitchFamily="18" charset="-122"/>
              </a:rPr>
              <a:t>PART.04</a:t>
            </a:r>
            <a:endParaRPr lang="zh-CN" altLang="en-US" sz="3200" b="1" i="1" dirty="0">
              <a:solidFill>
                <a:srgbClr val="8EB8B4"/>
              </a:solidFill>
              <a:latin typeface="汉仪润圆-55W" panose="00020600040101010101" pitchFamily="18" charset="-122"/>
              <a:ea typeface="汉仪润圆-55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2325</Words>
  <Application>WPS 文字</Application>
  <PresentationFormat>宽屏</PresentationFormat>
  <Paragraphs>169</Paragraphs>
  <Slides>16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33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51" baseType="lpstr">
      <vt:lpstr>Arial</vt:lpstr>
      <vt:lpstr>宋体</vt:lpstr>
      <vt:lpstr>Wingdings</vt:lpstr>
      <vt:lpstr>汉仪润圆-55W</vt:lpstr>
      <vt:lpstr>苹方-简</vt:lpstr>
      <vt:lpstr>等线</vt:lpstr>
      <vt:lpstr>微软雅黑</vt:lpstr>
      <vt:lpstr>汉仪大宋简</vt:lpstr>
      <vt:lpstr>宋体</vt:lpstr>
      <vt:lpstr>汉仪书宋二KW</vt:lpstr>
      <vt:lpstr>Arial Unicode MS</vt:lpstr>
      <vt:lpstr>等线 Light</vt:lpstr>
      <vt:lpstr>汉仪中等线KW</vt:lpstr>
      <vt:lpstr>Calibri</vt:lpstr>
      <vt:lpstr>Helvetica Neue</vt:lpstr>
      <vt:lpstr>等线</vt:lpstr>
      <vt:lpstr>微软雅黑</vt:lpstr>
      <vt:lpstr>汉仪润圆-55W</vt:lpstr>
      <vt:lpstr>黑体</vt:lpstr>
      <vt:lpstr>汉仪中黑KW</vt:lpstr>
      <vt:lpstr>Lato Light</vt:lpstr>
      <vt:lpstr>Thonburi</vt:lpstr>
      <vt:lpstr>Century Gothic</vt:lpstr>
      <vt:lpstr>MS PGothic</vt:lpstr>
      <vt:lpstr>宋体-简</vt:lpstr>
      <vt:lpstr>娃娃体-繁</vt:lpstr>
      <vt:lpstr>Songti SC Regular</vt:lpstr>
      <vt:lpstr>Hannotate SC Regular</vt:lpstr>
      <vt:lpstr>魏碑-简</vt:lpstr>
      <vt:lpstr>Xingkai TC Light</vt:lpstr>
      <vt:lpstr>Academy Engraved LET</vt:lpstr>
      <vt:lpstr>Songti TC Regular</vt:lpstr>
      <vt:lpstr>娃娃体-简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岁晚</cp:lastModifiedBy>
  <cp:revision>2</cp:revision>
  <dcterms:created xsi:type="dcterms:W3CDTF">2022-06-02T00:31:49Z</dcterms:created>
  <dcterms:modified xsi:type="dcterms:W3CDTF">2022-06-02T00:31:49Z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A5C86D0FC0AF5E34F5049862FD3CD65B</vt:lpwstr>
  </property>
  <property fmtid="{D5CDD505-2E9C-101B-9397-08002B2CF9AE}" pid="3" name="KSOProductBuildVer">
    <vt:lpwstr>2052-4.2.2.6882</vt:lpwstr>
  </property>
</Properties>
</file>