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2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04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24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168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84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81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384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75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837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66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987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50919-784B-4638-BFEC-29E264FCABB9}" type="datetimeFigureOut">
              <a:rPr lang="zh-CN" altLang="en-US" smtClean="0"/>
              <a:t>2022/5/30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2D743-F0E3-49DC-894F-36FFDEA541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70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17" y="392978"/>
            <a:ext cx="10823713" cy="634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185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852" y="347870"/>
            <a:ext cx="8807089" cy="618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972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宽屏</PresentationFormat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2022-05-30T07:17:36Z</dcterms:created>
  <dcterms:modified xsi:type="dcterms:W3CDTF">2022-05-30T07:23:32Z</dcterms:modified>
</cp:coreProperties>
</file>