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22"/>
  </p:notesMasterIdLst>
  <p:sldIdLst>
    <p:sldId id="524" r:id="rId4"/>
    <p:sldId id="565" r:id="rId5"/>
    <p:sldId id="560" r:id="rId6"/>
    <p:sldId id="567" r:id="rId7"/>
    <p:sldId id="568" r:id="rId8"/>
    <p:sldId id="569" r:id="rId9"/>
    <p:sldId id="570" r:id="rId10"/>
    <p:sldId id="413" r:id="rId11"/>
    <p:sldId id="566" r:id="rId12"/>
    <p:sldId id="416" r:id="rId13"/>
    <p:sldId id="572" r:id="rId14"/>
    <p:sldId id="417" r:id="rId15"/>
    <p:sldId id="522" r:id="rId16"/>
    <p:sldId id="504" r:id="rId17"/>
    <p:sldId id="420" r:id="rId18"/>
    <p:sldId id="488" r:id="rId19"/>
    <p:sldId id="497" r:id="rId20"/>
    <p:sldId id="604" r:id="rId21"/>
    <p:sldId id="473" r:id="rId23"/>
    <p:sldId id="525" r:id="rId24"/>
    <p:sldId id="629" r:id="rId25"/>
    <p:sldId id="423" r:id="rId26"/>
    <p:sldId id="527" r:id="rId27"/>
    <p:sldId id="542" r:id="rId28"/>
    <p:sldId id="528" r:id="rId29"/>
    <p:sldId id="543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44" r:id="rId39"/>
    <p:sldId id="545" r:id="rId40"/>
    <p:sldId id="537" r:id="rId41"/>
    <p:sldId id="538" r:id="rId42"/>
    <p:sldId id="539" r:id="rId43"/>
    <p:sldId id="540" r:id="rId44"/>
    <p:sldId id="541" r:id="rId45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sung" initials="s" lastIdx="0" clrIdx="0"/>
  <p:cmAuthor id="1" name="asus" initials="a" lastIdx="0" clrIdx="0"/>
  <p:cmAuthor id="2" name="作者" initials="A" lastIdx="0" clrIdx="1"/>
  <p:cmAuthor id="3" name="新课标第一网" initials="新" lastIdx="0" clrIdx="0"/>
  <p:cmAuthor id="4" name="VAIO" initials="V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8" y="144"/>
      </p:cViewPr>
      <p:guideLst>
        <p:guide orient="horz" pos="21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737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736.xml"/><Relationship Id="rId5" Type="http://schemas.openxmlformats.org/officeDocument/2006/relationships/tags" Target="../tags/tag735.xml"/><Relationship Id="rId4" Type="http://schemas.openxmlformats.org/officeDocument/2006/relationships/tags" Target="../tags/tag734.xml"/><Relationship Id="rId3" Type="http://schemas.openxmlformats.org/officeDocument/2006/relationships/tags" Target="../tags/tag733.xml"/><Relationship Id="rId2" Type="http://schemas.openxmlformats.org/officeDocument/2006/relationships/tags" Target="../tags/tag732.xml"/><Relationship Id="rId1" Type="http://schemas.openxmlformats.org/officeDocument/2006/relationships/tags" Target="../tags/tag7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7E5DC-5936-4EB4-BBFA-0DDF7F42F2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CC171-5557-4AD9-A4DC-B2B660F99E6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8916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kumimoji="0" lang="en-US" altLang="zh-CN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1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90.xml"/><Relationship Id="rId7" Type="http://schemas.openxmlformats.org/officeDocument/2006/relationships/image" Target="../media/image6.png"/><Relationship Id="rId6" Type="http://schemas.openxmlformats.org/officeDocument/2006/relationships/tags" Target="../tags/tag189.xml"/><Relationship Id="rId5" Type="http://schemas.openxmlformats.org/officeDocument/2006/relationships/image" Target="../media/image5.png"/><Relationship Id="rId4" Type="http://schemas.openxmlformats.org/officeDocument/2006/relationships/tags" Target="../tags/tag188.xml"/><Relationship Id="rId3" Type="http://schemas.openxmlformats.org/officeDocument/2006/relationships/image" Target="../media/image4.png"/><Relationship Id="rId24" Type="http://schemas.openxmlformats.org/officeDocument/2006/relationships/tags" Target="../tags/tag201.xml"/><Relationship Id="rId23" Type="http://schemas.openxmlformats.org/officeDocument/2006/relationships/tags" Target="../tags/tag200.xml"/><Relationship Id="rId22" Type="http://schemas.openxmlformats.org/officeDocument/2006/relationships/tags" Target="../tags/tag199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tags" Target="../tags/tag187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image" Target="../media/image11.png"/><Relationship Id="rId16" Type="http://schemas.openxmlformats.org/officeDocument/2006/relationships/tags" Target="../tags/tag194.xml"/><Relationship Id="rId15" Type="http://schemas.openxmlformats.org/officeDocument/2006/relationships/image" Target="../media/image10.png"/><Relationship Id="rId14" Type="http://schemas.openxmlformats.org/officeDocument/2006/relationships/tags" Target="../tags/tag193.xml"/><Relationship Id="rId13" Type="http://schemas.openxmlformats.org/officeDocument/2006/relationships/image" Target="../media/image9.png"/><Relationship Id="rId12" Type="http://schemas.openxmlformats.org/officeDocument/2006/relationships/tags" Target="../tags/tag192.xml"/><Relationship Id="rId11" Type="http://schemas.openxmlformats.org/officeDocument/2006/relationships/image" Target="../media/image8.png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image" Target="../media/image13.png"/><Relationship Id="rId5" Type="http://schemas.openxmlformats.org/officeDocument/2006/relationships/tags" Target="../tags/tag204.xml"/><Relationship Id="rId4" Type="http://schemas.openxmlformats.org/officeDocument/2006/relationships/image" Target="../media/image12.png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image" Target="../media/image14.png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image" Target="../media/image13.png"/><Relationship Id="rId5" Type="http://schemas.openxmlformats.org/officeDocument/2006/relationships/tags" Target="../tags/tag218.xml"/><Relationship Id="rId4" Type="http://schemas.openxmlformats.org/officeDocument/2006/relationships/image" Target="../media/image12.png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image" Target="../media/image13.png"/><Relationship Id="rId5" Type="http://schemas.openxmlformats.org/officeDocument/2006/relationships/tags" Target="../tags/tag227.xml"/><Relationship Id="rId4" Type="http://schemas.openxmlformats.org/officeDocument/2006/relationships/image" Target="../media/image12.png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240.xml"/><Relationship Id="rId7" Type="http://schemas.openxmlformats.org/officeDocument/2006/relationships/image" Target="../media/image16.png"/><Relationship Id="rId6" Type="http://schemas.openxmlformats.org/officeDocument/2006/relationships/tags" Target="../tags/tag239.xml"/><Relationship Id="rId5" Type="http://schemas.openxmlformats.org/officeDocument/2006/relationships/image" Target="../media/image15.png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image" Target="../media/image19.png"/><Relationship Id="rId5" Type="http://schemas.openxmlformats.org/officeDocument/2006/relationships/tags" Target="../tags/tag250.xml"/><Relationship Id="rId4" Type="http://schemas.openxmlformats.org/officeDocument/2006/relationships/image" Target="../media/image18.png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2" Type="http://schemas.openxmlformats.org/officeDocument/2006/relationships/tags" Target="../tags/tag25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image" Target="../media/image21.png"/><Relationship Id="rId7" Type="http://schemas.openxmlformats.org/officeDocument/2006/relationships/tags" Target="../tags/tag261.xml"/><Relationship Id="rId6" Type="http://schemas.openxmlformats.org/officeDocument/2006/relationships/image" Target="../media/image20.png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image" Target="../media/image21.png"/><Relationship Id="rId7" Type="http://schemas.openxmlformats.org/officeDocument/2006/relationships/tags" Target="../tags/tag271.xml"/><Relationship Id="rId6" Type="http://schemas.openxmlformats.org/officeDocument/2006/relationships/image" Target="../media/image20.png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279.xml"/><Relationship Id="rId7" Type="http://schemas.openxmlformats.org/officeDocument/2006/relationships/image" Target="../media/image6.png"/><Relationship Id="rId6" Type="http://schemas.openxmlformats.org/officeDocument/2006/relationships/tags" Target="../tags/tag278.xml"/><Relationship Id="rId5" Type="http://schemas.openxmlformats.org/officeDocument/2006/relationships/image" Target="../media/image5.png"/><Relationship Id="rId4" Type="http://schemas.openxmlformats.org/officeDocument/2006/relationships/tags" Target="../tags/tag277.xml"/><Relationship Id="rId3" Type="http://schemas.openxmlformats.org/officeDocument/2006/relationships/image" Target="../media/image22.png"/><Relationship Id="rId22" Type="http://schemas.openxmlformats.org/officeDocument/2006/relationships/tags" Target="../tags/tag288.xml"/><Relationship Id="rId21" Type="http://schemas.openxmlformats.org/officeDocument/2006/relationships/tags" Target="../tags/tag287.xml"/><Relationship Id="rId20" Type="http://schemas.openxmlformats.org/officeDocument/2006/relationships/tags" Target="../tags/tag286.xml"/><Relationship Id="rId2" Type="http://schemas.openxmlformats.org/officeDocument/2006/relationships/tags" Target="../tags/tag276.xml"/><Relationship Id="rId19" Type="http://schemas.openxmlformats.org/officeDocument/2006/relationships/tags" Target="../tags/tag285.xml"/><Relationship Id="rId18" Type="http://schemas.openxmlformats.org/officeDocument/2006/relationships/tags" Target="../tags/tag284.xml"/><Relationship Id="rId17" Type="http://schemas.openxmlformats.org/officeDocument/2006/relationships/image" Target="../media/image11.png"/><Relationship Id="rId16" Type="http://schemas.openxmlformats.org/officeDocument/2006/relationships/tags" Target="../tags/tag283.xml"/><Relationship Id="rId15" Type="http://schemas.openxmlformats.org/officeDocument/2006/relationships/image" Target="../media/image10.png"/><Relationship Id="rId14" Type="http://schemas.openxmlformats.org/officeDocument/2006/relationships/tags" Target="../tags/tag282.xml"/><Relationship Id="rId13" Type="http://schemas.openxmlformats.org/officeDocument/2006/relationships/image" Target="../media/image9.png"/><Relationship Id="rId12" Type="http://schemas.openxmlformats.org/officeDocument/2006/relationships/tags" Target="../tags/tag281.xml"/><Relationship Id="rId11" Type="http://schemas.openxmlformats.org/officeDocument/2006/relationships/image" Target="../media/image8.png"/><Relationship Id="rId10" Type="http://schemas.openxmlformats.org/officeDocument/2006/relationships/tags" Target="../tags/tag28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image" Target="../media/image25.png"/><Relationship Id="rId7" Type="http://schemas.openxmlformats.org/officeDocument/2006/relationships/tags" Target="../tags/tag292.xml"/><Relationship Id="rId6" Type="http://schemas.openxmlformats.org/officeDocument/2006/relationships/image" Target="../media/image24.png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image" Target="../media/image23.png"/><Relationship Id="rId2" Type="http://schemas.openxmlformats.org/officeDocument/2006/relationships/tags" Target="../tags/tag289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image" Target="../media/image21.png"/><Relationship Id="rId6" Type="http://schemas.openxmlformats.org/officeDocument/2006/relationships/tags" Target="../tags/tag300.xml"/><Relationship Id="rId5" Type="http://schemas.openxmlformats.org/officeDocument/2006/relationships/image" Target="../media/image20.png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image" Target="../media/image26.png"/><Relationship Id="rId2" Type="http://schemas.openxmlformats.org/officeDocument/2006/relationships/tags" Target="../tags/tag306.xml"/><Relationship Id="rId10" Type="http://schemas.openxmlformats.org/officeDocument/2006/relationships/tags" Target="../tags/tag31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image" Target="../media/image23.png"/><Relationship Id="rId2" Type="http://schemas.openxmlformats.org/officeDocument/2006/relationships/tags" Target="../tags/tag314.xml"/><Relationship Id="rId10" Type="http://schemas.openxmlformats.org/officeDocument/2006/relationships/tags" Target="../tags/tag32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image" Target="../media/image23.png"/><Relationship Id="rId2" Type="http://schemas.openxmlformats.org/officeDocument/2006/relationships/tags" Target="../tags/tag322.xml"/><Relationship Id="rId10" Type="http://schemas.openxmlformats.org/officeDocument/2006/relationships/tags" Target="../tags/tag32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0" Type="http://schemas.openxmlformats.org/officeDocument/2006/relationships/tags" Target="../tags/tag338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343.xml"/><Relationship Id="rId7" Type="http://schemas.openxmlformats.org/officeDocument/2006/relationships/image" Target="../media/image28.png"/><Relationship Id="rId6" Type="http://schemas.openxmlformats.org/officeDocument/2006/relationships/tags" Target="../tags/tag342.xml"/><Relationship Id="rId5" Type="http://schemas.openxmlformats.org/officeDocument/2006/relationships/image" Target="../media/image27.png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lenovo\Desktop\演示文稿1.png演示文稿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9210" y="-16510"/>
            <a:ext cx="12249785" cy="689102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-29845" y="-15875"/>
            <a:ext cx="12250420" cy="689038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 rot="5400000" flipH="1" flipV="1">
            <a:off x="1003700" y="152033"/>
            <a:ext cx="141879" cy="1422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 rot="5400000" flipH="1" flipV="1">
            <a:off x="748539" y="404895"/>
            <a:ext cx="141879" cy="1422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 rot="5400000" flipH="1" flipV="1">
            <a:off x="428368" y="152033"/>
            <a:ext cx="141879" cy="1422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 rot="5400000" flipH="1" flipV="1">
            <a:off x="140702" y="152033"/>
            <a:ext cx="141879" cy="142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 rot="5400000" flipH="1" flipV="1">
            <a:off x="140702" y="404895"/>
            <a:ext cx="141879" cy="1422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 rot="5400000" flipH="1" flipV="1">
            <a:off x="444620" y="404895"/>
            <a:ext cx="141879" cy="142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flipH="1">
            <a:off x="141278" y="6624764"/>
            <a:ext cx="141426" cy="1420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 flipH="1">
            <a:off x="141278" y="6337385"/>
            <a:ext cx="141426" cy="1420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3"/>
            </p:custDataLst>
          </p:nvPr>
        </p:nvSpPr>
        <p:spPr>
          <a:xfrm flipH="1">
            <a:off x="141278" y="6050005"/>
            <a:ext cx="141426" cy="1420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14"/>
            </p:custDataLst>
          </p:nvPr>
        </p:nvSpPr>
        <p:spPr>
          <a:xfrm flipH="1">
            <a:off x="141278" y="5762625"/>
            <a:ext cx="141426" cy="1420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5"/>
            </p:custDataLst>
          </p:nvPr>
        </p:nvSpPr>
        <p:spPr>
          <a:xfrm flipH="1">
            <a:off x="393800" y="6627603"/>
            <a:ext cx="141505" cy="1421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6"/>
            </p:custDataLst>
          </p:nvPr>
        </p:nvSpPr>
        <p:spPr>
          <a:xfrm flipH="1">
            <a:off x="393800" y="6052981"/>
            <a:ext cx="141505" cy="1421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17"/>
            </p:custDataLst>
          </p:nvPr>
        </p:nvGrpSpPr>
        <p:grpSpPr>
          <a:xfrm flipV="1">
            <a:off x="6550660" y="-15875"/>
            <a:ext cx="5670550" cy="6898640"/>
            <a:chOff x="8477" y="-38"/>
            <a:chExt cx="10806" cy="10864"/>
          </a:xfrm>
        </p:grpSpPr>
        <p:sp>
          <p:nvSpPr>
            <p:cNvPr id="10" name="任意多边形 54"/>
            <p:cNvSpPr/>
            <p:nvPr>
              <p:custDataLst>
                <p:tags r:id="rId18"/>
              </p:custDataLst>
            </p:nvPr>
          </p:nvSpPr>
          <p:spPr>
            <a:xfrm>
              <a:off x="8477" y="-38"/>
              <a:ext cx="10806" cy="1086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020" h="10859">
                  <a:moveTo>
                    <a:pt x="0" y="0"/>
                  </a:moveTo>
                  <a:lnTo>
                    <a:pt x="13021" y="0"/>
                  </a:lnTo>
                  <a:lnTo>
                    <a:pt x="13021" y="10859"/>
                  </a:lnTo>
                  <a:lnTo>
                    <a:pt x="12751" y="10859"/>
                  </a:lnTo>
                  <a:lnTo>
                    <a:pt x="12749" y="10848"/>
                  </a:lnTo>
                  <a:cubicBezTo>
                    <a:pt x="11638" y="5358"/>
                    <a:pt x="6518" y="1020"/>
                    <a:pt x="13" y="42"/>
                  </a:cubicBez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79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51"/>
            <p:cNvSpPr/>
            <p:nvPr>
              <p:custDataLst>
                <p:tags r:id="rId19"/>
              </p:custDataLst>
            </p:nvPr>
          </p:nvSpPr>
          <p:spPr>
            <a:xfrm>
              <a:off x="11571" y="-22"/>
              <a:ext cx="7712" cy="1084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39" h="10843">
                  <a:moveTo>
                    <a:pt x="0" y="0"/>
                  </a:moveTo>
                  <a:lnTo>
                    <a:pt x="9039" y="0"/>
                  </a:lnTo>
                  <a:lnTo>
                    <a:pt x="9039" y="10843"/>
                  </a:lnTo>
                  <a:lnTo>
                    <a:pt x="9006" y="10843"/>
                  </a:lnTo>
                  <a:lnTo>
                    <a:pt x="9006" y="10797"/>
                  </a:lnTo>
                  <a:cubicBezTo>
                    <a:pt x="9006" y="5419"/>
                    <a:pt x="5124" y="948"/>
                    <a:pt x="9" y="35"/>
                  </a:cubicBez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3"/>
            </p:custDataLst>
          </p:nvPr>
        </p:nvSpPr>
        <p:spPr>
          <a:xfrm>
            <a:off x="6894195" y="1851660"/>
            <a:ext cx="4902835" cy="2026920"/>
          </a:xfrm>
        </p:spPr>
        <p:txBody>
          <a:bodyPr lIns="91440" tIns="46800" rIns="91440" bIns="0" anchor="b" anchorCtr="0">
            <a:normAutofit/>
          </a:bodyPr>
          <a:lstStyle>
            <a:lvl1pPr algn="l">
              <a:defRPr sz="5400" b="0" spc="60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4"/>
            </p:custDataLst>
          </p:nvPr>
        </p:nvSpPr>
        <p:spPr>
          <a:xfrm>
            <a:off x="6894195" y="3980180"/>
            <a:ext cx="4902835" cy="616585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 flipH="1">
            <a:off x="8255" y="-25400"/>
            <a:ext cx="11964670" cy="6898005"/>
            <a:chOff x="8477" y="-38"/>
            <a:chExt cx="10806" cy="10864"/>
          </a:xfrm>
        </p:grpSpPr>
        <p:sp>
          <p:nvSpPr>
            <p:cNvPr id="8" name="任意多边形 54"/>
            <p:cNvSpPr/>
            <p:nvPr>
              <p:custDataLst>
                <p:tags r:id="rId3"/>
              </p:custDataLst>
            </p:nvPr>
          </p:nvSpPr>
          <p:spPr>
            <a:xfrm>
              <a:off x="8477" y="-38"/>
              <a:ext cx="10806" cy="1086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020" h="10859">
                  <a:moveTo>
                    <a:pt x="0" y="0"/>
                  </a:moveTo>
                  <a:lnTo>
                    <a:pt x="13021" y="0"/>
                  </a:lnTo>
                  <a:lnTo>
                    <a:pt x="13021" y="10859"/>
                  </a:lnTo>
                  <a:lnTo>
                    <a:pt x="12751" y="10859"/>
                  </a:lnTo>
                  <a:lnTo>
                    <a:pt x="12749" y="10848"/>
                  </a:lnTo>
                  <a:cubicBezTo>
                    <a:pt x="11638" y="5358"/>
                    <a:pt x="6518" y="1020"/>
                    <a:pt x="13" y="42"/>
                  </a:cubicBez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51"/>
            <p:cNvSpPr/>
            <p:nvPr>
              <p:custDataLst>
                <p:tags r:id="rId4"/>
              </p:custDataLst>
            </p:nvPr>
          </p:nvSpPr>
          <p:spPr>
            <a:xfrm>
              <a:off x="11571" y="-22"/>
              <a:ext cx="7712" cy="1084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39" h="10843">
                  <a:moveTo>
                    <a:pt x="0" y="0"/>
                  </a:moveTo>
                  <a:lnTo>
                    <a:pt x="9039" y="0"/>
                  </a:lnTo>
                  <a:lnTo>
                    <a:pt x="9039" y="10843"/>
                  </a:lnTo>
                  <a:lnTo>
                    <a:pt x="9006" y="10843"/>
                  </a:lnTo>
                  <a:lnTo>
                    <a:pt x="9006" y="10797"/>
                  </a:lnTo>
                  <a:cubicBezTo>
                    <a:pt x="9006" y="5419"/>
                    <a:pt x="5124" y="948"/>
                    <a:pt x="9" y="35"/>
                  </a:cubicBez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6210935" y="2930525"/>
            <a:ext cx="141296" cy="1004263"/>
            <a:chOff x="6210935" y="2930525"/>
            <a:chExt cx="141296" cy="1004263"/>
          </a:xfrm>
        </p:grpSpPr>
        <p:sp>
          <p:nvSpPr>
            <p:cNvPr id="11" name="椭圆 10"/>
            <p:cNvSpPr/>
            <p:nvPr>
              <p:custDataLst>
                <p:tags r:id="rId6"/>
              </p:custDataLst>
            </p:nvPr>
          </p:nvSpPr>
          <p:spPr>
            <a:xfrm>
              <a:off x="6210935" y="3792728"/>
              <a:ext cx="141296" cy="142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7"/>
              </p:custDataLst>
            </p:nvPr>
          </p:nvSpPr>
          <p:spPr>
            <a:xfrm>
              <a:off x="6210935" y="3505327"/>
              <a:ext cx="141296" cy="1420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8"/>
              </p:custDataLst>
            </p:nvPr>
          </p:nvSpPr>
          <p:spPr>
            <a:xfrm>
              <a:off x="6210935" y="3217926"/>
              <a:ext cx="141296" cy="142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>
              <p:custDataLst>
                <p:tags r:id="rId9"/>
              </p:custDataLst>
            </p:nvPr>
          </p:nvSpPr>
          <p:spPr>
            <a:xfrm>
              <a:off x="6210935" y="2930525"/>
              <a:ext cx="141296" cy="1420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任意多边形 21"/>
          <p:cNvSpPr/>
          <p:nvPr>
            <p:custDataLst>
              <p:tags r:id="rId13"/>
            </p:custDataLst>
          </p:nvPr>
        </p:nvSpPr>
        <p:spPr>
          <a:xfrm flipH="1" flipV="1">
            <a:off x="8255" y="-15240"/>
            <a:ext cx="11964670" cy="6887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20" h="10859">
                <a:moveTo>
                  <a:pt x="0" y="0"/>
                </a:moveTo>
                <a:lnTo>
                  <a:pt x="13021" y="0"/>
                </a:lnTo>
                <a:lnTo>
                  <a:pt x="13021" y="10859"/>
                </a:lnTo>
                <a:lnTo>
                  <a:pt x="12751" y="10859"/>
                </a:lnTo>
                <a:lnTo>
                  <a:pt x="12749" y="10848"/>
                </a:lnTo>
                <a:cubicBezTo>
                  <a:pt x="11638" y="5358"/>
                  <a:pt x="6518" y="1020"/>
                  <a:pt x="13" y="42"/>
                </a:cubicBezTo>
                <a:lnTo>
                  <a:pt x="0" y="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6717913" y="2676939"/>
            <a:ext cx="4592687" cy="143123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0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 rot="5400000">
            <a:off x="-25400" y="6208395"/>
            <a:ext cx="749935" cy="140970"/>
            <a:chOff x="308" y="10338"/>
            <a:chExt cx="1181" cy="222"/>
          </a:xfrm>
        </p:grpSpPr>
        <p:sp>
          <p:nvSpPr>
            <p:cNvPr id="36" name="椭圆 35"/>
            <p:cNvSpPr/>
            <p:nvPr userDrawn="1">
              <p:custDataLst>
                <p:tags r:id="rId3"/>
              </p:custDataLst>
            </p:nvPr>
          </p:nvSpPr>
          <p:spPr>
            <a:xfrm rot="5400000" flipH="1" flipV="1">
              <a:off x="1266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椭圆 38"/>
            <p:cNvSpPr/>
            <p:nvPr userDrawn="1">
              <p:custDataLst>
                <p:tags r:id="rId4"/>
              </p:custDataLst>
            </p:nvPr>
          </p:nvSpPr>
          <p:spPr>
            <a:xfrm rot="5400000" flipH="1" flipV="1">
              <a:off x="309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0" name="椭圆 39"/>
            <p:cNvSpPr/>
            <p:nvPr userDrawn="1">
              <p:custDataLst>
                <p:tags r:id="rId5"/>
              </p:custDataLst>
            </p:nvPr>
          </p:nvSpPr>
          <p:spPr>
            <a:xfrm rot="5400000" flipH="1" flipV="1">
              <a:off x="787" y="10337"/>
              <a:ext cx="223" cy="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1530" y="29404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3"/>
            </p:custDataLst>
          </p:nvPr>
        </p:nvGrpSpPr>
        <p:grpSpPr>
          <a:xfrm>
            <a:off x="11529695" y="186690"/>
            <a:ext cx="551815" cy="603250"/>
            <a:chOff x="18157" y="294"/>
            <a:chExt cx="973" cy="1063"/>
          </a:xfrm>
        </p:grpSpPr>
        <p:sp>
          <p:nvSpPr>
            <p:cNvPr id="22" name="椭圆 21"/>
            <p:cNvSpPr/>
            <p:nvPr userDrawn="1">
              <p:custDataLst>
                <p:tags r:id="rId4"/>
              </p:custDataLst>
            </p:nvPr>
          </p:nvSpPr>
          <p:spPr>
            <a:xfrm rot="12420000">
              <a:off x="18808" y="294"/>
              <a:ext cx="323" cy="3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3" name="椭圆 22"/>
            <p:cNvSpPr/>
            <p:nvPr userDrawn="1">
              <p:custDataLst>
                <p:tags r:id="rId5"/>
              </p:custDataLst>
            </p:nvPr>
          </p:nvSpPr>
          <p:spPr>
            <a:xfrm rot="12420000">
              <a:off x="18157" y="1131"/>
              <a:ext cx="225" cy="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4" name="椭圆 23"/>
            <p:cNvSpPr/>
            <p:nvPr userDrawn="1">
              <p:custDataLst>
                <p:tags r:id="rId6"/>
              </p:custDataLst>
            </p:nvPr>
          </p:nvSpPr>
          <p:spPr>
            <a:xfrm rot="12420000">
              <a:off x="18472" y="722"/>
              <a:ext cx="282" cy="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7"/>
            </p:custDataLst>
          </p:nvPr>
        </p:nvGrpSpPr>
        <p:grpSpPr>
          <a:xfrm rot="16200000" flipH="1">
            <a:off x="101600" y="6173470"/>
            <a:ext cx="551815" cy="603250"/>
            <a:chOff x="18157" y="294"/>
            <a:chExt cx="973" cy="1063"/>
          </a:xfrm>
        </p:grpSpPr>
        <p:sp>
          <p:nvSpPr>
            <p:cNvPr id="28" name="椭圆 27"/>
            <p:cNvSpPr/>
            <p:nvPr userDrawn="1">
              <p:custDataLst>
                <p:tags r:id="rId8"/>
              </p:custDataLst>
            </p:nvPr>
          </p:nvSpPr>
          <p:spPr>
            <a:xfrm rot="12420000">
              <a:off x="18808" y="294"/>
              <a:ext cx="323" cy="3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 userDrawn="1">
              <p:custDataLst>
                <p:tags r:id="rId9"/>
              </p:custDataLst>
            </p:nvPr>
          </p:nvSpPr>
          <p:spPr>
            <a:xfrm rot="12420000">
              <a:off x="18157" y="1131"/>
              <a:ext cx="225" cy="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0" name="椭圆 29"/>
            <p:cNvSpPr/>
            <p:nvPr userDrawn="1">
              <p:custDataLst>
                <p:tags r:id="rId10"/>
              </p:custDataLst>
            </p:nvPr>
          </p:nvSpPr>
          <p:spPr>
            <a:xfrm rot="12420000">
              <a:off x="18472" y="722"/>
              <a:ext cx="282" cy="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-381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 rot="16200000">
            <a:off x="10160" y="6081395"/>
            <a:ext cx="749935" cy="394335"/>
            <a:chOff x="17822" y="10000"/>
            <a:chExt cx="1181" cy="621"/>
          </a:xfrm>
        </p:grpSpPr>
        <p:sp>
          <p:nvSpPr>
            <p:cNvPr id="10" name="椭圆 9"/>
            <p:cNvSpPr/>
            <p:nvPr userDrawn="1">
              <p:custDataLst>
                <p:tags r:id="rId8"/>
              </p:custDataLst>
            </p:nvPr>
          </p:nvSpPr>
          <p:spPr>
            <a:xfrm rot="5400000" flipV="1">
              <a:off x="17823" y="10398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 userDrawn="1">
              <p:custDataLst>
                <p:tags r:id="rId9"/>
              </p:custDataLst>
            </p:nvPr>
          </p:nvSpPr>
          <p:spPr>
            <a:xfrm rot="5400000" flipV="1">
              <a:off x="18327" y="9999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 userDrawn="1">
              <p:custDataLst>
                <p:tags r:id="rId10"/>
              </p:custDataLst>
            </p:nvPr>
          </p:nvSpPr>
          <p:spPr>
            <a:xfrm rot="5400000" flipV="1">
              <a:off x="18780" y="9999"/>
              <a:ext cx="223" cy="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 userDrawn="1">
              <p:custDataLst>
                <p:tags r:id="rId11"/>
              </p:custDataLst>
            </p:nvPr>
          </p:nvSpPr>
          <p:spPr>
            <a:xfrm rot="5400000" flipV="1">
              <a:off x="18301" y="10398"/>
              <a:ext cx="223" cy="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080" y="-2794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 rot="5400000">
            <a:off x="-83185" y="493395"/>
            <a:ext cx="749935" cy="140970"/>
            <a:chOff x="308" y="10338"/>
            <a:chExt cx="1181" cy="222"/>
          </a:xfrm>
        </p:grpSpPr>
        <p:sp>
          <p:nvSpPr>
            <p:cNvPr id="36" name="椭圆 35"/>
            <p:cNvSpPr/>
            <p:nvPr userDrawn="1">
              <p:custDataLst>
                <p:tags r:id="rId4"/>
              </p:custDataLst>
            </p:nvPr>
          </p:nvSpPr>
          <p:spPr>
            <a:xfrm rot="5400000" flipH="1" flipV="1">
              <a:off x="1266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椭圆 38"/>
            <p:cNvSpPr/>
            <p:nvPr userDrawn="1">
              <p:custDataLst>
                <p:tags r:id="rId5"/>
              </p:custDataLst>
            </p:nvPr>
          </p:nvSpPr>
          <p:spPr>
            <a:xfrm rot="5400000" flipH="1" flipV="1">
              <a:off x="309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0" name="椭圆 39"/>
            <p:cNvSpPr/>
            <p:nvPr userDrawn="1">
              <p:custDataLst>
                <p:tags r:id="rId6"/>
              </p:custDataLst>
            </p:nvPr>
          </p:nvSpPr>
          <p:spPr>
            <a:xfrm rot="5400000" flipH="1" flipV="1">
              <a:off x="787" y="10337"/>
              <a:ext cx="223" cy="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7"/>
            </p:custDataLst>
          </p:nvPr>
        </p:nvGrpSpPr>
        <p:grpSpPr>
          <a:xfrm rot="5400000">
            <a:off x="11517630" y="493395"/>
            <a:ext cx="749935" cy="140970"/>
            <a:chOff x="308" y="10338"/>
            <a:chExt cx="1181" cy="222"/>
          </a:xfrm>
        </p:grpSpPr>
        <p:sp>
          <p:nvSpPr>
            <p:cNvPr id="16" name="椭圆 15"/>
            <p:cNvSpPr/>
            <p:nvPr userDrawn="1">
              <p:custDataLst>
                <p:tags r:id="rId8"/>
              </p:custDataLst>
            </p:nvPr>
          </p:nvSpPr>
          <p:spPr>
            <a:xfrm rot="5400000" flipH="1" flipV="1">
              <a:off x="1266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 userDrawn="1">
              <p:custDataLst>
                <p:tags r:id="rId9"/>
              </p:custDataLst>
            </p:nvPr>
          </p:nvSpPr>
          <p:spPr>
            <a:xfrm rot="5400000" flipH="1" flipV="1">
              <a:off x="309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 userDrawn="1">
              <p:custDataLst>
                <p:tags r:id="rId10"/>
              </p:custDataLst>
            </p:nvPr>
          </p:nvSpPr>
          <p:spPr>
            <a:xfrm rot="5400000" flipH="1" flipV="1">
              <a:off x="787" y="10337"/>
              <a:ext cx="223" cy="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11529695" y="186690"/>
            <a:ext cx="551815" cy="603250"/>
            <a:chOff x="18157" y="294"/>
            <a:chExt cx="973" cy="1063"/>
          </a:xfrm>
        </p:grpSpPr>
        <p:sp>
          <p:nvSpPr>
            <p:cNvPr id="22" name="椭圆 21"/>
            <p:cNvSpPr/>
            <p:nvPr userDrawn="1">
              <p:custDataLst>
                <p:tags r:id="rId3"/>
              </p:custDataLst>
            </p:nvPr>
          </p:nvSpPr>
          <p:spPr>
            <a:xfrm rot="12420000">
              <a:off x="18808" y="294"/>
              <a:ext cx="323" cy="3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3" name="椭圆 22"/>
            <p:cNvSpPr/>
            <p:nvPr userDrawn="1">
              <p:custDataLst>
                <p:tags r:id="rId4"/>
              </p:custDataLst>
            </p:nvPr>
          </p:nvSpPr>
          <p:spPr>
            <a:xfrm rot="12420000">
              <a:off x="18157" y="1131"/>
              <a:ext cx="225" cy="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4" name="椭圆 23"/>
            <p:cNvSpPr/>
            <p:nvPr userDrawn="1">
              <p:custDataLst>
                <p:tags r:id="rId5"/>
              </p:custDataLst>
            </p:nvPr>
          </p:nvSpPr>
          <p:spPr>
            <a:xfrm rot="12420000">
              <a:off x="18472" y="722"/>
              <a:ext cx="282" cy="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-9525" y="502856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 rot="16200000" flipH="1">
            <a:off x="157480" y="6145530"/>
            <a:ext cx="551815" cy="603250"/>
            <a:chOff x="18157" y="294"/>
            <a:chExt cx="973" cy="1063"/>
          </a:xfrm>
        </p:grpSpPr>
        <p:sp>
          <p:nvSpPr>
            <p:cNvPr id="28" name="椭圆 27"/>
            <p:cNvSpPr/>
            <p:nvPr userDrawn="1">
              <p:custDataLst>
                <p:tags r:id="rId3"/>
              </p:custDataLst>
            </p:nvPr>
          </p:nvSpPr>
          <p:spPr>
            <a:xfrm rot="12420000">
              <a:off x="18808" y="294"/>
              <a:ext cx="323" cy="3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 userDrawn="1">
              <p:custDataLst>
                <p:tags r:id="rId4"/>
              </p:custDataLst>
            </p:nvPr>
          </p:nvSpPr>
          <p:spPr>
            <a:xfrm rot="12420000">
              <a:off x="18157" y="1131"/>
              <a:ext cx="225" cy="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0" name="椭圆 29"/>
            <p:cNvSpPr/>
            <p:nvPr userDrawn="1">
              <p:custDataLst>
                <p:tags r:id="rId5"/>
              </p:custDataLst>
            </p:nvPr>
          </p:nvSpPr>
          <p:spPr>
            <a:xfrm rot="12420000">
              <a:off x="18472" y="722"/>
              <a:ext cx="282" cy="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6"/>
            </p:custDataLst>
          </p:nvPr>
        </p:nvGrpSpPr>
        <p:grpSpPr>
          <a:xfrm flipH="1">
            <a:off x="11435715" y="6104890"/>
            <a:ext cx="551815" cy="603250"/>
            <a:chOff x="18157" y="294"/>
            <a:chExt cx="973" cy="1063"/>
          </a:xfrm>
        </p:grpSpPr>
        <p:sp>
          <p:nvSpPr>
            <p:cNvPr id="17" name="椭圆 16"/>
            <p:cNvSpPr/>
            <p:nvPr userDrawn="1">
              <p:custDataLst>
                <p:tags r:id="rId7"/>
              </p:custDataLst>
            </p:nvPr>
          </p:nvSpPr>
          <p:spPr>
            <a:xfrm rot="12420000">
              <a:off x="18808" y="294"/>
              <a:ext cx="323" cy="3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 userDrawn="1">
              <p:custDataLst>
                <p:tags r:id="rId8"/>
              </p:custDataLst>
            </p:nvPr>
          </p:nvSpPr>
          <p:spPr>
            <a:xfrm rot="12420000">
              <a:off x="18157" y="1131"/>
              <a:ext cx="225" cy="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9"/>
              </p:custDataLst>
            </p:nvPr>
          </p:nvSpPr>
          <p:spPr>
            <a:xfrm rot="12420000">
              <a:off x="18472" y="722"/>
              <a:ext cx="282" cy="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0" y="127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 rot="10800000">
            <a:off x="154940" y="357505"/>
            <a:ext cx="1438275" cy="270510"/>
            <a:chOff x="308" y="10338"/>
            <a:chExt cx="1181" cy="222"/>
          </a:xfrm>
        </p:grpSpPr>
        <p:sp>
          <p:nvSpPr>
            <p:cNvPr id="8" name="椭圆 7"/>
            <p:cNvSpPr/>
            <p:nvPr userDrawn="1">
              <p:custDataLst>
                <p:tags r:id="rId3"/>
              </p:custDataLst>
            </p:nvPr>
          </p:nvSpPr>
          <p:spPr>
            <a:xfrm rot="5400000" flipH="1" flipV="1">
              <a:off x="1266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 userDrawn="1">
              <p:custDataLst>
                <p:tags r:id="rId4"/>
              </p:custDataLst>
            </p:nvPr>
          </p:nvSpPr>
          <p:spPr>
            <a:xfrm rot="5400000" flipH="1" flipV="1">
              <a:off x="309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 userDrawn="1">
              <p:custDataLst>
                <p:tags r:id="rId5"/>
              </p:custDataLst>
            </p:nvPr>
          </p:nvSpPr>
          <p:spPr>
            <a:xfrm rot="5400000" flipH="1" flipV="1">
              <a:off x="787" y="10337"/>
              <a:ext cx="223" cy="2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 flipH="1">
            <a:off x="10454640" y="6236335"/>
            <a:ext cx="1438275" cy="270510"/>
            <a:chOff x="308" y="10338"/>
            <a:chExt cx="1181" cy="222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 rot="5400000" flipH="1" flipV="1">
              <a:off x="1266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 rot="5400000" flipH="1" flipV="1">
              <a:off x="309" y="10337"/>
              <a:ext cx="223" cy="2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9"/>
              </p:custDataLst>
            </p:nvPr>
          </p:nvSpPr>
          <p:spPr>
            <a:xfrm rot="5400000" flipH="1" flipV="1">
              <a:off x="787" y="10337"/>
              <a:ext cx="223" cy="2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40000" lnSpcReduction="20000"/>
            </a:bodyPr>
            <a:lstStyle/>
            <a:p>
              <a:pPr algn="ctr"/>
              <a:endParaRPr lang="zh-CN" altLang="en-US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0" y="977639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2880075">
            <a:off x="10647409" y="-194926"/>
            <a:ext cx="1912045" cy="24986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932154" y="2711868"/>
            <a:ext cx="3666810" cy="4153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48607" y="4907811"/>
            <a:ext cx="2758453" cy="19429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121798" y="5133783"/>
            <a:ext cx="2112707" cy="17305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7014856" y="4977108"/>
            <a:ext cx="2218491" cy="18881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57131" y="4330731"/>
            <a:ext cx="1485156" cy="2527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957880" y="4442773"/>
            <a:ext cx="1038995" cy="24152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rot="21018952">
            <a:off x="5494341" y="5533781"/>
            <a:ext cx="1303004" cy="13514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8"/>
            </p:custDataLst>
          </p:nvPr>
        </p:nvSpPr>
        <p:spPr>
          <a:xfrm>
            <a:off x="1515348" y="1874443"/>
            <a:ext cx="9115200" cy="1090800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100" u="none" strike="noStrike" kern="1200" cap="none" spc="6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9"/>
            </p:custDataLst>
          </p:nvPr>
        </p:nvSpPr>
        <p:spPr>
          <a:xfrm>
            <a:off x="3162348" y="3187347"/>
            <a:ext cx="5821200" cy="414000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3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3"/>
            </p:custDataLst>
          </p:nvPr>
        </p:nvSpPr>
        <p:spPr>
          <a:xfrm>
            <a:off x="3162348" y="3949629"/>
            <a:ext cx="2655570" cy="353060"/>
          </a:xfrm>
        </p:spPr>
        <p:txBody>
          <a:bodyPr/>
          <a:lstStyle>
            <a:lvl1pPr marL="0" indent="0" algn="r" eaLnBrk="1" fontAlgn="auto" latinLnBrk="0" hangingPunct="1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4" hasCustomPrompt="1"/>
            <p:custDataLst>
              <p:tags r:id="rId24"/>
            </p:custDataLst>
          </p:nvPr>
        </p:nvSpPr>
        <p:spPr>
          <a:xfrm>
            <a:off x="6377353" y="3949629"/>
            <a:ext cx="2606040" cy="353060"/>
          </a:xfrm>
        </p:spPr>
        <p:txBody>
          <a:bodyPr/>
          <a:lstStyle>
            <a:lvl1pPr marL="0" indent="0" eaLnBrk="1" fontAlgn="auto" latinLnBrk="0" hangingPunct="1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-74295" y="5203190"/>
            <a:ext cx="1464310" cy="1673225"/>
            <a:chOff x="-99" y="4272"/>
            <a:chExt cx="5723" cy="6540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-1"/>
          <a:stretch>
            <a:fillRect/>
          </a:stretch>
        </p:blipFill>
        <p:spPr>
          <a:xfrm rot="204530">
            <a:off x="3903825" y="423981"/>
            <a:ext cx="4384348" cy="3991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584473" y="5145754"/>
            <a:ext cx="7221600" cy="601200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2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794611" y="5933892"/>
            <a:ext cx="6801323" cy="334800"/>
          </a:xfrm>
        </p:spPr>
        <p:txBody>
          <a:bodyPr lIns="90000" tIns="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20000"/>
              </a:lnSpc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-74295" y="5203190"/>
            <a:ext cx="1464310" cy="1673225"/>
            <a:chOff x="-99" y="4272"/>
            <a:chExt cx="5723" cy="6540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-74295" y="5203190"/>
            <a:ext cx="1464310" cy="1673225"/>
            <a:chOff x="-99" y="4272"/>
            <a:chExt cx="5723" cy="6540"/>
          </a:xfrm>
        </p:grpSpPr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45584" y="0"/>
            <a:ext cx="12146416" cy="6858001"/>
            <a:chOff x="45584" y="0"/>
            <a:chExt cx="12146416" cy="6858001"/>
          </a:xfrm>
        </p:grpSpPr>
        <p:grpSp>
          <p:nvGrpSpPr>
            <p:cNvPr id="9" name="组合 8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45584" y="4391343"/>
              <a:ext cx="893743" cy="2466658"/>
              <a:chOff x="-2041" y="4391343"/>
              <a:chExt cx="893743" cy="2466658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0" y="5917327"/>
                <a:ext cx="891702" cy="94067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 rot="1953062" flipH="1">
                <a:off x="-2041" y="4391343"/>
                <a:ext cx="757605" cy="2455724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 flipV="1">
              <a:off x="11261476" y="0"/>
              <a:ext cx="930524" cy="123825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-62865" y="5474335"/>
            <a:ext cx="1217295" cy="1391285"/>
            <a:chOff x="-99" y="4272"/>
            <a:chExt cx="5723" cy="6540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900700" cy="6590545"/>
            <a:chOff x="292800" y="304200"/>
            <a:chExt cx="11900700" cy="6590545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126700" y="4668778"/>
              <a:ext cx="1066800" cy="2225967"/>
              <a:chOff x="11126700" y="4668778"/>
              <a:chExt cx="1066800" cy="2225967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126700" y="5739503"/>
                <a:ext cx="1066800" cy="1125388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46938">
                <a:off x="11486962" y="4668778"/>
                <a:ext cx="606573" cy="2225967"/>
              </a:xfrm>
              <a:prstGeom prst="rect">
                <a:avLst/>
              </a:prstGeom>
            </p:spPr>
          </p:pic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900700" cy="6590545"/>
            <a:chOff x="292800" y="304200"/>
            <a:chExt cx="11900700" cy="6590545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126700" y="4668778"/>
              <a:ext cx="1066800" cy="2225967"/>
              <a:chOff x="11126700" y="4668778"/>
              <a:chExt cx="1066800" cy="2225967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126700" y="5739503"/>
                <a:ext cx="1066800" cy="112538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46938">
                <a:off x="11486962" y="4668778"/>
                <a:ext cx="606573" cy="2225967"/>
              </a:xfrm>
              <a:prstGeom prst="rect">
                <a:avLst/>
              </a:prstGeom>
            </p:spPr>
          </p:pic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2021009">
            <a:off x="9598540" y="-71780"/>
            <a:ext cx="2432128" cy="3178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932154" y="2711868"/>
            <a:ext cx="3666810" cy="41533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48607" y="4907811"/>
            <a:ext cx="2758453" cy="1942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121798" y="5133783"/>
            <a:ext cx="2112707" cy="17305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7014856" y="4977108"/>
            <a:ext cx="2218491" cy="1888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57131" y="4330731"/>
            <a:ext cx="1485156" cy="2527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957880" y="4442773"/>
            <a:ext cx="1038995" cy="24152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rot="21018952">
            <a:off x="5494341" y="5533781"/>
            <a:ext cx="1303004" cy="13514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4007060" y="1942269"/>
            <a:ext cx="4046400" cy="1170000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3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22"/>
            </p:custDataLst>
          </p:nvPr>
        </p:nvSpPr>
        <p:spPr>
          <a:xfrm>
            <a:off x="3997319" y="3320783"/>
            <a:ext cx="4046400" cy="436406"/>
          </a:xfrm>
        </p:spPr>
        <p:txBody>
          <a:bodyPr/>
          <a:lstStyle>
            <a:lvl1pPr marL="0" indent="0" algn="dist">
              <a:buNone/>
              <a:defRPr/>
            </a:lvl1pPr>
          </a:lstStyle>
          <a:p>
            <a:pPr lvl="0"/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4095115" y="-15875"/>
            <a:ext cx="8126095" cy="6898640"/>
            <a:chOff x="8477" y="-38"/>
            <a:chExt cx="10806" cy="10864"/>
          </a:xfrm>
        </p:grpSpPr>
        <p:sp>
          <p:nvSpPr>
            <p:cNvPr id="13" name="任意多边形 74"/>
            <p:cNvSpPr/>
            <p:nvPr>
              <p:custDataLst>
                <p:tags r:id="rId3"/>
              </p:custDataLst>
            </p:nvPr>
          </p:nvSpPr>
          <p:spPr>
            <a:xfrm>
              <a:off x="8477" y="-38"/>
              <a:ext cx="10806" cy="1086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020" h="10859">
                  <a:moveTo>
                    <a:pt x="0" y="0"/>
                  </a:moveTo>
                  <a:lnTo>
                    <a:pt x="13021" y="0"/>
                  </a:lnTo>
                  <a:lnTo>
                    <a:pt x="13021" y="10859"/>
                  </a:lnTo>
                  <a:lnTo>
                    <a:pt x="12751" y="10859"/>
                  </a:lnTo>
                  <a:lnTo>
                    <a:pt x="12749" y="10848"/>
                  </a:lnTo>
                  <a:cubicBezTo>
                    <a:pt x="11638" y="5358"/>
                    <a:pt x="6518" y="1020"/>
                    <a:pt x="13" y="42"/>
                  </a:cubicBez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4" name="任意多边形 75"/>
            <p:cNvSpPr/>
            <p:nvPr>
              <p:custDataLst>
                <p:tags r:id="rId4"/>
              </p:custDataLst>
            </p:nvPr>
          </p:nvSpPr>
          <p:spPr>
            <a:xfrm>
              <a:off x="11571" y="-22"/>
              <a:ext cx="7712" cy="1084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39" h="10843">
                  <a:moveTo>
                    <a:pt x="0" y="0"/>
                  </a:moveTo>
                  <a:lnTo>
                    <a:pt x="9039" y="0"/>
                  </a:lnTo>
                  <a:lnTo>
                    <a:pt x="9039" y="10843"/>
                  </a:lnTo>
                  <a:lnTo>
                    <a:pt x="9006" y="10843"/>
                  </a:lnTo>
                  <a:lnTo>
                    <a:pt x="9006" y="10797"/>
                  </a:lnTo>
                  <a:cubicBezTo>
                    <a:pt x="9006" y="5419"/>
                    <a:pt x="5124" y="948"/>
                    <a:pt x="9" y="35"/>
                  </a:cubicBez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15" name="图片 14" descr="花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20330" y="2781300"/>
            <a:ext cx="4446905" cy="41198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493133" y="3682095"/>
            <a:ext cx="5017770" cy="1198880"/>
          </a:xfrm>
        </p:spPr>
        <p:txBody>
          <a:bodyPr lIns="91440" tIns="45720" rIns="91440" bIns="0" anchor="t" anchorCtr="0">
            <a:noAutofit/>
          </a:bodyPr>
          <a:lstStyle>
            <a:lvl1pPr>
              <a:defRPr sz="6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1126470" y="4668520"/>
            <a:ext cx="1066800" cy="2225675"/>
            <a:chOff x="11126700" y="4668778"/>
            <a:chExt cx="1066800" cy="2225967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11126700" y="5739503"/>
              <a:ext cx="1066800" cy="112538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46938">
              <a:off x="11486962" y="4668778"/>
              <a:ext cx="606573" cy="22259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2021009">
            <a:off x="11217385" y="-39384"/>
            <a:ext cx="1038779" cy="1357486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635319" flipV="1">
            <a:off x="-43808" y="6153042"/>
            <a:ext cx="1035343" cy="881177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635319" flipH="1">
            <a:off x="11171891" y="-154985"/>
            <a:ext cx="1035343" cy="88117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 flipH="1">
            <a:off x="10666095" y="2647315"/>
            <a:ext cx="1525270" cy="4210685"/>
            <a:chOff x="-2041" y="4391343"/>
            <a:chExt cx="893743" cy="246665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-2041" y="4391343"/>
              <a:ext cx="757605" cy="245572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624965" cy="2162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A7C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>
            <a:off x="483284" y="514350"/>
            <a:ext cx="11225433" cy="5829300"/>
          </a:xfrm>
          <a:custGeom>
            <a:avLst/>
            <a:gdLst>
              <a:gd name="connsiteX0" fmla="*/ 365322 w 11225433"/>
              <a:gd name="connsiteY0" fmla="*/ 0 h 5829300"/>
              <a:gd name="connsiteX1" fmla="*/ 10860111 w 11225433"/>
              <a:gd name="connsiteY1" fmla="*/ 0 h 5829300"/>
              <a:gd name="connsiteX2" fmla="*/ 11225433 w 11225433"/>
              <a:gd name="connsiteY2" fmla="*/ 365322 h 5829300"/>
              <a:gd name="connsiteX3" fmla="*/ 11225433 w 11225433"/>
              <a:gd name="connsiteY3" fmla="*/ 2514600 h 5829300"/>
              <a:gd name="connsiteX4" fmla="*/ 11225432 w 11225433"/>
              <a:gd name="connsiteY4" fmla="*/ 2514600 h 5829300"/>
              <a:gd name="connsiteX5" fmla="*/ 10806332 w 11225433"/>
              <a:gd name="connsiteY5" fmla="*/ 2933700 h 5829300"/>
              <a:gd name="connsiteX6" fmla="*/ 11225432 w 11225433"/>
              <a:gd name="connsiteY6" fmla="*/ 3352800 h 5829300"/>
              <a:gd name="connsiteX7" fmla="*/ 11225433 w 11225433"/>
              <a:gd name="connsiteY7" fmla="*/ 3352800 h 5829300"/>
              <a:gd name="connsiteX8" fmla="*/ 11225433 w 11225433"/>
              <a:gd name="connsiteY8" fmla="*/ 5463978 h 5829300"/>
              <a:gd name="connsiteX9" fmla="*/ 10860111 w 11225433"/>
              <a:gd name="connsiteY9" fmla="*/ 5829300 h 5829300"/>
              <a:gd name="connsiteX10" fmla="*/ 365322 w 11225433"/>
              <a:gd name="connsiteY10" fmla="*/ 5829300 h 5829300"/>
              <a:gd name="connsiteX11" fmla="*/ 0 w 11225433"/>
              <a:gd name="connsiteY11" fmla="*/ 5463978 h 5829300"/>
              <a:gd name="connsiteX12" fmla="*/ 0 w 11225433"/>
              <a:gd name="connsiteY12" fmla="*/ 3333750 h 5829300"/>
              <a:gd name="connsiteX13" fmla="*/ 419100 w 11225433"/>
              <a:gd name="connsiteY13" fmla="*/ 2914650 h 5829300"/>
              <a:gd name="connsiteX14" fmla="*/ 0 w 11225433"/>
              <a:gd name="connsiteY14" fmla="*/ 2495550 h 5829300"/>
              <a:gd name="connsiteX15" fmla="*/ 0 w 11225433"/>
              <a:gd name="connsiteY15" fmla="*/ 365322 h 5829300"/>
              <a:gd name="connsiteX16" fmla="*/ 365322 w 11225433"/>
              <a:gd name="connsiteY16" fmla="*/ 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25433" h="5829300">
                <a:moveTo>
                  <a:pt x="365322" y="0"/>
                </a:moveTo>
                <a:lnTo>
                  <a:pt x="10860111" y="0"/>
                </a:lnTo>
                <a:cubicBezTo>
                  <a:pt x="11061873" y="0"/>
                  <a:pt x="11225433" y="163560"/>
                  <a:pt x="11225433" y="365322"/>
                </a:cubicBezTo>
                <a:lnTo>
                  <a:pt x="11225433" y="2514600"/>
                </a:lnTo>
                <a:lnTo>
                  <a:pt x="11225432" y="2514600"/>
                </a:lnTo>
                <a:cubicBezTo>
                  <a:pt x="10993969" y="2514600"/>
                  <a:pt x="10806332" y="2702237"/>
                  <a:pt x="10806332" y="2933700"/>
                </a:cubicBezTo>
                <a:cubicBezTo>
                  <a:pt x="10806332" y="3165163"/>
                  <a:pt x="10993969" y="3352800"/>
                  <a:pt x="11225432" y="3352800"/>
                </a:cubicBezTo>
                <a:lnTo>
                  <a:pt x="11225433" y="3352800"/>
                </a:lnTo>
                <a:lnTo>
                  <a:pt x="11225433" y="5463978"/>
                </a:lnTo>
                <a:cubicBezTo>
                  <a:pt x="11225433" y="5665740"/>
                  <a:pt x="11061873" y="5829300"/>
                  <a:pt x="10860111" y="5829300"/>
                </a:cubicBezTo>
                <a:lnTo>
                  <a:pt x="365322" y="5829300"/>
                </a:lnTo>
                <a:cubicBezTo>
                  <a:pt x="163560" y="5829300"/>
                  <a:pt x="0" y="5665740"/>
                  <a:pt x="0" y="5463978"/>
                </a:cubicBezTo>
                <a:lnTo>
                  <a:pt x="0" y="3333750"/>
                </a:lnTo>
                <a:cubicBezTo>
                  <a:pt x="231463" y="3333750"/>
                  <a:pt x="419100" y="3146113"/>
                  <a:pt x="419100" y="2914650"/>
                </a:cubicBezTo>
                <a:cubicBezTo>
                  <a:pt x="419100" y="2683187"/>
                  <a:pt x="231463" y="2495550"/>
                  <a:pt x="0" y="2495550"/>
                </a:cubicBezTo>
                <a:lnTo>
                  <a:pt x="0" y="365322"/>
                </a:lnTo>
                <a:cubicBezTo>
                  <a:pt x="0" y="163560"/>
                  <a:pt x="163560" y="0"/>
                  <a:pt x="3653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1317" y="688610"/>
            <a:ext cx="10949365" cy="5480779"/>
          </a:xfrm>
          <a:custGeom>
            <a:avLst/>
            <a:gdLst>
              <a:gd name="connsiteX0" fmla="*/ 0 w 10949365"/>
              <a:gd name="connsiteY0" fmla="*/ 3704926 h 5480779"/>
              <a:gd name="connsiteX1" fmla="*/ 10949365 w 10949365"/>
              <a:gd name="connsiteY1" fmla="*/ 3704926 h 5480779"/>
              <a:gd name="connsiteX2" fmla="*/ 10949365 w 10949365"/>
              <a:gd name="connsiteY2" fmla="*/ 5480779 h 5480779"/>
              <a:gd name="connsiteX3" fmla="*/ 0 w 10949365"/>
              <a:gd name="connsiteY3" fmla="*/ 5480779 h 5480779"/>
              <a:gd name="connsiteX4" fmla="*/ 0 w 10949365"/>
              <a:gd name="connsiteY4" fmla="*/ 0 h 5480779"/>
              <a:gd name="connsiteX5" fmla="*/ 10949365 w 10949365"/>
              <a:gd name="connsiteY5" fmla="*/ 0 h 5480779"/>
              <a:gd name="connsiteX6" fmla="*/ 10949365 w 10949365"/>
              <a:gd name="connsiteY6" fmla="*/ 1775853 h 5480779"/>
              <a:gd name="connsiteX7" fmla="*/ 0 w 10949365"/>
              <a:gd name="connsiteY7" fmla="*/ 1775853 h 548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49365" h="5480779">
                <a:moveTo>
                  <a:pt x="0" y="3704926"/>
                </a:moveTo>
                <a:lnTo>
                  <a:pt x="10949365" y="3704926"/>
                </a:lnTo>
                <a:lnTo>
                  <a:pt x="10949365" y="5480779"/>
                </a:lnTo>
                <a:lnTo>
                  <a:pt x="0" y="5480779"/>
                </a:lnTo>
                <a:close/>
                <a:moveTo>
                  <a:pt x="0" y="0"/>
                </a:moveTo>
                <a:lnTo>
                  <a:pt x="10949365" y="0"/>
                </a:lnTo>
                <a:lnTo>
                  <a:pt x="10949365" y="1775853"/>
                </a:lnTo>
                <a:lnTo>
                  <a:pt x="0" y="1775853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>
            <a:off x="6096000" y="3428998"/>
            <a:ext cx="6096000" cy="3429002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C8AF83-C900-4EC6-901F-FF510F7F69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F9017B2-D28F-4D28-AD09-7682074FE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095115" y="-15875"/>
            <a:ext cx="8126095" cy="6898640"/>
            <a:chOff x="8477" y="-38"/>
            <a:chExt cx="10806" cy="10864"/>
          </a:xfrm>
        </p:grpSpPr>
        <p:sp>
          <p:nvSpPr>
            <p:cNvPr id="7" name="任意多边形 74"/>
            <p:cNvSpPr/>
            <p:nvPr>
              <p:custDataLst>
                <p:tags r:id="rId3"/>
              </p:custDataLst>
            </p:nvPr>
          </p:nvSpPr>
          <p:spPr>
            <a:xfrm>
              <a:off x="8477" y="-38"/>
              <a:ext cx="10806" cy="1086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020" h="10859">
                  <a:moveTo>
                    <a:pt x="0" y="0"/>
                  </a:moveTo>
                  <a:lnTo>
                    <a:pt x="13021" y="0"/>
                  </a:lnTo>
                  <a:lnTo>
                    <a:pt x="13021" y="10859"/>
                  </a:lnTo>
                  <a:lnTo>
                    <a:pt x="12751" y="10859"/>
                  </a:lnTo>
                  <a:lnTo>
                    <a:pt x="12749" y="10848"/>
                  </a:lnTo>
                  <a:cubicBezTo>
                    <a:pt x="11638" y="5358"/>
                    <a:pt x="6518" y="1020"/>
                    <a:pt x="13" y="42"/>
                  </a:cubicBez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" name="任意多边形 75"/>
            <p:cNvSpPr/>
            <p:nvPr>
              <p:custDataLst>
                <p:tags r:id="rId4"/>
              </p:custDataLst>
            </p:nvPr>
          </p:nvSpPr>
          <p:spPr>
            <a:xfrm>
              <a:off x="11571" y="-22"/>
              <a:ext cx="7712" cy="1084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39" h="10843">
                  <a:moveTo>
                    <a:pt x="0" y="0"/>
                  </a:moveTo>
                  <a:lnTo>
                    <a:pt x="9039" y="0"/>
                  </a:lnTo>
                  <a:lnTo>
                    <a:pt x="9039" y="10843"/>
                  </a:lnTo>
                  <a:lnTo>
                    <a:pt x="9006" y="10843"/>
                  </a:lnTo>
                  <a:lnTo>
                    <a:pt x="9006" y="10797"/>
                  </a:lnTo>
                  <a:cubicBezTo>
                    <a:pt x="9006" y="5419"/>
                    <a:pt x="5124" y="948"/>
                    <a:pt x="9" y="35"/>
                  </a:cubicBez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9" name="图片 8" descr="花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20330" y="2781300"/>
            <a:ext cx="4446905" cy="41198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file:///D:\qq&#25991;&#20214;\712321467\Image\C2C\Image2\%7b75232B38-A165-1FB7-499C-2E1C792CACB5%7d.png" TargetMode="External"/><Relationship Id="rId26" Type="http://schemas.openxmlformats.org/officeDocument/2006/relationships/image" Target="../media/image3.png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80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1" Type="http://schemas.openxmlformats.org/officeDocument/2006/relationships/theme" Target="../theme/theme2.xml"/><Relationship Id="rId30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21.xml"/><Relationship Id="rId29" Type="http://schemas.openxmlformats.org/officeDocument/2006/relationships/image" Target="../media/image3.png"/><Relationship Id="rId28" Type="http://schemas.openxmlformats.org/officeDocument/2006/relationships/tags" Target="../tags/tag359.xml"/><Relationship Id="rId27" Type="http://schemas.openxmlformats.org/officeDocument/2006/relationships/tags" Target="../tags/tag358.xml"/><Relationship Id="rId26" Type="http://schemas.openxmlformats.org/officeDocument/2006/relationships/tags" Target="../tags/tag357.xml"/><Relationship Id="rId25" Type="http://schemas.openxmlformats.org/officeDocument/2006/relationships/tags" Target="../tags/tag356.xml"/><Relationship Id="rId24" Type="http://schemas.openxmlformats.org/officeDocument/2006/relationships/tags" Target="../tags/tag355.xml"/><Relationship Id="rId23" Type="http://schemas.openxmlformats.org/officeDocument/2006/relationships/tags" Target="../tags/tag354.xml"/><Relationship Id="rId22" Type="http://schemas.openxmlformats.org/officeDocument/2006/relationships/tags" Target="../tags/tag353.xml"/><Relationship Id="rId21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85S" panose="00020600040101010101" pitchFamily="18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image" Target="../media/image33.png"/><Relationship Id="rId7" Type="http://schemas.openxmlformats.org/officeDocument/2006/relationships/tags" Target="../tags/tag364.xml"/><Relationship Id="rId6" Type="http://schemas.openxmlformats.org/officeDocument/2006/relationships/image" Target="../media/image32.png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image" Target="../media/image31.png"/><Relationship Id="rId10" Type="http://schemas.openxmlformats.org/officeDocument/2006/relationships/slideLayout" Target="../slideLayouts/slideLayout25.xml"/><Relationship Id="rId1" Type="http://schemas.openxmlformats.org/officeDocument/2006/relationships/tags" Target="../tags/tag36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image" Target="../media/image25.png"/><Relationship Id="rId6" Type="http://schemas.openxmlformats.org/officeDocument/2006/relationships/tags" Target="../tags/tag397.xml"/><Relationship Id="rId5" Type="http://schemas.openxmlformats.org/officeDocument/2006/relationships/image" Target="../media/image24.png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7" Type="http://schemas.openxmlformats.org/officeDocument/2006/relationships/slideLayout" Target="../slideLayouts/slideLayout25.xml"/><Relationship Id="rId26" Type="http://schemas.openxmlformats.org/officeDocument/2006/relationships/tags" Target="../tags/tag411.xml"/><Relationship Id="rId25" Type="http://schemas.openxmlformats.org/officeDocument/2006/relationships/image" Target="../media/image47.png"/><Relationship Id="rId24" Type="http://schemas.openxmlformats.org/officeDocument/2006/relationships/tags" Target="../tags/tag410.xml"/><Relationship Id="rId23" Type="http://schemas.microsoft.com/office/2007/relationships/media" Target="../media/media1.mp3"/><Relationship Id="rId22" Type="http://schemas.openxmlformats.org/officeDocument/2006/relationships/audio" Target="../media/media1.mp3"/><Relationship Id="rId21" Type="http://schemas.openxmlformats.org/officeDocument/2006/relationships/tags" Target="../tags/tag409.xml"/><Relationship Id="rId20" Type="http://schemas.openxmlformats.org/officeDocument/2006/relationships/image" Target="../media/image46.png"/><Relationship Id="rId2" Type="http://schemas.openxmlformats.org/officeDocument/2006/relationships/image" Target="../media/image23.png"/><Relationship Id="rId19" Type="http://schemas.openxmlformats.org/officeDocument/2006/relationships/tags" Target="../tags/tag408.xml"/><Relationship Id="rId18" Type="http://schemas.openxmlformats.org/officeDocument/2006/relationships/tags" Target="../tags/tag407.xml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image" Target="../media/image45.jpeg"/><Relationship Id="rId12" Type="http://schemas.openxmlformats.org/officeDocument/2006/relationships/tags" Target="../tags/tag402.xml"/><Relationship Id="rId11" Type="http://schemas.openxmlformats.org/officeDocument/2006/relationships/tags" Target="../tags/tag401.xml"/><Relationship Id="rId10" Type="http://schemas.openxmlformats.org/officeDocument/2006/relationships/tags" Target="../tags/tag400.xml"/><Relationship Id="rId1" Type="http://schemas.openxmlformats.org/officeDocument/2006/relationships/tags" Target="../tags/tag39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17.xml"/><Relationship Id="rId8" Type="http://schemas.openxmlformats.org/officeDocument/2006/relationships/tags" Target="../tags/tag416.xml"/><Relationship Id="rId7" Type="http://schemas.openxmlformats.org/officeDocument/2006/relationships/image" Target="../media/image25.png"/><Relationship Id="rId6" Type="http://schemas.openxmlformats.org/officeDocument/2006/relationships/tags" Target="../tags/tag415.xml"/><Relationship Id="rId5" Type="http://schemas.openxmlformats.org/officeDocument/2006/relationships/image" Target="../media/image24.png"/><Relationship Id="rId40" Type="http://schemas.openxmlformats.org/officeDocument/2006/relationships/slideLayout" Target="../slideLayouts/slideLayout25.xml"/><Relationship Id="rId4" Type="http://schemas.openxmlformats.org/officeDocument/2006/relationships/tags" Target="../tags/tag414.xml"/><Relationship Id="rId39" Type="http://schemas.openxmlformats.org/officeDocument/2006/relationships/tags" Target="../tags/tag440.xml"/><Relationship Id="rId38" Type="http://schemas.openxmlformats.org/officeDocument/2006/relationships/image" Target="../media/image51.png"/><Relationship Id="rId37" Type="http://schemas.microsoft.com/office/2007/relationships/media" Target="../media/media1.mp3"/><Relationship Id="rId36" Type="http://schemas.openxmlformats.org/officeDocument/2006/relationships/audio" Target="../media/media1.mp3"/><Relationship Id="rId35" Type="http://schemas.openxmlformats.org/officeDocument/2006/relationships/image" Target="../media/image31.png"/><Relationship Id="rId34" Type="http://schemas.openxmlformats.org/officeDocument/2006/relationships/tags" Target="../tags/tag439.xml"/><Relationship Id="rId33" Type="http://schemas.openxmlformats.org/officeDocument/2006/relationships/tags" Target="../tags/tag438.xml"/><Relationship Id="rId32" Type="http://schemas.openxmlformats.org/officeDocument/2006/relationships/tags" Target="../tags/tag437.xml"/><Relationship Id="rId31" Type="http://schemas.openxmlformats.org/officeDocument/2006/relationships/tags" Target="../tags/tag436.xml"/><Relationship Id="rId30" Type="http://schemas.openxmlformats.org/officeDocument/2006/relationships/tags" Target="../tags/tag435.xml"/><Relationship Id="rId3" Type="http://schemas.openxmlformats.org/officeDocument/2006/relationships/tags" Target="../tags/tag413.xml"/><Relationship Id="rId29" Type="http://schemas.openxmlformats.org/officeDocument/2006/relationships/tags" Target="../tags/tag434.xml"/><Relationship Id="rId28" Type="http://schemas.openxmlformats.org/officeDocument/2006/relationships/tags" Target="../tags/tag433.xml"/><Relationship Id="rId27" Type="http://schemas.openxmlformats.org/officeDocument/2006/relationships/tags" Target="../tags/tag432.xml"/><Relationship Id="rId26" Type="http://schemas.openxmlformats.org/officeDocument/2006/relationships/tags" Target="../tags/tag431.xml"/><Relationship Id="rId25" Type="http://schemas.openxmlformats.org/officeDocument/2006/relationships/tags" Target="../tags/tag430.xml"/><Relationship Id="rId24" Type="http://schemas.openxmlformats.org/officeDocument/2006/relationships/image" Target="../media/image50.png"/><Relationship Id="rId23" Type="http://schemas.openxmlformats.org/officeDocument/2006/relationships/tags" Target="../tags/tag429.xml"/><Relationship Id="rId22" Type="http://schemas.openxmlformats.org/officeDocument/2006/relationships/image" Target="../media/image49.png"/><Relationship Id="rId21" Type="http://schemas.openxmlformats.org/officeDocument/2006/relationships/tags" Target="../tags/tag428.xml"/><Relationship Id="rId20" Type="http://schemas.openxmlformats.org/officeDocument/2006/relationships/image" Target="../media/image48.png"/><Relationship Id="rId2" Type="http://schemas.openxmlformats.org/officeDocument/2006/relationships/image" Target="../media/image23.png"/><Relationship Id="rId19" Type="http://schemas.openxmlformats.org/officeDocument/2006/relationships/tags" Target="../tags/tag427.xml"/><Relationship Id="rId18" Type="http://schemas.openxmlformats.org/officeDocument/2006/relationships/tags" Target="../tags/tag426.xml"/><Relationship Id="rId17" Type="http://schemas.openxmlformats.org/officeDocument/2006/relationships/tags" Target="../tags/tag425.xml"/><Relationship Id="rId16" Type="http://schemas.openxmlformats.org/officeDocument/2006/relationships/tags" Target="../tags/tag424.xml"/><Relationship Id="rId15" Type="http://schemas.openxmlformats.org/officeDocument/2006/relationships/tags" Target="../tags/tag423.xml"/><Relationship Id="rId14" Type="http://schemas.openxmlformats.org/officeDocument/2006/relationships/tags" Target="../tags/tag422.xml"/><Relationship Id="rId13" Type="http://schemas.openxmlformats.org/officeDocument/2006/relationships/tags" Target="../tags/tag421.xml"/><Relationship Id="rId12" Type="http://schemas.openxmlformats.org/officeDocument/2006/relationships/tags" Target="../tags/tag420.xml"/><Relationship Id="rId11" Type="http://schemas.openxmlformats.org/officeDocument/2006/relationships/tags" Target="../tags/tag419.xml"/><Relationship Id="rId10" Type="http://schemas.openxmlformats.org/officeDocument/2006/relationships/tags" Target="../tags/tag418.xml"/><Relationship Id="rId1" Type="http://schemas.openxmlformats.org/officeDocument/2006/relationships/tags" Target="../tags/tag4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48.xml"/><Relationship Id="rId8" Type="http://schemas.openxmlformats.org/officeDocument/2006/relationships/tags" Target="../tags/tag447.xml"/><Relationship Id="rId7" Type="http://schemas.openxmlformats.org/officeDocument/2006/relationships/tags" Target="../tags/tag446.xml"/><Relationship Id="rId6" Type="http://schemas.openxmlformats.org/officeDocument/2006/relationships/tags" Target="../tags/tag445.xml"/><Relationship Id="rId5" Type="http://schemas.openxmlformats.org/officeDocument/2006/relationships/tags" Target="../tags/tag444.xml"/><Relationship Id="rId4" Type="http://schemas.openxmlformats.org/officeDocument/2006/relationships/tags" Target="../tags/tag443.xml"/><Relationship Id="rId3" Type="http://schemas.openxmlformats.org/officeDocument/2006/relationships/tags" Target="../tags/tag442.xml"/><Relationship Id="rId2" Type="http://schemas.openxmlformats.org/officeDocument/2006/relationships/image" Target="../media/image52.png"/><Relationship Id="rId19" Type="http://schemas.openxmlformats.org/officeDocument/2006/relationships/slideLayout" Target="../slideLayouts/slideLayout25.xml"/><Relationship Id="rId18" Type="http://schemas.openxmlformats.org/officeDocument/2006/relationships/image" Target="../media/image33.png"/><Relationship Id="rId17" Type="http://schemas.openxmlformats.org/officeDocument/2006/relationships/tags" Target="../tags/tag456.xml"/><Relationship Id="rId16" Type="http://schemas.openxmlformats.org/officeDocument/2006/relationships/tags" Target="../tags/tag455.xml"/><Relationship Id="rId15" Type="http://schemas.openxmlformats.org/officeDocument/2006/relationships/tags" Target="../tags/tag454.xml"/><Relationship Id="rId14" Type="http://schemas.openxmlformats.org/officeDocument/2006/relationships/tags" Target="../tags/tag453.xml"/><Relationship Id="rId13" Type="http://schemas.openxmlformats.org/officeDocument/2006/relationships/tags" Target="../tags/tag452.xml"/><Relationship Id="rId12" Type="http://schemas.openxmlformats.org/officeDocument/2006/relationships/tags" Target="../tags/tag451.xml"/><Relationship Id="rId11" Type="http://schemas.openxmlformats.org/officeDocument/2006/relationships/tags" Target="../tags/tag450.xml"/><Relationship Id="rId10" Type="http://schemas.openxmlformats.org/officeDocument/2006/relationships/tags" Target="../tags/tag449.xml"/><Relationship Id="rId1" Type="http://schemas.openxmlformats.org/officeDocument/2006/relationships/tags" Target="../tags/tag44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64.xml"/><Relationship Id="rId8" Type="http://schemas.openxmlformats.org/officeDocument/2006/relationships/tags" Target="../tags/tag463.xml"/><Relationship Id="rId7" Type="http://schemas.openxmlformats.org/officeDocument/2006/relationships/image" Target="../media/image53.png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1" Type="http://schemas.openxmlformats.org/officeDocument/2006/relationships/slideLayout" Target="../slideLayouts/slideLayout37.xml"/><Relationship Id="rId40" Type="http://schemas.openxmlformats.org/officeDocument/2006/relationships/audio" Target="../media/audio4.wav"/><Relationship Id="rId4" Type="http://schemas.openxmlformats.org/officeDocument/2006/relationships/tags" Target="../tags/tag460.xml"/><Relationship Id="rId39" Type="http://schemas.openxmlformats.org/officeDocument/2006/relationships/tags" Target="../tags/tag491.xml"/><Relationship Id="rId38" Type="http://schemas.openxmlformats.org/officeDocument/2006/relationships/tags" Target="../tags/tag490.xml"/><Relationship Id="rId37" Type="http://schemas.openxmlformats.org/officeDocument/2006/relationships/tags" Target="../tags/tag489.xml"/><Relationship Id="rId36" Type="http://schemas.openxmlformats.org/officeDocument/2006/relationships/image" Target="../media/image55.jpeg"/><Relationship Id="rId35" Type="http://schemas.openxmlformats.org/officeDocument/2006/relationships/tags" Target="../tags/tag488.xml"/><Relationship Id="rId34" Type="http://schemas.openxmlformats.org/officeDocument/2006/relationships/image" Target="../media/image54.png"/><Relationship Id="rId33" Type="http://schemas.openxmlformats.org/officeDocument/2006/relationships/tags" Target="../tags/tag487.xml"/><Relationship Id="rId32" Type="http://schemas.openxmlformats.org/officeDocument/2006/relationships/tags" Target="../tags/tag486.xml"/><Relationship Id="rId31" Type="http://schemas.openxmlformats.org/officeDocument/2006/relationships/tags" Target="../tags/tag485.xml"/><Relationship Id="rId30" Type="http://schemas.openxmlformats.org/officeDocument/2006/relationships/tags" Target="../tags/tag484.xml"/><Relationship Id="rId3" Type="http://schemas.openxmlformats.org/officeDocument/2006/relationships/tags" Target="../tags/tag459.xml"/><Relationship Id="rId29" Type="http://schemas.openxmlformats.org/officeDocument/2006/relationships/tags" Target="../tags/tag483.xml"/><Relationship Id="rId28" Type="http://schemas.openxmlformats.org/officeDocument/2006/relationships/tags" Target="../tags/tag482.xml"/><Relationship Id="rId27" Type="http://schemas.openxmlformats.org/officeDocument/2006/relationships/image" Target="../media/image52.png"/><Relationship Id="rId26" Type="http://schemas.openxmlformats.org/officeDocument/2006/relationships/tags" Target="../tags/tag481.xml"/><Relationship Id="rId25" Type="http://schemas.openxmlformats.org/officeDocument/2006/relationships/tags" Target="../tags/tag480.xml"/><Relationship Id="rId24" Type="http://schemas.openxmlformats.org/officeDocument/2006/relationships/tags" Target="../tags/tag479.xml"/><Relationship Id="rId23" Type="http://schemas.openxmlformats.org/officeDocument/2006/relationships/tags" Target="../tags/tag478.xml"/><Relationship Id="rId22" Type="http://schemas.openxmlformats.org/officeDocument/2006/relationships/tags" Target="../tags/tag477.xml"/><Relationship Id="rId21" Type="http://schemas.openxmlformats.org/officeDocument/2006/relationships/tags" Target="../tags/tag476.xml"/><Relationship Id="rId20" Type="http://schemas.openxmlformats.org/officeDocument/2006/relationships/tags" Target="../tags/tag475.xml"/><Relationship Id="rId2" Type="http://schemas.openxmlformats.org/officeDocument/2006/relationships/tags" Target="../tags/tag458.xml"/><Relationship Id="rId19" Type="http://schemas.openxmlformats.org/officeDocument/2006/relationships/tags" Target="../tags/tag474.xml"/><Relationship Id="rId18" Type="http://schemas.openxmlformats.org/officeDocument/2006/relationships/tags" Target="../tags/tag473.xml"/><Relationship Id="rId17" Type="http://schemas.openxmlformats.org/officeDocument/2006/relationships/tags" Target="../tags/tag472.xml"/><Relationship Id="rId16" Type="http://schemas.openxmlformats.org/officeDocument/2006/relationships/tags" Target="../tags/tag471.xml"/><Relationship Id="rId15" Type="http://schemas.openxmlformats.org/officeDocument/2006/relationships/tags" Target="../tags/tag470.xml"/><Relationship Id="rId14" Type="http://schemas.openxmlformats.org/officeDocument/2006/relationships/tags" Target="../tags/tag469.xml"/><Relationship Id="rId13" Type="http://schemas.openxmlformats.org/officeDocument/2006/relationships/tags" Target="../tags/tag468.xml"/><Relationship Id="rId12" Type="http://schemas.openxmlformats.org/officeDocument/2006/relationships/tags" Target="../tags/tag467.xml"/><Relationship Id="rId11" Type="http://schemas.openxmlformats.org/officeDocument/2006/relationships/tags" Target="../tags/tag466.xml"/><Relationship Id="rId10" Type="http://schemas.openxmlformats.org/officeDocument/2006/relationships/tags" Target="../tags/tag465.xml"/><Relationship Id="rId1" Type="http://schemas.openxmlformats.org/officeDocument/2006/relationships/tags" Target="../tags/tag45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99.xml"/><Relationship Id="rId8" Type="http://schemas.openxmlformats.org/officeDocument/2006/relationships/tags" Target="../tags/tag498.xml"/><Relationship Id="rId7" Type="http://schemas.openxmlformats.org/officeDocument/2006/relationships/tags" Target="../tags/tag497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3" Type="http://schemas.openxmlformats.org/officeDocument/2006/relationships/tags" Target="../tags/tag493.xml"/><Relationship Id="rId24" Type="http://schemas.openxmlformats.org/officeDocument/2006/relationships/slideLayout" Target="../slideLayouts/slideLayout25.xml"/><Relationship Id="rId23" Type="http://schemas.openxmlformats.org/officeDocument/2006/relationships/tags" Target="../tags/tag511.xml"/><Relationship Id="rId22" Type="http://schemas.openxmlformats.org/officeDocument/2006/relationships/image" Target="../media/image57.png"/><Relationship Id="rId21" Type="http://schemas.openxmlformats.org/officeDocument/2006/relationships/tags" Target="../tags/tag510.xml"/><Relationship Id="rId20" Type="http://schemas.openxmlformats.org/officeDocument/2006/relationships/tags" Target="../tags/tag509.xml"/><Relationship Id="rId2" Type="http://schemas.openxmlformats.org/officeDocument/2006/relationships/image" Target="../media/image52.png"/><Relationship Id="rId19" Type="http://schemas.openxmlformats.org/officeDocument/2006/relationships/image" Target="../media/image56.png"/><Relationship Id="rId18" Type="http://schemas.openxmlformats.org/officeDocument/2006/relationships/tags" Target="../tags/tag508.xml"/><Relationship Id="rId17" Type="http://schemas.openxmlformats.org/officeDocument/2006/relationships/tags" Target="../tags/tag507.xml"/><Relationship Id="rId16" Type="http://schemas.openxmlformats.org/officeDocument/2006/relationships/tags" Target="../tags/tag506.xml"/><Relationship Id="rId15" Type="http://schemas.openxmlformats.org/officeDocument/2006/relationships/tags" Target="../tags/tag505.xml"/><Relationship Id="rId14" Type="http://schemas.openxmlformats.org/officeDocument/2006/relationships/tags" Target="../tags/tag504.xml"/><Relationship Id="rId13" Type="http://schemas.openxmlformats.org/officeDocument/2006/relationships/tags" Target="../tags/tag503.xml"/><Relationship Id="rId12" Type="http://schemas.openxmlformats.org/officeDocument/2006/relationships/tags" Target="../tags/tag502.xml"/><Relationship Id="rId11" Type="http://schemas.openxmlformats.org/officeDocument/2006/relationships/tags" Target="../tags/tag501.xml"/><Relationship Id="rId10" Type="http://schemas.openxmlformats.org/officeDocument/2006/relationships/tags" Target="../tags/tag500.xml"/><Relationship Id="rId1" Type="http://schemas.openxmlformats.org/officeDocument/2006/relationships/tags" Target="../tags/tag49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image" Target="../media/image52.png"/><Relationship Id="rId4" Type="http://schemas.openxmlformats.org/officeDocument/2006/relationships/tags" Target="../tags/tag514.xml"/><Relationship Id="rId3" Type="http://schemas.openxmlformats.org/officeDocument/2006/relationships/image" Target="../media/image54.png"/><Relationship Id="rId2" Type="http://schemas.openxmlformats.org/officeDocument/2006/relationships/tags" Target="../tags/tag513.xml"/><Relationship Id="rId19" Type="http://schemas.openxmlformats.org/officeDocument/2006/relationships/slideLayout" Target="../slideLayouts/slideLayout25.xml"/><Relationship Id="rId18" Type="http://schemas.openxmlformats.org/officeDocument/2006/relationships/image" Target="../media/image59.png"/><Relationship Id="rId17" Type="http://schemas.openxmlformats.org/officeDocument/2006/relationships/tags" Target="../tags/tag525.xml"/><Relationship Id="rId16" Type="http://schemas.openxmlformats.org/officeDocument/2006/relationships/tags" Target="../tags/tag524.xml"/><Relationship Id="rId15" Type="http://schemas.openxmlformats.org/officeDocument/2006/relationships/tags" Target="../tags/tag523.xml"/><Relationship Id="rId14" Type="http://schemas.openxmlformats.org/officeDocument/2006/relationships/tags" Target="../tags/tag522.xml"/><Relationship Id="rId13" Type="http://schemas.openxmlformats.org/officeDocument/2006/relationships/image" Target="../media/image58.png"/><Relationship Id="rId12" Type="http://schemas.openxmlformats.org/officeDocument/2006/relationships/tags" Target="../tags/tag521.xml"/><Relationship Id="rId11" Type="http://schemas.openxmlformats.org/officeDocument/2006/relationships/tags" Target="../tags/tag520.xml"/><Relationship Id="rId10" Type="http://schemas.openxmlformats.org/officeDocument/2006/relationships/tags" Target="../tags/tag519.xml"/><Relationship Id="rId1" Type="http://schemas.openxmlformats.org/officeDocument/2006/relationships/tags" Target="../tags/tag5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7" Type="http://schemas.openxmlformats.org/officeDocument/2006/relationships/slideLayout" Target="../slideLayouts/slideLayout20.xml"/><Relationship Id="rId16" Type="http://schemas.openxmlformats.org/officeDocument/2006/relationships/tags" Target="../tags/tag540.xml"/><Relationship Id="rId15" Type="http://schemas.openxmlformats.org/officeDocument/2006/relationships/image" Target="../media/image60.jpeg"/><Relationship Id="rId14" Type="http://schemas.openxmlformats.org/officeDocument/2006/relationships/tags" Target="../tags/tag539.xml"/><Relationship Id="rId13" Type="http://schemas.openxmlformats.org/officeDocument/2006/relationships/tags" Target="../tags/tag538.xml"/><Relationship Id="rId12" Type="http://schemas.openxmlformats.org/officeDocument/2006/relationships/tags" Target="../tags/tag537.xml"/><Relationship Id="rId11" Type="http://schemas.openxmlformats.org/officeDocument/2006/relationships/tags" Target="../tags/tag536.xml"/><Relationship Id="rId10" Type="http://schemas.openxmlformats.org/officeDocument/2006/relationships/tags" Target="../tags/tag535.xml"/><Relationship Id="rId1" Type="http://schemas.openxmlformats.org/officeDocument/2006/relationships/tags" Target="../tags/tag5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49.xml"/><Relationship Id="rId8" Type="http://schemas.openxmlformats.org/officeDocument/2006/relationships/tags" Target="../tags/tag548.xml"/><Relationship Id="rId7" Type="http://schemas.openxmlformats.org/officeDocument/2006/relationships/tags" Target="../tags/tag547.xml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3" Type="http://schemas.openxmlformats.org/officeDocument/2006/relationships/tags" Target="../tags/tag543.xml"/><Relationship Id="rId28" Type="http://schemas.openxmlformats.org/officeDocument/2006/relationships/slideLayout" Target="../slideLayouts/slideLayout20.xml"/><Relationship Id="rId27" Type="http://schemas.openxmlformats.org/officeDocument/2006/relationships/tags" Target="../tags/tag562.xml"/><Relationship Id="rId26" Type="http://schemas.openxmlformats.org/officeDocument/2006/relationships/image" Target="../media/image51.png"/><Relationship Id="rId25" Type="http://schemas.microsoft.com/office/2007/relationships/media" Target="../media/media1.mp3"/><Relationship Id="rId24" Type="http://schemas.openxmlformats.org/officeDocument/2006/relationships/audio" Target="../media/media1.mp3"/><Relationship Id="rId23" Type="http://schemas.openxmlformats.org/officeDocument/2006/relationships/image" Target="../media/image61.png"/><Relationship Id="rId22" Type="http://schemas.openxmlformats.org/officeDocument/2006/relationships/tags" Target="../tags/tag561.xml"/><Relationship Id="rId21" Type="http://schemas.openxmlformats.org/officeDocument/2006/relationships/image" Target="../media/image23.png"/><Relationship Id="rId20" Type="http://schemas.openxmlformats.org/officeDocument/2006/relationships/tags" Target="../tags/tag560.xml"/><Relationship Id="rId2" Type="http://schemas.openxmlformats.org/officeDocument/2006/relationships/tags" Target="../tags/tag542.xml"/><Relationship Id="rId19" Type="http://schemas.openxmlformats.org/officeDocument/2006/relationships/tags" Target="../tags/tag559.xml"/><Relationship Id="rId18" Type="http://schemas.openxmlformats.org/officeDocument/2006/relationships/tags" Target="../tags/tag558.xml"/><Relationship Id="rId17" Type="http://schemas.openxmlformats.org/officeDocument/2006/relationships/tags" Target="../tags/tag557.xml"/><Relationship Id="rId16" Type="http://schemas.openxmlformats.org/officeDocument/2006/relationships/tags" Target="../tags/tag556.xml"/><Relationship Id="rId15" Type="http://schemas.openxmlformats.org/officeDocument/2006/relationships/tags" Target="../tags/tag555.xml"/><Relationship Id="rId14" Type="http://schemas.openxmlformats.org/officeDocument/2006/relationships/tags" Target="../tags/tag554.xml"/><Relationship Id="rId13" Type="http://schemas.openxmlformats.org/officeDocument/2006/relationships/tags" Target="../tags/tag553.xml"/><Relationship Id="rId12" Type="http://schemas.openxmlformats.org/officeDocument/2006/relationships/tags" Target="../tags/tag552.xml"/><Relationship Id="rId11" Type="http://schemas.openxmlformats.org/officeDocument/2006/relationships/tags" Target="../tags/tag551.xml"/><Relationship Id="rId10" Type="http://schemas.openxmlformats.org/officeDocument/2006/relationships/tags" Target="../tags/tag550.xml"/><Relationship Id="rId1" Type="http://schemas.openxmlformats.org/officeDocument/2006/relationships/tags" Target="../tags/tag54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4.png"/><Relationship Id="rId3" Type="http://schemas.openxmlformats.org/officeDocument/2006/relationships/tags" Target="../tags/tag366.xml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68.xml"/><Relationship Id="rId8" Type="http://schemas.openxmlformats.org/officeDocument/2006/relationships/tags" Target="../tags/tag567.xml"/><Relationship Id="rId7" Type="http://schemas.openxmlformats.org/officeDocument/2006/relationships/image" Target="../media/image25.png"/><Relationship Id="rId6" Type="http://schemas.openxmlformats.org/officeDocument/2006/relationships/tags" Target="../tags/tag566.xml"/><Relationship Id="rId5" Type="http://schemas.openxmlformats.org/officeDocument/2006/relationships/image" Target="../media/image24.png"/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5" Type="http://schemas.openxmlformats.org/officeDocument/2006/relationships/slideLayout" Target="../slideLayouts/slideLayout25.xml"/><Relationship Id="rId24" Type="http://schemas.openxmlformats.org/officeDocument/2006/relationships/tags" Target="../tags/tag578.xml"/><Relationship Id="rId23" Type="http://schemas.openxmlformats.org/officeDocument/2006/relationships/tags" Target="../tags/tag577.xml"/><Relationship Id="rId22" Type="http://schemas.openxmlformats.org/officeDocument/2006/relationships/tags" Target="../tags/tag576.xml"/><Relationship Id="rId21" Type="http://schemas.openxmlformats.org/officeDocument/2006/relationships/image" Target="../media/image66.jpeg"/><Relationship Id="rId20" Type="http://schemas.openxmlformats.org/officeDocument/2006/relationships/tags" Target="../tags/tag575.xml"/><Relationship Id="rId2" Type="http://schemas.openxmlformats.org/officeDocument/2006/relationships/image" Target="../media/image23.png"/><Relationship Id="rId19" Type="http://schemas.openxmlformats.org/officeDocument/2006/relationships/image" Target="../media/image65.jpeg"/><Relationship Id="rId18" Type="http://schemas.openxmlformats.org/officeDocument/2006/relationships/tags" Target="../tags/tag574.xml"/><Relationship Id="rId17" Type="http://schemas.openxmlformats.org/officeDocument/2006/relationships/image" Target="../media/image64.jpeg"/><Relationship Id="rId16" Type="http://schemas.openxmlformats.org/officeDocument/2006/relationships/tags" Target="../tags/tag573.xml"/><Relationship Id="rId15" Type="http://schemas.openxmlformats.org/officeDocument/2006/relationships/image" Target="../media/image63.jpeg"/><Relationship Id="rId14" Type="http://schemas.openxmlformats.org/officeDocument/2006/relationships/tags" Target="../tags/tag572.xml"/><Relationship Id="rId13" Type="http://schemas.openxmlformats.org/officeDocument/2006/relationships/image" Target="../media/image62.jpeg"/><Relationship Id="rId12" Type="http://schemas.openxmlformats.org/officeDocument/2006/relationships/tags" Target="../tags/tag571.xml"/><Relationship Id="rId11" Type="http://schemas.openxmlformats.org/officeDocument/2006/relationships/tags" Target="../tags/tag570.xml"/><Relationship Id="rId10" Type="http://schemas.openxmlformats.org/officeDocument/2006/relationships/tags" Target="../tags/tag569.xml"/><Relationship Id="rId1" Type="http://schemas.openxmlformats.org/officeDocument/2006/relationships/tags" Target="../tags/tag5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tags" Target="../tags/tag583.xml"/><Relationship Id="rId7" Type="http://schemas.openxmlformats.org/officeDocument/2006/relationships/image" Target="../media/image25.png"/><Relationship Id="rId6" Type="http://schemas.openxmlformats.org/officeDocument/2006/relationships/tags" Target="../tags/tag582.xml"/><Relationship Id="rId5" Type="http://schemas.openxmlformats.org/officeDocument/2006/relationships/image" Target="../media/image24.png"/><Relationship Id="rId4" Type="http://schemas.openxmlformats.org/officeDocument/2006/relationships/tags" Target="../tags/tag581.xml"/><Relationship Id="rId3" Type="http://schemas.openxmlformats.org/officeDocument/2006/relationships/tags" Target="../tags/tag580.xml"/><Relationship Id="rId24" Type="http://schemas.openxmlformats.org/officeDocument/2006/relationships/slideLayout" Target="../slideLayouts/slideLayout25.xml"/><Relationship Id="rId23" Type="http://schemas.openxmlformats.org/officeDocument/2006/relationships/tags" Target="../tags/tag593.xml"/><Relationship Id="rId22" Type="http://schemas.openxmlformats.org/officeDocument/2006/relationships/image" Target="../media/image66.jpeg"/><Relationship Id="rId21" Type="http://schemas.openxmlformats.org/officeDocument/2006/relationships/tags" Target="../tags/tag592.xml"/><Relationship Id="rId20" Type="http://schemas.openxmlformats.org/officeDocument/2006/relationships/image" Target="../media/image65.jpeg"/><Relationship Id="rId2" Type="http://schemas.openxmlformats.org/officeDocument/2006/relationships/image" Target="../media/image23.png"/><Relationship Id="rId19" Type="http://schemas.openxmlformats.org/officeDocument/2006/relationships/tags" Target="../tags/tag591.xml"/><Relationship Id="rId18" Type="http://schemas.openxmlformats.org/officeDocument/2006/relationships/image" Target="../media/image64.jpeg"/><Relationship Id="rId17" Type="http://schemas.openxmlformats.org/officeDocument/2006/relationships/tags" Target="../tags/tag590.xml"/><Relationship Id="rId16" Type="http://schemas.openxmlformats.org/officeDocument/2006/relationships/image" Target="../media/image63.jpeg"/><Relationship Id="rId15" Type="http://schemas.openxmlformats.org/officeDocument/2006/relationships/tags" Target="../tags/tag589.xml"/><Relationship Id="rId14" Type="http://schemas.openxmlformats.org/officeDocument/2006/relationships/image" Target="../media/image62.jpeg"/><Relationship Id="rId13" Type="http://schemas.openxmlformats.org/officeDocument/2006/relationships/tags" Target="../tags/tag588.xml"/><Relationship Id="rId12" Type="http://schemas.openxmlformats.org/officeDocument/2006/relationships/tags" Target="../tags/tag587.xml"/><Relationship Id="rId11" Type="http://schemas.openxmlformats.org/officeDocument/2006/relationships/tags" Target="../tags/tag586.xml"/><Relationship Id="rId10" Type="http://schemas.openxmlformats.org/officeDocument/2006/relationships/tags" Target="../tags/tag585.xml"/><Relationship Id="rId1" Type="http://schemas.openxmlformats.org/officeDocument/2006/relationships/tags" Target="../tags/tag57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02.xml"/><Relationship Id="rId8" Type="http://schemas.openxmlformats.org/officeDocument/2006/relationships/tags" Target="../tags/tag601.xml"/><Relationship Id="rId7" Type="http://schemas.openxmlformats.org/officeDocument/2006/relationships/tags" Target="../tags/tag600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5" Type="http://schemas.openxmlformats.org/officeDocument/2006/relationships/slideLayout" Target="../slideLayouts/slideLayout20.xml"/><Relationship Id="rId14" Type="http://schemas.openxmlformats.org/officeDocument/2006/relationships/tags" Target="../tags/tag607.xml"/><Relationship Id="rId13" Type="http://schemas.openxmlformats.org/officeDocument/2006/relationships/tags" Target="../tags/tag606.xml"/><Relationship Id="rId12" Type="http://schemas.openxmlformats.org/officeDocument/2006/relationships/tags" Target="../tags/tag605.xml"/><Relationship Id="rId11" Type="http://schemas.openxmlformats.org/officeDocument/2006/relationships/tags" Target="../tags/tag604.xml"/><Relationship Id="rId10" Type="http://schemas.openxmlformats.org/officeDocument/2006/relationships/tags" Target="../tags/tag603.xml"/><Relationship Id="rId1" Type="http://schemas.openxmlformats.org/officeDocument/2006/relationships/tags" Target="../tags/tag594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tags" Target="../tags/tag611.xml"/><Relationship Id="rId3" Type="http://schemas.openxmlformats.org/officeDocument/2006/relationships/tags" Target="../tags/tag610.xml"/><Relationship Id="rId2" Type="http://schemas.openxmlformats.org/officeDocument/2006/relationships/tags" Target="../tags/tag609.xml"/><Relationship Id="rId1" Type="http://schemas.openxmlformats.org/officeDocument/2006/relationships/tags" Target="../tags/tag608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0.xml"/><Relationship Id="rId5" Type="http://schemas.openxmlformats.org/officeDocument/2006/relationships/tags" Target="../tags/tag616.xml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" Type="http://schemas.openxmlformats.org/officeDocument/2006/relationships/tags" Target="../tags/tag6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19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623.xml"/><Relationship Id="rId3" Type="http://schemas.openxmlformats.org/officeDocument/2006/relationships/tags" Target="../tags/tag622.xml"/><Relationship Id="rId2" Type="http://schemas.openxmlformats.org/officeDocument/2006/relationships/tags" Target="../tags/tag621.xml"/><Relationship Id="rId1" Type="http://schemas.openxmlformats.org/officeDocument/2006/relationships/tags" Target="../tags/tag62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tags" Target="../tags/tag630.xml"/><Relationship Id="rId6" Type="http://schemas.openxmlformats.org/officeDocument/2006/relationships/tags" Target="../tags/tag629.xml"/><Relationship Id="rId5" Type="http://schemas.openxmlformats.org/officeDocument/2006/relationships/tags" Target="../tags/tag628.xml"/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633.xml"/><Relationship Id="rId1" Type="http://schemas.openxmlformats.org/officeDocument/2006/relationships/tags" Target="../tags/tag62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42.xml"/><Relationship Id="rId8" Type="http://schemas.openxmlformats.org/officeDocument/2006/relationships/tags" Target="../tags/tag641.xml"/><Relationship Id="rId7" Type="http://schemas.openxmlformats.org/officeDocument/2006/relationships/tags" Target="../tags/tag640.xml"/><Relationship Id="rId6" Type="http://schemas.openxmlformats.org/officeDocument/2006/relationships/tags" Target="../tags/tag639.xml"/><Relationship Id="rId5" Type="http://schemas.openxmlformats.org/officeDocument/2006/relationships/tags" Target="../tags/tag638.xml"/><Relationship Id="rId4" Type="http://schemas.openxmlformats.org/officeDocument/2006/relationships/tags" Target="../tags/tag637.xml"/><Relationship Id="rId3" Type="http://schemas.openxmlformats.org/officeDocument/2006/relationships/tags" Target="../tags/tag636.xml"/><Relationship Id="rId2" Type="http://schemas.openxmlformats.org/officeDocument/2006/relationships/tags" Target="../tags/tag635.xml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644.xml"/><Relationship Id="rId10" Type="http://schemas.openxmlformats.org/officeDocument/2006/relationships/tags" Target="../tags/tag643.xml"/><Relationship Id="rId1" Type="http://schemas.openxmlformats.org/officeDocument/2006/relationships/tags" Target="../tags/tag63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53.xml"/><Relationship Id="rId8" Type="http://schemas.openxmlformats.org/officeDocument/2006/relationships/tags" Target="../tags/tag652.xml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tags" Target="../tags/tag648.xml"/><Relationship Id="rId3" Type="http://schemas.openxmlformats.org/officeDocument/2006/relationships/tags" Target="../tags/tag647.xml"/><Relationship Id="rId2" Type="http://schemas.openxmlformats.org/officeDocument/2006/relationships/tags" Target="../tags/tag646.xml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655.xml"/><Relationship Id="rId10" Type="http://schemas.openxmlformats.org/officeDocument/2006/relationships/tags" Target="../tags/tag654.xml"/><Relationship Id="rId1" Type="http://schemas.openxmlformats.org/officeDocument/2006/relationships/tags" Target="../tags/tag64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662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tags" Target="../tags/tag6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669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tags" Target="../tags/tag66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78.xml"/><Relationship Id="rId8" Type="http://schemas.openxmlformats.org/officeDocument/2006/relationships/tags" Target="../tags/tag677.xml"/><Relationship Id="rId7" Type="http://schemas.openxmlformats.org/officeDocument/2006/relationships/tags" Target="../tags/tag676.xml"/><Relationship Id="rId6" Type="http://schemas.openxmlformats.org/officeDocument/2006/relationships/tags" Target="../tags/tag675.xml"/><Relationship Id="rId5" Type="http://schemas.openxmlformats.org/officeDocument/2006/relationships/tags" Target="../tags/tag674.xml"/><Relationship Id="rId4" Type="http://schemas.openxmlformats.org/officeDocument/2006/relationships/tags" Target="../tags/tag673.xml"/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670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" Type="http://schemas.openxmlformats.org/officeDocument/2006/relationships/tags" Target="../tags/tag6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8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691.xml"/><Relationship Id="rId8" Type="http://schemas.openxmlformats.org/officeDocument/2006/relationships/tags" Target="../tags/tag690.xml"/><Relationship Id="rId7" Type="http://schemas.openxmlformats.org/officeDocument/2006/relationships/tags" Target="../tags/tag689.xml"/><Relationship Id="rId6" Type="http://schemas.openxmlformats.org/officeDocument/2006/relationships/tags" Target="../tags/tag688.xml"/><Relationship Id="rId5" Type="http://schemas.openxmlformats.org/officeDocument/2006/relationships/tags" Target="../tags/tag687.xml"/><Relationship Id="rId4" Type="http://schemas.openxmlformats.org/officeDocument/2006/relationships/tags" Target="../tags/tag686.xml"/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4" Type="http://schemas.openxmlformats.org/officeDocument/2006/relationships/slideLayout" Target="../slideLayouts/slideLayout25.xml"/><Relationship Id="rId13" Type="http://schemas.openxmlformats.org/officeDocument/2006/relationships/tags" Target="../tags/tag695.xml"/><Relationship Id="rId12" Type="http://schemas.openxmlformats.org/officeDocument/2006/relationships/tags" Target="../tags/tag694.xml"/><Relationship Id="rId11" Type="http://schemas.openxmlformats.org/officeDocument/2006/relationships/tags" Target="../tags/tag693.xml"/><Relationship Id="rId10" Type="http://schemas.openxmlformats.org/officeDocument/2006/relationships/tags" Target="../tags/tag692.xml"/><Relationship Id="rId1" Type="http://schemas.openxmlformats.org/officeDocument/2006/relationships/tags" Target="../tags/tag68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702.xml"/><Relationship Id="rId6" Type="http://schemas.openxmlformats.org/officeDocument/2006/relationships/tags" Target="../tags/tag701.xml"/><Relationship Id="rId5" Type="http://schemas.openxmlformats.org/officeDocument/2006/relationships/tags" Target="../tags/tag700.xml"/><Relationship Id="rId4" Type="http://schemas.openxmlformats.org/officeDocument/2006/relationships/tags" Target="../tags/tag699.xml"/><Relationship Id="rId3" Type="http://schemas.openxmlformats.org/officeDocument/2006/relationships/tags" Target="../tags/tag698.xml"/><Relationship Id="rId2" Type="http://schemas.openxmlformats.org/officeDocument/2006/relationships/tags" Target="../tags/tag697.xml"/><Relationship Id="rId1" Type="http://schemas.openxmlformats.org/officeDocument/2006/relationships/tags" Target="../tags/tag69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6" Type="http://schemas.openxmlformats.org/officeDocument/2006/relationships/tags" Target="../tags/tag708.xml"/><Relationship Id="rId5" Type="http://schemas.openxmlformats.org/officeDocument/2006/relationships/tags" Target="../tags/tag707.xml"/><Relationship Id="rId4" Type="http://schemas.openxmlformats.org/officeDocument/2006/relationships/tags" Target="../tags/tag706.xml"/><Relationship Id="rId3" Type="http://schemas.openxmlformats.org/officeDocument/2006/relationships/tags" Target="../tags/tag705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714.xml"/><Relationship Id="rId5" Type="http://schemas.openxmlformats.org/officeDocument/2006/relationships/tags" Target="../tags/tag713.xml"/><Relationship Id="rId4" Type="http://schemas.openxmlformats.org/officeDocument/2006/relationships/tags" Target="../tags/tag712.xml"/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" Type="http://schemas.openxmlformats.org/officeDocument/2006/relationships/tags" Target="../tags/tag70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721.xml"/><Relationship Id="rId6" Type="http://schemas.openxmlformats.org/officeDocument/2006/relationships/tags" Target="../tags/tag720.xml"/><Relationship Id="rId5" Type="http://schemas.openxmlformats.org/officeDocument/2006/relationships/tags" Target="../tags/tag719.xml"/><Relationship Id="rId4" Type="http://schemas.openxmlformats.org/officeDocument/2006/relationships/tags" Target="../tags/tag718.xml"/><Relationship Id="rId3" Type="http://schemas.openxmlformats.org/officeDocument/2006/relationships/tags" Target="../tags/tag717.xml"/><Relationship Id="rId2" Type="http://schemas.openxmlformats.org/officeDocument/2006/relationships/tags" Target="../tags/tag716.xml"/><Relationship Id="rId1" Type="http://schemas.openxmlformats.org/officeDocument/2006/relationships/tags" Target="../tags/tag71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730.xml"/><Relationship Id="rId8" Type="http://schemas.openxmlformats.org/officeDocument/2006/relationships/tags" Target="../tags/tag729.xml"/><Relationship Id="rId7" Type="http://schemas.openxmlformats.org/officeDocument/2006/relationships/tags" Target="../tags/tag728.xml"/><Relationship Id="rId6" Type="http://schemas.openxmlformats.org/officeDocument/2006/relationships/tags" Target="../tags/tag727.xml"/><Relationship Id="rId5" Type="http://schemas.openxmlformats.org/officeDocument/2006/relationships/tags" Target="../tags/tag726.xml"/><Relationship Id="rId4" Type="http://schemas.openxmlformats.org/officeDocument/2006/relationships/tags" Target="../tags/tag725.xml"/><Relationship Id="rId3" Type="http://schemas.openxmlformats.org/officeDocument/2006/relationships/tags" Target="../tags/tag724.xml"/><Relationship Id="rId2" Type="http://schemas.openxmlformats.org/officeDocument/2006/relationships/tags" Target="../tags/tag723.xml"/><Relationship Id="rId11" Type="http://schemas.openxmlformats.org/officeDocument/2006/relationships/slideLayout" Target="../slideLayouts/slideLayout20.xml"/><Relationship Id="rId10" Type="http://schemas.openxmlformats.org/officeDocument/2006/relationships/image" Target="../media/image68.png"/><Relationship Id="rId1" Type="http://schemas.openxmlformats.org/officeDocument/2006/relationships/tags" Target="../tags/tag7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image" Target="../media/image25.png"/><Relationship Id="rId4" Type="http://schemas.openxmlformats.org/officeDocument/2006/relationships/tags" Target="../tags/tag369.xml"/><Relationship Id="rId3" Type="http://schemas.openxmlformats.org/officeDocument/2006/relationships/image" Target="../media/image24.png"/><Relationship Id="rId24" Type="http://schemas.openxmlformats.org/officeDocument/2006/relationships/slideLayout" Target="../slideLayouts/slideLayout25.xml"/><Relationship Id="rId23" Type="http://schemas.openxmlformats.org/officeDocument/2006/relationships/audio" Target="../media/audio2.wav"/><Relationship Id="rId22" Type="http://schemas.openxmlformats.org/officeDocument/2006/relationships/tags" Target="../tags/tag382.xml"/><Relationship Id="rId21" Type="http://schemas.openxmlformats.org/officeDocument/2006/relationships/image" Target="../media/image43.png"/><Relationship Id="rId20" Type="http://schemas.openxmlformats.org/officeDocument/2006/relationships/image" Target="../media/image31.png"/><Relationship Id="rId2" Type="http://schemas.openxmlformats.org/officeDocument/2006/relationships/tags" Target="../tags/tag368.xml"/><Relationship Id="rId19" Type="http://schemas.openxmlformats.org/officeDocument/2006/relationships/tags" Target="../tags/tag381.xml"/><Relationship Id="rId18" Type="http://schemas.openxmlformats.org/officeDocument/2006/relationships/tags" Target="../tags/tag380.xml"/><Relationship Id="rId17" Type="http://schemas.openxmlformats.org/officeDocument/2006/relationships/tags" Target="../tags/tag379.xml"/><Relationship Id="rId16" Type="http://schemas.openxmlformats.org/officeDocument/2006/relationships/image" Target="../media/image33.png"/><Relationship Id="rId15" Type="http://schemas.openxmlformats.org/officeDocument/2006/relationships/tags" Target="../tags/tag378.xml"/><Relationship Id="rId14" Type="http://schemas.openxmlformats.org/officeDocument/2006/relationships/image" Target="../media/image32.png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image" Target="../media/image25.png"/><Relationship Id="rId6" Type="http://schemas.openxmlformats.org/officeDocument/2006/relationships/tags" Target="../tags/tag386.xml"/><Relationship Id="rId5" Type="http://schemas.openxmlformats.org/officeDocument/2006/relationships/image" Target="../media/image24.png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image" Target="../media/image23.png"/><Relationship Id="rId18" Type="http://schemas.openxmlformats.org/officeDocument/2006/relationships/slideLayout" Target="../slideLayouts/slideLayout25.xml"/><Relationship Id="rId17" Type="http://schemas.openxmlformats.org/officeDocument/2006/relationships/tags" Target="../tags/tag393.xml"/><Relationship Id="rId16" Type="http://schemas.openxmlformats.org/officeDocument/2006/relationships/image" Target="../media/image44.png"/><Relationship Id="rId15" Type="http://schemas.openxmlformats.org/officeDocument/2006/relationships/tags" Target="../tags/tag392.xml"/><Relationship Id="rId14" Type="http://schemas.microsoft.com/office/2007/relationships/media" Target="../media/audio3.wav"/><Relationship Id="rId13" Type="http://schemas.openxmlformats.org/officeDocument/2006/relationships/audio" Target="../media/audio3.wav"/><Relationship Id="rId12" Type="http://schemas.openxmlformats.org/officeDocument/2006/relationships/tags" Target="../tags/tag391.xml"/><Relationship Id="rId11" Type="http://schemas.openxmlformats.org/officeDocument/2006/relationships/tags" Target="../tags/tag390.xml"/><Relationship Id="rId10" Type="http://schemas.openxmlformats.org/officeDocument/2006/relationships/tags" Target="../tags/tag389.xml"/><Relationship Id="rId1" Type="http://schemas.openxmlformats.org/officeDocument/2006/relationships/tags" Target="../tags/tag3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3850d20e80b3e7c66f2fd3c0ae16499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2229485" y="316230"/>
            <a:ext cx="7726680" cy="62249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573645" y="4164330"/>
            <a:ext cx="442976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098" name="文本框 6"/>
          <p:cNvSpPr/>
          <p:nvPr>
            <p:custDataLst>
              <p:tags r:id="rId4"/>
            </p:custDataLst>
          </p:nvPr>
        </p:nvSpPr>
        <p:spPr>
          <a:xfrm>
            <a:off x="557530" y="1491615"/>
            <a:ext cx="11077575" cy="2722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charset="0"/>
                <a:ea typeface="微软雅黑" panose="020B0503020204020204" charset="-122"/>
                <a:cs typeface="Bodoni MT" panose="02070603080606020203" charset="0"/>
                <a:sym typeface="Times New Roman" panose="02020603050405020304" pitchFamily="18" charset="0"/>
              </a:rPr>
              <a:t>Unit 5 Amazing things</a:t>
            </a:r>
            <a:endParaRPr lang="zh-CN" altLang="en-US" sz="6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charset="0"/>
              <a:ea typeface="微软雅黑" panose="020B0503020204020204" charset="-122"/>
              <a:cs typeface="Bodoni MT" panose="02070603080606020203" charset="0"/>
              <a:sym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charset="0"/>
                <a:ea typeface="微软雅黑" panose="020B0503020204020204" charset="-122"/>
                <a:cs typeface="Bodoni MT" panose="02070603080606020203" charset="0"/>
                <a:sym typeface="Times New Roman" panose="02020603050405020304" pitchFamily="18" charset="0"/>
              </a:rPr>
              <a:t>Reading </a:t>
            </a:r>
            <a:endParaRPr lang="en-US" altLang="zh-CN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charset="0"/>
              <a:ea typeface="微软雅黑" panose="020B0503020204020204" charset="-122"/>
              <a:cs typeface="Bodoni MT" panose="02070603080606020203" charset="0"/>
              <a:sym typeface="Times New Roman" panose="02020603050405020304" pitchFamily="18" charset="0"/>
            </a:endParaRPr>
          </a:p>
        </p:txBody>
      </p:sp>
      <p:pic>
        <p:nvPicPr>
          <p:cNvPr id="11" name="图片 10" descr="d528321b3c18c6cb9a4f903b800fbd4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alphaModFix amt="80000"/>
          </a:blip>
          <a:srcRect l="20167" t="15029" r="23952" b="9309"/>
          <a:stretch>
            <a:fillRect/>
          </a:stretch>
        </p:blipFill>
        <p:spPr>
          <a:xfrm>
            <a:off x="7294245" y="3110230"/>
            <a:ext cx="1202690" cy="1729105"/>
          </a:xfrm>
          <a:prstGeom prst="rect">
            <a:avLst/>
          </a:prstGeom>
        </p:spPr>
      </p:pic>
      <p:pic>
        <p:nvPicPr>
          <p:cNvPr id="16" name="图片 15" descr="6366fb53de7d5cf3f4fb8b1ed340a3c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alphaModFix amt="60000"/>
          </a:blip>
          <a:srcRect l="5300" b="43298"/>
          <a:stretch>
            <a:fillRect/>
          </a:stretch>
        </p:blipFill>
        <p:spPr>
          <a:xfrm>
            <a:off x="10170795" y="0"/>
            <a:ext cx="1959610" cy="1491615"/>
          </a:xfrm>
          <a:prstGeom prst="rect">
            <a:avLst/>
          </a:prstGeom>
        </p:spPr>
      </p:pic>
      <p:pic>
        <p:nvPicPr>
          <p:cNvPr id="2" name="图片 1" descr="6366fb53de7d5cf3f4fb8b1ed340a3c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alphaModFix amt="60000"/>
          </a:blip>
          <a:srcRect l="5300" b="43298"/>
          <a:stretch>
            <a:fillRect/>
          </a:stretch>
        </p:blipFill>
        <p:spPr>
          <a:xfrm flipH="1">
            <a:off x="36195" y="5403850"/>
            <a:ext cx="1979295" cy="15062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332105" y="323850"/>
            <a:ext cx="2388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b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Pre-reading</a:t>
            </a:r>
            <a:endParaRPr lang="en-US" altLang="zh-CN" sz="2800" b="1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pic>
        <p:nvPicPr>
          <p:cNvPr id="12" name="Picture 5" descr="Image13 副本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" y="1315085"/>
            <a:ext cx="32829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云形标注 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360000">
            <a:off x="4019370" y="1992564"/>
            <a:ext cx="4047747" cy="1254125"/>
          </a:xfrm>
          <a:prstGeom prst="cloudCallout">
            <a:avLst>
              <a:gd name="adj1" fmla="val -32083"/>
              <a:gd name="adj2" fmla="val -1179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395E8A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Who met the “ghost”?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149" name="云形标注 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540000">
            <a:off x="8171964" y="1776011"/>
            <a:ext cx="3941295" cy="1300630"/>
          </a:xfrm>
          <a:prstGeom prst="cloudCallout">
            <a:avLst>
              <a:gd name="adj1" fmla="val -16523"/>
              <a:gd name="adj2" fmla="val -96444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395E8A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Where was the “ghost”?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151" name="云形标注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540000">
            <a:off x="4281519" y="4258093"/>
            <a:ext cx="6897216" cy="1817125"/>
          </a:xfrm>
          <a:prstGeom prst="cloudCallout">
            <a:avLst>
              <a:gd name="adj1" fmla="val -21972"/>
              <a:gd name="adj2" fmla="val -71731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395E8A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What other aspects</a:t>
            </a: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sym typeface="华文宋体" panose="02010600040101010101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方面</a:t>
            </a: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sym typeface="华文宋体" panose="02010600040101010101" charset="-122"/>
              </a:rPr>
              <a:t>)</a:t>
            </a: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do you want to know about the story?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17"/>
            </p:custDataLst>
          </p:nvPr>
        </p:nvGrpSpPr>
        <p:grpSpPr>
          <a:xfrm>
            <a:off x="4387327" y="-43815"/>
            <a:ext cx="4946650" cy="1003300"/>
            <a:chOff x="700" y="622"/>
            <a:chExt cx="7790" cy="1580"/>
          </a:xfrm>
        </p:grpSpPr>
        <p:sp>
          <p:nvSpPr>
            <p:cNvPr id="13" name="TextBox 2"/>
            <p:cNvSpPr txBox="1"/>
            <p:nvPr>
              <p:custDataLst>
                <p:tags r:id="rId18"/>
              </p:custDataLst>
            </p:nvPr>
          </p:nvSpPr>
          <p:spPr>
            <a:xfrm>
              <a:off x="1900" y="963"/>
              <a:ext cx="6590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009FB9"/>
                  </a:solidFill>
                  <a:latin typeface="Calibri" panose="020F0502020204030204" charset="0"/>
                  <a:ea typeface="+mj-ea"/>
                  <a:cs typeface="Calibri" panose="020F0502020204030204" charset="0"/>
                </a:rPr>
                <a:t>The ghost in the park</a:t>
              </a:r>
              <a:endParaRPr lang="en-US" altLang="zh-CN" sz="3600" b="1">
                <a:solidFill>
                  <a:srgbClr val="009FB9"/>
                </a:solidFill>
                <a:latin typeface="Calibri" panose="020F0502020204030204" charset="0"/>
                <a:ea typeface="+mj-ea"/>
                <a:cs typeface="Calibri" panose="020F0502020204030204" charset="0"/>
              </a:endParaRPr>
            </a:p>
          </p:txBody>
        </p:sp>
        <p:pic>
          <p:nvPicPr>
            <p:cNvPr id="14" name="图片 13" descr="标题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00" y="622"/>
              <a:ext cx="1580" cy="1580"/>
            </a:xfrm>
            <a:prstGeom prst="rect">
              <a:avLst/>
            </a:prstGeom>
          </p:spPr>
        </p:pic>
        <p:cxnSp>
          <p:nvCxnSpPr>
            <p:cNvPr id="3" name="直接连接符 2"/>
            <p:cNvCxnSpPr/>
            <p:nvPr>
              <p:custDataLst>
                <p:tags r:id="rId21"/>
              </p:custDataLst>
            </p:nvPr>
          </p:nvCxnSpPr>
          <p:spPr>
            <a:xfrm>
              <a:off x="2736" y="1880"/>
              <a:ext cx="4743" cy="0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Reading(1)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1187158" y="5913687"/>
            <a:ext cx="609600" cy="609600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50" grpId="0"/>
      <p:bldP spid="6149" grpId="0"/>
      <p:bldP spid="6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295728" y="67224"/>
            <a:ext cx="789305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Read and m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atch the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new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words with the meanings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5728" y="897968"/>
            <a:ext cx="12015189" cy="59613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80000"/>
              </a:lnSpc>
            </a:pPr>
            <a:r>
              <a:rPr lang="zh-CN" altLang="en-US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1. as usual                         4. wondered</a:t>
            </a: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zh-CN" altLang="en-US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                                         </a:t>
            </a: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en-US" altLang="zh-CN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zh-CN" altLang="en-US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2. replied                             5. searched</a:t>
            </a: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en-US" altLang="zh-CN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zh-CN" altLang="en-US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3. left                                </a:t>
            </a:r>
            <a:r>
              <a:rPr lang="en-US" altLang="zh-CN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     </a:t>
            </a:r>
            <a:r>
              <a:rPr lang="zh-CN" altLang="en-US" sz="3600" b="1" i="1">
                <a:solidFill>
                  <a:srgbClr val="CC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6. weak</a:t>
            </a: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endParaRPr lang="zh-CN" altLang="en-US" sz="3600"/>
          </a:p>
          <a:p>
            <a:pPr algn="just">
              <a:lnSpc>
                <a:spcPct val="90000"/>
              </a:lnSpc>
            </a:pPr>
            <a:endParaRPr lang="zh-CN" altLang="en-US" sz="36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0985" y="1210695"/>
            <a:ext cx="3575018" cy="1527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400" i="1" u="sng"/>
              <a:t>A</a:t>
            </a:r>
            <a:r>
              <a:rPr lang="zh-CN" altLang="en-US" sz="2400" i="1" u="sng"/>
              <a:t>s usual</a:t>
            </a:r>
            <a:r>
              <a:rPr lang="zh-CN" altLang="en-US" sz="2400"/>
              <a:t> means ______.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a. the first time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b. as they often do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c. seldom</a:t>
            </a:r>
            <a:endParaRPr lang="zh-CN" altLang="en-US" sz="240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090945" y="791065"/>
            <a:ext cx="44114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b</a:t>
            </a:r>
            <a:endParaRPr lang="zh-CN" altLang="en-US" sz="36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0990" y="3267603"/>
            <a:ext cx="4254854" cy="1822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sz="2400"/>
              <a:t>To </a:t>
            </a:r>
            <a:r>
              <a:rPr lang="zh-CN" altLang="en-US" sz="2400" i="1" u="sng"/>
              <a:t>reply</a:t>
            </a:r>
            <a:r>
              <a:rPr lang="zh-CN" altLang="en-US" sz="2400" i="1"/>
              <a:t> </a:t>
            </a:r>
            <a:r>
              <a:rPr lang="zh-CN" altLang="en-US" sz="2400"/>
              <a:t>means ______.  </a:t>
            </a:r>
            <a:endParaRPr lang="zh-CN" altLang="en-US" sz="2400"/>
          </a:p>
          <a:p>
            <a:pPr>
              <a:lnSpc>
                <a:spcPts val="2700"/>
              </a:lnSpc>
            </a:pPr>
            <a:r>
              <a:rPr lang="zh-CN" altLang="en-US" sz="2400"/>
              <a:t> a</a:t>
            </a:r>
            <a:r>
              <a:rPr lang="en-US" altLang="zh-CN" sz="2400"/>
              <a:t>.</a:t>
            </a:r>
            <a:r>
              <a:rPr lang="zh-CN" altLang="en-US" sz="2400"/>
              <a:t>  to think     </a:t>
            </a:r>
            <a:endParaRPr lang="zh-CN" altLang="en-US" sz="2400"/>
          </a:p>
          <a:p>
            <a:pPr>
              <a:lnSpc>
                <a:spcPts val="2700"/>
              </a:lnSpc>
            </a:pPr>
            <a:r>
              <a:rPr lang="zh-CN" altLang="en-US" sz="2400"/>
              <a:t> b</a:t>
            </a:r>
            <a:r>
              <a:rPr lang="en-US" altLang="zh-CN" sz="2400"/>
              <a:t>.</a:t>
            </a:r>
            <a:r>
              <a:rPr lang="zh-CN" altLang="en-US" sz="2400"/>
              <a:t>  to say something again </a:t>
            </a:r>
            <a:endParaRPr lang="zh-CN" altLang="en-US" sz="2400"/>
          </a:p>
          <a:p>
            <a:pPr>
              <a:lnSpc>
                <a:spcPts val="2700"/>
              </a:lnSpc>
            </a:pPr>
            <a:r>
              <a:rPr lang="zh-CN" altLang="en-US" sz="2400"/>
              <a:t> </a:t>
            </a:r>
            <a:r>
              <a:rPr lang="en-US" altLang="zh-CN" sz="2400"/>
              <a:t>c.  </a:t>
            </a:r>
            <a:r>
              <a:rPr lang="zh-CN" altLang="en-US" sz="2400"/>
              <a:t>to say or write something</a:t>
            </a:r>
            <a:r>
              <a:rPr lang="en-US" altLang="zh-CN" sz="2400"/>
              <a:t> </a:t>
            </a:r>
            <a:r>
              <a:rPr lang="zh-CN" altLang="en-US" sz="2400"/>
              <a:t>as an answer</a:t>
            </a:r>
            <a:endParaRPr lang="zh-CN" altLang="en-US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184012" y="2737985"/>
            <a:ext cx="38985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  <a:endParaRPr lang="zh-CN" altLang="en-US" sz="36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96521" y="5330390"/>
            <a:ext cx="3369384" cy="15286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400"/>
              <a:t>To </a:t>
            </a:r>
            <a:r>
              <a:rPr lang="zh-CN" altLang="en-US" sz="2400" i="1" u="sng"/>
              <a:t>leave</a:t>
            </a:r>
            <a:r>
              <a:rPr lang="zh-CN" altLang="en-US" sz="2400"/>
              <a:t> means _____.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a. to find out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b.to look for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c. to go away</a:t>
            </a:r>
            <a:endParaRPr lang="zh-CN" altLang="en-US" sz="240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573780" y="5200650"/>
            <a:ext cx="76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61490" y="1338490"/>
            <a:ext cx="4070345" cy="15286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400"/>
              <a:t>If you </a:t>
            </a:r>
            <a:r>
              <a:rPr lang="zh-CN" altLang="en-US" sz="2400" i="1" u="sng"/>
              <a:t>wonder</a:t>
            </a:r>
            <a:r>
              <a:rPr lang="zh-CN" altLang="en-US" sz="2400"/>
              <a:t>, you _______.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a. want to know something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b. feel great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c. say something happily</a:t>
            </a:r>
            <a:endParaRPr lang="zh-CN" altLang="en-US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8684158" y="1032611"/>
            <a:ext cx="41549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a</a:t>
            </a:r>
            <a:endParaRPr lang="zh-CN" altLang="en-US" sz="36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53828" y="3358243"/>
            <a:ext cx="4908255" cy="15286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400"/>
              <a:t>To </a:t>
            </a:r>
            <a:r>
              <a:rPr lang="zh-CN" altLang="en-US" sz="2400" i="1" u="sng"/>
              <a:t>search</a:t>
            </a:r>
            <a:r>
              <a:rPr lang="zh-CN" altLang="en-US" sz="2400"/>
              <a:t> means _______. 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a. to find something    </a:t>
            </a:r>
            <a:endParaRPr lang="zh-CN" altLang="en-US" sz="3600" b="1" i="1">
              <a:solidFill>
                <a:srgbClr val="CC0000"/>
              </a:solidFill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zh-CN" altLang="en-US" sz="2400"/>
              <a:t>b. to shout at something   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c. to look carefully for something</a:t>
            </a:r>
            <a:endParaRPr lang="zh-CN" altLang="en-US" sz="240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8709951" y="2866921"/>
            <a:ext cx="38985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  <a:endParaRPr lang="zh-CN" alt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170399" y="5310985"/>
            <a:ext cx="3052698" cy="15286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400" i="1" u="sng"/>
              <a:t>Weak</a:t>
            </a:r>
            <a:r>
              <a:rPr lang="zh-CN" altLang="en-US" sz="2400"/>
              <a:t> means  _____.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a. clever    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b. small     </a:t>
            </a:r>
            <a:endParaRPr lang="zh-CN" altLang="en-US" sz="2400"/>
          </a:p>
          <a:p>
            <a:pPr>
              <a:lnSpc>
                <a:spcPts val="2800"/>
              </a:lnSpc>
            </a:pPr>
            <a:r>
              <a:rPr lang="zh-CN" altLang="en-US" sz="2400"/>
              <a:t>c. not strong  </a:t>
            </a:r>
            <a:endParaRPr lang="zh-CN" altLang="en-US"/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8534345" y="5199427"/>
            <a:ext cx="38985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205740" y="342900"/>
            <a:ext cx="2450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While-reading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301490" y="262255"/>
            <a:ext cx="400240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Structure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6133" name="圆角矩形 23556"/>
          <p:cNvSpPr/>
          <p:nvPr>
            <p:custDataLst>
              <p:tags r:id="rId13"/>
            </p:custDataLst>
          </p:nvPr>
        </p:nvSpPr>
        <p:spPr>
          <a:xfrm>
            <a:off x="4865688" y="1882775"/>
            <a:ext cx="2497137" cy="650875"/>
          </a:xfrm>
          <a:prstGeom prst="roundRect">
            <a:avLst>
              <a:gd name="adj" fmla="val 16667"/>
            </a:avLst>
          </a:prstGeom>
          <a:solidFill>
            <a:srgbClr val="DE8E86"/>
          </a:solidFill>
          <a:ln w="28575" cap="flat" cmpd="sng">
            <a:solidFill>
              <a:srgbClr val="FEFEFE"/>
            </a:solidFill>
            <a:prstDash val="solid"/>
            <a:headEnd type="none" w="med" len="med"/>
            <a:tailEnd type="none" w="med" len="med"/>
          </a:ln>
          <a:effectLst>
            <a:outerShdw dist="107763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buClr>
                <a:srgbClr val="E86262"/>
              </a:buClr>
              <a:buSzPct val="80000"/>
            </a:pPr>
            <a:endParaRPr lang="zh-CN" altLang="zh-CN" sz="3200" b="1">
              <a:solidFill>
                <a:srgbClr val="FFFFFF"/>
              </a:solidFill>
            </a:endParaRPr>
          </a:p>
        </p:txBody>
      </p:sp>
      <p:sp>
        <p:nvSpPr>
          <p:cNvPr id="176134" name="圆角矩形 23557"/>
          <p:cNvSpPr/>
          <p:nvPr>
            <p:custDataLst>
              <p:tags r:id="rId14"/>
            </p:custDataLst>
          </p:nvPr>
        </p:nvSpPr>
        <p:spPr>
          <a:xfrm>
            <a:off x="7824788" y="1882775"/>
            <a:ext cx="2663825" cy="649288"/>
          </a:xfrm>
          <a:prstGeom prst="roundRect">
            <a:avLst>
              <a:gd name="adj" fmla="val 16667"/>
            </a:avLst>
          </a:prstGeom>
          <a:solidFill>
            <a:srgbClr val="DE8E86"/>
          </a:solidFill>
          <a:ln w="28575" cap="flat" cmpd="sng">
            <a:solidFill>
              <a:srgbClr val="FEFEFE"/>
            </a:solidFill>
            <a:prstDash val="solid"/>
            <a:headEnd type="none" w="med" len="med"/>
            <a:tailEnd type="none" w="med" len="med"/>
          </a:ln>
          <a:effectLst>
            <a:outerShdw dist="107763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buClr>
                <a:srgbClr val="E86262"/>
              </a:buClr>
              <a:buSzPct val="80000"/>
            </a:pPr>
            <a:endParaRPr lang="zh-CN" altLang="zh-CN" sz="3200" b="1">
              <a:solidFill>
                <a:srgbClr val="FFFFFF"/>
              </a:solidFill>
            </a:endParaRPr>
          </a:p>
        </p:txBody>
      </p:sp>
      <p:sp>
        <p:nvSpPr>
          <p:cNvPr id="176135" name="圆角矩形 23558"/>
          <p:cNvSpPr/>
          <p:nvPr>
            <p:custDataLst>
              <p:tags r:id="rId15"/>
            </p:custDataLst>
          </p:nvPr>
        </p:nvSpPr>
        <p:spPr>
          <a:xfrm>
            <a:off x="1900238" y="1885950"/>
            <a:ext cx="2411412" cy="647700"/>
          </a:xfrm>
          <a:prstGeom prst="roundRect">
            <a:avLst>
              <a:gd name="adj" fmla="val 16667"/>
            </a:avLst>
          </a:prstGeom>
          <a:solidFill>
            <a:srgbClr val="DE8E86"/>
          </a:solidFill>
          <a:ln w="28575" cap="flat" cmpd="sng">
            <a:solidFill>
              <a:srgbClr val="FEFEFE"/>
            </a:solidFill>
            <a:prstDash val="solid"/>
            <a:headEnd type="none" w="med" len="med"/>
            <a:tailEnd type="none" w="med" len="med"/>
          </a:ln>
          <a:effectLst>
            <a:outerShdw dist="107763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buClr>
                <a:srgbClr val="E86262"/>
              </a:buClr>
              <a:buSzPct val="80000"/>
            </a:pPr>
            <a:endParaRPr lang="zh-CN" altLang="zh-CN" sz="3200" b="1">
              <a:solidFill>
                <a:srgbClr val="FFFFFF"/>
              </a:solidFill>
            </a:endParaRPr>
          </a:p>
        </p:txBody>
      </p:sp>
      <p:sp>
        <p:nvSpPr>
          <p:cNvPr id="176136" name="矩形 23559"/>
          <p:cNvSpPr/>
          <p:nvPr>
            <p:custDataLst>
              <p:tags r:id="rId16"/>
            </p:custDataLst>
          </p:nvPr>
        </p:nvSpPr>
        <p:spPr>
          <a:xfrm>
            <a:off x="1927225" y="1924050"/>
            <a:ext cx="234886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ea typeface="宋体" panose="02010600030101010101" pitchFamily="2" charset="-122"/>
              </a:rPr>
              <a:t>Part1 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宋体" panose="02010600030101010101" pitchFamily="2" charset="-122"/>
              </a:rPr>
              <a:t>(</a:t>
            </a:r>
            <a:r>
              <a:rPr lang="en-US" altLang="zh-CN" sz="2800" b="1">
                <a:solidFill>
                  <a:schemeClr val="tx1"/>
                </a:solidFill>
                <a:effectLst/>
                <a:ea typeface="宋体" panose="02010600030101010101" pitchFamily="2" charset="-122"/>
              </a:rPr>
              <a:t>L1-7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宋体" panose="02010600030101010101" pitchFamily="2" charset="-122"/>
              </a:rPr>
              <a:t>)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176137" name="矩形 23560"/>
          <p:cNvSpPr/>
          <p:nvPr>
            <p:custDataLst>
              <p:tags r:id="rId17"/>
            </p:custDataLst>
          </p:nvPr>
        </p:nvSpPr>
        <p:spPr>
          <a:xfrm>
            <a:off x="4838065" y="1962150"/>
            <a:ext cx="2586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ea typeface="宋体" panose="02010600030101010101" pitchFamily="2" charset="-122"/>
              </a:rPr>
              <a:t>Part2 </a:t>
            </a:r>
            <a:r>
              <a:rPr lang="en-US" altLang="zh-CN" sz="2800" b="1">
                <a:effectLst>
                  <a:outerShdw blurRad="38100" dist="38100" dir="2700000">
                    <a:srgbClr val="C0C0C0"/>
                  </a:outerShdw>
                </a:effectLst>
                <a:ea typeface="宋体" panose="02010600030101010101" pitchFamily="2" charset="-122"/>
                <a:sym typeface="+mn-ea"/>
              </a:rPr>
              <a:t>(</a:t>
            </a:r>
            <a:r>
              <a:rPr lang="en-US" altLang="zh-CN" sz="2800" b="1">
                <a:effectLst/>
                <a:ea typeface="宋体" panose="02010600030101010101" pitchFamily="2" charset="-122"/>
                <a:sym typeface="+mn-ea"/>
              </a:rPr>
              <a:t>L8-11</a:t>
            </a:r>
            <a:r>
              <a:rPr lang="en-US" altLang="zh-CN" sz="2800" b="1">
                <a:effectLst>
                  <a:outerShdw blurRad="38100" dist="38100" dir="2700000">
                    <a:srgbClr val="C0C0C0"/>
                  </a:outerShdw>
                </a:effectLst>
                <a:ea typeface="宋体" panose="02010600030101010101" pitchFamily="2" charset="-122"/>
                <a:sym typeface="+mn-ea"/>
              </a:rPr>
              <a:t>)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6138" name="矩形 23561"/>
          <p:cNvSpPr/>
          <p:nvPr>
            <p:custDataLst>
              <p:tags r:id="rId18"/>
            </p:custDataLst>
          </p:nvPr>
        </p:nvSpPr>
        <p:spPr>
          <a:xfrm>
            <a:off x="7835900" y="1949450"/>
            <a:ext cx="274764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ea typeface="宋体" panose="02010600030101010101" pitchFamily="2" charset="-122"/>
              </a:rPr>
              <a:t>Part3 (L12-16)</a:t>
            </a:r>
            <a:endParaRPr lang="zh-CN" altLang="en-US" sz="2800" b="1">
              <a:solidFill>
                <a:schemeClr val="tx1"/>
              </a:solidFill>
              <a:effectLst/>
              <a:ea typeface="宋体" panose="02010600030101010101" pitchFamily="2" charset="-122"/>
            </a:endParaRPr>
          </a:p>
        </p:txBody>
      </p:sp>
      <p:pic>
        <p:nvPicPr>
          <p:cNvPr id="176130" name="图片 23553" descr="6509558861558642438638.png"/>
          <p:cNvPicPr/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584700" y="4522788"/>
            <a:ext cx="3724275" cy="185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131" name="图片 23554" descr="2355785681558642438654.png"/>
          <p:cNvPicPr/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308975" y="4516438"/>
            <a:ext cx="3573463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132" name="图片 23555" descr="5064431191558642438654.png"/>
          <p:cNvPicPr/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85850" y="4516438"/>
            <a:ext cx="3522663" cy="18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6139" name="矩形 23562"/>
          <p:cNvSpPr/>
          <p:nvPr>
            <p:custDataLst>
              <p:tags r:id="rId25"/>
            </p:custDataLst>
          </p:nvPr>
        </p:nvSpPr>
        <p:spPr>
          <a:xfrm>
            <a:off x="1090613" y="4930775"/>
            <a:ext cx="2719387" cy="1014730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272727"/>
                </a:solidFill>
                <a:latin typeface="Tahoma" panose="020B0604030504040204" pitchFamily="34" charset="0"/>
              </a:rPr>
              <a:t>Andy  </a:t>
            </a:r>
            <a:r>
              <a:rPr lang="en-US" altLang="zh-CN" sz="2400" b="1" u="sng">
                <a:solidFill>
                  <a:srgbClr val="272727"/>
                </a:solidFill>
                <a:latin typeface="Tahoma" panose="020B0604030504040204" pitchFamily="34" charset="0"/>
              </a:rPr>
              <a:t>searched</a:t>
            </a:r>
            <a:endParaRPr lang="en-US" altLang="zh-CN" sz="2400" b="1">
              <a:solidFill>
                <a:srgbClr val="272727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272727"/>
                </a:solidFill>
                <a:latin typeface="Tahoma" panose="020B0604030504040204" pitchFamily="34" charset="0"/>
              </a:rPr>
              <a:t>for the ‘ghost’</a:t>
            </a:r>
            <a:endParaRPr lang="en-US" altLang="zh-CN" sz="2400" b="1">
              <a:solidFill>
                <a:srgbClr val="272727"/>
              </a:solidFill>
              <a:latin typeface="Tahoma" panose="020B0604030504040204" pitchFamily="34" charset="0"/>
            </a:endParaRPr>
          </a:p>
        </p:txBody>
      </p:sp>
      <p:sp>
        <p:nvSpPr>
          <p:cNvPr id="176140" name="矩形 23563"/>
          <p:cNvSpPr/>
          <p:nvPr>
            <p:custDataLst>
              <p:tags r:id="rId26"/>
            </p:custDataLst>
          </p:nvPr>
        </p:nvSpPr>
        <p:spPr>
          <a:xfrm>
            <a:off x="4583113" y="4930775"/>
            <a:ext cx="3013075" cy="1014730"/>
          </a:xfrm>
          <a:prstGeom prst="rect">
            <a:avLst/>
          </a:prstGeom>
          <a:noFill/>
          <a:ln w="57150">
            <a:noFill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272727"/>
                </a:solidFill>
                <a:latin typeface="Tahoma" panose="020B0604030504040204" pitchFamily="34" charset="0"/>
              </a:rPr>
              <a:t>They </a:t>
            </a:r>
            <a:r>
              <a:rPr lang="en-US" altLang="zh-CN" sz="2400" b="1" u="sng">
                <a:solidFill>
                  <a:srgbClr val="272727"/>
                </a:solidFill>
                <a:latin typeface="Tahoma" panose="020B0604030504040204" pitchFamily="34" charset="0"/>
              </a:rPr>
              <a:t>found</a:t>
            </a:r>
            <a:r>
              <a:rPr lang="en-US" altLang="zh-CN" sz="2400" b="1">
                <a:solidFill>
                  <a:srgbClr val="272727"/>
                </a:solidFill>
                <a:latin typeface="Tahoma" panose="020B0604030504040204" pitchFamily="34" charset="0"/>
              </a:rPr>
              <a:t> the</a:t>
            </a:r>
            <a:endParaRPr lang="en-US" altLang="zh-CN" sz="2400" b="1">
              <a:solidFill>
                <a:srgbClr val="272727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272727"/>
                </a:solidFill>
                <a:latin typeface="Tahoma" panose="020B0604030504040204" pitchFamily="34" charset="0"/>
              </a:rPr>
              <a:t> ‘ghost’ was a cat .</a:t>
            </a:r>
            <a:endParaRPr lang="en-US" altLang="zh-CN" sz="2400" b="1">
              <a:solidFill>
                <a:srgbClr val="272727"/>
              </a:solidFill>
              <a:latin typeface="Tahoma" panose="020B0604030504040204" pitchFamily="34" charset="0"/>
            </a:endParaRPr>
          </a:p>
        </p:txBody>
      </p:sp>
      <p:sp>
        <p:nvSpPr>
          <p:cNvPr id="176141" name="矩形 23564"/>
          <p:cNvSpPr/>
          <p:nvPr>
            <p:custDataLst>
              <p:tags r:id="rId27"/>
            </p:custDataLst>
          </p:nvPr>
        </p:nvSpPr>
        <p:spPr>
          <a:xfrm>
            <a:off x="8210550" y="4930775"/>
            <a:ext cx="2908300" cy="1014730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>
            <a:lvl1pPr marL="447675" indent="-447675" algn="l" defTabSz="9144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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812800" lvl="1" indent="-276225" algn="l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u="none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u="none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u="none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>
                <a:solidFill>
                  <a:srgbClr val="272727"/>
                </a:solidFill>
                <a:latin typeface="Tahoma" panose="020B0604030504040204" pitchFamily="34" charset="0"/>
              </a:rPr>
              <a:t>Mille and Amy </a:t>
            </a:r>
            <a:endParaRPr lang="en-US" altLang="zh-CN" b="1">
              <a:solidFill>
                <a:srgbClr val="272727"/>
              </a:solidFill>
              <a:latin typeface="Tahoma" panose="020B0604030504040204" pitchFamily="34" charset="0"/>
            </a:endParaRPr>
          </a:p>
          <a:p>
            <a:pPr marL="342900" lvl="0" indent="-342900"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 u="sng">
                <a:solidFill>
                  <a:srgbClr val="272727"/>
                </a:solidFill>
                <a:latin typeface="Tahoma" panose="020B0604030504040204" pitchFamily="34" charset="0"/>
              </a:rPr>
              <a:t>heard</a:t>
            </a:r>
            <a:r>
              <a:rPr lang="en-US" altLang="zh-CN" b="1">
                <a:solidFill>
                  <a:srgbClr val="272727"/>
                </a:solidFill>
                <a:latin typeface="Tahoma" panose="020B0604030504040204" pitchFamily="34" charset="0"/>
              </a:rPr>
              <a:t> a ‘ghost’.</a:t>
            </a:r>
            <a:endParaRPr lang="en-US" altLang="zh-CN" b="1">
              <a:solidFill>
                <a:srgbClr val="272727"/>
              </a:solidFill>
              <a:latin typeface="Tahoma" panose="020B0604030504040204" pitchFamily="34" charset="0"/>
            </a:endParaRPr>
          </a:p>
        </p:txBody>
      </p:sp>
      <p:cxnSp>
        <p:nvCxnSpPr>
          <p:cNvPr id="176144" name="直接连接符 23567"/>
          <p:cNvCxnSpPr/>
          <p:nvPr>
            <p:custDataLst>
              <p:tags r:id="rId28"/>
            </p:custDataLst>
          </p:nvPr>
        </p:nvCxnSpPr>
        <p:spPr>
          <a:xfrm>
            <a:off x="3635375" y="2578100"/>
            <a:ext cx="5359400" cy="2062163"/>
          </a:xfrm>
          <a:prstGeom prst="line">
            <a:avLst/>
          </a:prstGeom>
          <a:ln w="5715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76142" name="直接连接符 23565"/>
          <p:cNvCxnSpPr/>
          <p:nvPr>
            <p:custDataLst>
              <p:tags r:id="rId29"/>
            </p:custDataLst>
          </p:nvPr>
        </p:nvCxnSpPr>
        <p:spPr>
          <a:xfrm flipV="1">
            <a:off x="3108643" y="2636838"/>
            <a:ext cx="2746375" cy="2003425"/>
          </a:xfrm>
          <a:prstGeom prst="line">
            <a:avLst/>
          </a:prstGeom>
          <a:ln w="5715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76143" name="直接连接符 23566"/>
          <p:cNvCxnSpPr/>
          <p:nvPr>
            <p:custDataLst>
              <p:tags r:id="rId30"/>
            </p:custDataLst>
          </p:nvPr>
        </p:nvCxnSpPr>
        <p:spPr>
          <a:xfrm flipV="1">
            <a:off x="6302375" y="2600325"/>
            <a:ext cx="2692400" cy="1924050"/>
          </a:xfrm>
          <a:prstGeom prst="line">
            <a:avLst/>
          </a:prstGeom>
          <a:ln w="5715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2" name="组合 1"/>
          <p:cNvGrpSpPr/>
          <p:nvPr>
            <p:custDataLst>
              <p:tags r:id="rId31"/>
            </p:custDataLst>
          </p:nvPr>
        </p:nvGrpSpPr>
        <p:grpSpPr>
          <a:xfrm>
            <a:off x="1998980" y="1039495"/>
            <a:ext cx="8213090" cy="645160"/>
            <a:chOff x="914" y="1560"/>
            <a:chExt cx="12934" cy="1016"/>
          </a:xfrm>
        </p:grpSpPr>
        <p:sp>
          <p:nvSpPr>
            <p:cNvPr id="19487" name="TextBox 32"/>
            <p:cNvSpPr/>
            <p:nvPr>
              <p:custDataLst>
                <p:tags r:id="rId32"/>
              </p:custDataLst>
            </p:nvPr>
          </p:nvSpPr>
          <p:spPr>
            <a:xfrm>
              <a:off x="914" y="1635"/>
              <a:ext cx="328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C00000"/>
                  </a:solidFill>
                </a:rPr>
                <a:t>Skimming:</a:t>
              </a:r>
              <a:endParaRPr lang="en-US" altLang="zh-CN" sz="2800" b="1">
                <a:solidFill>
                  <a:srgbClr val="C00000"/>
                </a:solidFill>
              </a:endParaRPr>
            </a:p>
          </p:txBody>
        </p:sp>
        <p:sp>
          <p:nvSpPr>
            <p:cNvPr id="19488" name="TextBox 33"/>
            <p:cNvSpPr/>
            <p:nvPr>
              <p:custDataLst>
                <p:tags r:id="rId33"/>
              </p:custDataLst>
            </p:nvPr>
          </p:nvSpPr>
          <p:spPr>
            <a:xfrm>
              <a:off x="4200" y="1560"/>
              <a:ext cx="9648" cy="1016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/>
                <a:t>略读的目的不在于精确地理解文章，而在于</a:t>
              </a:r>
              <a:r>
                <a:rPr lang="zh-CN" altLang="en-US">
                  <a:highlight>
                    <a:srgbClr val="C0C0C0"/>
                  </a:highlight>
                </a:rPr>
                <a:t>了解大致内容</a:t>
              </a:r>
              <a:r>
                <a:rPr lang="zh-CN" altLang="en-US"/>
                <a:t>，</a:t>
              </a:r>
              <a:endParaRPr lang="en-US" altLang="zh-CN"/>
            </a:p>
            <a:p>
              <a:r>
                <a:rPr lang="zh-CN" altLang="en-US"/>
                <a:t>比如文章的主旨大意，传达的主要信息或作者的基本观点。</a:t>
              </a:r>
              <a:endParaRPr lang="zh-CN" altLang="en-US"/>
            </a:p>
          </p:txBody>
        </p:sp>
      </p:grpSp>
      <p:pic>
        <p:nvPicPr>
          <p:cNvPr id="17" name="图片 16" descr="3850d20e80b3e7c66f2fd3c0ae164996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360670" y="2927350"/>
            <a:ext cx="1884045" cy="1844040"/>
          </a:xfrm>
          <a:prstGeom prst="rect">
            <a:avLst/>
          </a:prstGeom>
        </p:spPr>
      </p:pic>
      <p:pic>
        <p:nvPicPr>
          <p:cNvPr id="3" name="Reading">
            <a:hlinkClick r:id="" action="ppaction://media"/>
          </p:cNvPr>
          <p:cNvPicPr/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380470" y="2927350"/>
            <a:ext cx="619125" cy="619125"/>
          </a:xfrm>
          <a:prstGeom prst="rect">
            <a:avLst/>
          </a:prstGeom>
        </p:spPr>
      </p:pic>
    </p:spTree>
    <p:custDataLst>
      <p:tags r:id="rId3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 fill="hold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 fill="hold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 fill="hold"/>
                                        <p:tgtEl>
                                          <p:spTgt spid="17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00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图片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1192530" y="906780"/>
            <a:ext cx="6649720" cy="595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矩形 2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259466"/>
            <a:ext cx="1143000" cy="4699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395E8A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Part 1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19" name="矩形 2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4119336"/>
            <a:ext cx="1122363" cy="48895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395E8A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Part 2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20" name="矩形 2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5711145"/>
            <a:ext cx="1143000" cy="522287"/>
          </a:xfrm>
          <a:prstGeom prst="rect">
            <a:avLst/>
          </a:prstGeom>
          <a:solidFill>
            <a:schemeClr val="accent1"/>
          </a:solidFill>
          <a:ln w="19050">
            <a:solidFill>
              <a:srgbClr val="395E8A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Part 3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21" name="左大括号 35"/>
          <p:cNvSpPr/>
          <p:nvPr>
            <p:custDataLst>
              <p:tags r:id="rId6"/>
            </p:custDataLst>
          </p:nvPr>
        </p:nvSpPr>
        <p:spPr bwMode="auto">
          <a:xfrm>
            <a:off x="1240155" y="1556385"/>
            <a:ext cx="320675" cy="1979295"/>
          </a:xfrm>
          <a:prstGeom prst="leftBrace">
            <a:avLst>
              <a:gd name="adj1" fmla="val 7955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22" name="左大括号 36"/>
          <p:cNvSpPr/>
          <p:nvPr>
            <p:custDataLst>
              <p:tags r:id="rId7"/>
            </p:custDataLst>
          </p:nvPr>
        </p:nvSpPr>
        <p:spPr bwMode="auto">
          <a:xfrm>
            <a:off x="1219201" y="3887561"/>
            <a:ext cx="319313" cy="1015546"/>
          </a:xfrm>
          <a:prstGeom prst="leftBrace">
            <a:avLst>
              <a:gd name="adj1" fmla="val 7986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23" name="左大括号 37"/>
          <p:cNvSpPr/>
          <p:nvPr>
            <p:custDataLst>
              <p:tags r:id="rId8"/>
            </p:custDataLst>
          </p:nvPr>
        </p:nvSpPr>
        <p:spPr bwMode="auto">
          <a:xfrm>
            <a:off x="1227364" y="5309507"/>
            <a:ext cx="320675" cy="1355725"/>
          </a:xfrm>
          <a:prstGeom prst="leftBrace">
            <a:avLst>
              <a:gd name="adj1" fmla="val 7966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31" name="矩形 5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14917" y="2230755"/>
            <a:ext cx="6478587" cy="638629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Millie and Amy heard a ghost in the park.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32" name="矩形 5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08022" y="4077515"/>
            <a:ext cx="6459537" cy="636135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Andy searched for the ghost.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33" name="矩形 5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23988" y="5682344"/>
            <a:ext cx="6459537" cy="6966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They found the ghost was a cat.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6" name="组合 45"/>
          <p:cNvGrpSpPr/>
          <p:nvPr>
            <p:custDataLst>
              <p:tags r:id="rId12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13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207010" y="323850"/>
            <a:ext cx="253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While-reading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301490" y="262255"/>
            <a:ext cx="400240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Structure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6" name="图片 15" descr="6366fb53de7d5cf3f4fb8b1ed340a3cf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5300" b="43298"/>
          <a:stretch>
            <a:fillRect/>
          </a:stretch>
        </p:blipFill>
        <p:spPr>
          <a:xfrm>
            <a:off x="9407525" y="0"/>
            <a:ext cx="2722880" cy="2205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/>
      <p:bldP spid="13320" grpId="0"/>
      <p:bldP spid="13331" grpId="0"/>
      <p:bldP spid="13332" grpId="0"/>
      <p:bldP spid="133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4362450" y="1075055"/>
            <a:ext cx="5787390" cy="146621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4344670" y="2681605"/>
            <a:ext cx="5804535" cy="183007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62450" y="4419600"/>
            <a:ext cx="5788025" cy="1628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5747385" y="1659890"/>
            <a:ext cx="38957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When</a:t>
            </a:r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did it happen?</a:t>
            </a:r>
            <a:endParaRPr lang="zh-CN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4402455" y="1160145"/>
            <a:ext cx="1440180" cy="1347470"/>
            <a:chOff x="15403" y="1866"/>
            <a:chExt cx="2268" cy="2122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8"/>
              </p:custDataLst>
            </p:nvPr>
          </p:nvSpPr>
          <p:spPr>
            <a:xfrm>
              <a:off x="15403" y="2648"/>
              <a:ext cx="2268" cy="1016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atin typeface="Comic Sans MS Bold" panose="030F0902030302020204" charset="0"/>
                  <a:cs typeface="Comic Sans MS Bold" panose="030F0902030302020204" charset="0"/>
                </a:rPr>
                <a:t>when</a:t>
              </a:r>
              <a:endParaRPr lang="en-US" altLang="zh-CN" sz="36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5737860" y="3329940"/>
            <a:ext cx="4150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Where</a:t>
            </a:r>
            <a:r>
              <a:rPr 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did it happen?</a:t>
            </a:r>
            <a:endParaRPr 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4402455" y="2922905"/>
            <a:ext cx="1440180" cy="1347470"/>
            <a:chOff x="15403" y="1866"/>
            <a:chExt cx="2268" cy="212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15403" y="2648"/>
              <a:ext cx="2268" cy="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Comic Sans MS Bold" panose="030F0902030302020204" charset="0"/>
                  <a:cs typeface="Comic Sans MS Bold" panose="030F0902030302020204" charset="0"/>
                </a:rPr>
                <a:t>where</a:t>
              </a:r>
              <a:endParaRPr lang="en-US" altLang="zh-CN" sz="32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3"/>
            </p:custDataLst>
          </p:nvPr>
        </p:nvGrpSpPr>
        <p:grpSpPr>
          <a:xfrm>
            <a:off x="4507230" y="1142365"/>
            <a:ext cx="1165860" cy="1347470"/>
            <a:chOff x="15568" y="1866"/>
            <a:chExt cx="1836" cy="212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5568" y="2528"/>
              <a:ext cx="1836" cy="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Comic Sans MS Bold" panose="030F0902030302020204" charset="0"/>
                  <a:cs typeface="Comic Sans MS Bold" panose="030F0902030302020204" charset="0"/>
                </a:rPr>
                <a:t>when</a:t>
              </a:r>
              <a:endParaRPr lang="en-US" altLang="zh-CN" sz="32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6"/>
            </p:custDataLst>
          </p:nvPr>
        </p:nvGrpSpPr>
        <p:grpSpPr>
          <a:xfrm>
            <a:off x="4389120" y="2922905"/>
            <a:ext cx="1430655" cy="1347470"/>
            <a:chOff x="15433" y="1866"/>
            <a:chExt cx="2253" cy="2122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5433" y="2513"/>
              <a:ext cx="2253" cy="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Comic Sans MS Bold" panose="030F0902030302020204" charset="0"/>
                  <a:cs typeface="Comic Sans MS Bold" panose="030F0902030302020204" charset="0"/>
                </a:rPr>
                <a:t>where</a:t>
              </a:r>
              <a:endParaRPr lang="en-US" altLang="zh-CN" sz="32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5779135" y="5113655"/>
            <a:ext cx="35280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How</a:t>
            </a:r>
            <a:r>
              <a:rPr 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did they feel?</a:t>
            </a:r>
            <a:endParaRPr 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34" name="组合 33"/>
          <p:cNvGrpSpPr/>
          <p:nvPr>
            <p:custDataLst>
              <p:tags r:id="rId20"/>
            </p:custDataLst>
          </p:nvPr>
        </p:nvGrpSpPr>
        <p:grpSpPr>
          <a:xfrm>
            <a:off x="4558030" y="4690110"/>
            <a:ext cx="1097280" cy="1347470"/>
            <a:chOff x="15673" y="1866"/>
            <a:chExt cx="1728" cy="2122"/>
          </a:xfrm>
        </p:grpSpPr>
        <p:pic>
          <p:nvPicPr>
            <p:cNvPr id="35" name="图片 3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22"/>
              </p:custDataLst>
            </p:nvPr>
          </p:nvSpPr>
          <p:spPr>
            <a:xfrm>
              <a:off x="15673" y="2648"/>
              <a:ext cx="1591" cy="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Comic Sans MS Bold" panose="030F0902030302020204" charset="0"/>
                  <a:cs typeface="Comic Sans MS Bold" panose="030F0902030302020204" charset="0"/>
                </a:rPr>
                <a:t>How</a:t>
              </a:r>
              <a:endParaRPr lang="en-US" altLang="zh-CN" sz="32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23"/>
            </p:custDataLst>
          </p:nvPr>
        </p:nvGrpSpPr>
        <p:grpSpPr>
          <a:xfrm>
            <a:off x="4585335" y="4700905"/>
            <a:ext cx="1097280" cy="1347470"/>
            <a:chOff x="15673" y="1866"/>
            <a:chExt cx="1728" cy="2122"/>
          </a:xfrm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" y="1866"/>
              <a:ext cx="1728" cy="2122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25"/>
              </p:custDataLst>
            </p:nvPr>
          </p:nvSpPr>
          <p:spPr>
            <a:xfrm>
              <a:off x="15673" y="2631"/>
              <a:ext cx="1591" cy="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Comic Sans MS Bold" panose="030F0902030302020204" charset="0"/>
                  <a:cs typeface="Comic Sans MS Bold" panose="030F0902030302020204" charset="0"/>
                </a:rPr>
                <a:t>How</a:t>
              </a:r>
              <a:endParaRPr lang="en-US" altLang="zh-CN" sz="3200" b="1">
                <a:latin typeface="Comic Sans MS Bold" panose="030F0902030302020204" charset="0"/>
                <a:cs typeface="Comic Sans MS Bold" panose="030F0902030302020204" charset="0"/>
              </a:endParaRPr>
            </a:p>
          </p:txBody>
        </p:sp>
      </p:grpSp>
      <p:pic>
        <p:nvPicPr>
          <p:cNvPr id="9221" name="图片 5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7"/>
          <a:srcRect l="1951" b="51878"/>
          <a:stretch>
            <a:fillRect/>
          </a:stretch>
        </p:blipFill>
        <p:spPr bwMode="auto">
          <a:xfrm>
            <a:off x="0" y="1875790"/>
            <a:ext cx="4343400" cy="2814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组合 45"/>
          <p:cNvGrpSpPr/>
          <p:nvPr>
            <p:custDataLst>
              <p:tags r:id="rId2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29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3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>
            <p:custDataLst>
              <p:tags r:id="rId31"/>
            </p:custDataLst>
          </p:nvPr>
        </p:nvSpPr>
        <p:spPr>
          <a:xfrm>
            <a:off x="268605" y="352425"/>
            <a:ext cx="2470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While-reading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1" name="矩形 29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108960" y="292735"/>
            <a:ext cx="6264910" cy="49085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0" hangingPunc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sym typeface="黑体" panose="02010609060101010101" charset="-122"/>
              </a:rPr>
              <a:t>Part 1 ( lines1-7 )   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sym typeface="黑体" panose="02010609060101010101" charset="-122"/>
              </a:rPr>
              <a:t>heard the ghost</a:t>
            </a:r>
            <a:endParaRPr lang="en-US" altLang="zh-CN" sz="3200" b="1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sym typeface="黑体" panose="02010609060101010101" charset="-122"/>
            </a:endParaRPr>
          </a:p>
        </p:txBody>
      </p:sp>
      <p:pic>
        <p:nvPicPr>
          <p:cNvPr id="7169" name="图片 29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 bwMode="auto">
          <a:xfrm>
            <a:off x="11149557" y="-3764"/>
            <a:ext cx="10414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图片 58369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 bwMode="auto">
          <a:xfrm>
            <a:off x="10150475" y="2437130"/>
            <a:ext cx="2058035" cy="2159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8"/>
          <p:cNvSpPr/>
          <p:nvPr>
            <p:custDataLst>
              <p:tags r:id="rId37"/>
            </p:custDataLst>
          </p:nvPr>
        </p:nvSpPr>
        <p:spPr>
          <a:xfrm>
            <a:off x="7007860" y="1617980"/>
            <a:ext cx="4141470" cy="583565"/>
          </a:xfrm>
          <a:prstGeom prst="rect">
            <a:avLst/>
          </a:prstGeom>
          <a:solidFill>
            <a:srgbClr val="5B9BD5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Times New Roman" panose="02020603050405020304" pitchFamily="18" charset="0"/>
              </a:rPr>
              <a:t>One Sunday morning.</a:t>
            </a:r>
            <a:endParaRPr lang="en-US" altLang="zh-C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52" name="Text Box 8"/>
          <p:cNvSpPr/>
          <p:nvPr>
            <p:custDataLst>
              <p:tags r:id="rId38"/>
            </p:custDataLst>
          </p:nvPr>
        </p:nvSpPr>
        <p:spPr>
          <a:xfrm>
            <a:off x="7069455" y="3300095"/>
            <a:ext cx="3359785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Times New Roman" panose="02020603050405020304" pitchFamily="18" charset="0"/>
              </a:rPr>
              <a:t>In Sunshine Park.</a:t>
            </a:r>
            <a:endParaRPr lang="en-US" altLang="zh-C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54" name="Text Box 8"/>
          <p:cNvSpPr/>
          <p:nvPr>
            <p:custDataLst>
              <p:tags r:id="rId39"/>
            </p:custDataLst>
          </p:nvPr>
        </p:nvSpPr>
        <p:spPr>
          <a:xfrm>
            <a:off x="6782435" y="5070475"/>
            <a:ext cx="4243070" cy="583565"/>
          </a:xfrm>
          <a:prstGeom prst="rect">
            <a:avLst/>
          </a:prstGeom>
          <a:solidFill>
            <a:srgbClr val="5B9BD5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Arial" panose="020B0604020202020204" pitchFamily="34" charset="0"/>
              </a:rPr>
              <a:t> They were very a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Times New Roman" panose="02020603050405020304" pitchFamily="18" charset="0"/>
              </a:rPr>
              <a:t>fraid.</a:t>
            </a:r>
            <a:endParaRPr lang="en-US" altLang="zh-C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2187 0" pathEditMode="relative" rAng="0" ptsTypes="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2187 0" pathEditMode="relative" rAng="0" ptsTypes="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2187 0" pathEditMode="relative" rAng="0" ptsTypes="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28" grpId="0"/>
      <p:bldP spid="5" grpId="0"/>
      <p:bldP spid="10252" grpId="0"/>
      <p:bldP spid="102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1232" t="46764" r="2157" b="29294"/>
          <a:stretch>
            <a:fillRect/>
          </a:stretch>
        </p:blipFill>
        <p:spPr bwMode="auto">
          <a:xfrm>
            <a:off x="207010" y="2142490"/>
            <a:ext cx="5543550" cy="13855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4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5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207010" y="323850"/>
            <a:ext cx="253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While-reading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1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17850" y="207645"/>
            <a:ext cx="7457440" cy="57658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0" hangingPunc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sym typeface="黑体" panose="02010609060101010101" charset="-122"/>
              </a:rPr>
              <a:t>Part 2 ( lines8-11 )  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searched for the ghost  </a:t>
            </a:r>
            <a:endParaRPr lang="en-US" altLang="zh-CN" sz="3200" b="1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11265" name="内容占位符 1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5645785" y="1609090"/>
            <a:ext cx="6544945" cy="4219575"/>
          </a:xfrm>
          <a:prstGeom prst="rect">
            <a:avLst/>
          </a:prstGeom>
          <a:noFill/>
          <a:ln>
            <a:miter lim="800000"/>
          </a:ln>
        </p:spPr>
        <p:txBody>
          <a:bodyPr vert="horz" lIns="101600" tIns="0" rIns="82550" bIns="0" rtlCol="0">
            <a:normAutofit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9875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Calibri" panose="020F0502020204030204" charset="0"/>
                <a:cs typeface="Calibri" panose="020F0502020204030204" charset="0"/>
                <a:sym typeface="Times New Roman" panose="02020603050405020304" pitchFamily="18" charset="0"/>
              </a:rPr>
              <a:t>Andy_______ Millie what happened. So she _____him everything. Andy __________ what the ghost was. So he _____ to the park, _______beside the tree, and  _______ carefully. Then he _______ the whisper and  ________ the bushes.</a:t>
            </a:r>
            <a:endParaRPr lang="en-US" altLang="zh-CN" sz="2800" b="1">
              <a:latin typeface="Calibri" panose="020F0502020204030204" charset="0"/>
              <a:cs typeface="Calibri" panose="020F0502020204030204" charset="0"/>
              <a:sym typeface="Times New Roman" panose="02020603050405020304" pitchFamily="18" charset="0"/>
            </a:endParaRPr>
          </a:p>
        </p:txBody>
      </p:sp>
      <p:sp>
        <p:nvSpPr>
          <p:cNvPr id="11267" name="文本框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16738" y="1608773"/>
            <a:ext cx="1317625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asked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68" name="文本框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78955" y="2209165"/>
            <a:ext cx="974090" cy="53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told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69" name="文本框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06440" y="2742883"/>
            <a:ext cx="2046288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wondered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0" name="文本框 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55055" y="3305175"/>
            <a:ext cx="1076960" cy="53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went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1" name="文本框 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472613" y="3305175"/>
            <a:ext cx="1257300" cy="536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stood 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2" name="文本框 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034338" y="3860800"/>
            <a:ext cx="1543050" cy="536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listened  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3" name="文本框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56020" y="4425950"/>
            <a:ext cx="1299210" cy="53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heard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4" name="文本框 12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667058" y="4959985"/>
            <a:ext cx="1730375" cy="534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5DA2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searched </a:t>
            </a:r>
            <a:endParaRPr lang="en-US" altLang="zh-CN" sz="3200" b="1">
              <a:solidFill>
                <a:srgbClr val="5DA2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17"/>
            </p:custDataLst>
          </p:nvPr>
        </p:nvGrpSpPr>
        <p:grpSpPr>
          <a:xfrm>
            <a:off x="8934450" y="5039360"/>
            <a:ext cx="3249930" cy="1892300"/>
            <a:chOff x="14070" y="7936"/>
            <a:chExt cx="5118" cy="298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0" t="26703" r="3505" b="17679"/>
            <a:stretch>
              <a:fillRect/>
            </a:stretch>
          </p:blipFill>
          <p:spPr>
            <a:xfrm>
              <a:off x="14070" y="7936"/>
              <a:ext cx="5118" cy="298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20"/>
              </p:custDataLst>
            </p:nvPr>
          </p:nvSpPr>
          <p:spPr>
            <a:xfrm>
              <a:off x="14736" y="8896"/>
              <a:ext cx="2926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simple past tense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" name="图片 7" descr="3EXJU6}8T(8G`X09JBCV_SD_副本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03792" y="3997689"/>
            <a:ext cx="1945004" cy="2459354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3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4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69" grpId="0"/>
      <p:bldP spid="11270" grpId="0"/>
      <p:bldP spid="11271" grpId="0"/>
      <p:bldP spid="11272" grpId="0"/>
      <p:bldP spid="11273" grpId="0"/>
      <p:bldP spid="112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46065" y="3963670"/>
            <a:ext cx="6938645" cy="1424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3. </a:t>
            </a:r>
            <a:r>
              <a:rPr lang="en-US" altLang="zh-CN" sz="2800" b="1">
                <a:solidFill>
                  <a:srgbClr val="5DA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Which place</a:t>
            </a:r>
            <a:r>
              <a:rPr lang="en-US" altLang="zh-CN" sz="2800" b="1">
                <a:latin typeface="Times New Roman" panose="02020603050405020304" pitchFamily="18" charset="0"/>
              </a:rPr>
              <a:t> did they take the little cat to?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    A. Andy's home.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    B. </a:t>
            </a:r>
            <a:r>
              <a:rPr lang="zh-CN" altLang="en-US" sz="2800" b="1">
                <a:latin typeface="Times New Roman" panose="02020603050405020304" pitchFamily="18" charset="0"/>
              </a:rPr>
              <a:t>T</a:t>
            </a:r>
            <a:r>
              <a:rPr lang="en-US" altLang="zh-CN" sz="2800" b="1">
                <a:latin typeface="Times New Roman" panose="02020603050405020304" pitchFamily="18" charset="0"/>
              </a:rPr>
              <a:t>he animal centre.</a:t>
            </a:r>
            <a:endParaRPr lang="en-US" altLang="zh-CN" sz="2800" b="1">
              <a:latin typeface="Times New Roman" panose="02020603050405020304" pitchFamily="18" charset="0"/>
            </a:endParaRPr>
          </a:p>
        </p:txBody>
      </p:sp>
      <p:pic>
        <p:nvPicPr>
          <p:cNvPr id="7169" name="图片 2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11149557" y="-3764"/>
            <a:ext cx="10414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图片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l="1922" t="69676" r="961"/>
          <a:stretch>
            <a:fillRect/>
          </a:stretch>
        </p:blipFill>
        <p:spPr bwMode="auto">
          <a:xfrm>
            <a:off x="0" y="2117725"/>
            <a:ext cx="5196840" cy="1701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组合 45"/>
          <p:cNvGrpSpPr/>
          <p:nvPr>
            <p:custDataLst>
              <p:tags r:id="rId6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7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8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268605" y="323850"/>
            <a:ext cx="2470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While-reading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" name="矩形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69310" y="210820"/>
            <a:ext cx="6725285" cy="60261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0" hangingPunc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sym typeface="黑体" panose="02010609060101010101" charset="-122"/>
              </a:rPr>
              <a:t>Part 3 ( lines12-16 )  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found the ghost</a:t>
            </a:r>
            <a:endParaRPr lang="en-US" altLang="zh-CN" sz="3200" b="1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12291" name="Text Box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54955" y="1198245"/>
            <a:ext cx="6360160" cy="108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1. </a:t>
            </a:r>
            <a:r>
              <a:rPr lang="en-US" altLang="zh-CN" sz="2800" b="1">
                <a:solidFill>
                  <a:srgbClr val="5DA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Who</a:t>
            </a:r>
            <a:r>
              <a:rPr lang="en-US" altLang="zh-CN" sz="2800" b="1">
                <a:latin typeface="Times New Roman" panose="02020603050405020304" pitchFamily="18" charset="0"/>
              </a:rPr>
              <a:t> made the strange noise?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     A. Andy</a:t>
            </a:r>
            <a:r>
              <a:rPr lang="zh-CN" altLang="en-US" sz="2800" b="1">
                <a:latin typeface="Times New Roman" panose="02020603050405020304" pitchFamily="18" charset="0"/>
              </a:rPr>
              <a:t>.</a:t>
            </a:r>
            <a:r>
              <a:rPr lang="en-US" altLang="zh-CN" sz="2800" b="1">
                <a:latin typeface="Times New Roman" panose="02020603050405020304" pitchFamily="18" charset="0"/>
              </a:rPr>
              <a:t>    B. </a:t>
            </a:r>
            <a:r>
              <a:rPr lang="zh-CN" altLang="en-US" sz="2800" b="1">
                <a:latin typeface="Times New Roman" panose="02020603050405020304" pitchFamily="18" charset="0"/>
              </a:rPr>
              <a:t>A</a:t>
            </a:r>
            <a:r>
              <a:rPr lang="en-US" altLang="zh-CN" sz="2800" b="1">
                <a:latin typeface="Times New Roman" panose="02020603050405020304" pitchFamily="18" charset="0"/>
              </a:rPr>
              <a:t> ghost</a:t>
            </a:r>
            <a:r>
              <a:rPr lang="zh-CN" altLang="en-US" sz="2800" b="1">
                <a:latin typeface="Times New Roman" panose="02020603050405020304" pitchFamily="18" charset="0"/>
              </a:rPr>
              <a:t>.</a:t>
            </a:r>
            <a:r>
              <a:rPr lang="en-US" altLang="zh-CN" sz="2800" b="1">
                <a:latin typeface="Times New Roman" panose="02020603050405020304" pitchFamily="18" charset="0"/>
              </a:rPr>
              <a:t>   C. </a:t>
            </a:r>
            <a:r>
              <a:rPr lang="zh-CN" altLang="en-US" sz="2800" b="1">
                <a:latin typeface="Times New Roman" panose="02020603050405020304" pitchFamily="18" charset="0"/>
              </a:rPr>
              <a:t>A</a:t>
            </a:r>
            <a:r>
              <a:rPr lang="en-US" altLang="zh-CN" sz="2800" b="1">
                <a:latin typeface="Times New Roman" panose="02020603050405020304" pitchFamily="18" charset="0"/>
              </a:rPr>
              <a:t> cat</a:t>
            </a:r>
            <a:r>
              <a:rPr lang="zh-CN" altLang="en-US" sz="2800" b="1">
                <a:latin typeface="Times New Roman" panose="02020603050405020304" pitchFamily="18" charset="0"/>
              </a:rPr>
              <a:t>.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pic>
        <p:nvPicPr>
          <p:cNvPr id="12295" name="图片 1" descr="u=1787818985,1543484380&amp;fm=214&amp;gp=0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9411925" y="1793603"/>
            <a:ext cx="4984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Rectangl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346065" y="2394585"/>
            <a:ext cx="6626860" cy="1424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2. </a:t>
            </a:r>
            <a:r>
              <a:rPr lang="en-US" altLang="zh-CN" sz="2800" b="1">
                <a:solidFill>
                  <a:srgbClr val="5DA2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Why</a:t>
            </a:r>
            <a:r>
              <a:rPr lang="en-US" altLang="zh-CN" sz="2800" b="1">
                <a:latin typeface="Times New Roman" panose="02020603050405020304" pitchFamily="18" charset="0"/>
              </a:rPr>
              <a:t> did the little cat sound like a ghost?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    A. Because it was very weak.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</a:rPr>
              <a:t>    B. </a:t>
            </a:r>
            <a:r>
              <a:rPr lang="en-US" altLang="zh-CN" sz="2800" b="1">
                <a:latin typeface="Times New Roman" panose="02020603050405020304" pitchFamily="18" charset="0"/>
                <a:sym typeface="黑体" panose="02010609060101010101" charset="-122"/>
              </a:rPr>
              <a:t>Because </a:t>
            </a:r>
            <a:r>
              <a:rPr lang="zh-CN" altLang="en-US" sz="2800" b="1">
                <a:latin typeface="Times New Roman" panose="02020603050405020304" pitchFamily="18" charset="0"/>
                <a:sym typeface="黑体" panose="02010609060101010101" charset="-122"/>
              </a:rPr>
              <a:t>it</a:t>
            </a:r>
            <a:r>
              <a:rPr lang="en-US" altLang="zh-CN" sz="2800" b="1">
                <a:latin typeface="Times New Roman" panose="02020603050405020304" pitchFamily="18" charset="0"/>
                <a:sym typeface="黑体" panose="02010609060101010101" charset="-122"/>
              </a:rPr>
              <a:t> was very angry.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12303" name="图片 3" descr="u=1787818985,1543484380&amp;fm=214&amp;gp=0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5640433" y="2854778"/>
            <a:ext cx="4984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图片 4" descr="u=1787818985,1543484380&amp;fm=214&amp;gp=0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5640434" y="4863238"/>
            <a:ext cx="4984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7411" descr="8]097P%5NMBC3F1GHDCW%SG_副本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43718" y="4256213"/>
            <a:ext cx="1950720" cy="23907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18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1" grpId="0"/>
      <p:bldP spid="123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1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2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3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379476" y="323850"/>
            <a:ext cx="23591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Post - reading</a:t>
            </a:r>
            <a:endParaRPr lang="en-US" altLang="zh-CN" sz="2400" b="1">
              <a:solidFill>
                <a:prstClr val="white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6216" y="1160419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Rearrange the order.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85583" y="1870446"/>
            <a:ext cx="6328918" cy="3970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a.  We </a:t>
            </a:r>
            <a:r>
              <a:rPr kumimoji="1" lang="en-US" altLang="zh-CN" sz="2400">
                <a:latin typeface="Times New Roman" panose="02020603050405020304" pitchFamily="18" charset="0"/>
              </a:rPr>
              <a:t>ran away quickly.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b.  Andy </a:t>
            </a:r>
            <a:r>
              <a:rPr kumimoji="1" lang="en-US" altLang="zh-CN" sz="2400">
                <a:latin typeface="Times New Roman" panose="02020603050405020304" pitchFamily="18" charset="0"/>
              </a:rPr>
              <a:t>found a little cat in the bushes.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c.  We </a:t>
            </a:r>
            <a:r>
              <a:rPr kumimoji="1" lang="en-US" altLang="zh-CN" sz="2400">
                <a:latin typeface="Times New Roman" panose="02020603050405020304" pitchFamily="18" charset="0"/>
              </a:rPr>
              <a:t>sat under a big tree in the park.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d.  Suddenly</a:t>
            </a:r>
            <a:r>
              <a:rPr kumimoji="1" lang="en-US" altLang="zh-CN" sz="2400">
                <a:latin typeface="Times New Roman" panose="02020603050405020304" pitchFamily="18" charset="0"/>
              </a:rPr>
              <a:t>, we heard a whisper.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e.  We </a:t>
            </a:r>
            <a:r>
              <a:rPr kumimoji="1" lang="en-US" altLang="zh-CN" sz="2400">
                <a:latin typeface="Times New Roman" panose="02020603050405020304" pitchFamily="18" charset="0"/>
              </a:rPr>
              <a:t>turned around but saw nothing.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f.  Andy </a:t>
            </a:r>
            <a:r>
              <a:rPr kumimoji="1" lang="en-US" altLang="zh-CN" sz="2400">
                <a:latin typeface="Times New Roman" panose="02020603050405020304" pitchFamily="18" charset="0"/>
              </a:rPr>
              <a:t>went to the park.</a:t>
            </a:r>
            <a:endParaRPr kumimoji="1"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pitchFamily="18" charset="0"/>
              </a:rPr>
              <a:t>(     ) </a:t>
            </a:r>
            <a:r>
              <a:rPr kumimoji="1" lang="en-US" altLang="zh-CN" sz="2400" smtClean="0">
                <a:latin typeface="Times New Roman" panose="02020603050405020304" pitchFamily="18" charset="0"/>
              </a:rPr>
              <a:t>g.  </a:t>
            </a:r>
            <a:r>
              <a:rPr kumimoji="1" lang="en-US" altLang="zh-CN" sz="2400">
                <a:latin typeface="Times New Roman" panose="02020603050405020304" pitchFamily="18" charset="0"/>
              </a:rPr>
              <a:t>I told Andy about the strange sound.</a:t>
            </a:r>
            <a:endParaRPr kumimoji="1"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99514" y="1996738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85226" y="2577490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99514" y="3098387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99514" y="3685609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99514" y="4271214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99514" y="4779170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99514" y="5330803"/>
            <a:ext cx="336550" cy="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kumimoji="1"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4" descr="02turn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144" y="1878601"/>
            <a:ext cx="2669290" cy="391000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"/>
          <p:cNvSpPr txBox="1"/>
          <p:nvPr/>
        </p:nvSpPr>
        <p:spPr bwMode="auto">
          <a:xfrm>
            <a:off x="-1590040" y="491490"/>
            <a:ext cx="6009005" cy="423545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ritannic Bold" panose="020B0903060703020204" charset="0"/>
                <a:ea typeface="黑体" panose="02010609060101010101" charset="-122"/>
                <a:cs typeface="Britannic Bold" panose="020B0903060703020204" charset="0"/>
              </a:rPr>
              <a:t>		Post-reading</a:t>
            </a:r>
            <a:endParaRPr kumimoji="1" lang="en-US" altLang="zh-CN" sz="4400" b="0" i="0" u="none" strike="noStrike" kern="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Britannic Bold" panose="020B0903060703020204" charset="0"/>
              <a:ea typeface="黑体" panose="02010609060101010101" charset="-122"/>
              <a:cs typeface="Britannic Bold" panose="020B090306070302020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51063" y="1600200"/>
            <a:ext cx="8059738" cy="4144152"/>
          </a:xfrm>
          <a:prstGeom prst="roundRect">
            <a:avLst>
              <a:gd name="adj" fmla="val 8797"/>
            </a:avLst>
          </a:prstGeom>
          <a:noFill/>
          <a:ln>
            <a:solidFill>
              <a:srgbClr val="E38C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1. I was afraid when I heard the whisper.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2. The whisper came from a big tree.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 The girls went back to the park with Andy.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4. Somebody helped Andy find the “ghost”.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5. Andy found a small cat in the bushes.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6. Andy gave the little cat to Amy.</a:t>
            </a:r>
            <a:endParaRPr kumimoji="0" lang="en-US" alt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6388" name="组合 1"/>
          <p:cNvGrpSpPr/>
          <p:nvPr/>
        </p:nvGrpSpPr>
        <p:grpSpPr>
          <a:xfrm>
            <a:off x="2667000" y="1219200"/>
            <a:ext cx="4914900" cy="538163"/>
            <a:chOff x="1181276" y="1900706"/>
            <a:chExt cx="4914602" cy="537661"/>
          </a:xfrm>
        </p:grpSpPr>
        <p:sp>
          <p:nvSpPr>
            <p:cNvPr id="16" name="AutoShape 53"/>
            <p:cNvSpPr>
              <a:spLocks noChangeArrowheads="1"/>
            </p:cNvSpPr>
            <p:nvPr/>
          </p:nvSpPr>
          <p:spPr bwMode="auto">
            <a:xfrm>
              <a:off x="1181276" y="1900706"/>
              <a:ext cx="4686016" cy="537661"/>
            </a:xfrm>
            <a:prstGeom prst="roundRect">
              <a:avLst>
                <a:gd name="adj" fmla="val 16667"/>
              </a:avLst>
            </a:prstGeom>
            <a:solidFill>
              <a:srgbClr val="A7D55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00" name="TextBox 2"/>
            <p:cNvSpPr txBox="1"/>
            <p:nvPr/>
          </p:nvSpPr>
          <p:spPr>
            <a:xfrm>
              <a:off x="1181276" y="1915394"/>
              <a:ext cx="4914602" cy="5214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>
                  <a:latin typeface="Times New Roman" panose="02020603050405020304" pitchFamily="18" charset="0"/>
                </a:rPr>
                <a:t>Do T or F questions.</a:t>
              </a:r>
              <a:endParaRPr lang="en-US" altLang="zh-CN" sz="2800"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Text Box 4"/>
          <p:cNvSpPr txBox="1"/>
          <p:nvPr/>
        </p:nvSpPr>
        <p:spPr>
          <a:xfrm>
            <a:off x="9829800" y="18288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5"/>
          <p:cNvSpPr txBox="1"/>
          <p:nvPr/>
        </p:nvSpPr>
        <p:spPr>
          <a:xfrm>
            <a:off x="9753600" y="30480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6"/>
          <p:cNvSpPr txBox="1"/>
          <p:nvPr/>
        </p:nvSpPr>
        <p:spPr>
          <a:xfrm>
            <a:off x="9448800" y="37338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 Box 7"/>
          <p:cNvSpPr txBox="1"/>
          <p:nvPr/>
        </p:nvSpPr>
        <p:spPr>
          <a:xfrm>
            <a:off x="8839200" y="44196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 Box 8"/>
          <p:cNvSpPr txBox="1"/>
          <p:nvPr/>
        </p:nvSpPr>
        <p:spPr>
          <a:xfrm rot="10732399" flipV="1">
            <a:off x="9224963" y="5033963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9"/>
          <p:cNvSpPr txBox="1"/>
          <p:nvPr/>
        </p:nvSpPr>
        <p:spPr>
          <a:xfrm>
            <a:off x="8915400" y="2514600"/>
            <a:ext cx="463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15"/>
          <p:cNvSpPr/>
          <p:nvPr/>
        </p:nvSpPr>
        <p:spPr>
          <a:xfrm>
            <a:off x="6705600" y="2438400"/>
            <a:ext cx="2209800" cy="609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</a:rPr>
              <a:t>the bushes.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2" name="Rectangle 18"/>
          <p:cNvSpPr/>
          <p:nvPr/>
        </p:nvSpPr>
        <p:spPr>
          <a:xfrm>
            <a:off x="2743200" y="5029200"/>
            <a:ext cx="6324600" cy="487363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2800">
                <a:latin typeface="Times New Roman" panose="02020603050405020304" pitchFamily="18" charset="0"/>
              </a:rPr>
              <a:t>They took the little cat to the animal centre.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3" name="Rectangle 19"/>
          <p:cNvSpPr/>
          <p:nvPr/>
        </p:nvSpPr>
        <p:spPr>
          <a:xfrm>
            <a:off x="2667000" y="3733800"/>
            <a:ext cx="6781800" cy="609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2800">
                <a:latin typeface="Times New Roman" panose="02020603050405020304" pitchFamily="18" charset="0"/>
              </a:rPr>
              <a:t>Andy found the “ghost”.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4" name="Rectangle 20"/>
          <p:cNvSpPr/>
          <p:nvPr/>
        </p:nvSpPr>
        <p:spPr>
          <a:xfrm>
            <a:off x="2667000" y="3048000"/>
            <a:ext cx="7086600" cy="609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2800">
                <a:latin typeface="Times New Roman" panose="02020603050405020304" pitchFamily="18" charset="0"/>
              </a:rPr>
              <a:t>Andy went to the park.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1"/>
            </p:custDataLst>
          </p:nvPr>
        </p:nvGrpSpPr>
        <p:grpSpPr>
          <a:xfrm>
            <a:off x="0" y="392303"/>
            <a:ext cx="11628853" cy="548640"/>
            <a:chOff x="0" y="292608"/>
            <a:chExt cx="11628853" cy="548640"/>
          </a:xfrm>
        </p:grpSpPr>
        <p:sp>
          <p:nvSpPr>
            <p:cNvPr id="43" name="矩形 42"/>
            <p:cNvSpPr/>
            <p:nvPr>
              <p:custDataLst>
                <p:tags r:id="rId2"/>
              </p:custDataLst>
            </p:nvPr>
          </p:nvSpPr>
          <p:spPr>
            <a:xfrm>
              <a:off x="0" y="292608"/>
              <a:ext cx="2573020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3"/>
              </p:custDataLst>
            </p:nvPr>
          </p:nvCxnSpPr>
          <p:spPr>
            <a:xfrm>
              <a:off x="2546985" y="832104"/>
              <a:ext cx="908186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276860" y="450850"/>
            <a:ext cx="1487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Feedback</a:t>
            </a:r>
            <a:endParaRPr lang="en-US" altLang="zh-CN" sz="2400" b="1">
              <a:solidFill>
                <a:prstClr val="white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1695" y="1729740"/>
            <a:ext cx="10937240" cy="45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smtClean="0">
                <a:latin typeface="Times New Roman" panose="02020603050405020304" pitchFamily="18" charset="0"/>
              </a:rPr>
              <a:t>    Last </a:t>
            </a:r>
            <a:r>
              <a:rPr lang="en-US" altLang="zh-CN" sz="2400" b="1">
                <a:latin typeface="Times New Roman" panose="02020603050405020304" pitchFamily="18" charset="0"/>
              </a:rPr>
              <a:t>Sunday, Millie went to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______________ </a:t>
            </a:r>
            <a:r>
              <a:rPr lang="en-US" altLang="zh-CN" sz="2400" b="1">
                <a:latin typeface="Times New Roman" panose="02020603050405020304" pitchFamily="18" charset="0"/>
              </a:rPr>
              <a:t>with Amy.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_________, </a:t>
            </a:r>
            <a:r>
              <a:rPr lang="en-US" altLang="zh-CN" sz="2400" b="1">
                <a:latin typeface="Times New Roman" panose="02020603050405020304" pitchFamily="18" charset="0"/>
              </a:rPr>
              <a:t>they 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sat </a:t>
            </a:r>
            <a:r>
              <a:rPr lang="en-US" altLang="zh-CN" sz="2400" b="1">
                <a:latin typeface="Times New Roman" panose="02020603050405020304" pitchFamily="18" charset="0"/>
              </a:rPr>
              <a:t>under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a big </a:t>
            </a:r>
            <a:r>
              <a:rPr lang="en-US" altLang="zh-CN" sz="2400" b="1">
                <a:latin typeface="Times New Roman" panose="02020603050405020304" pitchFamily="18" charset="0"/>
              </a:rPr>
              <a:t>tree. Suddenly, they heard a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________ </a:t>
            </a:r>
            <a:r>
              <a:rPr lang="en-US" altLang="zh-CN" sz="2400" b="1">
                <a:latin typeface="Times New Roman" panose="02020603050405020304" pitchFamily="18" charset="0"/>
              </a:rPr>
              <a:t>from the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_______. They </a:t>
            </a:r>
            <a:r>
              <a:rPr lang="en-US" altLang="zh-CN" sz="2400" b="1">
                <a:latin typeface="Times New Roman" panose="02020603050405020304" pitchFamily="18" charset="0"/>
              </a:rPr>
              <a:t>looked around but saw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altLang="zh-CN" sz="2400" b="1" smtClean="0">
                <a:latin typeface="Times New Roman" panose="02020603050405020304" pitchFamily="18" charset="0"/>
              </a:rPr>
              <a:t>. Then </a:t>
            </a:r>
            <a:r>
              <a:rPr lang="en-US" altLang="zh-CN" sz="2400" b="1">
                <a:latin typeface="Times New Roman" panose="02020603050405020304" pitchFamily="18" charset="0"/>
              </a:rPr>
              <a:t>they were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 </a:t>
            </a:r>
            <a:r>
              <a:rPr lang="en-US" altLang="zh-CN" sz="2400" b="1">
                <a:latin typeface="Times New Roman" panose="02020603050405020304" pitchFamily="18" charset="0"/>
              </a:rPr>
              <a:t>and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altLang="zh-CN" sz="2400" b="1" smtClean="0">
                <a:latin typeface="Times New Roman" panose="02020603050405020304" pitchFamily="18" charset="0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</a:rPr>
              <a:t>quickly</a:t>
            </a:r>
            <a:r>
              <a:rPr lang="en-US" altLang="zh-CN" sz="2400" b="1" smtClean="0">
                <a:latin typeface="Times New Roman" panose="02020603050405020304" pitchFamily="18" charset="0"/>
              </a:rPr>
              <a:t>.</a:t>
            </a:r>
            <a:endParaRPr lang="en-US" altLang="zh-CN" sz="2400" b="1" smtClean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smtClean="0">
                <a:latin typeface="Times New Roman" panose="02020603050405020304" pitchFamily="18" charset="0"/>
              </a:rPr>
              <a:t>    They </a:t>
            </a:r>
            <a:r>
              <a:rPr lang="en-US" altLang="zh-CN" sz="2400" b="1">
                <a:latin typeface="Times New Roman" panose="02020603050405020304" pitchFamily="18" charset="0"/>
              </a:rPr>
              <a:t>met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 </a:t>
            </a:r>
            <a:r>
              <a:rPr lang="en-US" altLang="zh-CN" sz="2400" b="1">
                <a:latin typeface="Times New Roman" panose="02020603050405020304" pitchFamily="18" charset="0"/>
              </a:rPr>
              <a:t>on their way and told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him __________. </a:t>
            </a:r>
            <a:r>
              <a:rPr lang="en-US" altLang="zh-CN" sz="2400" b="1">
                <a:latin typeface="Times New Roman" panose="02020603050405020304" pitchFamily="18" charset="0"/>
              </a:rPr>
              <a:t>At last, Andy found a little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 </a:t>
            </a:r>
            <a:r>
              <a:rPr lang="en-US" altLang="zh-CN" sz="2400" b="1">
                <a:latin typeface="Times New Roman" panose="02020603050405020304" pitchFamily="18" charset="0"/>
              </a:rPr>
              <a:t>in the bushes. It was very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_______. </a:t>
            </a:r>
            <a:r>
              <a:rPr lang="en-US" altLang="zh-CN" sz="2400" b="1">
                <a:latin typeface="Times New Roman" panose="02020603050405020304" pitchFamily="18" charset="0"/>
              </a:rPr>
              <a:t>He brought it to Amy and Millie. They were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___________ to </a:t>
            </a:r>
            <a:r>
              <a:rPr lang="en-US" altLang="zh-CN" sz="2400" b="1">
                <a:latin typeface="Times New Roman" panose="02020603050405020304" pitchFamily="18" charset="0"/>
              </a:rPr>
              <a:t>see the cat .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     Later that day, they took the cat to </a:t>
            </a:r>
            <a:r>
              <a:rPr lang="en-US" altLang="zh-CN" sz="2400" b="1" smtClean="0">
                <a:latin typeface="Times New Roman" panose="02020603050405020304" pitchFamily="18" charset="0"/>
              </a:rPr>
              <a:t>the ______________.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    What an unforgettable day</a:t>
            </a:r>
            <a:r>
              <a:rPr lang="en-US" altLang="zh-CN" sz="2400" b="1" smtClean="0">
                <a:latin typeface="Times New Roman" panose="02020603050405020304" pitchFamily="18" charset="0"/>
              </a:rPr>
              <a:t>!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41778" y="1858650"/>
            <a:ext cx="22010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Sunshine Park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42308" y="2417752"/>
            <a:ext cx="13204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whisper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18485" y="2960370"/>
            <a:ext cx="12909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nothing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77660" y="2965450"/>
            <a:ext cx="10655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afraid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685965" y="2446327"/>
            <a:ext cx="10875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bushes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68030" y="2961640"/>
            <a:ext cx="196151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left the park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331474" y="1135954"/>
            <a:ext cx="3656635" cy="5319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The ghost in the park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571230" y="1868170"/>
            <a:ext cx="133286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As usual</a:t>
            </a:r>
            <a:endParaRPr lang="en-US" altLang="zh-CN" sz="2400" b="1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96845" y="3519805"/>
            <a:ext cx="1003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Andy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2272" y="3510216"/>
            <a:ext cx="1632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everything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724660" y="4070350"/>
            <a:ext cx="7067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cat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97880" y="4070350"/>
            <a:ext cx="88201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weak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45715" y="4615180"/>
            <a:ext cx="15906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surprised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91143" y="5141934"/>
            <a:ext cx="20016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animal centre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pic>
        <p:nvPicPr>
          <p:cNvPr id="49" name="New picture"/>
          <p:cNvPicPr/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1620500" y="10985500"/>
            <a:ext cx="317500" cy="241300"/>
          </a:xfrm>
          <a:prstGeom prst="cube">
            <a:avLst/>
          </a:prstGeom>
        </p:spPr>
      </p:pic>
      <p:pic>
        <p:nvPicPr>
          <p:cNvPr id="2" name="Reading">
            <a:hlinkClick r:id="" action="ppaction://media"/>
          </p:cNvPr>
          <p:cNvPicPr/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179810" y="6314440"/>
            <a:ext cx="619125" cy="619125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0" dur="100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2"/>
          <p:cNvSpPr/>
          <p:nvPr/>
        </p:nvSpPr>
        <p:spPr>
          <a:xfrm>
            <a:off x="2063750" y="1628775"/>
            <a:ext cx="3455988" cy="132334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13315" name="Text Box 3"/>
          <p:cNvSpPr/>
          <p:nvPr/>
        </p:nvSpPr>
        <p:spPr>
          <a:xfrm>
            <a:off x="6527800" y="1484313"/>
            <a:ext cx="3384550" cy="132334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13316" name="Text Box 4"/>
          <p:cNvSpPr/>
          <p:nvPr/>
        </p:nvSpPr>
        <p:spPr>
          <a:xfrm>
            <a:off x="2495550" y="4797425"/>
            <a:ext cx="4464050" cy="76962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4400">
              <a:solidFill>
                <a:srgbClr val="FFFFFF"/>
              </a:solidFill>
              <a:latin typeface="Arial" panose="020B0604020202020204" pitchFamily="34" charset="0"/>
              <a:ea typeface="隶书" panose="02010509060101010101" charset="-122"/>
            </a:endParaRPr>
          </a:p>
        </p:txBody>
      </p:sp>
      <p:sp>
        <p:nvSpPr>
          <p:cNvPr id="13321" name="Text Box 6"/>
          <p:cNvSpPr/>
          <p:nvPr/>
        </p:nvSpPr>
        <p:spPr>
          <a:xfrm>
            <a:off x="1780540" y="0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800">
                <a:solidFill>
                  <a:srgbClr val="0000FF"/>
                </a:solidFill>
              </a:rPr>
              <a:t>A dog named Piper</a:t>
            </a:r>
            <a:endParaRPr lang="en-US" altLang="zh-CN" sz="2800">
              <a:solidFill>
                <a:srgbClr val="0000FF"/>
              </a:solidFill>
            </a:endParaRPr>
          </a:p>
          <a:p>
            <a:pPr algn="ctr"/>
            <a:r>
              <a:rPr lang="en-US" altLang="zh-CN" sz="2800">
                <a:solidFill>
                  <a:srgbClr val="0000FF"/>
                </a:solidFill>
              </a:rPr>
              <a:t>His job is to expel the birds from the airport to ensure the planes take off safely.</a:t>
            </a:r>
            <a:endParaRPr lang="en-US" altLang="zh-CN" sz="2800">
              <a:solidFill>
                <a:srgbClr val="0000FF"/>
              </a:solidFill>
            </a:endParaRPr>
          </a:p>
        </p:txBody>
      </p:sp>
      <p:pic>
        <p:nvPicPr>
          <p:cNvPr id="3" name="Piper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2620" y="0"/>
            <a:ext cx="11420475" cy="69703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3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>
              <a:off x="0" y="292608"/>
              <a:ext cx="3939540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165735" y="336550"/>
            <a:ext cx="4940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Try to retell the story</a:t>
            </a:r>
            <a:endParaRPr lang="en-US" altLang="zh-CN" sz="2400" b="1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pic>
        <p:nvPicPr>
          <p:cNvPr id="26627" name="Picture 2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4620" r="7967"/>
          <a:stretch>
            <a:fillRect/>
          </a:stretch>
        </p:blipFill>
        <p:spPr>
          <a:xfrm>
            <a:off x="551180" y="1297940"/>
            <a:ext cx="3230245" cy="2153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2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16156"/>
          <a:stretch>
            <a:fillRect/>
          </a:stretch>
        </p:blipFill>
        <p:spPr>
          <a:xfrm>
            <a:off x="3991610" y="1297940"/>
            <a:ext cx="3428365" cy="2153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3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578090" y="1297940"/>
            <a:ext cx="3241675" cy="2302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3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909445" y="3907790"/>
            <a:ext cx="3324860" cy="2064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3180" t="2986" r="16005"/>
          <a:stretch>
            <a:fillRect/>
          </a:stretch>
        </p:blipFill>
        <p:spPr>
          <a:xfrm>
            <a:off x="6004560" y="3917315"/>
            <a:ext cx="3206750" cy="2087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4116070" y="375920"/>
            <a:ext cx="346202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a </a:t>
            </a:r>
            <a:r>
              <a:rPr lang="en-US" altLang="zh-CN" b="1" smtClean="0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whisper...bushes</a:t>
            </a:r>
            <a:endParaRPr lang="en-US" altLang="zh-CN" b="1" smtClean="0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  <a:p>
            <a:r>
              <a:rPr lang="en-US" altLang="zh-CN" b="1" smtClean="0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turned around...saw nothing</a:t>
            </a:r>
            <a:endParaRPr lang="en-US" altLang="zh-CN" b="1" smtClean="0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  <a:p>
            <a:r>
              <a:rPr lang="en-US" altLang="zh-CN" b="1" smtClean="0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afraid...left... </a:t>
            </a:r>
            <a:endParaRPr lang="en-US" altLang="zh-CN" b="1" smtClean="0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2186305" y="6005195"/>
            <a:ext cx="2345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found a little cat...</a:t>
            </a:r>
            <a:r>
              <a:rPr lang="en-US" altLang="zh-CN" b="1" smtClean="0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 </a:t>
            </a:r>
            <a:endParaRPr lang="en-US" altLang="zh-CN" b="1" smtClean="0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  <p:custDataLst>
      <p:tags r:id="rId24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968500" y="981075"/>
            <a:ext cx="739140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577850"/>
            <a:ext cx="14020800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3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2309BD"/>
                </a:solidFill>
              </a:rPr>
              <a:t>B4. Henry, Andy’s friend, is asking Andy about the “ghost”.    </a:t>
            </a:r>
            <a:endParaRPr lang="en-US" altLang="zh-CN" sz="3200" b="1">
              <a:solidFill>
                <a:srgbClr val="2309BD"/>
              </a:solidFill>
            </a:endParaRPr>
          </a:p>
          <a:p>
            <a:pPr eaLnBrk="1" hangingPunct="1">
              <a:lnSpc>
                <a:spcPts val="3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2309BD"/>
                </a:solidFill>
              </a:rPr>
              <a:t>      Help Andy answer his questions.</a:t>
            </a:r>
            <a:endParaRPr lang="en-US" altLang="zh-CN" sz="3200" b="1">
              <a:solidFill>
                <a:srgbClr val="2309BD"/>
              </a:solidFill>
            </a:endParaRPr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0" y="1620839"/>
            <a:ext cx="12192000" cy="598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3600"/>
              </a:lnSpc>
            </a:pPr>
            <a:r>
              <a:rPr lang="en-US" altLang="zh-CN" sz="3200" b="1"/>
              <a:t>Henry: What did Millie and Amy hear?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Andy: They heard a </a:t>
            </a:r>
            <a:r>
              <a:rPr lang="en-US" altLang="zh-CN" sz="3200" b="1" u="sng"/>
              <a:t>               </a:t>
            </a:r>
            <a:r>
              <a:rPr lang="en-US" altLang="zh-CN" sz="3200" b="1"/>
              <a:t> .They were very</a:t>
            </a:r>
            <a:r>
              <a:rPr lang="en-US" altLang="zh-CN" sz="3200" b="1" u="sng"/>
              <a:t>            </a:t>
            </a:r>
            <a:r>
              <a:rPr lang="en-US" altLang="zh-CN" sz="3200" b="1"/>
              <a:t> and  left the park  quickly.</a:t>
            </a:r>
            <a:endParaRPr lang="en-US" altLang="zh-CN" sz="3200" b="1" u="sng"/>
          </a:p>
          <a:p>
            <a:pPr>
              <a:lnSpc>
                <a:spcPts val="3600"/>
              </a:lnSpc>
            </a:pPr>
            <a:r>
              <a:rPr lang="en-US" altLang="zh-CN" sz="3200" b="1"/>
              <a:t>Henry : What did you find? 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Andy: I found a little cat in the </a:t>
            </a:r>
            <a:r>
              <a:rPr lang="en-US" altLang="zh-CN" sz="3200"/>
              <a:t>_______</a:t>
            </a:r>
            <a:r>
              <a:rPr lang="en-US" altLang="zh-CN" sz="3200" b="1"/>
              <a:t>. 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Henry : Why did the little cat sound like a  ghost?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Andy:</a:t>
            </a:r>
            <a:r>
              <a:rPr lang="en-US" altLang="zh-CN" sz="3200" b="1">
                <a:solidFill>
                  <a:srgbClr val="0000CC"/>
                </a:solidFill>
              </a:rPr>
              <a:t> </a:t>
            </a:r>
            <a:r>
              <a:rPr lang="en-US" altLang="zh-CN" sz="3200" b="1"/>
              <a:t>It was very</a:t>
            </a:r>
            <a:r>
              <a:rPr lang="en-US" altLang="zh-CN" sz="3200"/>
              <a:t>_____</a:t>
            </a:r>
            <a:r>
              <a:rPr lang="en-US" altLang="zh-CN" sz="3200" b="1"/>
              <a:t> , so when it</a:t>
            </a:r>
            <a:r>
              <a:rPr lang="en-US" altLang="zh-CN" sz="3200"/>
              <a:t>_________</a:t>
            </a:r>
            <a:r>
              <a:rPr lang="en-US" altLang="zh-CN" sz="3200" b="1"/>
              <a:t>, it sounded like a ghost.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Henry :</a:t>
            </a:r>
            <a:r>
              <a:rPr lang="en-US" altLang="zh-CN" sz="3200" b="1">
                <a:solidFill>
                  <a:srgbClr val="0000CC"/>
                </a:solidFill>
              </a:rPr>
              <a:t> </a:t>
            </a:r>
            <a:r>
              <a:rPr lang="en-US" altLang="zh-CN" sz="3200" b="1"/>
              <a:t>Where is the little cat now?</a:t>
            </a:r>
            <a:endParaRPr lang="en-US" altLang="zh-CN" sz="3200" b="1"/>
          </a:p>
          <a:p>
            <a:pPr>
              <a:lnSpc>
                <a:spcPts val="3600"/>
              </a:lnSpc>
            </a:pPr>
            <a:r>
              <a:rPr lang="en-US" altLang="zh-CN" sz="3200" b="1"/>
              <a:t>Andy:</a:t>
            </a:r>
            <a:r>
              <a:rPr lang="en-US" altLang="zh-CN" sz="3200" b="1">
                <a:solidFill>
                  <a:srgbClr val="0000CC"/>
                </a:solidFill>
              </a:rPr>
              <a:t> </a:t>
            </a:r>
            <a:r>
              <a:rPr lang="en-US" altLang="zh-CN" sz="3200" b="1"/>
              <a:t>We took it to the </a:t>
            </a:r>
            <a:r>
              <a:rPr lang="en-US" altLang="zh-CN" sz="3200"/>
              <a:t>_______</a:t>
            </a:r>
            <a:r>
              <a:rPr lang="en-US" altLang="zh-CN" sz="3200" b="1"/>
              <a:t>centre.</a:t>
            </a:r>
            <a:endParaRPr lang="en-US" altLang="zh-CN" sz="3200" b="1"/>
          </a:p>
          <a:p>
            <a:pPr eaLnBrk="1" hangingPunct="1">
              <a:lnSpc>
                <a:spcPct val="130000"/>
              </a:lnSpc>
            </a:pPr>
            <a:endParaRPr lang="en-US" altLang="zh-CN" sz="3200" b="1"/>
          </a:p>
          <a:p>
            <a:pPr eaLnBrk="1" hangingPunct="1">
              <a:lnSpc>
                <a:spcPct val="130000"/>
              </a:lnSpc>
            </a:pPr>
            <a:endParaRPr lang="en-US" altLang="zh-CN" sz="3200" b="1"/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4023180" y="2056947"/>
            <a:ext cx="173316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CN" sz="3200" b="1">
                <a:solidFill>
                  <a:srgbClr val="FF0000"/>
                </a:solidFill>
              </a:rPr>
              <a:t>whisper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9359929" y="2062347"/>
            <a:ext cx="172931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en-US" altLang="zh-CN" sz="3200" b="1">
                <a:solidFill>
                  <a:srgbClr val="FF0000"/>
                </a:solidFill>
              </a:rPr>
              <a:t>afraid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文本框 10"/>
          <p:cNvSpPr>
            <a:spLocks noChangeArrowheads="1"/>
          </p:cNvSpPr>
          <p:nvPr/>
        </p:nvSpPr>
        <p:spPr bwMode="auto">
          <a:xfrm>
            <a:off x="1109210" y="0"/>
            <a:ext cx="27774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Post-reading </a:t>
            </a:r>
            <a:endParaRPr lang="zh-CN" altLang="en-US" sz="2800" b="1" i="1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49060" y="3400244"/>
            <a:ext cx="13589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CN" sz="3200" b="1">
                <a:solidFill>
                  <a:srgbClr val="FF0000"/>
                </a:solidFill>
              </a:rPr>
              <a:t>bushes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88872" y="4313692"/>
            <a:ext cx="1087438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CN" sz="3200" b="1">
                <a:solidFill>
                  <a:srgbClr val="FF0000"/>
                </a:solidFill>
              </a:rPr>
              <a:t>weak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050768" y="4318681"/>
            <a:ext cx="1741488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CN" sz="3200" b="1" err="1">
                <a:solidFill>
                  <a:srgbClr val="FF0000"/>
                </a:solidFill>
              </a:rPr>
              <a:t>miaowed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849177" y="5693682"/>
            <a:ext cx="137953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CN" sz="3200" b="1">
                <a:solidFill>
                  <a:srgbClr val="FF0000"/>
                </a:solidFill>
              </a:rPr>
              <a:t>animal</a:t>
            </a:r>
            <a:endParaRPr kumimoji="0" lang="en-US" altLang="zh-C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3" grpId="0"/>
      <p:bldP spid="214024" grpId="0"/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113030" y="342900"/>
            <a:ext cx="2202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Summary</a:t>
            </a:r>
            <a:endParaRPr lang="en-US" altLang="zh-CN" sz="2400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9699" name="Text Box 3"/>
          <p:cNvSpPr/>
          <p:nvPr>
            <p:custDataLst>
              <p:tags r:id="rId12"/>
            </p:custDataLst>
          </p:nvPr>
        </p:nvSpPr>
        <p:spPr>
          <a:xfrm>
            <a:off x="243205" y="1184275"/>
            <a:ext cx="1170559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1 There aren't any ghosts in the world. We shouldn't frighten ourselves.</a:t>
            </a:r>
            <a:endParaRPr lang="zh-CN" altLang="en-US" sz="2400" b="1"/>
          </a:p>
          <a:p>
            <a:pPr>
              <a:lnSpc>
                <a:spcPct val="150000"/>
              </a:lnSpc>
            </a:pPr>
            <a:endParaRPr lang="en-US" altLang="zh-CN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2 We should look after animals because they are our friends.</a:t>
            </a:r>
            <a:endParaRPr lang="zh-CN" altLang="en-US" sz="2400" b="1"/>
          </a:p>
          <a:p>
            <a:pPr>
              <a:lnSpc>
                <a:spcPct val="150000"/>
              </a:lnSpc>
            </a:pPr>
            <a:endParaRPr lang="en-US" altLang="zh-CN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3 When we meet something strange,do not be afraid. Try to find the truth.</a:t>
            </a:r>
            <a:endParaRPr lang="zh-CN" altLang="en-US" sz="2400" b="1"/>
          </a:p>
        </p:txBody>
      </p:sp>
      <p:pic>
        <p:nvPicPr>
          <p:cNvPr id="26627" name="Picture 2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4620" r="7967"/>
          <a:stretch>
            <a:fillRect/>
          </a:stretch>
        </p:blipFill>
        <p:spPr>
          <a:xfrm>
            <a:off x="934720" y="4110355"/>
            <a:ext cx="2305050" cy="1536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2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16156"/>
          <a:stretch>
            <a:fillRect/>
          </a:stretch>
        </p:blipFill>
        <p:spPr>
          <a:xfrm>
            <a:off x="3239770" y="4877435"/>
            <a:ext cx="2189480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3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429250" y="4347210"/>
            <a:ext cx="2078990" cy="1477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508240" y="4867275"/>
            <a:ext cx="2230755" cy="1384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3180" t="2986" r="16005"/>
          <a:stretch>
            <a:fillRect/>
          </a:stretch>
        </p:blipFill>
        <p:spPr>
          <a:xfrm>
            <a:off x="9738995" y="4208145"/>
            <a:ext cx="2209165" cy="14382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0117" name="文本框 901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7055" y="117158"/>
            <a:ext cx="7626350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1.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As usual,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they sat down under a big tree.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118" name="文本框 90117"/>
          <p:cNvSpPr txBox="1"/>
          <p:nvPr>
            <p:custDataLst>
              <p:tags r:id="rId3"/>
            </p:custDataLst>
          </p:nvPr>
        </p:nvSpPr>
        <p:spPr>
          <a:xfrm>
            <a:off x="1025525" y="632460"/>
            <a:ext cx="825309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0">
                <a:latin typeface="Arial" panose="020B0604020202020204" pitchFamily="34" charset="0"/>
              </a:rPr>
              <a:t>as usual    </a:t>
            </a:r>
            <a:r>
              <a:rPr lang="zh-CN" altLang="en-US" sz="2400" b="0">
                <a:latin typeface="宋体" panose="02010600030101010101" pitchFamily="2" charset="-122"/>
                <a:ea typeface="宋体" panose="02010600030101010101" pitchFamily="2" charset="-122"/>
              </a:rPr>
              <a:t>照例，像往常一样；作状语，位于句首或句末</a:t>
            </a:r>
            <a:endParaRPr lang="zh-CN" altLang="en-US" sz="2400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0119" name="文本框 90118"/>
          <p:cNvSpPr txBox="1"/>
          <p:nvPr>
            <p:custDataLst>
              <p:tags r:id="rId4"/>
            </p:custDataLst>
          </p:nvPr>
        </p:nvSpPr>
        <p:spPr>
          <a:xfrm>
            <a:off x="487680" y="1932305"/>
            <a:ext cx="11501120" cy="46037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0">
                <a:latin typeface="Arial" panose="020B0604020202020204" pitchFamily="34" charset="0"/>
              </a:rPr>
              <a:t>e.g.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</a:rPr>
              <a:t>像往常一样，迈克是步行上学的。</a:t>
            </a:r>
            <a:r>
              <a:rPr lang="en-US" altLang="zh-CN" sz="2400" b="0">
                <a:latin typeface="Arial" panose="020B0604020202020204" pitchFamily="34" charset="0"/>
              </a:rPr>
              <a:t>_______  _______, Mike went to school on foot.</a:t>
            </a:r>
            <a:endParaRPr lang="en-US" altLang="zh-CN" sz="2400" b="0">
              <a:latin typeface="Arial" panose="020B0604020202020204" pitchFamily="34" charset="0"/>
            </a:endParaRPr>
          </a:p>
        </p:txBody>
      </p:sp>
      <p:sp>
        <p:nvSpPr>
          <p:cNvPr id="90120" name="文本框 90119"/>
          <p:cNvSpPr txBox="1"/>
          <p:nvPr>
            <p:custDataLst>
              <p:tags r:id="rId5"/>
            </p:custDataLst>
          </p:nvPr>
        </p:nvSpPr>
        <p:spPr>
          <a:xfrm>
            <a:off x="1754505" y="3110865"/>
            <a:ext cx="5033010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0">
                <a:highlight>
                  <a:srgbClr val="C0C0C0"/>
                </a:highlight>
                <a:latin typeface="Arial" panose="020B0604020202020204" pitchFamily="34" charset="0"/>
              </a:rPr>
              <a:t>usual </a:t>
            </a:r>
            <a:r>
              <a:rPr lang="en-US" altLang="zh-CN" sz="2800" b="0">
                <a:latin typeface="Arial" panose="020B0604020202020204" pitchFamily="34" charset="0"/>
              </a:rPr>
              <a:t>    adj. </a:t>
            </a:r>
            <a:r>
              <a:rPr lang="zh-CN" altLang="en-US" sz="2800" b="0">
                <a:latin typeface="宋体" panose="02010600030101010101" pitchFamily="2" charset="-122"/>
                <a:ea typeface="宋体" panose="02010600030101010101" pitchFamily="2" charset="-122"/>
              </a:rPr>
              <a:t>通常的，平常的</a:t>
            </a:r>
            <a:endParaRPr lang="zh-CN" altLang="en-US" sz="2800" b="0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0121" name="文本框 90120"/>
          <p:cNvSpPr txBox="1"/>
          <p:nvPr>
            <p:custDataLst>
              <p:tags r:id="rId6"/>
            </p:custDataLst>
          </p:nvPr>
        </p:nvSpPr>
        <p:spPr>
          <a:xfrm>
            <a:off x="1442085" y="4751070"/>
            <a:ext cx="22304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0" smtClean="0">
                <a:ln>
                  <a:noFill/>
                </a:ln>
                <a:effectLst/>
                <a:uLnTx/>
                <a:uFillTx/>
                <a:latin typeface="+mn-ea"/>
              </a:rPr>
              <a:t>一件寻常的事：</a:t>
            </a:r>
            <a:endParaRPr lang="zh-CN" altLang="en-US" sz="2400" b="1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90122" name="文本框 9012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1768" y="5644198"/>
            <a:ext cx="285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一个不寻常的故事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:</a:t>
            </a:r>
            <a:endParaRPr kumimoji="0" lang="en-US" altLang="zh-CN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0123" name="文本框 90122"/>
          <p:cNvSpPr txBox="1"/>
          <p:nvPr>
            <p:custDataLst>
              <p:tags r:id="rId8"/>
            </p:custDataLst>
          </p:nvPr>
        </p:nvSpPr>
        <p:spPr>
          <a:xfrm>
            <a:off x="4612005" y="4717415"/>
            <a:ext cx="27368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</a:rPr>
              <a:t>a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</a:rPr>
              <a:t>usual thing</a:t>
            </a:r>
            <a:endParaRPr lang="en-US" altLang="zh-CN" sz="28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  <p:sp>
        <p:nvSpPr>
          <p:cNvPr id="10" name="文本框 90122"/>
          <p:cNvSpPr txBox="1"/>
          <p:nvPr>
            <p:custDataLst>
              <p:tags r:id="rId9"/>
            </p:custDataLst>
          </p:nvPr>
        </p:nvSpPr>
        <p:spPr>
          <a:xfrm>
            <a:off x="4629150" y="5582920"/>
            <a:ext cx="35639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</a:rPr>
              <a:t>an</a:t>
            </a:r>
            <a:r>
              <a:rPr lang="en-US" altLang="zh-CN" sz="2800" b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</a:rPr>
              <a:t>unusual story</a:t>
            </a:r>
            <a:endParaRPr lang="en-US" altLang="zh-CN" sz="28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  <p:sp>
        <p:nvSpPr>
          <p:cNvPr id="11" name="文本框 90122"/>
          <p:cNvSpPr txBox="1"/>
          <p:nvPr>
            <p:custDataLst>
              <p:tags r:id="rId10"/>
            </p:custDataLst>
          </p:nvPr>
        </p:nvSpPr>
        <p:spPr>
          <a:xfrm>
            <a:off x="5119370" y="1788160"/>
            <a:ext cx="27368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       usual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6838950" y="3107690"/>
            <a:ext cx="37191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>
                <a:solidFill>
                  <a:srgbClr val="062C82"/>
                </a:solidFill>
                <a:highlight>
                  <a:srgbClr val="C0C0C0"/>
                </a:highlight>
                <a:latin typeface="Arial" panose="020B0604020202020204" pitchFamily="34" charset="0"/>
                <a:sym typeface="+mn-ea"/>
              </a:rPr>
              <a:t>un</a:t>
            </a:r>
            <a:r>
              <a:rPr lang="en-US" altLang="zh-CN" sz="2800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sym typeface="+mn-ea"/>
              </a:rPr>
              <a:t>usual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sym typeface="+mn-ea"/>
              </a:rPr>
              <a:t> adj.  </a:t>
            </a:r>
            <a:r>
              <a:rPr lang="zh-CN" altLang="en-US" sz="28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不寻常的</a:t>
            </a:r>
            <a:endParaRPr lang="zh-CN" altLang="en-US" sz="2800" b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754505" y="3685540"/>
            <a:ext cx="418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highlight>
                  <a:srgbClr val="C0C0C0"/>
                </a:highlight>
                <a:latin typeface="Arial" panose="020B0604020202020204" pitchFamily="34" charset="0"/>
                <a:sym typeface="+mn-ea"/>
              </a:rPr>
              <a:t>usual</a:t>
            </a:r>
            <a:r>
              <a:rPr lang="en-US" altLang="zh-CN" sz="2800">
                <a:solidFill>
                  <a:srgbClr val="062C82"/>
                </a:solidFill>
                <a:highlight>
                  <a:srgbClr val="C0C0C0"/>
                </a:highlight>
                <a:latin typeface="Arial" panose="020B0604020202020204" pitchFamily="34" charset="0"/>
                <a:sym typeface="+mn-ea"/>
              </a:rPr>
              <a:t>ly</a:t>
            </a:r>
            <a:r>
              <a:rPr lang="en-US" altLang="zh-CN" sz="2800">
                <a:latin typeface="Arial" panose="020B0604020202020204" pitchFamily="34" charset="0"/>
                <a:sym typeface="+mn-ea"/>
              </a:rPr>
              <a:t>  adv.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通常</a:t>
            </a:r>
            <a:endParaRPr lang="zh-CN" altLang="en-US" sz="2800" b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025525" y="1250315"/>
            <a:ext cx="40938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>
                <a:latin typeface="Arial" panose="020B0604020202020204" pitchFamily="34" charset="0"/>
                <a:sym typeface="+mn-ea"/>
              </a:rPr>
              <a:t>than usual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比往常更</a:t>
            </a:r>
            <a:endParaRPr lang="zh-CN" altLang="en-US" sz="2400" b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1025525" y="2383155"/>
            <a:ext cx="67551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000">
                <a:ea typeface="宋体" panose="02010600030101010101" pitchFamily="2" charset="-122"/>
                <a:sym typeface="+mn-ea"/>
              </a:rPr>
              <a:t>他比往常更晚到校。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He went to school later than usual.</a:t>
            </a:r>
            <a:r>
              <a:rPr lang="en-US" sz="2000">
                <a:latin typeface="Times New Roman" panose="02020603050405020304" pitchFamily="18" charset="0"/>
                <a:sym typeface="+mn-ea"/>
              </a:rPr>
              <a:t> </a:t>
            </a:r>
            <a:endParaRPr lang="en-US" altLang="en-US" sz="2000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/>
      <p:bldP spid="90118" grpId="0"/>
      <p:bldP spid="90119" grpId="0"/>
      <p:bldP spid="90120" grpId="0"/>
      <p:bldP spid="90121" grpId="0"/>
      <p:bldP spid="90122" grpId="0"/>
      <p:bldP spid="90123" grpId="0"/>
      <p:bldP spid="10" grpId="0"/>
      <p:bldP spid="11" grpId="0"/>
      <p:bldP spid="2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矩形 33794"/>
          <p:cNvSpPr/>
          <p:nvPr>
            <p:custDataLst>
              <p:tags r:id="rId1"/>
            </p:custDataLst>
          </p:nvPr>
        </p:nvSpPr>
        <p:spPr>
          <a:xfrm>
            <a:off x="839470" y="1124585"/>
            <a:ext cx="10717530" cy="3636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60000"/>
              </a:spcBef>
              <a:buFont typeface="Wingdings" panose="05000000000000000000" pitchFamily="2" charset="2"/>
              <a:buChar char="p"/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I got an _________ gift on my birthday.</a:t>
            </a:r>
            <a:r>
              <a:rPr lang="en-US" altLang="zh-CN" sz="3200" b="1">
                <a:solidFill>
                  <a:srgbClr val="5F5F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5F5F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60000"/>
              </a:spcBef>
              <a:buFont typeface="Wingdings" panose="05000000000000000000" pitchFamily="2" charset="2"/>
              <a:buChar char="p"/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__________, I go swimming on Saturday. But this weekend, I will go fishing.</a:t>
            </a:r>
            <a:r>
              <a:rPr lang="en-US" altLang="zh-CN" sz="3200" b="1">
                <a:solidFill>
                  <a:srgbClr val="5F5F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5F5F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60000"/>
              </a:spcBef>
              <a:buFont typeface="Wingdings" panose="05000000000000000000" pitchFamily="2" charset="2"/>
              <a:buChar char="p"/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黑体" panose="02010609060101010101" charset="-122"/>
              </a:rPr>
              <a:t>You can work it out in _____usual way.</a:t>
            </a:r>
            <a:endParaRPr lang="en-US" altLang="zh-CN" sz="3200" b="1">
              <a:solidFill>
                <a:srgbClr val="5F5F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6378" name="矩形 33801"/>
          <p:cNvSpPr/>
          <p:nvPr>
            <p:custDataLst>
              <p:tags r:id="rId2"/>
            </p:custDataLst>
          </p:nvPr>
        </p:nvSpPr>
        <p:spPr>
          <a:xfrm>
            <a:off x="2724785" y="1201738"/>
            <a:ext cx="1914525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unusual</a:t>
            </a:r>
            <a:endParaRPr lang="en-US" altLang="zh-CN" sz="40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6377" name="矩形 33800"/>
          <p:cNvSpPr/>
          <p:nvPr>
            <p:custDataLst>
              <p:tags r:id="rId3"/>
            </p:custDataLst>
          </p:nvPr>
        </p:nvSpPr>
        <p:spPr>
          <a:xfrm>
            <a:off x="1346835" y="2202815"/>
            <a:ext cx="1828800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Usually</a:t>
            </a:r>
            <a:endParaRPr lang="en-US" altLang="zh-CN" sz="40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6380" name="文本框 33803"/>
          <p:cNvSpPr/>
          <p:nvPr>
            <p:custDataLst>
              <p:tags r:id="rId4"/>
            </p:custDataLst>
          </p:nvPr>
        </p:nvSpPr>
        <p:spPr>
          <a:xfrm>
            <a:off x="5481955" y="3996690"/>
            <a:ext cx="415925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</a:rPr>
              <a:t>a</a:t>
            </a:r>
            <a:endParaRPr lang="en-US" altLang="zh-CN" sz="3600" b="1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 fill="hold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 fill="hold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 fill="hold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 fill="hold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/>
      <p:bldP spid="186378" grpId="0"/>
      <p:bldP spid="186377" grpId="0"/>
      <p:bldP spid="1863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20065" y="358775"/>
            <a:ext cx="964311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2. </a:t>
            </a:r>
            <a:r>
              <a:rPr kumimoji="0" lang="en-US" altLang="zh-CN" sz="2800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Suddenly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, they heard a </a:t>
            </a:r>
            <a:r>
              <a:rPr kumimoji="0" lang="en-US" altLang="zh-CN" sz="2800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whisper 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from the bushes behind the tree.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42620" y="967740"/>
            <a:ext cx="9990455" cy="568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 </a:t>
            </a:r>
            <a:r>
              <a:rPr kumimoji="0" lang="en-US" altLang="zh-CN" sz="2800" b="1" kern="1200" cap="none" spc="0" normalizeH="0" baseline="0" noProof="0">
                <a:highlight>
                  <a:srgbClr val="C0C0C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sudden</a:t>
            </a:r>
            <a:r>
              <a:rPr kumimoji="0" lang="en-US" altLang="zh-CN" sz="2800" b="1" kern="1200" cap="none" spc="0" normalizeH="0" baseline="0" noProof="0">
                <a:solidFill>
                  <a:srgbClr val="062C82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ly</a:t>
            </a:r>
            <a:r>
              <a:rPr kumimoji="0" lang="en-US" altLang="zh-CN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adv.   </a:t>
            </a: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突然，位于句首或句中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e.g. 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他突然从自行车上摔了下来</a:t>
            </a:r>
            <a:endParaRPr lang="zh-CN" altLang="en-US" sz="280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Suddenly, he fell off the bike.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2800" b="1" kern="1200" cap="none" spc="0" normalizeH="0" baseline="0" noProof="0">
                <a:highlight>
                  <a:srgbClr val="C0C0C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sudden</a:t>
            </a:r>
            <a:r>
              <a:rPr kumimoji="0" lang="en-US" altLang="zh-CN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adj. </a:t>
            </a: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突然的，忽然的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suddenly= all of a sudden</a:t>
            </a:r>
            <a:endParaRPr kumimoji="0" lang="en-US" altLang="zh-CN" sz="2800" b="1" kern="1200" cap="none" spc="0" normalizeH="0" baseline="0" noProof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e.g. </a:t>
            </a:r>
            <a:r>
              <a:rPr kumimoji="0" lang="zh-CN" altLang="en-US" sz="2800" kern="1200" cap="none" spc="0" normalizeH="0" baseline="0" noProof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他的突然去世让每个人都很难过。</a:t>
            </a:r>
            <a:r>
              <a:rPr kumimoji="0" lang="en-US" altLang="zh-CN" sz="2800" kern="1200" cap="none" spc="0" normalizeH="0" baseline="0" noProof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zh-CN" sz="2800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His sudden death made everyone sad.</a:t>
            </a:r>
            <a:endParaRPr kumimoji="0" lang="en-US" altLang="zh-CN" sz="2800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(3) </a:t>
            </a:r>
            <a:r>
              <a:rPr kumimoji="0" lang="en-US" altLang="zh-CN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whisper  n. </a:t>
            </a: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低语，耳语；</a:t>
            </a:r>
            <a:r>
              <a:rPr kumimoji="0" lang="en-US" altLang="zh-CN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v. </a:t>
            </a: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低语，小声说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in a whisper/ in whispers  </a:t>
            </a:r>
            <a:r>
              <a:rPr kumimoji="0" lang="zh-CN" altLang="en-US" sz="2800" b="1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小声地</a:t>
            </a:r>
            <a:endParaRPr kumimoji="0" lang="en-US" altLang="zh-CN" sz="2800" b="1" kern="1200" cap="none" spc="0" normalizeH="0" baseline="0" noProof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e.g.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那个男孩在他妈妈耳边低声说了些什么。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The boy whispered something in his mother’s ear.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algn="l" defTabSz="914400" fontAlgn="auto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他们正在窃窃私语。</a:t>
            </a:r>
            <a:endParaRPr kumimoji="0" lang="zh-CN" altLang="en-US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370955" y="1965960"/>
            <a:ext cx="44335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suddenly fell off the bike. 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46245" y="6047740"/>
            <a:ext cx="5155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They are talking in whispers.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695325" y="836295"/>
            <a:ext cx="10001250" cy="57772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22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hear sb. do sth.</a:t>
            </a:r>
            <a:r>
              <a:rPr lang="en-US" sz="2800" b="1">
                <a:solidFill>
                  <a:srgbClr val="062C82"/>
                </a:solidFill>
                <a:latin typeface="Times New Roman" panose="02020603050405020304" pitchFamily="18" charset="0"/>
              </a:rPr>
              <a:t> </a:t>
            </a:r>
            <a:r>
              <a:rPr lang="zh-CN" sz="2800" b="1">
                <a:solidFill>
                  <a:srgbClr val="062C82"/>
                </a:solidFill>
                <a:ea typeface="宋体" panose="02010600030101010101" pitchFamily="2" charset="-122"/>
              </a:rPr>
              <a:t>听到某人做了某事（经常性或是动作的全过程）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hear sb. doing sth.</a:t>
            </a:r>
            <a:r>
              <a:rPr lang="en-US" sz="2800" b="1">
                <a:solidFill>
                  <a:srgbClr val="062C82"/>
                </a:solidFill>
                <a:latin typeface="Times New Roman" panose="02020603050405020304" pitchFamily="18" charset="0"/>
              </a:rPr>
              <a:t> </a:t>
            </a:r>
            <a:r>
              <a:rPr lang="zh-CN" sz="2800" b="1">
                <a:solidFill>
                  <a:srgbClr val="062C82"/>
                </a:solidFill>
                <a:ea typeface="宋体" panose="02010600030101010101" pitchFamily="2" charset="-122"/>
              </a:rPr>
              <a:t>听到某人正在做某事（强调动作正在进行）</a:t>
            </a:r>
            <a:r>
              <a:rPr lang="en-US" sz="2800" b="0">
                <a:latin typeface="Times New Roman" panose="02020603050405020304" pitchFamily="18" charset="0"/>
              </a:rPr>
              <a:t>We can often hear them talk in the park.</a:t>
            </a:r>
            <a:endParaRPr lang="en-US" sz="2800" b="0">
              <a:latin typeface="Times New Roman" panose="02020603050405020304" pitchFamily="18" charset="0"/>
            </a:endParaRPr>
          </a:p>
          <a:p>
            <a:pPr marL="0" indent="0">
              <a:lnSpc>
                <a:spcPct val="220000"/>
              </a:lnSpc>
            </a:pPr>
            <a:r>
              <a:rPr lang="en-US" sz="2800" b="0">
                <a:latin typeface="Times New Roman" panose="02020603050405020304" pitchFamily="18" charset="0"/>
              </a:rPr>
              <a:t>Listen! Can you hear the boys singing in the next room?</a:t>
            </a:r>
            <a:endParaRPr lang="en-US" sz="2800" b="0">
              <a:latin typeface="Times New Roman" panose="02020603050405020304" pitchFamily="18" charset="0"/>
            </a:endParaRPr>
          </a:p>
          <a:p>
            <a:pPr marL="0" indent="0">
              <a:lnSpc>
                <a:spcPct val="220000"/>
              </a:lnSpc>
            </a:pPr>
            <a:r>
              <a:rPr lang="zh-CN" sz="2800" b="0">
                <a:ea typeface="宋体" panose="02010600030101010101" pitchFamily="2" charset="-122"/>
              </a:rPr>
              <a:t>类似的结构还有</a:t>
            </a:r>
            <a:r>
              <a:rPr lang="en-US" sz="2800" b="0">
                <a:latin typeface="Times New Roman" panose="02020603050405020304" pitchFamily="18" charset="0"/>
              </a:rPr>
              <a:t>: </a:t>
            </a:r>
            <a:r>
              <a:rPr lang="en-US" sz="2800" b="0">
                <a:highlight>
                  <a:srgbClr val="C0C0C0"/>
                </a:highlight>
                <a:latin typeface="Times New Roman" panose="02020603050405020304" pitchFamily="18" charset="0"/>
              </a:rPr>
              <a:t>see/watch sb.do/doing sth.
</a:t>
            </a:r>
            <a:endParaRPr lang="en-US" altLang="en-US" sz="2800" b="0">
              <a:highlight>
                <a:srgbClr val="C0C0C0"/>
              </a:highligh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345680" y="4693920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208405" y="2769235"/>
            <a:ext cx="9382760" cy="31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turn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相关的常见短语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turn on 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打开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开关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               turn off 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关闭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turn up  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音量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调大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;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露面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turn down 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调低；拒绝</a:t>
            </a:r>
            <a:endParaRPr lang="zh-CN" altLang="en-US" sz="280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turn to  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向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……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求助    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turn into 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变成，成为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turn out  </a:t>
            </a:r>
            <a:r>
              <a:rPr kumimoji="0" lang="zh-CN" altLang="en-US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证明是</a:t>
            </a:r>
            <a:endParaRPr kumimoji="0" lang="zh-CN" altLang="en-US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23265" y="481965"/>
            <a:ext cx="57867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3. They </a:t>
            </a:r>
            <a:r>
              <a:rPr lang="en-US" altLang="zh-CN" sz="280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turned around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but saw nothing.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08405" y="1289050"/>
            <a:ext cx="75577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(1)</a:t>
            </a:r>
            <a:r>
              <a:rPr lang="en-US" altLang="zh-CN" sz="2800" b="1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turn around  </a:t>
            </a:r>
            <a:r>
              <a:rPr lang="en-US" altLang="zh-CN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vi. </a:t>
            </a:r>
            <a:r>
              <a:rPr lang="zh-CN" altLang="en-US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转身</a:t>
            </a:r>
            <a:r>
              <a:rPr lang="en-US" altLang="zh-CN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;       vt. (</a:t>
            </a:r>
            <a:r>
              <a:rPr lang="zh-CN" altLang="en-US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使</a:t>
            </a:r>
            <a:r>
              <a:rPr lang="en-US" altLang="zh-CN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 </a:t>
            </a:r>
            <a:r>
              <a:rPr lang="zh-CN" altLang="en-US" sz="2800" b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翻转</a:t>
            </a:r>
            <a:endParaRPr lang="en-US" altLang="zh-CN" sz="2800" b="1" noProof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I turned my chair around to face the door.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42595" y="245745"/>
            <a:ext cx="5109845" cy="647700"/>
          </a:xfrm>
        </p:spPr>
        <p:txBody>
          <a:bodyPr/>
          <a:lstStyle/>
          <a:p>
            <a:r>
              <a:rPr lang="en-US" altLang="zh-CN" sz="3200" b="0" spc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Nobody</a:t>
            </a:r>
            <a:r>
              <a:rPr lang="en-US" altLang="zh-CN" sz="3200" b="0" spc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replied</a:t>
            </a:r>
            <a:r>
              <a:rPr lang="en-US" altLang="zh-CN" sz="3200" b="0" spc="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3200" b="0" spc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28370" y="828040"/>
            <a:ext cx="112642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reply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vi.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答复，回答；多用于书面语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我没有答复他。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_______ ______ ______ him.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answer   v. 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回答；还可用于接听电话等，范围较广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不用马上回答我的问题。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 ________      my queation at once.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348220" y="828040"/>
            <a:ext cx="419798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reply to...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对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做出回答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483100" y="1644015"/>
            <a:ext cx="3704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didn’t      reply       to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968875" y="2846070"/>
            <a:ext cx="4246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 don’t have to answer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42595" y="3605530"/>
            <a:ext cx="3146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5. That’s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93115" y="4047490"/>
            <a:ext cx="89084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strange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adj.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奇怪的；陌生的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 be strange to sb 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...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对某人来说陌生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起初，我对这个地方不熟悉。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At first, _____ _______ _____ ________ ____me.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622415" y="4189095"/>
            <a:ext cx="3736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C0000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strang</a:t>
            </a:r>
            <a:r>
              <a:rPr lang="en-US" altLang="zh-CN" sz="2800" b="1">
                <a:solidFill>
                  <a:srgbClr val="062C82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er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n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陌生人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3007995" y="6141720"/>
            <a:ext cx="5344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       place     was     strange     to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06095" y="398145"/>
            <a:ext cx="4935220" cy="521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6. They </a:t>
            </a:r>
            <a:r>
              <a:rPr kumimoji="0" lang="en-US" altLang="zh-CN" sz="2800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left</a:t>
            </a:r>
            <a:r>
              <a:rPr kumimoji="0" lang="en-US" altLang="zh-CN" sz="2800" kern="1200" cap="none" spc="0" normalizeH="0" baseline="0" noProof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the park quickly.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7" name="TextBox 4"/>
          <p:cNvSpPr txBox="1"/>
          <p:nvPr>
            <p:custDataLst>
              <p:tags r:id="rId3"/>
            </p:custDataLst>
          </p:nvPr>
        </p:nvSpPr>
        <p:spPr>
          <a:xfrm>
            <a:off x="551815" y="997585"/>
            <a:ext cx="11402695" cy="3892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3200">
                <a:solidFill>
                  <a:srgbClr val="C0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leave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</a:t>
            </a:r>
            <a:r>
              <a:rPr lang="zh-CN" altLang="en-US" sz="32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离开</a:t>
            </a:r>
            <a:endParaRPr lang="zh-CN" altLang="en-US" sz="32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25000"/>
              </a:lnSpc>
            </a:pPr>
            <a:r>
              <a:rPr lang="zh-CN" altLang="en-US" sz="32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(1)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leave  sp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5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leave for sp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他什么时候动身去北京。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____ ___ _______ _____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Beijing?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0" fontAlgn="auto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(3)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u="sng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leave A for B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indent="0" fontAlgn="auto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她下周就离开南京去杭州了。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5000"/>
              </a:lnSpc>
            </a:pP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609600" y="4862830"/>
            <a:ext cx="10022840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【</a:t>
            </a:r>
            <a:r>
              <a:rPr lang="zh-CN" altLang="en-US" sz="2400">
                <a:latin typeface="Times New Roman" panose="02020603050405020304" pitchFamily="18" charset="0"/>
              </a:rPr>
              <a:t>拓展</a:t>
            </a:r>
            <a:r>
              <a:rPr lang="en-US" altLang="zh-CN" sz="2400">
                <a:latin typeface="Times New Roman" panose="02020603050405020304" pitchFamily="18" charset="0"/>
              </a:rPr>
              <a:t>】</a:t>
            </a:r>
            <a:r>
              <a:rPr lang="en-US" altLang="zh-CN" sz="2800">
                <a:latin typeface="Times New Roman" panose="02020603050405020304" pitchFamily="18" charset="0"/>
              </a:rPr>
              <a:t>leave v.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丢下，忘了带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leave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sth + sp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把某物落在某地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             </a:t>
            </a:r>
            <a:r>
              <a:rPr lang="en-US" sz="2800">
                <a:latin typeface="Times New Roman" panose="02020603050405020304" pitchFamily="18" charset="0"/>
              </a:rPr>
              <a:t>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我把书落在公交车上了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>
                <a:latin typeface="Times New Roman" panose="02020603050405020304" pitchFamily="18" charset="0"/>
              </a:rPr>
              <a:t>                   I _______ my book ___________.</a:t>
            </a:r>
            <a:endParaRPr lang="en-US" altLang="zh-CN" sz="2800">
              <a:latin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</a:rPr>
              <a:t>                            </a:t>
            </a:r>
            <a:endParaRPr lang="en-US" altLang="zh-CN" sz="2800">
              <a:latin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</a:rPr>
              <a:t>                         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2827655" y="5957570"/>
            <a:ext cx="786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</a:rPr>
              <a:t>left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5393055" y="5957570"/>
            <a:ext cx="17202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</a:rPr>
              <a:t>on the bus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262370" y="2668905"/>
            <a:ext cx="3994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   he      leave        for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982980" y="4145280"/>
            <a:ext cx="719455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0" algn="l" fontAlgn="auto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She will </a:t>
            </a:r>
            <a:r>
              <a:rPr lang="en-US" altLang="zh-CN" sz="2800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leave Nanjing for Beijing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next week.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969385" y="1616075"/>
            <a:ext cx="16941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离开某地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4079240" y="2146935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离开去某地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969385" y="3239135"/>
            <a:ext cx="24053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离开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地去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/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2"/>
          <p:cNvSpPr/>
          <p:nvPr/>
        </p:nvSpPr>
        <p:spPr>
          <a:xfrm>
            <a:off x="2063750" y="1628775"/>
            <a:ext cx="3455988" cy="132334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13315" name="Text Box 3"/>
          <p:cNvSpPr/>
          <p:nvPr/>
        </p:nvSpPr>
        <p:spPr>
          <a:xfrm>
            <a:off x="6527800" y="1484313"/>
            <a:ext cx="3384550" cy="132334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13316" name="Text Box 4"/>
          <p:cNvSpPr/>
          <p:nvPr/>
        </p:nvSpPr>
        <p:spPr>
          <a:xfrm>
            <a:off x="2495550" y="4797425"/>
            <a:ext cx="4464050" cy="76962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endParaRPr lang="zh-CN" altLang="en-US" sz="4400">
              <a:solidFill>
                <a:srgbClr val="FFFFFF"/>
              </a:solidFill>
              <a:latin typeface="Arial" panose="020B0604020202020204" pitchFamily="34" charset="0"/>
              <a:ea typeface="隶书" panose="02010509060101010101" charset="-122"/>
            </a:endParaRPr>
          </a:p>
        </p:txBody>
      </p:sp>
      <p:pic>
        <p:nvPicPr>
          <p:cNvPr id="13317" name="Picture 5" descr="Welcome to the unit 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2438400"/>
            <a:ext cx="3162300" cy="237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6" descr="Welcome to the unit 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594225"/>
            <a:ext cx="3017838" cy="226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Welcome to the unit 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378325"/>
            <a:ext cx="3305175" cy="247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8" descr="Welcome to the unit 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514600"/>
            <a:ext cx="2946400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Text Box 6"/>
          <p:cNvSpPr/>
          <p:nvPr/>
        </p:nvSpPr>
        <p:spPr>
          <a:xfrm>
            <a:off x="1524000" y="304800"/>
            <a:ext cx="9144000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endParaRPr lang="en-US" altLang="zh-CN" sz="2800">
              <a:solidFill>
                <a:srgbClr val="0000FF"/>
              </a:solidFill>
            </a:endParaRPr>
          </a:p>
          <a:p>
            <a:r>
              <a:rPr lang="en-US" altLang="zh-CN" sz="2800">
                <a:solidFill>
                  <a:srgbClr val="0000FF"/>
                </a:solidFill>
              </a:rPr>
              <a:t>---Isn‘t that amazing?Do you know any fun facts around the world ?</a:t>
            </a:r>
            <a:endParaRPr lang="en-US" altLang="zh-CN" sz="2800">
              <a:solidFill>
                <a:srgbClr val="0000FF"/>
              </a:solidFill>
            </a:endParaRPr>
          </a:p>
          <a:p>
            <a:endParaRPr lang="en-US" altLang="zh-CN" sz="2800">
              <a:solidFill>
                <a:srgbClr val="0000FF"/>
              </a:solidFill>
            </a:endParaRPr>
          </a:p>
          <a:p>
            <a:r>
              <a:rPr lang="en-US" altLang="zh-CN" sz="2800">
                <a:solidFill>
                  <a:srgbClr val="0000FF"/>
                </a:solidFill>
              </a:rPr>
              <a:t>---B:Yes. </a:t>
            </a:r>
            <a:r>
              <a:rPr lang="en-US" altLang="zh-CN" sz="2800">
                <a:solidFill>
                  <a:srgbClr val="0000FF"/>
                </a:solidFill>
                <a:latin typeface="Comic Sans MS" panose="030F0702030302020204" charset="0"/>
              </a:rPr>
              <a:t>…</a:t>
            </a:r>
            <a:endParaRPr lang="en-US" altLang="zh-CN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 fill="hold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2530" name="矩形 91137"/>
          <p:cNvSpPr>
            <a:spLocks noTextEdit="1"/>
          </p:cNvSpPr>
          <p:nvPr>
            <p:custDataLst>
              <p:tags r:id="rId2"/>
            </p:custDataLst>
          </p:nvPr>
        </p:nvSpPr>
        <p:spPr>
          <a:xfrm>
            <a:off x="3429000" y="381000"/>
            <a:ext cx="4543425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1139" name="文本框 9113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9740" y="381000"/>
            <a:ext cx="93446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7.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 On their way home, they met Andy 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在回家的路上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140" name="文本框 91139"/>
          <p:cNvSpPr txBox="1"/>
          <p:nvPr>
            <p:custDataLst>
              <p:tags r:id="rId4"/>
            </p:custDataLst>
          </p:nvPr>
        </p:nvSpPr>
        <p:spPr>
          <a:xfrm>
            <a:off x="617220" y="902970"/>
            <a:ext cx="1058164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 one’s/ the way to…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在去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的路上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后接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home, here, there, back, abroad(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等副词，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要省略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 this way 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 some ways 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 one's way   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1" name="文本框 91140"/>
          <p:cNvSpPr txBox="1"/>
          <p:nvPr>
            <p:custDataLst>
              <p:tags r:id="rId5"/>
            </p:custDataLst>
          </p:nvPr>
        </p:nvSpPr>
        <p:spPr>
          <a:xfrm>
            <a:off x="775970" y="4320540"/>
            <a:ext cx="3439160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在我们回家的路上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在我们去学校的路上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在他去公司的路上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1143" name="文本框 91142"/>
          <p:cNvSpPr txBox="1"/>
          <p:nvPr>
            <p:custDataLst>
              <p:tags r:id="rId6"/>
            </p:custDataLst>
          </p:nvPr>
        </p:nvSpPr>
        <p:spPr>
          <a:xfrm>
            <a:off x="4729798" y="4904423"/>
            <a:ext cx="342900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our way to school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6" name="文本框 91145"/>
          <p:cNvSpPr txBox="1"/>
          <p:nvPr>
            <p:custDataLst>
              <p:tags r:id="rId7"/>
            </p:custDataLst>
          </p:nvPr>
        </p:nvSpPr>
        <p:spPr>
          <a:xfrm>
            <a:off x="4608830" y="5582920"/>
            <a:ext cx="434340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his way to the company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7" name="文本框 91146"/>
          <p:cNvSpPr txBox="1"/>
          <p:nvPr>
            <p:custDataLst>
              <p:tags r:id="rId8"/>
            </p:custDataLst>
          </p:nvPr>
        </p:nvSpPr>
        <p:spPr>
          <a:xfrm>
            <a:off x="4892993" y="4226243"/>
            <a:ext cx="281940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our way home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3578860" y="2195830"/>
            <a:ext cx="20497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用这种方法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623310" y="284226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在某些方面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578860" y="3488690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挡住某人的路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3" grpId="0"/>
      <p:bldP spid="91146" grpId="0"/>
      <p:bldP spid="91147" grpId="0"/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2530" name="矩形 91137"/>
          <p:cNvSpPr>
            <a:spLocks noTextEdit="1"/>
          </p:cNvSpPr>
          <p:nvPr>
            <p:custDataLst>
              <p:tags r:id="rId2"/>
            </p:custDataLst>
          </p:nvPr>
        </p:nvSpPr>
        <p:spPr>
          <a:xfrm>
            <a:off x="3429000" y="381000"/>
            <a:ext cx="4543425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4" name="文本框 91141"/>
          <p:cNvSpPr txBox="1"/>
          <p:nvPr>
            <p:custDataLst>
              <p:tags r:id="rId3"/>
            </p:custDataLst>
          </p:nvPr>
        </p:nvSpPr>
        <p:spPr>
          <a:xfrm>
            <a:off x="5334000" y="2438400"/>
            <a:ext cx="4724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91148" name="文本框 9114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487045"/>
            <a:ext cx="11539855" cy="439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8.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What happened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800" b="0">
                <a:cs typeface="Times New Roman" panose="02020603050405020304" pitchFamily="18" charset="0"/>
                <a:sym typeface="+mn-ea"/>
              </a:rPr>
              <a:t>   (1)</a:t>
            </a:r>
            <a:r>
              <a:rPr lang="en-US" sz="2800">
                <a:highlight>
                  <a:srgbClr val="C0C0C0"/>
                </a:highlight>
                <a:cs typeface="Times New Roman" panose="02020603050405020304" pitchFamily="18" charset="0"/>
                <a:sym typeface="+mn-ea"/>
              </a:rPr>
              <a:t> happen</a:t>
            </a:r>
            <a:r>
              <a:rPr lang="en-US" sz="2800"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>
                <a:cs typeface="Times New Roman" panose="02020603050405020304" pitchFamily="18" charset="0"/>
                <a:sym typeface="+mn-ea"/>
              </a:rPr>
              <a:t>vi</a:t>
            </a:r>
            <a:r>
              <a:rPr lang="en-US" sz="2800">
                <a:cs typeface="Times New Roman" panose="02020603050405020304" pitchFamily="18" charset="0"/>
                <a:sym typeface="+mn-ea"/>
              </a:rPr>
              <a:t>．</a:t>
            </a:r>
            <a:r>
              <a:rPr lang="zh-CN" altLang="en-US" sz="2800">
                <a:highlight>
                  <a:srgbClr val="C0C0C0"/>
                </a:highlight>
                <a:cs typeface="Times New Roman" panose="02020603050405020304" pitchFamily="18" charset="0"/>
                <a:sym typeface="+mn-ea"/>
              </a:rPr>
              <a:t>发生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  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 sth happened to sb/ sth 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某人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物发生了某事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b="0">
                <a:cs typeface="Times New Roman" panose="02020603050405020304" pitchFamily="18" charset="0"/>
                <a:sym typeface="+mn-ea"/>
              </a:rPr>
              <a:t>e.g. </a:t>
            </a:r>
            <a:r>
              <a:rPr lang="zh-CN" altLang="en-US" sz="2800" b="0">
                <a:latin typeface="Arial" panose="020B0604020202020204" pitchFamily="34" charset="0"/>
                <a:sym typeface="+mn-ea"/>
              </a:rPr>
              <a:t>你发生什么事了吗？</a:t>
            </a:r>
            <a:r>
              <a:rPr lang="en-US" altLang="zh-CN" sz="2800" b="0">
                <a:latin typeface="Arial" panose="020B0604020202020204" pitchFamily="34" charset="0"/>
                <a:sym typeface="+mn-ea"/>
              </a:rPr>
              <a:t>      </a:t>
            </a:r>
            <a:r>
              <a:rPr lang="en-US" altLang="zh-CN" sz="2800" b="0">
                <a:cs typeface="Times New Roman" panose="02020603050405020304" pitchFamily="18" charset="0"/>
                <a:sym typeface="+mn-ea"/>
              </a:rPr>
              <a:t>______ ________ ___ ____?</a:t>
            </a:r>
            <a:endParaRPr lang="zh-CN" altLang="en-US" sz="2800" b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0">
                <a:latin typeface="Arial" panose="020B0604020202020204" pitchFamily="34" charset="0"/>
                <a:sym typeface="+mn-ea"/>
              </a:rPr>
              <a:t> </a:t>
            </a:r>
            <a:r>
              <a:rPr lang="en-US" altLang="zh-CN" sz="2800" b="0">
                <a:latin typeface="Arial" panose="020B0604020202020204" pitchFamily="34" charset="0"/>
                <a:sym typeface="+mn-ea"/>
              </a:rPr>
              <a:t>   </a:t>
            </a:r>
            <a:r>
              <a:rPr lang="en-US" altLang="zh-CN" sz="2800" b="0">
                <a:cs typeface="Times New Roman" panose="02020603050405020304" pitchFamily="18" charset="0"/>
                <a:sym typeface="+mn-ea"/>
              </a:rPr>
              <a:t>Tom </a:t>
            </a:r>
            <a:r>
              <a:rPr lang="zh-CN" altLang="en-US" sz="2800" b="0">
                <a:cs typeface="Times New Roman" panose="02020603050405020304" pitchFamily="18" charset="0"/>
                <a:sym typeface="+mn-ea"/>
              </a:rPr>
              <a:t>发生了一些不好的事</a:t>
            </a:r>
            <a:r>
              <a:rPr lang="en-US" altLang="zh-CN" sz="2800" b="0">
                <a:cs typeface="Times New Roman" panose="02020603050405020304" pitchFamily="18" charset="0"/>
                <a:sym typeface="+mn-ea"/>
              </a:rPr>
              <a:t>.   __________ ____ __________ ___ Tom. </a:t>
            </a:r>
            <a:endParaRPr lang="en-US" altLang="zh-CN" sz="2800"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2800" b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宋体" panose="02010600030101010101" pitchFamily="2" charset="-122"/>
            </a:endParaRPr>
          </a:p>
        </p:txBody>
      </p:sp>
      <p:sp>
        <p:nvSpPr>
          <p:cNvPr id="13" name="文本框 91148"/>
          <p:cNvSpPr txBox="1"/>
          <p:nvPr>
            <p:custDataLst>
              <p:tags r:id="rId5"/>
            </p:custDataLst>
          </p:nvPr>
        </p:nvSpPr>
        <p:spPr>
          <a:xfrm>
            <a:off x="5422265" y="3057525"/>
            <a:ext cx="51606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   bad    happened     to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114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95985" y="3987165"/>
            <a:ext cx="827468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(2)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happen </a:t>
            </a:r>
            <a:r>
              <a:rPr kumimoji="0" lang="en-US" altLang="zh-CN" sz="28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vi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碰巧</a:t>
            </a:r>
            <a:endParaRPr kumimoji="0" lang="en-US" altLang="zh-CN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happen to do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碰巧做某事</a:t>
            </a:r>
            <a:endParaRPr kumimoji="0" lang="en-US" altLang="zh-CN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I happened to meet an old friend of mine yeaterday.</a:t>
            </a:r>
            <a:endParaRPr kumimoji="0" lang="en-US" altLang="zh-CN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020945" y="2425700"/>
            <a:ext cx="424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   happened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  you </a:t>
            </a:r>
            <a:endParaRPr lang="zh-CN" altLang="en-US" sz="2800" b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7340" y="217791"/>
            <a:ext cx="870585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indent="200025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　wonder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． &amp; </a:t>
            </a:r>
            <a:r>
              <a:rPr lang="en-US" sz="32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．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琢磨，想知道；感到诧异</a:t>
            </a:r>
            <a:endParaRPr sz="32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6435" y="783590"/>
            <a:ext cx="9912985" cy="52622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200025" algn="l">
              <a:lnSpc>
                <a:spcPct val="150000"/>
              </a:lnSpc>
            </a:pPr>
            <a:endParaRPr lang="zh-CN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00025" algn="l">
              <a:lnSpc>
                <a:spcPct val="150000"/>
              </a:lnSpc>
            </a:pPr>
            <a:r>
              <a:rPr lang="zh-CN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zh-CN" sz="32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想知道</a:t>
            </a:r>
            <a:r>
              <a:rPr lang="zh-CN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wonder + what, who, why</a:t>
            </a:r>
            <a:r>
              <a:rPr lang="zh-CN" altLang="en-US" sz="3200">
                <a:highlight>
                  <a:srgbClr val="C0C0C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引导的宾语从句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00025" algn="l">
              <a:lnSpc>
                <a:spcPct val="150000"/>
              </a:lnSpc>
              <a:buClr>
                <a:srgbClr val="000000"/>
              </a:buClr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3200" i="1">
                <a:solidFill>
                  <a:schemeClr val="tx1">
                    <a:alpha val="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wonder</a:t>
            </a:r>
            <a:r>
              <a:rPr lang="en-US" altLang="zh-CN" sz="3200">
                <a:solidFill>
                  <a:schemeClr val="tx1">
                    <a:alpha val="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why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Ann is late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．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0025" algn="l"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我想知道安为什么迟到了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00025" algn="l"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en-US" sz="32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感到诧异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wonder + at/about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0025" algn="l">
              <a:lnSpc>
                <a:spcPct val="150000"/>
              </a:lnSpc>
              <a:buClr>
                <a:srgbClr val="000000"/>
              </a:buClr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3200" i="1">
                <a:solidFill>
                  <a:schemeClr val="tx1">
                    <a:alpha val="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wonder</a:t>
            </a:r>
            <a:r>
              <a:rPr lang="en-US" altLang="zh-CN" sz="3200">
                <a:solidFill>
                  <a:schemeClr val="tx1">
                    <a:alpha val="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about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his behaviour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．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0025" algn="l"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我对他的行为感到诧异。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19835" y="2289175"/>
            <a:ext cx="2066290" cy="7385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i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</a:t>
            </a:r>
            <a:r>
              <a:rPr lang="zh-CN" altLang="en-US" sz="3200" b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why</a:t>
            </a:r>
            <a:endParaRPr lang="zh-CN" altLang="en-US" sz="3200" b="1">
              <a:solidFill>
                <a:srgbClr val="06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1219835" y="3027045"/>
            <a:ext cx="2066290" cy="63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118870" y="4498975"/>
            <a:ext cx="2540635" cy="7385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i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</a:t>
            </a:r>
            <a:r>
              <a:rPr lang="zh-CN" altLang="en-US" sz="3200" b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about</a:t>
            </a:r>
            <a:r>
              <a:rPr lang="en-US" altLang="zh-CN" sz="3200" b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3200" b="1">
              <a:solidFill>
                <a:srgbClr val="06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1118870" y="5236845"/>
            <a:ext cx="2337435" cy="63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3554" name="TextBox 3"/>
          <p:cNvSpPr txBox="1"/>
          <p:nvPr>
            <p:custDataLst>
              <p:tags r:id="rId2"/>
            </p:custDataLst>
          </p:nvPr>
        </p:nvSpPr>
        <p:spPr>
          <a:xfrm>
            <a:off x="479425" y="391160"/>
            <a:ext cx="4480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9. He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searched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the bushes.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732155" y="913130"/>
            <a:ext cx="4651375" cy="170688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(1)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highlight>
                  <a:srgbClr val="C0C0C0"/>
                </a:highlight>
                <a:latin typeface="Times New Roman" panose="02020603050405020304" pitchFamily="18" charset="0"/>
                <a:sym typeface="+mn-ea"/>
              </a:rPr>
              <a:t>search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 vt.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搜查</a:t>
            </a:r>
            <a:endParaRPr lang="zh-CN" altLang="en-US" sz="2800">
              <a:latin typeface="Times New Roman" panose="02020603050405020304" pitchFamily="18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      search sp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在某地搜查</a:t>
            </a:r>
            <a:endParaRPr lang="zh-CN" altLang="en-US" sz="2800">
              <a:latin typeface="Times New Roman" panose="02020603050405020304" pitchFamily="18" charset="0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      search sb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搜身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479425" y="2620010"/>
            <a:ext cx="114439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警察为什么搜这个男孩的身？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Why did the policemen ____________?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为什么不搜查一下那座大楼呢？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Why not __________________?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9282748" y="2756853"/>
            <a:ext cx="22377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</a:rPr>
              <a:t>search the boy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7154863" y="3398520"/>
            <a:ext cx="29895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</a:rPr>
              <a:t>search that building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5383213" y="6060758"/>
            <a:ext cx="345186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</a:rPr>
              <a:t>search  for information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5501005" y="1275080"/>
            <a:ext cx="5674995" cy="52197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拓展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】in search of …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寻找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搜寻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479425" y="4003675"/>
            <a:ext cx="118554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(2)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search vi.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查找，寻找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search for sth/ sb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=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for sth/sb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寻找某物或某人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你要用你的电脑搜索信息吗？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Do you use your computer to ____________________?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58850" y="574675"/>
            <a:ext cx="980948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/>
              <a:t>John _____everywhere,but he couldn't ____his key.</a:t>
            </a:r>
            <a:endParaRPr lang="en-US" altLang="zh-CN" sz="3200"/>
          </a:p>
          <a:p>
            <a:pPr fontAlgn="auto">
              <a:lnSpc>
                <a:spcPct val="150000"/>
              </a:lnSpc>
            </a:pPr>
            <a:r>
              <a:rPr lang="en-US" altLang="zh-CN" sz="3200"/>
              <a:t>A.searched,look for</a:t>
            </a:r>
            <a:endParaRPr lang="en-US" altLang="zh-CN" sz="3200"/>
          </a:p>
          <a:p>
            <a:pPr fontAlgn="auto">
              <a:lnSpc>
                <a:spcPct val="150000"/>
              </a:lnSpc>
            </a:pPr>
            <a:r>
              <a:rPr lang="en-US" altLang="zh-CN" sz="3200"/>
              <a:t>B.looked,found</a:t>
            </a:r>
            <a:endParaRPr lang="en-US" altLang="zh-CN" sz="3200"/>
          </a:p>
          <a:p>
            <a:pPr fontAlgn="auto">
              <a:lnSpc>
                <a:spcPct val="150000"/>
              </a:lnSpc>
            </a:pPr>
            <a:r>
              <a:rPr lang="en-US" altLang="zh-CN" sz="3200"/>
              <a:t>C.searched,find</a:t>
            </a:r>
            <a:endParaRPr lang="en-US" altLang="zh-CN" sz="3200"/>
          </a:p>
          <a:p>
            <a:pPr fontAlgn="auto">
              <a:lnSpc>
                <a:spcPct val="150000"/>
              </a:lnSpc>
            </a:pPr>
            <a:r>
              <a:rPr lang="en-US" altLang="zh-CN" sz="3200"/>
              <a:t>D.looked for,found</a:t>
            </a:r>
            <a:endParaRPr lang="en-US" altLang="zh-CN" sz="3200"/>
          </a:p>
        </p:txBody>
      </p:sp>
      <p:sp>
        <p:nvSpPr>
          <p:cNvPr id="6" name="笑脸 5"/>
          <p:cNvSpPr/>
          <p:nvPr>
            <p:custDataLst>
              <p:tags r:id="rId3"/>
            </p:custDataLst>
          </p:nvPr>
        </p:nvSpPr>
        <p:spPr>
          <a:xfrm>
            <a:off x="875665" y="2973070"/>
            <a:ext cx="612140" cy="57912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551180" y="476250"/>
            <a:ext cx="11045825" cy="675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15.</a:t>
            </a:r>
            <a:endParaRPr lang="en-US" altLang="en-US" sz="20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标题 47105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35280" y="2924810"/>
            <a:ext cx="1963738" cy="739775"/>
          </a:xfrm>
        </p:spPr>
        <p:txBody>
          <a:bodyPr wrap="square" lIns="91440" tIns="45720" rIns="91440" bIns="45720" anchor="b" anchorCtr="0"/>
          <a:lstStyle/>
          <a:p>
            <a:pPr eaLnBrk="1" hangingPunct="1"/>
            <a:r>
              <a:rPr lang="zh-CN" altLang="en-US" sz="4000" b="0">
                <a:latin typeface="华文新魏" panose="02010800040101010101" charset="-122"/>
                <a:ea typeface="华文新魏" panose="02010800040101010101" charset="-122"/>
              </a:rPr>
              <a:t>声音</a:t>
            </a:r>
            <a:endParaRPr lang="zh-CN" altLang="en-US" sz="4000" b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9683" name="矩形 47106"/>
          <p:cNvSpPr/>
          <p:nvPr>
            <p:custDataLst>
              <p:tags r:id="rId2"/>
            </p:custDataLst>
          </p:nvPr>
        </p:nvSpPr>
        <p:spPr>
          <a:xfrm>
            <a:off x="2135188" y="3933825"/>
            <a:ext cx="8137525" cy="758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4400" b="1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84" name="矩形 47107"/>
          <p:cNvSpPr/>
          <p:nvPr>
            <p:custDataLst>
              <p:tags r:id="rId3"/>
            </p:custDataLst>
          </p:nvPr>
        </p:nvSpPr>
        <p:spPr>
          <a:xfrm>
            <a:off x="3889375" y="4432300"/>
            <a:ext cx="7813675" cy="12604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主要指</a:t>
            </a:r>
            <a:r>
              <a:rPr lang="zh-CN" altLang="en-US" sz="2400" b="1" u="sng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嗓音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，说话、歌唱或笑的声音。</a:t>
            </a:r>
            <a:endParaRPr lang="zh-CN" altLang="en-US" sz="2400" b="1">
              <a:solidFill>
                <a:srgbClr val="E8626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用于其它方面时，常含悦耳之意，如鸟鸣声</a:t>
            </a:r>
            <a:r>
              <a:rPr lang="en-US" altLang="zh-CN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\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乐器声音</a:t>
            </a:r>
            <a:r>
              <a:rPr lang="en-US" altLang="zh-CN" sz="2800" b="1">
                <a:solidFill>
                  <a:srgbClr val="062C8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Please speak in a louder voice. </a:t>
            </a:r>
            <a:endParaRPr lang="en-US" altLang="zh-CN" sz="2800" b="1">
              <a:solidFill>
                <a:srgbClr val="062C8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85" name="矩形 47108"/>
          <p:cNvSpPr/>
          <p:nvPr>
            <p:custDataLst>
              <p:tags r:id="rId4"/>
            </p:custDataLst>
          </p:nvPr>
        </p:nvSpPr>
        <p:spPr>
          <a:xfrm>
            <a:off x="3870325" y="672783"/>
            <a:ext cx="7834313" cy="89154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泛指</a:t>
            </a:r>
            <a:r>
              <a:rPr lang="zh-CN" altLang="en-US" sz="2400" b="1" u="sng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任何声音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，不论其高低、是否悦耳等</a:t>
            </a:r>
            <a:endParaRPr lang="zh-CN" altLang="en-US" sz="2400" b="1">
              <a:solidFill>
                <a:srgbClr val="E8626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062C8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heard the sound of running water.</a:t>
            </a:r>
            <a:endParaRPr lang="en-US" altLang="zh-CN" sz="2800" b="1">
              <a:solidFill>
                <a:srgbClr val="062C8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86" name="矩形 47109"/>
          <p:cNvSpPr/>
          <p:nvPr>
            <p:custDataLst>
              <p:tags r:id="rId5"/>
            </p:custDataLst>
          </p:nvPr>
        </p:nvSpPr>
        <p:spPr>
          <a:xfrm>
            <a:off x="3889375" y="2409825"/>
            <a:ext cx="7815263" cy="89154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表示“</a:t>
            </a:r>
            <a:r>
              <a:rPr lang="zh-CN" altLang="en-US" sz="2400" b="1" u="sng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噪音</a:t>
            </a:r>
            <a:r>
              <a:rPr lang="en-US" altLang="zh-CN" sz="2400" b="1" u="sng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\</a:t>
            </a:r>
            <a:r>
              <a:rPr lang="zh-CN" altLang="en-US" sz="2400" b="1" u="sng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喧闹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en-US" altLang="zh-CN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指的是人们不愿听到的声音</a:t>
            </a:r>
            <a:r>
              <a:rPr lang="en-US" altLang="zh-CN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\</a:t>
            </a:r>
            <a:r>
              <a:rPr lang="zh-CN" altLang="en-US" sz="24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嘈杂声</a:t>
            </a:r>
            <a:endParaRPr lang="zh-CN" altLang="en-US" sz="2400" b="1">
              <a:solidFill>
                <a:srgbClr val="E8626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062C8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heard some strange noises last night. </a:t>
            </a:r>
            <a:endParaRPr lang="en-US" altLang="zh-CN" sz="2800" b="1">
              <a:solidFill>
                <a:srgbClr val="062C8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88" name="任意多边形 47111">
            <a:hlinkClick r:id="" action="ppaction://noaction"/>
          </p:cNvPr>
          <p:cNvSpPr/>
          <p:nvPr>
            <p:custDataLst>
              <p:tags r:id="rId6"/>
            </p:custDataLst>
          </p:nvPr>
        </p:nvSpPr>
        <p:spPr>
          <a:xfrm>
            <a:off x="1992313" y="795338"/>
            <a:ext cx="396875" cy="460375"/>
          </a:xfrm>
          <a:solidFill>
            <a:schemeClr val="accent1"/>
          </a:solidFill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9689" name="任意多边形 47112">
            <a:hlinkClick r:id="" action="ppaction://noaction"/>
          </p:cNvPr>
          <p:cNvSpPr/>
          <p:nvPr>
            <p:custDataLst>
              <p:tags r:id="rId7"/>
            </p:custDataLst>
          </p:nvPr>
        </p:nvSpPr>
        <p:spPr>
          <a:xfrm>
            <a:off x="1992313" y="2871788"/>
            <a:ext cx="396875" cy="460375"/>
          </a:xfrm>
          <a:solidFill>
            <a:schemeClr val="accent1"/>
          </a:solidFill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9690" name="任意多边形 47113">
            <a:hlinkClick r:id="" action="ppaction://noaction"/>
          </p:cNvPr>
          <p:cNvSpPr/>
          <p:nvPr>
            <p:custDataLst>
              <p:tags r:id="rId8"/>
            </p:custDataLst>
          </p:nvPr>
        </p:nvSpPr>
        <p:spPr>
          <a:xfrm>
            <a:off x="1992313" y="4894263"/>
            <a:ext cx="398462" cy="461962"/>
          </a:xfrm>
          <a:solidFill>
            <a:schemeClr val="accent1"/>
          </a:solidFill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9691" name="文本框 47114"/>
          <p:cNvSpPr/>
          <p:nvPr>
            <p:custDataLst>
              <p:tags r:id="rId9"/>
            </p:custDataLst>
          </p:nvPr>
        </p:nvSpPr>
        <p:spPr>
          <a:xfrm>
            <a:off x="2389188" y="673100"/>
            <a:ext cx="1490662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sound</a:t>
            </a:r>
            <a:endParaRPr lang="en-US" altLang="zh-CN" sz="40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92" name="文本框 47115"/>
          <p:cNvSpPr/>
          <p:nvPr>
            <p:custDataLst>
              <p:tags r:id="rId10"/>
            </p:custDataLst>
          </p:nvPr>
        </p:nvSpPr>
        <p:spPr>
          <a:xfrm>
            <a:off x="2389188" y="2749550"/>
            <a:ext cx="1293812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noise</a:t>
            </a:r>
            <a:endParaRPr lang="en-US" altLang="zh-CN" sz="40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9693" name="文本框 47116"/>
          <p:cNvSpPr/>
          <p:nvPr>
            <p:custDataLst>
              <p:tags r:id="rId11"/>
            </p:custDataLst>
          </p:nvPr>
        </p:nvSpPr>
        <p:spPr>
          <a:xfrm>
            <a:off x="2489200" y="4772025"/>
            <a:ext cx="1292225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E8626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voice</a:t>
            </a:r>
            <a:endParaRPr lang="en-US" altLang="zh-CN" sz="4000">
              <a:solidFill>
                <a:srgbClr val="5F5F5F"/>
              </a:solidFill>
            </a:endParaRPr>
          </a:p>
        </p:txBody>
      </p:sp>
      <p:sp>
        <p:nvSpPr>
          <p:cNvPr id="2" name="左大括号 1"/>
          <p:cNvSpPr/>
          <p:nvPr>
            <p:custDataLst>
              <p:tags r:id="rId12"/>
            </p:custDataLst>
          </p:nvPr>
        </p:nvSpPr>
        <p:spPr>
          <a:xfrm>
            <a:off x="1775460" y="908685"/>
            <a:ext cx="575945" cy="4392295"/>
          </a:xfrm>
          <a:prstGeom prst="leftBrace">
            <a:avLst>
              <a:gd name="adj1" fmla="val 8333"/>
              <a:gd name="adj2" fmla="val 5378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182880" y="-119380"/>
            <a:ext cx="5903595" cy="79248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>
              <a:lnSpc>
                <a:spcPct val="190000"/>
              </a:lnSpc>
            </a:pPr>
            <a:r>
              <a:rPr lang="en-US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When it miaowed, it sounded like a whisper.</a:t>
            </a:r>
            <a:endParaRPr lang="en-US" altLang="en-US" sz="2400" b="1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 fill="hold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 fill="hold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 fill="hold"/>
                                        <p:tgtEl>
                                          <p:spTgt spid="19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 fill="hold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 fill="hold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 fill="hold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4" grpId="0"/>
      <p:bldP spid="199685" grpId="0"/>
      <p:bldP spid="199686" grpId="0"/>
      <p:bldP spid="199691" grpId="0"/>
      <p:bldP spid="199692" grpId="0"/>
      <p:bldP spid="1996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750" y="157098"/>
            <a:ext cx="1033780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indent="200025">
              <a:lnSpc>
                <a:spcPct val="150000"/>
              </a:lnSpc>
            </a:pPr>
            <a:r>
              <a:rPr lang="en-US" sz="3200">
                <a:latin typeface="宋体" panose="02010600030101010101" pitchFamily="2" charset="-122"/>
                <a:cs typeface="宋体" panose="02010600030101010101" pitchFamily="2" charset="-122"/>
              </a:rPr>
              <a:t>10.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Millie and Amy were very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surprised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—it was a little cat!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7534" y="773790"/>
            <a:ext cx="11494771" cy="57238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indent="200025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surpris</a:t>
            </a:r>
            <a:r>
              <a:rPr lang="en-US" sz="3200" b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adj.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吃惊的，惊讶的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0025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surpris</a:t>
            </a:r>
            <a:r>
              <a:rPr lang="en-US" altLang="zh-CN" sz="3200" b="1">
                <a:solidFill>
                  <a:srgbClr val="062C8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ing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adj.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令人吃惊的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200025">
              <a:lnSpc>
                <a:spcPct val="15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surprised to do sth</a:t>
            </a: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做某事感到惊讶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00025">
              <a:lnSpc>
                <a:spcPct val="150000"/>
              </a:lnSpc>
              <a:buClr>
                <a:srgbClr val="000000"/>
              </a:buClr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e.g.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我很惊讶昨天在图书馆遇到了约翰。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00025">
              <a:lnSpc>
                <a:spcPct val="150000"/>
              </a:lnSpc>
              <a:buClr>
                <a:srgbClr val="000000"/>
              </a:buClr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____ __________ ___ _______  John in the library yesterday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(2)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 surprised at</a:t>
            </a:r>
            <a:r>
              <a:rPr lang="en-US" altLang="zh-CN" sz="3200" b="1">
                <a:solidFill>
                  <a:srgbClr val="0510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感到惊讶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buClr>
                <a:srgbClr val="000000"/>
              </a:buClr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我对吉姆说的话感到惊讶。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50000"/>
              </a:lnSpc>
              <a:buClr>
                <a:srgbClr val="000000"/>
              </a:buClr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I _____ _________ ____ what Jim said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．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3372" y="986832"/>
            <a:ext cx="58928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47554" y="1732860"/>
            <a:ext cx="589280" cy="5835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266190" y="3619500"/>
            <a:ext cx="4661535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surprised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endParaRPr lang="zh-CN" alt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499235" y="5748655"/>
            <a:ext cx="3585845" cy="645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surprised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18050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11505" y="408940"/>
            <a:ext cx="115303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buClr>
                <a:srgbClr val="000000"/>
              </a:buClr>
            </a:pPr>
            <a:r>
              <a:rPr lang="en-US" altLang="zh-CN" sz="2800"/>
              <a:t>I must work harder than before! John said to </a:t>
            </a:r>
            <a:r>
              <a:rPr lang="en-US" altLang="zh-CN" sz="2800">
                <a:solidFill>
                  <a:schemeClr val="tx1">
                    <a:alpha val="0"/>
                  </a:schemeClr>
                </a:solidFill>
              </a:rPr>
              <a:t>himself</a:t>
            </a:r>
            <a:r>
              <a:rPr lang="en-US" altLang="zh-CN" sz="2800"/>
              <a:t>(oneself)</a:t>
            </a:r>
            <a:endParaRPr lang="en-US" altLang="zh-CN" sz="2800"/>
          </a:p>
          <a:p>
            <a:pPr fontAlgn="auto">
              <a:lnSpc>
                <a:spcPct val="150000"/>
              </a:lnSpc>
            </a:pPr>
            <a:endParaRPr lang="en-US" altLang="zh-CN" sz="2800"/>
          </a:p>
          <a:p>
            <a:pPr fontAlgn="auto">
              <a:lnSpc>
                <a:spcPct val="150000"/>
              </a:lnSpc>
            </a:pPr>
            <a:r>
              <a:rPr lang="en-US" altLang="zh-CN" sz="2800"/>
              <a:t>The old man is ____to know about the ____fact in today's  newspaper.</a:t>
            </a:r>
            <a:endParaRPr lang="en-US" altLang="zh-CN" sz="2800"/>
          </a:p>
          <a:p>
            <a:pPr fontAlgn="auto">
              <a:lnSpc>
                <a:spcPct val="150000"/>
              </a:lnSpc>
            </a:pPr>
            <a:r>
              <a:rPr lang="en-US" altLang="zh-CN" sz="2800"/>
              <a:t>A.surprised,</a:t>
            </a:r>
            <a:r>
              <a:rPr lang="en-US" altLang="zh-CN" sz="2800">
                <a:sym typeface="+mn-ea"/>
              </a:rPr>
              <a:t>surprised</a:t>
            </a:r>
            <a:endParaRPr lang="en-US" altLang="zh-CN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B.surprised,surprising</a:t>
            </a:r>
            <a:endParaRPr lang="en-US" altLang="zh-CN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C.surprising,surprised</a:t>
            </a:r>
            <a:endParaRPr lang="en-US" altLang="zh-CN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D.surprising,surprising</a:t>
            </a:r>
            <a:endParaRPr lang="en-US" altLang="zh-CN" sz="280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398510" y="408940"/>
            <a:ext cx="1287145" cy="7385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himself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8656320" y="1185545"/>
            <a:ext cx="1286510" cy="63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笑脸 7"/>
          <p:cNvSpPr/>
          <p:nvPr>
            <p:custDataLst>
              <p:tags r:id="rId5"/>
            </p:custDataLst>
          </p:nvPr>
        </p:nvSpPr>
        <p:spPr>
          <a:xfrm>
            <a:off x="486410" y="3749040"/>
            <a:ext cx="595630" cy="545465"/>
          </a:xfrm>
          <a:prstGeom prst="smileyFac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New picture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95000" y="113538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4994" name="矩形 84993"/>
          <p:cNvSpPr/>
          <p:nvPr>
            <p:custDataLst>
              <p:tags r:id="rId2"/>
            </p:custDataLst>
          </p:nvPr>
        </p:nvSpPr>
        <p:spPr>
          <a:xfrm>
            <a:off x="133350" y="494665"/>
            <a:ext cx="11433175" cy="4984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50000"/>
              </a:lnSpc>
              <a:buNone/>
            </a:pPr>
            <a:r>
              <a:rPr lang="zh-CN" altLang="en-US" sz="3200">
                <a:solidFill>
                  <a:srgbClr val="062C82"/>
                </a:solidFill>
                <a:latin typeface="宋体" panose="02010600030101010101" pitchFamily="2" charset="-122"/>
              </a:rPr>
              <a:t>用所给单词的适当形式填空</a:t>
            </a:r>
            <a:r>
              <a:rPr lang="en-US" altLang="zh-CN" sz="3200">
                <a:solidFill>
                  <a:srgbClr val="062C82"/>
                </a:solidFill>
                <a:latin typeface="宋体" panose="02010600030101010101" pitchFamily="2" charset="-122"/>
              </a:rPr>
              <a:t>:</a:t>
            </a:r>
            <a:endParaRPr lang="en-US" altLang="zh-CN" sz="3200">
              <a:solidFill>
                <a:srgbClr val="062C82"/>
              </a:solidFill>
              <a:latin typeface="宋体" panose="02010600030101010101" pitchFamily="2" charset="-122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zh-CN" sz="3600">
                <a:latin typeface="Times New Roman" panose="02020603050405020304" pitchFamily="18" charset="0"/>
              </a:rPr>
              <a:t>There are some _______(bush) in our school.</a:t>
            </a:r>
            <a:endParaRPr lang="en-US" altLang="zh-CN" sz="3600">
              <a:latin typeface="Times New Roman" panose="02020603050405020304" pitchFamily="18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zh-CN" sz="3600">
                <a:latin typeface="Times New Roman" panose="02020603050405020304" pitchFamily="18" charset="0"/>
              </a:rPr>
              <a:t>Our English teacher told us to listen to the radio ________ (careful).</a:t>
            </a:r>
            <a:endParaRPr lang="en-US" altLang="zh-CN" sz="3600">
              <a:latin typeface="Times New Roman" panose="02020603050405020304" pitchFamily="18" charset="0"/>
            </a:endParaRPr>
          </a:p>
          <a:p>
            <a:pPr marL="457200" indent="-457200" fontAlgn="auto">
              <a:lnSpc>
                <a:spcPct val="150000"/>
              </a:lnSpc>
              <a:buNone/>
            </a:pPr>
            <a:r>
              <a:rPr lang="en-US" altLang="zh-CN" sz="3600">
                <a:latin typeface="Times New Roman" panose="02020603050405020304" pitchFamily="18" charset="0"/>
              </a:rPr>
              <a:t>3. The ________ (follow) week, he was not late for school. </a:t>
            </a:r>
            <a:endParaRPr lang="en-US" altLang="zh-CN" sz="3600">
              <a:latin typeface="Times New Roman" panose="02020603050405020304" pitchFamily="18" charset="0"/>
            </a:endParaRPr>
          </a:p>
          <a:p>
            <a:pPr marL="457200" indent="-457200" fontAlgn="auto">
              <a:lnSpc>
                <a:spcPct val="150000"/>
              </a:lnSpc>
              <a:buNone/>
            </a:pPr>
            <a:r>
              <a:rPr lang="en-US" altLang="zh-CN" sz="3600">
                <a:latin typeface="Times New Roman" panose="02020603050405020304" pitchFamily="18" charset="0"/>
              </a:rPr>
              <a:t>4. “Be quick”, I said to ______ (my).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sp>
        <p:nvSpPr>
          <p:cNvPr id="84995" name="文本框 84994"/>
          <p:cNvSpPr txBox="1"/>
          <p:nvPr>
            <p:custDataLst>
              <p:tags r:id="rId3"/>
            </p:custDataLst>
          </p:nvPr>
        </p:nvSpPr>
        <p:spPr>
          <a:xfrm>
            <a:off x="3712210" y="1456055"/>
            <a:ext cx="18732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Display" panose="02000505000000020004" charset="0"/>
                <a:cs typeface="Sitka Display" panose="02000505000000020004" charset="0"/>
              </a:rPr>
              <a:t>bushes</a:t>
            </a:r>
            <a:endParaRPr lang="en-US" altLang="zh-CN" sz="3600">
              <a:solidFill>
                <a:srgbClr val="062C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Display" panose="02000505000000020004" charset="0"/>
              <a:cs typeface="Sitka Display" panose="02000505000000020004" charset="0"/>
            </a:endParaRPr>
          </a:p>
        </p:txBody>
      </p:sp>
      <p:sp>
        <p:nvSpPr>
          <p:cNvPr id="84996" name="文本框 84995"/>
          <p:cNvSpPr txBox="1"/>
          <p:nvPr>
            <p:custDataLst>
              <p:tags r:id="rId4"/>
            </p:custDataLst>
          </p:nvPr>
        </p:nvSpPr>
        <p:spPr>
          <a:xfrm>
            <a:off x="9550083" y="2250440"/>
            <a:ext cx="20161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Display" panose="02000505000000020004" charset="0"/>
                <a:cs typeface="Sitka Display" panose="02000505000000020004" charset="0"/>
              </a:rPr>
              <a:t>carefully</a:t>
            </a:r>
            <a:endParaRPr lang="en-US" altLang="zh-CN" sz="3600">
              <a:solidFill>
                <a:srgbClr val="062C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Display" panose="02000505000000020004" charset="0"/>
              <a:cs typeface="Sitka Display" panose="02000505000000020004" charset="0"/>
            </a:endParaRPr>
          </a:p>
        </p:txBody>
      </p:sp>
      <p:sp>
        <p:nvSpPr>
          <p:cNvPr id="84997" name="文本框 84996"/>
          <p:cNvSpPr txBox="1"/>
          <p:nvPr>
            <p:custDataLst>
              <p:tags r:id="rId5"/>
            </p:custDataLst>
          </p:nvPr>
        </p:nvSpPr>
        <p:spPr>
          <a:xfrm>
            <a:off x="1478598" y="3900805"/>
            <a:ext cx="20875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Display" panose="02000505000000020004" charset="0"/>
                <a:cs typeface="Sitka Display" panose="02000505000000020004" charset="0"/>
              </a:rPr>
              <a:t>following</a:t>
            </a:r>
            <a:endParaRPr lang="en-US" altLang="zh-CN" sz="3600">
              <a:solidFill>
                <a:srgbClr val="062C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Display" panose="02000505000000020004" charset="0"/>
              <a:cs typeface="Sitka Display" panose="02000505000000020004" charset="0"/>
            </a:endParaRPr>
          </a:p>
        </p:txBody>
      </p:sp>
      <p:sp>
        <p:nvSpPr>
          <p:cNvPr id="84998" name="文本框 84997"/>
          <p:cNvSpPr txBox="1"/>
          <p:nvPr>
            <p:custDataLst>
              <p:tags r:id="rId6"/>
            </p:custDataLst>
          </p:nvPr>
        </p:nvSpPr>
        <p:spPr>
          <a:xfrm>
            <a:off x="4567555" y="4761230"/>
            <a:ext cx="16395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Display" panose="02000505000000020004" charset="0"/>
                <a:cs typeface="Sitka Display" panose="02000505000000020004" charset="0"/>
              </a:rPr>
              <a:t>myself</a:t>
            </a:r>
            <a:endParaRPr lang="en-US" altLang="zh-CN" sz="3600">
              <a:solidFill>
                <a:srgbClr val="062C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Display" panose="02000505000000020004" charset="0"/>
              <a:cs typeface="Sitka Display" panose="020005050000000200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4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6" grpId="0"/>
      <p:bldP spid="84997" grpId="0"/>
      <p:bldP spid="849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96257" descr="solari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213" y="620713"/>
            <a:ext cx="7127875" cy="4176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文本框 96258"/>
          <p:cNvSpPr/>
          <p:nvPr/>
        </p:nvSpPr>
        <p:spPr>
          <a:xfrm>
            <a:off x="2711450" y="5229225"/>
            <a:ext cx="712946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0000"/>
                </a:solidFill>
              </a:rPr>
              <a:t>The sun is about</a:t>
            </a:r>
            <a:r>
              <a:rPr lang="en-US" altLang="zh-CN" sz="3200">
                <a:solidFill>
                  <a:srgbClr val="954D72"/>
                </a:solidFill>
              </a:rPr>
              <a:t> 1,300,000 times larger than </a:t>
            </a:r>
            <a:r>
              <a:rPr lang="en-US" altLang="zh-CN" sz="3200">
                <a:solidFill>
                  <a:srgbClr val="000000"/>
                </a:solidFill>
              </a:rPr>
              <a:t>the Earth</a:t>
            </a:r>
            <a:r>
              <a:rPr lang="en-US" altLang="zh-CN" sz="3200">
                <a:solidFill>
                  <a:srgbClr val="954D72"/>
                </a:solidFill>
              </a:rPr>
              <a:t>.</a:t>
            </a:r>
            <a:endParaRPr lang="en-US" altLang="zh-CN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6018" name="矩形 86017"/>
          <p:cNvSpPr/>
          <p:nvPr>
            <p:custDataLst>
              <p:tags r:id="rId2"/>
            </p:custDataLst>
          </p:nvPr>
        </p:nvSpPr>
        <p:spPr>
          <a:xfrm>
            <a:off x="1981200" y="685800"/>
            <a:ext cx="7993063" cy="5423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</a:pPr>
            <a:r>
              <a:rPr lang="en-US" altLang="zh-CN" sz="3500">
                <a:latin typeface="Times New Roman" panose="02020603050405020304" pitchFamily="18" charset="0"/>
              </a:rPr>
              <a:t>5. I  found nothing in my school bag. but I knew there was something ________ (usual).</a:t>
            </a:r>
            <a:endParaRPr lang="en-US" altLang="zh-CN" sz="350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sz="3500">
                <a:latin typeface="Times New Roman" panose="02020603050405020304" pitchFamily="18" charset="0"/>
              </a:rPr>
              <a:t>6. Tom is afraid __________ (see)  that film.</a:t>
            </a:r>
            <a:endParaRPr lang="en-US" altLang="zh-CN" sz="350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sz="3500">
                <a:latin typeface="Times New Roman" panose="02020603050405020304" pitchFamily="18" charset="0"/>
              </a:rPr>
              <a:t>7. Yesterday I ______(find) a little dog in my garden.</a:t>
            </a:r>
            <a:endParaRPr lang="en-US" altLang="zh-CN" sz="350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sz="3500">
                <a:latin typeface="Times New Roman" panose="02020603050405020304" pitchFamily="18" charset="0"/>
              </a:rPr>
              <a:t>8. Just now Sandy ______(hear) a whisper and she ____ (run) away quickly.</a:t>
            </a:r>
            <a:endParaRPr lang="en-US" altLang="zh-CN" sz="3500">
              <a:latin typeface="Times New Roman" panose="02020603050405020304" pitchFamily="18" charset="0"/>
            </a:endParaRPr>
          </a:p>
        </p:txBody>
      </p:sp>
      <p:sp>
        <p:nvSpPr>
          <p:cNvPr id="86019" name="文本框 86018"/>
          <p:cNvSpPr txBox="1"/>
          <p:nvPr>
            <p:custDataLst>
              <p:tags r:id="rId3"/>
            </p:custDataLst>
          </p:nvPr>
        </p:nvSpPr>
        <p:spPr>
          <a:xfrm>
            <a:off x="7342188" y="1268413"/>
            <a:ext cx="18716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latin typeface="Times New Roman" panose="02020603050405020304" pitchFamily="18" charset="0"/>
              </a:rPr>
              <a:t>unusual</a:t>
            </a:r>
            <a:endParaRPr lang="en-US" altLang="zh-CN" sz="36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1" name="文本框 86020"/>
          <p:cNvSpPr txBox="1"/>
          <p:nvPr>
            <p:custDataLst>
              <p:tags r:id="rId4"/>
            </p:custDataLst>
          </p:nvPr>
        </p:nvSpPr>
        <p:spPr>
          <a:xfrm>
            <a:off x="4800600" y="3581400"/>
            <a:ext cx="14398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latin typeface="Times New Roman" panose="02020603050405020304" pitchFamily="18" charset="0"/>
              </a:rPr>
              <a:t>found</a:t>
            </a:r>
            <a:endParaRPr lang="en-US" altLang="zh-CN" sz="36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2" name="文本框 86021"/>
          <p:cNvSpPr txBox="1"/>
          <p:nvPr>
            <p:custDataLst>
              <p:tags r:id="rId5"/>
            </p:custDataLst>
          </p:nvPr>
        </p:nvSpPr>
        <p:spPr>
          <a:xfrm>
            <a:off x="5562600" y="4876800"/>
            <a:ext cx="15843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latin typeface="Times New Roman" panose="02020603050405020304" pitchFamily="18" charset="0"/>
              </a:rPr>
              <a:t>heard</a:t>
            </a:r>
            <a:endParaRPr lang="en-US" altLang="zh-CN" sz="36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3" name="文本框 86022"/>
          <p:cNvSpPr txBox="1"/>
          <p:nvPr>
            <p:custDataLst>
              <p:tags r:id="rId6"/>
            </p:custDataLst>
          </p:nvPr>
        </p:nvSpPr>
        <p:spPr>
          <a:xfrm>
            <a:off x="3782060" y="5364480"/>
            <a:ext cx="11525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latin typeface="Times New Roman" panose="02020603050405020304" pitchFamily="18" charset="0"/>
              </a:rPr>
              <a:t>ran</a:t>
            </a:r>
            <a:endParaRPr lang="en-US" altLang="zh-CN" sz="36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4" name="文本框 86023"/>
          <p:cNvSpPr txBox="1"/>
          <p:nvPr>
            <p:custDataLst>
              <p:tags r:id="rId7"/>
            </p:custDataLst>
          </p:nvPr>
        </p:nvSpPr>
        <p:spPr>
          <a:xfrm>
            <a:off x="5289550" y="2530475"/>
            <a:ext cx="14398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062C82"/>
                </a:solidFill>
                <a:latin typeface="Times New Roman" panose="02020603050405020304" pitchFamily="18" charset="0"/>
              </a:rPr>
              <a:t>to see</a:t>
            </a:r>
            <a:endParaRPr lang="en-US" altLang="zh-CN" sz="36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1" grpId="0"/>
      <p:bldP spid="86022" grpId="0"/>
      <p:bldP spid="86023" grpId="0"/>
      <p:bldP spid="860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345680" y="4709795"/>
            <a:ext cx="4643120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7650" name="Rectangle 2"/>
          <p:cNvSpPr/>
          <p:nvPr>
            <p:custDataLst>
              <p:tags r:id="rId2"/>
            </p:custDataLst>
          </p:nvPr>
        </p:nvSpPr>
        <p:spPr>
          <a:xfrm>
            <a:off x="1992313" y="1131888"/>
            <a:ext cx="8675687" cy="47428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像平时一样</a:t>
            </a:r>
            <a:r>
              <a:rPr lang="en-US" altLang="zh-CN" sz="2800">
                <a:latin typeface="Times New Roman" panose="02020603050405020304" pitchFamily="18" charset="0"/>
              </a:rPr>
              <a:t>, </a:t>
            </a:r>
            <a:r>
              <a:rPr lang="zh-CN" altLang="en-US" sz="2800">
                <a:latin typeface="Times New Roman" panose="02020603050405020304" pitchFamily="18" charset="0"/>
              </a:rPr>
              <a:t>他早早来到了学校。</a:t>
            </a:r>
            <a:endParaRPr lang="zh-CN" altLang="en-US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____  _______, he came to school early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小偷看到警察转身就跑。</a:t>
            </a:r>
            <a:endParaRPr lang="zh-CN" altLang="en-US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800">
                <a:latin typeface="Times New Roman" panose="02020603050405020304" pitchFamily="18" charset="0"/>
              </a:rPr>
              <a:t>When the thief saw the policeman, he  _____  ______ and_____  ______ .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3. “</a:t>
            </a:r>
            <a:r>
              <a:rPr lang="zh-CN" altLang="en-US" sz="2800">
                <a:latin typeface="Times New Roman" panose="02020603050405020304" pitchFamily="18" charset="0"/>
              </a:rPr>
              <a:t>我会努力学习的”，男孩自言自语道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</a:rPr>
              <a:t>“</a:t>
            </a:r>
            <a:r>
              <a:rPr lang="en-US" altLang="zh-CN" sz="2800">
                <a:latin typeface="Times New Roman" panose="02020603050405020304" pitchFamily="18" charset="0"/>
              </a:rPr>
              <a:t>I will work hard”, the boy _____  ___   _______.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</a:rPr>
              <a:t>地板上有一支钢笔。让我把它捡起来吧。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     There is a pen on the floor. Let me _____  ___  _____.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7651" name="Rectangle 3"/>
          <p:cNvSpPr/>
          <p:nvPr>
            <p:custDataLst>
              <p:tags r:id="rId3"/>
            </p:custDataLst>
          </p:nvPr>
        </p:nvSpPr>
        <p:spPr>
          <a:xfrm>
            <a:off x="2208213" y="333375"/>
            <a:ext cx="2232025" cy="692150"/>
          </a:xfrm>
          <a:prstGeom prst="rect">
            <a:avLst/>
          </a:prstGeom>
          <a:solidFill>
            <a:srgbClr val="FFFF66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4000">
                <a:solidFill>
                  <a:srgbClr val="062C82"/>
                </a:solidFill>
                <a:latin typeface="Tahoma" panose="020B0604030504040204" pitchFamily="34" charset="0"/>
                <a:ea typeface="隶书" panose="02010509060101010101" charset="-122"/>
              </a:rPr>
              <a:t>完成句子</a:t>
            </a:r>
            <a:endParaRPr lang="zh-CN" altLang="en-US" sz="4000">
              <a:solidFill>
                <a:srgbClr val="062C82"/>
              </a:solidFill>
              <a:latin typeface="Tahoma" panose="020B0604030504040204" pitchFamily="34" charset="0"/>
              <a:ea typeface="隶书" panose="02010509060101010101" charset="-122"/>
            </a:endParaRPr>
          </a:p>
        </p:txBody>
      </p:sp>
      <p:sp>
        <p:nvSpPr>
          <p:cNvPr id="26628" name="矩形 1"/>
          <p:cNvSpPr/>
          <p:nvPr>
            <p:custDataLst>
              <p:tags r:id="rId4"/>
            </p:custDataLst>
          </p:nvPr>
        </p:nvSpPr>
        <p:spPr>
          <a:xfrm>
            <a:off x="1992630" y="1717675"/>
            <a:ext cx="22142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>
                <a:solidFill>
                  <a:srgbClr val="062C8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062C82"/>
                </a:solidFill>
                <a:latin typeface="Times New Roman" panose="02020603050405020304" pitchFamily="18" charset="0"/>
              </a:rPr>
              <a:t>As     usual</a:t>
            </a:r>
            <a:endParaRPr lang="en-US" altLang="zh-CN" sz="32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矩形 2"/>
          <p:cNvSpPr/>
          <p:nvPr>
            <p:custDataLst>
              <p:tags r:id="rId5"/>
            </p:custDataLst>
          </p:nvPr>
        </p:nvSpPr>
        <p:spPr>
          <a:xfrm>
            <a:off x="7825105" y="2678748"/>
            <a:ext cx="25209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062C82"/>
                </a:solidFill>
                <a:latin typeface="Times New Roman" panose="02020603050405020304" pitchFamily="18" charset="0"/>
              </a:rPr>
              <a:t>turned around </a:t>
            </a:r>
            <a:endParaRPr lang="en-US" altLang="zh-CN" sz="32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0" name="矩形 3"/>
          <p:cNvSpPr/>
          <p:nvPr>
            <p:custDataLst>
              <p:tags r:id="rId6"/>
            </p:custDataLst>
          </p:nvPr>
        </p:nvSpPr>
        <p:spPr>
          <a:xfrm>
            <a:off x="3173095" y="3262630"/>
            <a:ext cx="21380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62C82"/>
                </a:solidFill>
                <a:latin typeface="Times New Roman" panose="02020603050405020304" pitchFamily="18" charset="0"/>
              </a:rPr>
              <a:t>ran    away</a:t>
            </a:r>
            <a:endParaRPr lang="en-US" altLang="zh-CN" sz="32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3"/>
          <p:cNvSpPr/>
          <p:nvPr>
            <p:custDataLst>
              <p:tags r:id="rId7"/>
            </p:custDataLst>
          </p:nvPr>
        </p:nvSpPr>
        <p:spPr>
          <a:xfrm>
            <a:off x="6430328" y="4262438"/>
            <a:ext cx="338899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062C82"/>
                </a:solidFill>
                <a:latin typeface="Times New Roman" panose="02020603050405020304" pitchFamily="18" charset="0"/>
              </a:rPr>
              <a:t>said    to      himself</a:t>
            </a:r>
            <a:endParaRPr lang="en-US" altLang="zh-CN" sz="32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3"/>
          <p:cNvSpPr/>
          <p:nvPr>
            <p:custDataLst>
              <p:tags r:id="rId8"/>
            </p:custDataLst>
          </p:nvPr>
        </p:nvSpPr>
        <p:spPr>
          <a:xfrm>
            <a:off x="7734618" y="5240655"/>
            <a:ext cx="222631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062C82"/>
                </a:solidFill>
                <a:latin typeface="Times New Roman" panose="02020603050405020304" pitchFamily="18" charset="0"/>
              </a:rPr>
              <a:t>pick   it    up</a:t>
            </a:r>
            <a:endParaRPr lang="en-US" altLang="zh-CN" sz="3200">
              <a:solidFill>
                <a:srgbClr val="062C8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2" name="New picture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328400" y="12420600"/>
            <a:ext cx="330200" cy="241300"/>
          </a:xfrm>
          <a:prstGeom prst="cube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97281" descr="2621688_180035021276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0" y="188913"/>
            <a:ext cx="6300788" cy="4725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97282"/>
          <p:cNvSpPr/>
          <p:nvPr/>
        </p:nvSpPr>
        <p:spPr>
          <a:xfrm>
            <a:off x="1774825" y="5157788"/>
            <a:ext cx="88931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0000"/>
                </a:solidFill>
              </a:rPr>
              <a:t>There are no bones</a:t>
            </a:r>
            <a:r>
              <a:rPr lang="en-US" altLang="zh-CN" sz="3200">
                <a:solidFill>
                  <a:srgbClr val="954D72"/>
                </a:solidFill>
              </a:rPr>
              <a:t> in the back of </a:t>
            </a:r>
            <a:r>
              <a:rPr lang="en-US" altLang="zh-CN" sz="3200">
                <a:solidFill>
                  <a:srgbClr val="000000"/>
                </a:solidFill>
              </a:rPr>
              <a:t>elephants’ feet--- only fat.</a:t>
            </a:r>
            <a:endParaRPr lang="en-US" altLang="zh-CN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98305" descr="12Q103031b0-563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2888" y="260350"/>
            <a:ext cx="6913562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文本框 98306"/>
          <p:cNvSpPr/>
          <p:nvPr/>
        </p:nvSpPr>
        <p:spPr>
          <a:xfrm>
            <a:off x="2135188" y="5084763"/>
            <a:ext cx="828198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>
                <a:solidFill>
                  <a:srgbClr val="000000"/>
                </a:solidFill>
              </a:rPr>
              <a:t>Our eyes are</a:t>
            </a:r>
            <a:r>
              <a:rPr lang="en-US" altLang="zh-CN">
                <a:solidFill>
                  <a:srgbClr val="954D72"/>
                </a:solidFill>
              </a:rPr>
              <a:t> the same size from birth, </a:t>
            </a:r>
            <a:r>
              <a:rPr lang="en-US" altLang="zh-CN">
                <a:solidFill>
                  <a:srgbClr val="000000"/>
                </a:solidFill>
              </a:rPr>
              <a:t>but our nose and ears never stop growing.</a:t>
            </a:r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99329" descr="200511159878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1813" y="476250"/>
            <a:ext cx="6121400" cy="459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文本框 99330"/>
          <p:cNvSpPr/>
          <p:nvPr/>
        </p:nvSpPr>
        <p:spPr>
          <a:xfrm>
            <a:off x="2782888" y="5373688"/>
            <a:ext cx="68405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0000"/>
                </a:solidFill>
              </a:rPr>
              <a:t>Fish sleep</a:t>
            </a:r>
            <a:r>
              <a:rPr lang="en-US" altLang="zh-CN" sz="3200">
                <a:solidFill>
                  <a:srgbClr val="954D72"/>
                </a:solidFill>
              </a:rPr>
              <a:t> with their eyes open.</a:t>
            </a:r>
            <a:endParaRPr lang="en-US" altLang="zh-CN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6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7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8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>
            <p:custDataLst>
              <p:tags r:id="rId9"/>
            </p:custDataLst>
          </p:nvPr>
        </p:nvSpPr>
        <p:spPr>
          <a:xfrm>
            <a:off x="379476" y="323850"/>
            <a:ext cx="23591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Lead-in</a:t>
            </a:r>
            <a:endParaRPr lang="en-US" altLang="zh-CN" sz="2400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3369110" y="36824"/>
            <a:ext cx="3534543" cy="817569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 b="1" kern="10" spc="-400">
                <a:solidFill>
                  <a:srgbClr val="017B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Warming up</a:t>
            </a:r>
            <a:endParaRPr lang="en-US" altLang="zh-CN" sz="4800" b="1" kern="10" spc="-400">
              <a:solidFill>
                <a:srgbClr val="017B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1852930" y="1311910"/>
            <a:ext cx="8697595" cy="2141855"/>
            <a:chOff x="3927" y="1537"/>
            <a:chExt cx="13697" cy="3373"/>
          </a:xfrm>
        </p:grpSpPr>
        <p:sp>
          <p:nvSpPr>
            <p:cNvPr id="13" name="WordArt 4"/>
            <p:cNvSpPr>
              <a:spLocks noChangeArrowheads="1" noChangeShapeType="1" noTextEdit="1"/>
            </p:cNvSpPr>
            <p:nvPr>
              <p:custDataLst>
                <p:tags r:id="rId12"/>
              </p:custDataLst>
            </p:nvPr>
          </p:nvSpPr>
          <p:spPr bwMode="auto">
            <a:xfrm>
              <a:off x="3927" y="2419"/>
              <a:ext cx="11671" cy="11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/>
              <a:r>
                <a:rPr lang="en-US" altLang="zh-CN" sz="3200" b="1" kern="1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Are there any ghosts in the world?</a:t>
              </a:r>
              <a:endParaRPr lang="en-US" altLang="zh-CN" sz="3200" b="1" kern="1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11" name="图片 10" descr="d528321b3c18c6cb9a4f903b800fbd4c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20167" t="15029" r="23952" b="9309"/>
            <a:stretch>
              <a:fillRect/>
            </a:stretch>
          </p:blipFill>
          <p:spPr>
            <a:xfrm>
              <a:off x="15277" y="1537"/>
              <a:ext cx="2347" cy="3373"/>
            </a:xfrm>
            <a:prstGeom prst="rect">
              <a:avLst/>
            </a:prstGeom>
          </p:spPr>
        </p:pic>
      </p:grpSp>
      <p:pic>
        <p:nvPicPr>
          <p:cNvPr id="16" name="图片 15" descr="6366fb53de7d5cf3f4fb8b1ed340a3c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5300" b="43298"/>
          <a:stretch>
            <a:fillRect/>
          </a:stretch>
        </p:blipFill>
        <p:spPr>
          <a:xfrm>
            <a:off x="9407525" y="0"/>
            <a:ext cx="2722880" cy="22053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7"/>
            </p:custDataLst>
          </p:nvPr>
        </p:nvGrpSpPr>
        <p:grpSpPr>
          <a:xfrm>
            <a:off x="4302125" y="2745740"/>
            <a:ext cx="7409180" cy="2754630"/>
            <a:chOff x="6443" y="4342"/>
            <a:chExt cx="11668" cy="4338"/>
          </a:xfrm>
        </p:grpSpPr>
        <p:sp>
          <p:nvSpPr>
            <p:cNvPr id="3" name="WordArt 4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6443" y="7538"/>
              <a:ext cx="8701" cy="11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l"/>
              <a:r>
                <a:rPr lang="en-US" altLang="zh-CN" sz="3200" b="1" kern="1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Times New Roman" panose="02020603050405020304" pitchFamily="18" charset="0"/>
                </a:rPr>
                <a:t>Are you afraid of ghosts?</a:t>
              </a:r>
              <a:endParaRPr lang="en-US" altLang="zh-CN" sz="3200" b="1" kern="1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pic>
          <p:nvPicPr>
            <p:cNvPr id="17" name="图片 16" descr="3850d20e80b3e7c66f2fd3c0ae164996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5144" y="4342"/>
              <a:ext cx="2967" cy="2904"/>
            </a:xfrm>
            <a:prstGeom prst="rect">
              <a:avLst/>
            </a:prstGeom>
          </p:spPr>
        </p:pic>
      </p:grpSp>
      <p:pic>
        <p:nvPicPr>
          <p:cNvPr id="15362" name="Picture 2"/>
          <p:cNvPicPr>
            <a:picLocks noChangeAspect="1"/>
          </p:cNvPicPr>
          <p:nvPr/>
        </p:nvPicPr>
        <p:blipFill>
          <a:blip r:embed="rId21">
            <a:lum bright="12000" contrast="18000"/>
          </a:blip>
          <a:stretch>
            <a:fillRect/>
          </a:stretch>
        </p:blipFill>
        <p:spPr>
          <a:xfrm>
            <a:off x="712470" y="2868930"/>
            <a:ext cx="3030855" cy="34772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635317" flipH="1">
            <a:off x="11172190" y="-154940"/>
            <a:ext cx="1035050" cy="881380"/>
          </a:xfrm>
          <a:prstGeom prst="rect">
            <a:avLst/>
          </a:prstGeom>
        </p:spPr>
      </p:pic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0" y="4886325"/>
            <a:ext cx="712470" cy="1971675"/>
            <a:chOff x="0" y="4391345"/>
            <a:chExt cx="891702" cy="246665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>
            <p:custDataLst>
              <p:tags r:id="rId8"/>
            </p:custDataLst>
          </p:nvPr>
        </p:nvGrpSpPr>
        <p:grpSpPr>
          <a:xfrm>
            <a:off x="0" y="292608"/>
            <a:ext cx="12190828" cy="548640"/>
            <a:chOff x="0" y="292608"/>
            <a:chExt cx="12190828" cy="548640"/>
          </a:xfrm>
        </p:grpSpPr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>
              <a:off x="0" y="292608"/>
              <a:ext cx="3118104" cy="548640"/>
            </a:xfrm>
            <a:custGeom>
              <a:avLst/>
              <a:gdLst>
                <a:gd name="connsiteX0" fmla="*/ 0 w 3118104"/>
                <a:gd name="connsiteY0" fmla="*/ 0 h 539496"/>
                <a:gd name="connsiteX1" fmla="*/ 3118104 w 3118104"/>
                <a:gd name="connsiteY1" fmla="*/ 0 h 539496"/>
                <a:gd name="connsiteX2" fmla="*/ 3118104 w 3118104"/>
                <a:gd name="connsiteY2" fmla="*/ 539496 h 539496"/>
                <a:gd name="connsiteX3" fmla="*/ 0 w 3118104"/>
                <a:gd name="connsiteY3" fmla="*/ 539496 h 539496"/>
                <a:gd name="connsiteX4" fmla="*/ 0 w 3118104"/>
                <a:gd name="connsiteY4" fmla="*/ 0 h 539496"/>
                <a:gd name="connsiteX0-1" fmla="*/ 0 w 3118104"/>
                <a:gd name="connsiteY0-2" fmla="*/ 0 h 539496"/>
                <a:gd name="connsiteX1-3" fmla="*/ 2871216 w 3118104"/>
                <a:gd name="connsiteY1-4" fmla="*/ 0 h 539496"/>
                <a:gd name="connsiteX2-5" fmla="*/ 3118104 w 3118104"/>
                <a:gd name="connsiteY2-6" fmla="*/ 539496 h 539496"/>
                <a:gd name="connsiteX3-7" fmla="*/ 0 w 3118104"/>
                <a:gd name="connsiteY3-8" fmla="*/ 539496 h 539496"/>
                <a:gd name="connsiteX4-9" fmla="*/ 0 w 3118104"/>
                <a:gd name="connsiteY4-10" fmla="*/ 0 h 539496"/>
                <a:gd name="connsiteX0-11" fmla="*/ 0 w 3118104"/>
                <a:gd name="connsiteY0-12" fmla="*/ 9144 h 548640"/>
                <a:gd name="connsiteX1-13" fmla="*/ 2679192 w 3118104"/>
                <a:gd name="connsiteY1-14" fmla="*/ 0 h 548640"/>
                <a:gd name="connsiteX2-15" fmla="*/ 3118104 w 3118104"/>
                <a:gd name="connsiteY2-16" fmla="*/ 548640 h 548640"/>
                <a:gd name="connsiteX3-17" fmla="*/ 0 w 3118104"/>
                <a:gd name="connsiteY3-18" fmla="*/ 548640 h 548640"/>
                <a:gd name="connsiteX4-19" fmla="*/ 0 w 3118104"/>
                <a:gd name="connsiteY4-20" fmla="*/ 9144 h 548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8104" h="548640">
                  <a:moveTo>
                    <a:pt x="0" y="9144"/>
                  </a:moveTo>
                  <a:lnTo>
                    <a:pt x="2679192" y="0"/>
                  </a:lnTo>
                  <a:lnTo>
                    <a:pt x="3118104" y="548640"/>
                  </a:lnTo>
                  <a:lnTo>
                    <a:pt x="0" y="54864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5DA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10"/>
              </p:custDataLst>
            </p:nvPr>
          </p:nvCxnSpPr>
          <p:spPr>
            <a:xfrm>
              <a:off x="3108960" y="832104"/>
              <a:ext cx="9081868" cy="0"/>
            </a:xfrm>
            <a:prstGeom prst="line">
              <a:avLst/>
            </a:prstGeom>
            <a:ln w="3175">
              <a:solidFill>
                <a:schemeClr val="l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379476" y="323850"/>
            <a:ext cx="23591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Lead-in</a:t>
            </a:r>
            <a:endParaRPr lang="en-US" altLang="zh-CN" sz="2400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>
            <p:custDataLst>
              <p:tags r:id="rId12"/>
            </p:custDataLst>
          </p:nvPr>
        </p:nvSpPr>
        <p:spPr bwMode="auto">
          <a:xfrm>
            <a:off x="3117850" y="0"/>
            <a:ext cx="6793865" cy="784225"/>
          </a:xfrm>
          <a:prstGeom prst="rect">
            <a:avLst/>
          </a:prstGeom>
        </p:spPr>
        <p:txBody>
          <a:bodyPr wrap="none" fromWordArt="1"/>
          <a:lstStyle/>
          <a:p>
            <a:pPr algn="l"/>
            <a:r>
              <a:rPr lang="en-US" altLang="zh-CN" sz="3200" b="1" kern="1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What is the young man afraid</a:t>
            </a:r>
            <a:r>
              <a:rPr lang="en-US" altLang="zh-CN" sz="2400" b="1" kern="1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(</a:t>
            </a:r>
            <a:r>
              <a:rPr lang="zh-CN" altLang="en-US" sz="2400" b="1" kern="1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害怕</a:t>
            </a:r>
            <a:r>
              <a:rPr lang="en-US" altLang="zh-CN" sz="2400" b="1" kern="1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) </a:t>
            </a:r>
            <a:r>
              <a:rPr lang="en-US" altLang="zh-CN" sz="3200" b="1" kern="1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of ?</a:t>
            </a:r>
            <a:endParaRPr lang="en-US" altLang="zh-CN" sz="3200" b="1" kern="10" smtClean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pic>
        <p:nvPicPr>
          <p:cNvPr id="7" name="390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39190" y="493395"/>
            <a:ext cx="10447020" cy="627443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3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4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p="http://schemas.openxmlformats.org/presentationml/2006/main">
  <p:tag name="AS_UNIQUEID" val="14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1.xml><?xml version="1.0" encoding="utf-8"?>
<p:tagLst xmlns:p="http://schemas.openxmlformats.org/presentationml/2006/main">
  <p:tag name="AS_UNIQUEID" val="14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2.xml><?xml version="1.0" encoding="utf-8"?>
<p:tagLst xmlns:p="http://schemas.openxmlformats.org/presentationml/2006/main">
  <p:tag name="AS_UNIQUEID" val="144"/>
  <p:tag name="KSO_WM_SLIDE_BACKGROUND_TYPE" val="frame"/>
</p:tagLst>
</file>

<file path=ppt/tags/tag103.xml><?xml version="1.0" encoding="utf-8"?>
<p:tagLst xmlns:p="http://schemas.openxmlformats.org/presentationml/2006/main">
  <p:tag name="AS_UNIQUEID" val="14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4.xml><?xml version="1.0" encoding="utf-8"?>
<p:tagLst xmlns:p="http://schemas.openxmlformats.org/presentationml/2006/main">
  <p:tag name="AS_UNIQUEID" val="14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5.xml><?xml version="1.0" encoding="utf-8"?>
<p:tagLst xmlns:p="http://schemas.openxmlformats.org/presentationml/2006/main">
  <p:tag name="AS_UNIQUEID" val="14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6.xml><?xml version="1.0" encoding="utf-8"?>
<p:tagLst xmlns:p="http://schemas.openxmlformats.org/presentationml/2006/main">
  <p:tag name="AS_UNIQUEID" val="14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7.xml><?xml version="1.0" encoding="utf-8"?>
<p:tagLst xmlns:p="http://schemas.openxmlformats.org/presentationml/2006/main">
  <p:tag name="AS_UNIQUEID" val="14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8.xml><?xml version="1.0" encoding="utf-8"?>
<p:tagLst xmlns:p="http://schemas.openxmlformats.org/presentationml/2006/main">
  <p:tag name="AS_UNIQUEID" val="15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9.xml><?xml version="1.0" encoding="utf-8"?>
<p:tagLst xmlns:p="http://schemas.openxmlformats.org/presentationml/2006/main">
  <p:tag name="AS_UNIQUEID" val="15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1.xml><?xml version="1.0" encoding="utf-8"?>
<p:tagLst xmlns:p="http://schemas.openxmlformats.org/presentationml/2006/main">
  <p:tag name="AS_UNIQUEID" val="4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p="http://schemas.openxmlformats.org/presentationml/2006/main">
  <p:tag name="AS_UNIQUEID" val="15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11.xml><?xml version="1.0" encoding="utf-8"?>
<p:tagLst xmlns:p="http://schemas.openxmlformats.org/presentationml/2006/main">
  <p:tag name="AS_UNIQUEID" val="154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12.xml><?xml version="1.0" encoding="utf-8"?>
<p:tagLst xmlns:p="http://schemas.openxmlformats.org/presentationml/2006/main">
  <p:tag name="AS_UNIQUEID" val="15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3.xml><?xml version="1.0" encoding="utf-8"?>
<p:tagLst xmlns:p="http://schemas.openxmlformats.org/presentationml/2006/main">
  <p:tag name="AS_UNIQUEID" val="15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4.xml><?xml version="1.0" encoding="utf-8"?>
<p:tagLst xmlns:p="http://schemas.openxmlformats.org/presentationml/2006/main">
  <p:tag name="AS_UNIQUEID" val="15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5.xml><?xml version="1.0" encoding="utf-8"?>
<p:tagLst xmlns:p="http://schemas.openxmlformats.org/presentationml/2006/main">
  <p:tag name="AS_UNIQUEID" val="15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6.xml><?xml version="1.0" encoding="utf-8"?>
<p:tagLst xmlns:p="http://schemas.openxmlformats.org/presentationml/2006/main">
  <p:tag name="AS_UNIQUEID" val="15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7.xml><?xml version="1.0" encoding="utf-8"?>
<p:tagLst xmlns:p="http://schemas.openxmlformats.org/presentationml/2006/main">
  <p:tag name="AS_UNIQUEID" val="16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8.xml><?xml version="1.0" encoding="utf-8"?>
<p:tagLst xmlns:p="http://schemas.openxmlformats.org/presentationml/2006/main">
  <p:tag name="AS_UNIQUEID" val="16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9.xml><?xml version="1.0" encoding="utf-8"?>
<p:tagLst xmlns:p="http://schemas.openxmlformats.org/presentationml/2006/main">
  <p:tag name="AS_UNIQUEID" val="16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2.xml><?xml version="1.0" encoding="utf-8"?>
<p:tagLst xmlns:p="http://schemas.openxmlformats.org/presentationml/2006/main">
  <p:tag name="AS_UNIQUEID" val="4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p="http://schemas.openxmlformats.org/presentationml/2006/main">
  <p:tag name="AS_UNIQUEID" val="16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21.xml><?xml version="1.0" encoding="utf-8"?>
<p:tagLst xmlns:p="http://schemas.openxmlformats.org/presentationml/2006/main">
  <p:tag name="AS_UNIQUEID" val="16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22.xml><?xml version="1.0" encoding="utf-8"?>
<p:tagLst xmlns:p="http://schemas.openxmlformats.org/presentationml/2006/main">
  <p:tag name="AS_UNIQUEID" val="16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23.xml><?xml version="1.0" encoding="utf-8"?>
<p:tagLst xmlns:p="http://schemas.openxmlformats.org/presentationml/2006/main">
  <p:tag name="AS_UNIQUEID" val="167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24.xml><?xml version="1.0" encoding="utf-8"?>
<p:tagLst xmlns:p="http://schemas.openxmlformats.org/presentationml/2006/main">
  <p:tag name="AS_UNIQUEID" val="168"/>
  <p:tag name="KSO_WM_SLIDE_BACKGROUND_TYPE" val="topBottom"/>
</p:tagLst>
</file>

<file path=ppt/tags/tag125.xml><?xml version="1.0" encoding="utf-8"?>
<p:tagLst xmlns:p="http://schemas.openxmlformats.org/presentationml/2006/main">
  <p:tag name="AS_UNIQUEID" val="16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6.xml><?xml version="1.0" encoding="utf-8"?>
<p:tagLst xmlns:p="http://schemas.openxmlformats.org/presentationml/2006/main">
  <p:tag name="AS_UNIQUEID" val="17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7.xml><?xml version="1.0" encoding="utf-8"?>
<p:tagLst xmlns:p="http://schemas.openxmlformats.org/presentationml/2006/main">
  <p:tag name="AS_UNIQUEID" val="17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8.xml><?xml version="1.0" encoding="utf-8"?>
<p:tagLst xmlns:p="http://schemas.openxmlformats.org/presentationml/2006/main">
  <p:tag name="AS_UNIQUEID" val="172"/>
  <p:tag name="KSO_WM_SLIDE_BACKGROUND_TYPE" val="topBottom"/>
</p:tagLst>
</file>

<file path=ppt/tags/tag129.xml><?xml version="1.0" encoding="utf-8"?>
<p:tagLst xmlns:p="http://schemas.openxmlformats.org/presentationml/2006/main">
  <p:tag name="AS_UNIQUEID" val="17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.xml><?xml version="1.0" encoding="utf-8"?>
<p:tagLst xmlns:p="http://schemas.openxmlformats.org/presentationml/2006/main">
  <p:tag name="AS_UNIQUEID" val="4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p="http://schemas.openxmlformats.org/presentationml/2006/main">
  <p:tag name="AS_UNIQUEID" val="17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1.xml><?xml version="1.0" encoding="utf-8"?>
<p:tagLst xmlns:p="http://schemas.openxmlformats.org/presentationml/2006/main">
  <p:tag name="AS_UNIQUEID" val="17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2.xml><?xml version="1.0" encoding="utf-8"?>
<p:tagLst xmlns:p="http://schemas.openxmlformats.org/presentationml/2006/main">
  <p:tag name="AS_UNIQUEID" val="17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3.xml><?xml version="1.0" encoding="utf-8"?>
<p:tagLst xmlns:p="http://schemas.openxmlformats.org/presentationml/2006/main">
  <p:tag name="AS_UNIQUEID" val="17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4.xml><?xml version="1.0" encoding="utf-8"?>
<p:tagLst xmlns:p="http://schemas.openxmlformats.org/presentationml/2006/main">
  <p:tag name="AS_UNIQUEID" val="17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5.xml><?xml version="1.0" encoding="utf-8"?>
<p:tagLst xmlns:p="http://schemas.openxmlformats.org/presentationml/2006/main">
  <p:tag name="AS_UNIQUEID" val="17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6.xml><?xml version="1.0" encoding="utf-8"?>
<p:tagLst xmlns:p="http://schemas.openxmlformats.org/presentationml/2006/main">
  <p:tag name="AS_UNIQUEID" val="18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7.xml><?xml version="1.0" encoding="utf-8"?>
<p:tagLst xmlns:p="http://schemas.openxmlformats.org/presentationml/2006/main">
  <p:tag name="AS_UNIQUEID" val="18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8.xml><?xml version="1.0" encoding="utf-8"?>
<p:tagLst xmlns:p="http://schemas.openxmlformats.org/presentationml/2006/main">
  <p:tag name="AS_UNIQUEID" val="18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39.xml><?xml version="1.0" encoding="utf-8"?>
<p:tagLst xmlns:p="http://schemas.openxmlformats.org/presentationml/2006/main">
  <p:tag name="AS_UNIQUEID" val="18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.xml><?xml version="1.0" encoding="utf-8"?>
<p:tagLst xmlns:p="http://schemas.openxmlformats.org/presentationml/2006/main">
  <p:tag name="AS_UNIQUEID" val="4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p="http://schemas.openxmlformats.org/presentationml/2006/main">
  <p:tag name="AS_UNIQUEID" val="18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1.xml><?xml version="1.0" encoding="utf-8"?>
<p:tagLst xmlns:p="http://schemas.openxmlformats.org/presentationml/2006/main">
  <p:tag name="AS_UNIQUEID" val="18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2.xml><?xml version="1.0" encoding="utf-8"?>
<p:tagLst xmlns:p="http://schemas.openxmlformats.org/presentationml/2006/main">
  <p:tag name="AS_UNIQUEID" val="187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43.xml><?xml version="1.0" encoding="utf-8"?>
<p:tagLst xmlns:p="http://schemas.openxmlformats.org/presentationml/2006/main">
  <p:tag name="AS_UNIQUEID" val="18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4.xml><?xml version="1.0" encoding="utf-8"?>
<p:tagLst xmlns:p="http://schemas.openxmlformats.org/presentationml/2006/main">
  <p:tag name="AS_UNIQUEID" val="18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5.xml><?xml version="1.0" encoding="utf-8"?>
<p:tagLst xmlns:p="http://schemas.openxmlformats.org/presentationml/2006/main">
  <p:tag name="AS_UNIQUEID" val="19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6.xml><?xml version="1.0" encoding="utf-8"?>
<p:tagLst xmlns:p="http://schemas.openxmlformats.org/presentationml/2006/main">
  <p:tag name="AS_UNIQUEID" val="19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7.xml><?xml version="1.0" encoding="utf-8"?>
<p:tagLst xmlns:p="http://schemas.openxmlformats.org/presentationml/2006/main">
  <p:tag name="AS_UNIQUEID" val="19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8.xml><?xml version="1.0" encoding="utf-8"?>
<p:tagLst xmlns:p="http://schemas.openxmlformats.org/presentationml/2006/main">
  <p:tag name="AS_UNIQUEID" val="19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49.xml><?xml version="1.0" encoding="utf-8"?>
<p:tagLst xmlns:p="http://schemas.openxmlformats.org/presentationml/2006/main">
  <p:tag name="AS_UNIQUEID" val="195"/>
  <p:tag name="KSO_WM_SLIDE_BACKGROUND_TYPE" val="navigation"/>
</p:tagLst>
</file>

<file path=ppt/tags/tag15.xml><?xml version="1.0" encoding="utf-8"?>
<p:tagLst xmlns:p="http://schemas.openxmlformats.org/presentationml/2006/main">
  <p:tag name="AS_UNIQUEID" val="4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0.xml><?xml version="1.0" encoding="utf-8"?>
<p:tagLst xmlns:p="http://schemas.openxmlformats.org/presentationml/2006/main">
  <p:tag name="AS_UNIQUEID" val="19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1.xml><?xml version="1.0" encoding="utf-8"?>
<p:tagLst xmlns:p="http://schemas.openxmlformats.org/presentationml/2006/main">
  <p:tag name="AS_UNIQUEID" val="19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2.xml><?xml version="1.0" encoding="utf-8"?>
<p:tagLst xmlns:p="http://schemas.openxmlformats.org/presentationml/2006/main">
  <p:tag name="AS_UNIQUEID" val="19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3.xml><?xml version="1.0" encoding="utf-8"?>
<p:tagLst xmlns:p="http://schemas.openxmlformats.org/presentationml/2006/main">
  <p:tag name="AS_UNIQUEID" val="199"/>
  <p:tag name="KSO_WM_SLIDE_BACKGROUND_TYPE" val="navigation"/>
</p:tagLst>
</file>

<file path=ppt/tags/tag154.xml><?xml version="1.0" encoding="utf-8"?>
<p:tagLst xmlns:p="http://schemas.openxmlformats.org/presentationml/2006/main">
  <p:tag name="AS_UNIQUEID" val="20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5.xml><?xml version="1.0" encoding="utf-8"?>
<p:tagLst xmlns:p="http://schemas.openxmlformats.org/presentationml/2006/main">
  <p:tag name="AS_UNIQUEID" val="20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6.xml><?xml version="1.0" encoding="utf-8"?>
<p:tagLst xmlns:p="http://schemas.openxmlformats.org/presentationml/2006/main">
  <p:tag name="AS_UNIQUEID" val="20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7.xml><?xml version="1.0" encoding="utf-8"?>
<p:tagLst xmlns:p="http://schemas.openxmlformats.org/presentationml/2006/main">
  <p:tag name="AS_UNIQUEID" val="203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58.xml><?xml version="1.0" encoding="utf-8"?>
<p:tagLst xmlns:p="http://schemas.openxmlformats.org/presentationml/2006/main">
  <p:tag name="AS_UNIQUEID" val="20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59.xml><?xml version="1.0" encoding="utf-8"?>
<p:tagLst xmlns:p="http://schemas.openxmlformats.org/presentationml/2006/main">
  <p:tag name="AS_UNIQUEID" val="20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.xml><?xml version="1.0" encoding="utf-8"?>
<p:tagLst xmlns:p="http://schemas.openxmlformats.org/presentationml/2006/main">
  <p:tag name="AS_UNIQUEID" val="4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0.xml><?xml version="1.0" encoding="utf-8"?>
<p:tagLst xmlns:p="http://schemas.openxmlformats.org/presentationml/2006/main">
  <p:tag name="AS_UNIQUEID" val="20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1.xml><?xml version="1.0" encoding="utf-8"?>
<p:tagLst xmlns:p="http://schemas.openxmlformats.org/presentationml/2006/main">
  <p:tag name="AS_UNIQUEID" val="20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2.xml><?xml version="1.0" encoding="utf-8"?>
<p:tagLst xmlns:p="http://schemas.openxmlformats.org/presentationml/2006/main">
  <p:tag name="AS_UNIQUEID" val="20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3.xml><?xml version="1.0" encoding="utf-8"?>
<p:tagLst xmlns:p="http://schemas.openxmlformats.org/presentationml/2006/main">
  <p:tag name="AS_UNIQUEID" val="20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4.xml><?xml version="1.0" encoding="utf-8"?>
<p:tagLst xmlns:p="http://schemas.openxmlformats.org/presentationml/2006/main">
  <p:tag name="AS_UNIQUEID" val="21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5.xml><?xml version="1.0" encoding="utf-8"?>
<p:tagLst xmlns:p="http://schemas.openxmlformats.org/presentationml/2006/main">
  <p:tag name="AS_UNIQUEID" val="21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6.xml><?xml version="1.0" encoding="utf-8"?>
<p:tagLst xmlns:p="http://schemas.openxmlformats.org/presentationml/2006/main">
  <p:tag name="AS_UNIQUEID" val="21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67.xml><?xml version="1.0" encoding="utf-8"?>
<p:tagLst xmlns:p="http://schemas.openxmlformats.org/presentationml/2006/main">
  <p:tag name="AS_UNIQUEID" val="21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68.xml><?xml version="1.0" encoding="utf-8"?>
<p:tagLst xmlns:p="http://schemas.openxmlformats.org/presentationml/2006/main">
  <p:tag name="AS_UNIQUEID" val="21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69.xml><?xml version="1.0" encoding="utf-8"?>
<p:tagLst xmlns:p="http://schemas.openxmlformats.org/presentationml/2006/main">
  <p:tag name="AS_UNIQUEID" val="21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.xml><?xml version="1.0" encoding="utf-8"?>
<p:tagLst xmlns:p="http://schemas.openxmlformats.org/presentationml/2006/main">
  <p:tag name="AS_UNIQUEID" val="4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70.xml><?xml version="1.0" encoding="utf-8"?>
<p:tagLst xmlns:p="http://schemas.openxmlformats.org/presentationml/2006/main">
  <p:tag name="AS_UNIQUEID" val="21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1.xml><?xml version="1.0" encoding="utf-8"?>
<p:tagLst xmlns:p="http://schemas.openxmlformats.org/presentationml/2006/main">
  <p:tag name="AS_UNIQUEID" val="21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2.xml><?xml version="1.0" encoding="utf-8"?>
<p:tagLst xmlns:p="http://schemas.openxmlformats.org/presentationml/2006/main">
  <p:tag name="AS_UNIQUEID" val="21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3.xml><?xml version="1.0" encoding="utf-8"?>
<p:tagLst xmlns:p="http://schemas.openxmlformats.org/presentationml/2006/main">
  <p:tag name="AS_UNIQUEID" val="22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4.xml><?xml version="1.0" encoding="utf-8"?>
<p:tagLst xmlns:p="http://schemas.openxmlformats.org/presentationml/2006/main">
  <p:tag name="AS_UNIQUEID" val="221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75.xml><?xml version="1.0" encoding="utf-8"?>
<p:tagLst xmlns:p="http://schemas.openxmlformats.org/presentationml/2006/main">
  <p:tag name="AS_UNIQUEID" val="22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6.xml><?xml version="1.0" encoding="utf-8"?>
<p:tagLst xmlns:p="http://schemas.openxmlformats.org/presentationml/2006/main">
  <p:tag name="AS_UNIQUEID" val="22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7.xml><?xml version="1.0" encoding="utf-8"?>
<p:tagLst xmlns:p="http://schemas.openxmlformats.org/presentationml/2006/main">
  <p:tag name="AS_UNIQUEID" val="22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8.xml><?xml version="1.0" encoding="utf-8"?>
<p:tagLst xmlns:p="http://schemas.openxmlformats.org/presentationml/2006/main">
  <p:tag name="AS_UNIQUEID" val="22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9.xml><?xml version="1.0" encoding="utf-8"?>
<p:tagLst xmlns:p="http://schemas.openxmlformats.org/presentationml/2006/main">
  <p:tag name="AS_UNIQUEID" val="22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.xml><?xml version="1.0" encoding="utf-8"?>
<p:tagLst xmlns:p="http://schemas.openxmlformats.org/presentationml/2006/main">
  <p:tag name="AS_UNIQUEID" val="4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0.xml><?xml version="1.0" encoding="utf-8"?>
<p:tagLst xmlns:p="http://schemas.openxmlformats.org/presentationml/2006/main">
  <p:tag name="AS_UNIQUEID" val="228"/>
  <p:tag name="KSO_WM_BEAUTIFY_FLAG" val="#wm#"/>
  <p:tag name="KSO_WM_TAG_VERSION" val="1.0"/>
  <p:tag name="KSO_WM_TEMPLATE_CATEGORY" val="custom"/>
  <p:tag name="KSO_WM_TEMPLATE_INDEX" val="2020524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1.xml><?xml version="1.0" encoding="utf-8"?>
<p:tagLst xmlns:p="http://schemas.openxmlformats.org/presentationml/2006/main">
  <p:tag name="AS_UNIQUEID" val="229"/>
  <p:tag name="KSO_WM_BEAUTIFY_FLAG" val="#wm#"/>
  <p:tag name="KSO_WM_TAG_VERSION" val="1.0"/>
  <p:tag name="KSO_WM_TEMPLATE_CATEGORY" val="custom"/>
  <p:tag name="KSO_WM_TEMPLATE_INDEX" val="2020524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2.xml><?xml version="1.0" encoding="utf-8"?>
<p:tagLst xmlns:p="http://schemas.openxmlformats.org/presentationml/2006/main">
  <p:tag name="AS_UNIQUEID" val="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3.xml><?xml version="1.0" encoding="utf-8"?>
<p:tagLst xmlns:p="http://schemas.openxmlformats.org/presentationml/2006/main">
  <p:tag name="AS_UNIQUEID" val="2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4.xml><?xml version="1.0" encoding="utf-8"?>
<p:tagLst xmlns:p="http://schemas.openxmlformats.org/presentationml/2006/main">
  <p:tag name="AS_UNIQUEID" val="2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5.xml><?xml version="1.0" encoding="utf-8"?>
<p:tagLst xmlns:p="http://schemas.openxmlformats.org/presentationml/2006/main">
  <p:tag name="AS_UNIQUEID" val="233"/>
  <p:tag name="KSO_WM_BEAUTIFY_FLAG" val="#wm#"/>
  <p:tag name="KSO_WM_SPECIAL_SOURCE" val="bdnull"/>
  <p:tag name="KSO_WM_TAG_VERSION" val="1.0"/>
  <p:tag name="KSO_WM_TEMPLATE_CATEGORY" val="custom"/>
  <p:tag name="KSO_WM_TEMPLATE_COLOR_TYPE" val="1"/>
  <p:tag name="KSO_WM_TEMPLATE_INDEX" val="20205249"/>
  <p:tag name="KSO_WM_TEMPLATE_MASTER_THUMB_INDEX" val="12"/>
  <p:tag name="KSO_WM_TEMPLATE_MASTER_TYPE" val="1"/>
  <p:tag name="KSO_WM_TEMPLATE_SUBCATEGORY" val="0"/>
  <p:tag name="KSO_WM_TEMPLATE_THUMBS_INDEX" val="1、4、5、6、7、10、16、17、18、19、20、21、23、24、25、26、28"/>
</p:tagLst>
</file>

<file path=ppt/tags/tag186.xml><?xml version="1.0" encoding="utf-8"?>
<p:tagLst xmlns:p="http://schemas.openxmlformats.org/presentationml/2006/main">
  <p:tag name="AS_UNIQUEID" val="777"/>
</p:tagLst>
</file>

<file path=ppt/tags/tag187.xml><?xml version="1.0" encoding="utf-8"?>
<p:tagLst xmlns:p="http://schemas.openxmlformats.org/presentationml/2006/main">
  <p:tag name="AS_UNIQUEID" val="23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8.xml><?xml version="1.0" encoding="utf-8"?>
<p:tagLst xmlns:p="http://schemas.openxmlformats.org/presentationml/2006/main">
  <p:tag name="AS_UNIQUEID" val="23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9.xml><?xml version="1.0" encoding="utf-8"?>
<p:tagLst xmlns:p="http://schemas.openxmlformats.org/presentationml/2006/main">
  <p:tag name="AS_UNIQUEID" val="23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.xml><?xml version="1.0" encoding="utf-8"?>
<p:tagLst xmlns:p="http://schemas.openxmlformats.org/presentationml/2006/main">
  <p:tag name="AS_UNIQUEID" val="4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0.xml><?xml version="1.0" encoding="utf-8"?>
<p:tagLst xmlns:p="http://schemas.openxmlformats.org/presentationml/2006/main">
  <p:tag name="AS_UNIQUEID" val="23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1.xml><?xml version="1.0" encoding="utf-8"?>
<p:tagLst xmlns:p="http://schemas.openxmlformats.org/presentationml/2006/main">
  <p:tag name="AS_UNIQUEID" val="23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2.xml><?xml version="1.0" encoding="utf-8"?>
<p:tagLst xmlns:p="http://schemas.openxmlformats.org/presentationml/2006/main">
  <p:tag name="AS_UNIQUEID" val="24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3.xml><?xml version="1.0" encoding="utf-8"?>
<p:tagLst xmlns:p="http://schemas.openxmlformats.org/presentationml/2006/main">
  <p:tag name="AS_UNIQUEID" val="24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4.xml><?xml version="1.0" encoding="utf-8"?>
<p:tagLst xmlns:p="http://schemas.openxmlformats.org/presentationml/2006/main">
  <p:tag name="AS_UNIQUEID" val="24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5.xml><?xml version="1.0" encoding="utf-8"?>
<p:tagLst xmlns:p="http://schemas.openxmlformats.org/presentationml/2006/main">
  <p:tag name="AS_UNIQUEID" val="24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6.xml><?xml version="1.0" encoding="utf-8"?>
<p:tagLst xmlns:p="http://schemas.openxmlformats.org/presentationml/2006/main">
  <p:tag name="AS_UNIQUEID" val="24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7.xml><?xml version="1.0" encoding="utf-8"?>
<p:tagLst xmlns:p="http://schemas.openxmlformats.org/presentationml/2006/main">
  <p:tag name="AS_UNIQUEID" val="24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8.xml><?xml version="1.0" encoding="utf-8"?>
<p:tagLst xmlns:p="http://schemas.openxmlformats.org/presentationml/2006/main">
  <p:tag name="AS_UNIQUEID" val="24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9.xml><?xml version="1.0" encoding="utf-8"?>
<p:tagLst xmlns:p="http://schemas.openxmlformats.org/presentationml/2006/main">
  <p:tag name="AS_UNIQUEID" val="24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.xml><?xml version="1.0" encoding="utf-8"?>
<p:tagLst xmlns:p="http://schemas.openxmlformats.org/presentationml/2006/main">
  <p:tag name="AS_UNIQUEID" val="3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5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0.xml><?xml version="1.0" encoding="utf-8"?>
<p:tagLst xmlns:p="http://schemas.openxmlformats.org/presentationml/2006/main">
  <p:tag name="AS_UNIQUEID" val="24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1.xml><?xml version="1.0" encoding="utf-8"?>
<p:tagLst xmlns:p="http://schemas.openxmlformats.org/presentationml/2006/main">
  <p:tag name="AS_UNIQUEID" val="24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2.xml><?xml version="1.0" encoding="utf-8"?>
<p:tagLst xmlns:p="http://schemas.openxmlformats.org/presentationml/2006/main">
  <p:tag name="AS_UNIQUEID" val="25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3.xml><?xml version="1.0" encoding="utf-8"?>
<p:tagLst xmlns:p="http://schemas.openxmlformats.org/presentationml/2006/main">
  <p:tag name="AS_UNIQUEID" val="25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4.xml><?xml version="1.0" encoding="utf-8"?>
<p:tagLst xmlns:p="http://schemas.openxmlformats.org/presentationml/2006/main">
  <p:tag name="AS_UNIQUEID" val="25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5.xml><?xml version="1.0" encoding="utf-8"?>
<p:tagLst xmlns:p="http://schemas.openxmlformats.org/presentationml/2006/main">
  <p:tag name="AS_UNIQUEID" val="25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6.xml><?xml version="1.0" encoding="utf-8"?>
<p:tagLst xmlns:p="http://schemas.openxmlformats.org/presentationml/2006/main">
  <p:tag name="AS_UNIQUEID" val="25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7.xml><?xml version="1.0" encoding="utf-8"?>
<p:tagLst xmlns:p="http://schemas.openxmlformats.org/presentationml/2006/main">
  <p:tag name="AS_UNIQUEID" val="25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8.xml><?xml version="1.0" encoding="utf-8"?>
<p:tagLst xmlns:p="http://schemas.openxmlformats.org/presentationml/2006/main">
  <p:tag name="AS_UNIQUEID" val="25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9.xml><?xml version="1.0" encoding="utf-8"?>
<p:tagLst xmlns:p="http://schemas.openxmlformats.org/presentationml/2006/main">
  <p:tag name="AS_UNIQUEID" val="25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.xml><?xml version="1.0" encoding="utf-8"?>
<p:tagLst xmlns:p="http://schemas.openxmlformats.org/presentationml/2006/main">
  <p:tag name="AS_UNIQUEID" val="5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10.xml><?xml version="1.0" encoding="utf-8"?>
<p:tagLst xmlns:p="http://schemas.openxmlformats.org/presentationml/2006/main">
  <p:tag name="AS_UNIQUEID" val="2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1.xml><?xml version="1.0" encoding="utf-8"?>
<p:tagLst xmlns:p="http://schemas.openxmlformats.org/presentationml/2006/main">
  <p:tag name="AS_UNIQUEID" val="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2.xml><?xml version="1.0" encoding="utf-8"?>
<p:tagLst xmlns:p="http://schemas.openxmlformats.org/presentationml/2006/main">
  <p:tag name="AS_UNIQUEID" val="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3.xml><?xml version="1.0" encoding="utf-8"?>
<p:tagLst xmlns:p="http://schemas.openxmlformats.org/presentationml/2006/main">
  <p:tag name="AS_UNIQUEID" val="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4.xml><?xml version="1.0" encoding="utf-8"?>
<p:tagLst xmlns:p="http://schemas.openxmlformats.org/presentationml/2006/main">
  <p:tag name="AS_UNIQUEID" val="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5.xml><?xml version="1.0" encoding="utf-8"?>
<p:tagLst xmlns:p="http://schemas.openxmlformats.org/presentationml/2006/main">
  <p:tag name="AS_UNIQUEID" val="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6.xml><?xml version="1.0" encoding="utf-8"?>
<p:tagLst xmlns:p="http://schemas.openxmlformats.org/presentationml/2006/main">
  <p:tag name="AS_UNIQUEID" val="2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7.xml><?xml version="1.0" encoding="utf-8"?>
<p:tagLst xmlns:p="http://schemas.openxmlformats.org/presentationml/2006/main">
  <p:tag name="AS_UNIQUEID" val="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8.xml><?xml version="1.0" encoding="utf-8"?>
<p:tagLst xmlns:p="http://schemas.openxmlformats.org/presentationml/2006/main">
  <p:tag name="AS_UNIQUEID" val="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9.xml><?xml version="1.0" encoding="utf-8"?>
<p:tagLst xmlns:p="http://schemas.openxmlformats.org/presentationml/2006/main">
  <p:tag name="AS_UNIQUEID" val="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AS_UNIQUEID" val="5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0.xml><?xml version="1.0" encoding="utf-8"?>
<p:tagLst xmlns:p="http://schemas.openxmlformats.org/presentationml/2006/main">
  <p:tag name="AS_UNIQUEID" val="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1.xml><?xml version="1.0" encoding="utf-8"?>
<p:tagLst xmlns:p="http://schemas.openxmlformats.org/presentationml/2006/main">
  <p:tag name="AS_UNIQUEID" val="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2.xml><?xml version="1.0" encoding="utf-8"?>
<p:tagLst xmlns:p="http://schemas.openxmlformats.org/presentationml/2006/main">
  <p:tag name="AS_UNIQUEID" val="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3.xml><?xml version="1.0" encoding="utf-8"?>
<p:tagLst xmlns:p="http://schemas.openxmlformats.org/presentationml/2006/main">
  <p:tag name="AS_UNIQUEID" val="2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4.xml><?xml version="1.0" encoding="utf-8"?>
<p:tagLst xmlns:p="http://schemas.openxmlformats.org/presentationml/2006/main">
  <p:tag name="AS_UNIQUEID" val="2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5.xml><?xml version="1.0" encoding="utf-8"?>
<p:tagLst xmlns:p="http://schemas.openxmlformats.org/presentationml/2006/main">
  <p:tag name="AS_UNIQUEID" val="2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6.xml><?xml version="1.0" encoding="utf-8"?>
<p:tagLst xmlns:p="http://schemas.openxmlformats.org/presentationml/2006/main">
  <p:tag name="AS_UNIQUEID" val="2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7.xml><?xml version="1.0" encoding="utf-8"?>
<p:tagLst xmlns:p="http://schemas.openxmlformats.org/presentationml/2006/main">
  <p:tag name="AS_UNIQUEID" val="2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8.xml><?xml version="1.0" encoding="utf-8"?>
<p:tagLst xmlns:p="http://schemas.openxmlformats.org/presentationml/2006/main">
  <p:tag name="AS_UNIQUEID" val="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9.xml><?xml version="1.0" encoding="utf-8"?>
<p:tagLst xmlns:p="http://schemas.openxmlformats.org/presentationml/2006/main">
  <p:tag name="AS_UNIQUEID" val="2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AS_UNIQUEID" val="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30.xml><?xml version="1.0" encoding="utf-8"?>
<p:tagLst xmlns:p="http://schemas.openxmlformats.org/presentationml/2006/main">
  <p:tag name="AS_UNIQUEID" val="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1.xml><?xml version="1.0" encoding="utf-8"?>
<p:tagLst xmlns:p="http://schemas.openxmlformats.org/presentationml/2006/main">
  <p:tag name="AS_UNIQUEID" val="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2.xml><?xml version="1.0" encoding="utf-8"?>
<p:tagLst xmlns:p="http://schemas.openxmlformats.org/presentationml/2006/main">
  <p:tag name="AS_UNIQUEID" val="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3.xml><?xml version="1.0" encoding="utf-8"?>
<p:tagLst xmlns:p="http://schemas.openxmlformats.org/presentationml/2006/main">
  <p:tag name="AS_UNIQUEID" val="2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4.xml><?xml version="1.0" encoding="utf-8"?>
<p:tagLst xmlns:p="http://schemas.openxmlformats.org/presentationml/2006/main">
  <p:tag name="AS_UNIQUEID" val="2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5.xml><?xml version="1.0" encoding="utf-8"?>
<p:tagLst xmlns:p="http://schemas.openxmlformats.org/presentationml/2006/main">
  <p:tag name="AS_UNIQUEID" val="2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6.xml><?xml version="1.0" encoding="utf-8"?>
<p:tagLst xmlns:p="http://schemas.openxmlformats.org/presentationml/2006/main">
  <p:tag name="AS_UNIQUEID" val="2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7.xml><?xml version="1.0" encoding="utf-8"?>
<p:tagLst xmlns:p="http://schemas.openxmlformats.org/presentationml/2006/main">
  <p:tag name="AS_UNIQUEID" val="2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8.xml><?xml version="1.0" encoding="utf-8"?>
<p:tagLst xmlns:p="http://schemas.openxmlformats.org/presentationml/2006/main">
  <p:tag name="AS_UNIQUEID" val="2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9.xml><?xml version="1.0" encoding="utf-8"?>
<p:tagLst xmlns:p="http://schemas.openxmlformats.org/presentationml/2006/main">
  <p:tag name="AS_UNIQUEID" val="2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.xml><?xml version="1.0" encoding="utf-8"?>
<p:tagLst xmlns:p="http://schemas.openxmlformats.org/presentationml/2006/main">
  <p:tag name="AS_UNIQUEID" val="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40.xml><?xml version="1.0" encoding="utf-8"?>
<p:tagLst xmlns:p="http://schemas.openxmlformats.org/presentationml/2006/main">
  <p:tag name="AS_UNIQUEID" val="2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1.xml><?xml version="1.0" encoding="utf-8"?>
<p:tagLst xmlns:p="http://schemas.openxmlformats.org/presentationml/2006/main">
  <p:tag name="AS_UNIQUEID" val="2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2.xml><?xml version="1.0" encoding="utf-8"?>
<p:tagLst xmlns:p="http://schemas.openxmlformats.org/presentationml/2006/main">
  <p:tag name="AS_UNIQUEID" val="2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3.xml><?xml version="1.0" encoding="utf-8"?>
<p:tagLst xmlns:p="http://schemas.openxmlformats.org/presentationml/2006/main">
  <p:tag name="AS_UNIQUEID" val="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4.xml><?xml version="1.0" encoding="utf-8"?>
<p:tagLst xmlns:p="http://schemas.openxmlformats.org/presentationml/2006/main">
  <p:tag name="AS_UNIQUEID" val="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5.xml><?xml version="1.0" encoding="utf-8"?>
<p:tagLst xmlns:p="http://schemas.openxmlformats.org/presentationml/2006/main">
  <p:tag name="AS_UNIQUEID" val="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46.xml><?xml version="1.0" encoding="utf-8"?>
<p:tagLst xmlns:p="http://schemas.openxmlformats.org/presentationml/2006/main">
  <p:tag name="AS_UNIQUEID" val="3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47.xml><?xml version="1.0" encoding="utf-8"?>
<p:tagLst xmlns:p="http://schemas.openxmlformats.org/presentationml/2006/main">
  <p:tag name="AS_UNIQUEID" val="3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48.xml><?xml version="1.0" encoding="utf-8"?>
<p:tagLst xmlns:p="http://schemas.openxmlformats.org/presentationml/2006/main">
  <p:tag name="AS_UNIQUEID" val="3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9.xml><?xml version="1.0" encoding="utf-8"?>
<p:tagLst xmlns:p="http://schemas.openxmlformats.org/presentationml/2006/main">
  <p:tag name="AS_UNIQUEID" val="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.xml><?xml version="1.0" encoding="utf-8"?>
<p:tagLst xmlns:p="http://schemas.openxmlformats.org/presentationml/2006/main">
  <p:tag name="AS_UNIQUEID" val="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0.xml><?xml version="1.0" encoding="utf-8"?>
<p:tagLst xmlns:p="http://schemas.openxmlformats.org/presentationml/2006/main">
  <p:tag name="AS_UNIQUEID" val="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1.xml><?xml version="1.0" encoding="utf-8"?>
<p:tagLst xmlns:p="http://schemas.openxmlformats.org/presentationml/2006/main">
  <p:tag name="AS_UNIQUEID" val="3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2.xml><?xml version="1.0" encoding="utf-8"?>
<p:tagLst xmlns:p="http://schemas.openxmlformats.org/presentationml/2006/main">
  <p:tag name="AS_UNIQUEID" val="3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3.xml><?xml version="1.0" encoding="utf-8"?>
<p:tagLst xmlns:p="http://schemas.openxmlformats.org/presentationml/2006/main">
  <p:tag name="AS_UNIQUEID" val="3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4.xml><?xml version="1.0" encoding="utf-8"?>
<p:tagLst xmlns:p="http://schemas.openxmlformats.org/presentationml/2006/main">
  <p:tag name="AS_UNIQUEID" val="3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5.xml><?xml version="1.0" encoding="utf-8"?>
<p:tagLst xmlns:p="http://schemas.openxmlformats.org/presentationml/2006/main">
  <p:tag name="AS_UNIQUEID" val="3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6.xml><?xml version="1.0" encoding="utf-8"?>
<p:tagLst xmlns:p="http://schemas.openxmlformats.org/presentationml/2006/main">
  <p:tag name="AS_UNIQUEID" val="3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7.xml><?xml version="1.0" encoding="utf-8"?>
<p:tagLst xmlns:p="http://schemas.openxmlformats.org/presentationml/2006/main">
  <p:tag name="AS_UNIQUEID" val="3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8.xml><?xml version="1.0" encoding="utf-8"?>
<p:tagLst xmlns:p="http://schemas.openxmlformats.org/presentationml/2006/main">
  <p:tag name="AS_UNIQUEID" val="3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9.xml><?xml version="1.0" encoding="utf-8"?>
<p:tagLst xmlns:p="http://schemas.openxmlformats.org/presentationml/2006/main">
  <p:tag name="AS_UNIQUEID" val="31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6.xml><?xml version="1.0" encoding="utf-8"?>
<p:tagLst xmlns:p="http://schemas.openxmlformats.org/presentationml/2006/main">
  <p:tag name="AS_UNIQUEID" val="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0.xml><?xml version="1.0" encoding="utf-8"?>
<p:tagLst xmlns:p="http://schemas.openxmlformats.org/presentationml/2006/main">
  <p:tag name="AS_UNIQUEID" val="3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1.xml><?xml version="1.0" encoding="utf-8"?>
<p:tagLst xmlns:p="http://schemas.openxmlformats.org/presentationml/2006/main">
  <p:tag name="AS_UNIQUEID" val="3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2.xml><?xml version="1.0" encoding="utf-8"?>
<p:tagLst xmlns:p="http://schemas.openxmlformats.org/presentationml/2006/main">
  <p:tag name="AS_UNIQUEID" val="3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3.xml><?xml version="1.0" encoding="utf-8"?>
<p:tagLst xmlns:p="http://schemas.openxmlformats.org/presentationml/2006/main">
  <p:tag name="AS_UNIQUEID" val="3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4.xml><?xml version="1.0" encoding="utf-8"?>
<p:tagLst xmlns:p="http://schemas.openxmlformats.org/presentationml/2006/main">
  <p:tag name="AS_UNIQUEID" val="3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5.xml><?xml version="1.0" encoding="utf-8"?>
<p:tagLst xmlns:p="http://schemas.openxmlformats.org/presentationml/2006/main">
  <p:tag name="AS_UNIQUEID" val="3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6.xml><?xml version="1.0" encoding="utf-8"?>
<p:tagLst xmlns:p="http://schemas.openxmlformats.org/presentationml/2006/main">
  <p:tag name="AS_UNIQUEID" val="3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7.xml><?xml version="1.0" encoding="utf-8"?>
<p:tagLst xmlns:p="http://schemas.openxmlformats.org/presentationml/2006/main">
  <p:tag name="AS_UNIQUEID" val="3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68.xml><?xml version="1.0" encoding="utf-8"?>
<p:tagLst xmlns:p="http://schemas.openxmlformats.org/presentationml/2006/main">
  <p:tag name="AS_UNIQUEID" val="3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69.xml><?xml version="1.0" encoding="utf-8"?>
<p:tagLst xmlns:p="http://schemas.openxmlformats.org/presentationml/2006/main">
  <p:tag name="AS_UNIQUEID" val="32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.xml><?xml version="1.0" encoding="utf-8"?>
<p:tagLst xmlns:p="http://schemas.openxmlformats.org/presentationml/2006/main">
  <p:tag name="AS_UNIQUEID" val="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70.xml><?xml version="1.0" encoding="utf-8"?>
<p:tagLst xmlns:p="http://schemas.openxmlformats.org/presentationml/2006/main">
  <p:tag name="AS_UNIQUEID" val="3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1.xml><?xml version="1.0" encoding="utf-8"?>
<p:tagLst xmlns:p="http://schemas.openxmlformats.org/presentationml/2006/main">
  <p:tag name="AS_UNIQUEID" val="3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2.xml><?xml version="1.0" encoding="utf-8"?>
<p:tagLst xmlns:p="http://schemas.openxmlformats.org/presentationml/2006/main">
  <p:tag name="AS_UNIQUEID" val="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3.xml><?xml version="1.0" encoding="utf-8"?>
<p:tagLst xmlns:p="http://schemas.openxmlformats.org/presentationml/2006/main">
  <p:tag name="AS_UNIQUEID" val="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4.xml><?xml version="1.0" encoding="utf-8"?>
<p:tagLst xmlns:p="http://schemas.openxmlformats.org/presentationml/2006/main">
  <p:tag name="AS_UNIQUEID" val="3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5.xml><?xml version="1.0" encoding="utf-8"?>
<p:tagLst xmlns:p="http://schemas.openxmlformats.org/presentationml/2006/main">
  <p:tag name="AS_UNIQUEID" val="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6.xml><?xml version="1.0" encoding="utf-8"?>
<p:tagLst xmlns:p="http://schemas.openxmlformats.org/presentationml/2006/main">
  <p:tag name="AS_UNIQUEID" val="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7.xml><?xml version="1.0" encoding="utf-8"?>
<p:tagLst xmlns:p="http://schemas.openxmlformats.org/presentationml/2006/main">
  <p:tag name="AS_UNIQUEID" val="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8.xml><?xml version="1.0" encoding="utf-8"?>
<p:tagLst xmlns:p="http://schemas.openxmlformats.org/presentationml/2006/main">
  <p:tag name="AS_UNIQUEID" val="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9.xml><?xml version="1.0" encoding="utf-8"?>
<p:tagLst xmlns:p="http://schemas.openxmlformats.org/presentationml/2006/main">
  <p:tag name="AS_UNIQUEID" val="3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.xml><?xml version="1.0" encoding="utf-8"?>
<p:tagLst xmlns:p="http://schemas.openxmlformats.org/presentationml/2006/main">
  <p:tag name="AS_UNIQUEID" val="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0.xml><?xml version="1.0" encoding="utf-8"?>
<p:tagLst xmlns:p="http://schemas.openxmlformats.org/presentationml/2006/main">
  <p:tag name="AS_UNIQUEID" val="3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1.xml><?xml version="1.0" encoding="utf-8"?>
<p:tagLst xmlns:p="http://schemas.openxmlformats.org/presentationml/2006/main">
  <p:tag name="AS_UNIQUEID" val="3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2.xml><?xml version="1.0" encoding="utf-8"?>
<p:tagLst xmlns:p="http://schemas.openxmlformats.org/presentationml/2006/main">
  <p:tag name="AS_UNIQUEID" val="3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3.xml><?xml version="1.0" encoding="utf-8"?>
<p:tagLst xmlns:p="http://schemas.openxmlformats.org/presentationml/2006/main">
  <p:tag name="AS_UNIQUEID" val="3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4.xml><?xml version="1.0" encoding="utf-8"?>
<p:tagLst xmlns:p="http://schemas.openxmlformats.org/presentationml/2006/main">
  <p:tag name="AS_UNIQUEID" val="3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5.xml><?xml version="1.0" encoding="utf-8"?>
<p:tagLst xmlns:p="http://schemas.openxmlformats.org/presentationml/2006/main">
  <p:tag name="AS_UNIQUEID" val="3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6.xml><?xml version="1.0" encoding="utf-8"?>
<p:tagLst xmlns:p="http://schemas.openxmlformats.org/presentationml/2006/main">
  <p:tag name="AS_UNIQUEID" val="3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7.xml><?xml version="1.0" encoding="utf-8"?>
<p:tagLst xmlns:p="http://schemas.openxmlformats.org/presentationml/2006/main">
  <p:tag name="AS_UNIQUEID" val="3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8.xml><?xml version="1.0" encoding="utf-8"?>
<p:tagLst xmlns:p="http://schemas.openxmlformats.org/presentationml/2006/main">
  <p:tag name="AS_UNIQUEID" val="3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9.xml><?xml version="1.0" encoding="utf-8"?>
<p:tagLst xmlns:p="http://schemas.openxmlformats.org/presentationml/2006/main">
  <p:tag name="AS_UNIQUEID" val="34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29.xml><?xml version="1.0" encoding="utf-8"?>
<p:tagLst xmlns:p="http://schemas.openxmlformats.org/presentationml/2006/main">
  <p:tag name="AS_UNIQUEID" val="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0.xml><?xml version="1.0" encoding="utf-8"?>
<p:tagLst xmlns:p="http://schemas.openxmlformats.org/presentationml/2006/main">
  <p:tag name="AS_UNIQUEID" val="34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291.xml><?xml version="1.0" encoding="utf-8"?>
<p:tagLst xmlns:p="http://schemas.openxmlformats.org/presentationml/2006/main">
  <p:tag name="AS_UNIQUEID" val="35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292.xml><?xml version="1.0" encoding="utf-8"?>
<p:tagLst xmlns:p="http://schemas.openxmlformats.org/presentationml/2006/main">
  <p:tag name="AS_UNIQUEID" val="35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293.xml><?xml version="1.0" encoding="utf-8"?>
<p:tagLst xmlns:p="http://schemas.openxmlformats.org/presentationml/2006/main">
  <p:tag name="AS_UNIQUEID" val="35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94.xml><?xml version="1.0" encoding="utf-8"?>
<p:tagLst xmlns:p="http://schemas.openxmlformats.org/presentationml/2006/main">
  <p:tag name="AS_UNIQUEID" val="35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95.xml><?xml version="1.0" encoding="utf-8"?>
<p:tagLst xmlns:p="http://schemas.openxmlformats.org/presentationml/2006/main">
  <p:tag name="AS_UNIQUEID" val="35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96.xml><?xml version="1.0" encoding="utf-8"?>
<p:tagLst xmlns:p="http://schemas.openxmlformats.org/presentationml/2006/main">
  <p:tag name="AS_UNIQUEID" val="35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97.xml><?xml version="1.0" encoding="utf-8"?>
<p:tagLst xmlns:p="http://schemas.openxmlformats.org/presentationml/2006/main">
  <p:tag name="AS_UNIQUEID" val="357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298.xml><?xml version="1.0" encoding="utf-8"?>
<p:tagLst xmlns:p="http://schemas.openxmlformats.org/presentationml/2006/main">
  <p:tag name="AS_UNIQUEID" val="35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99.xml><?xml version="1.0" encoding="utf-8"?>
<p:tagLst xmlns:p="http://schemas.openxmlformats.org/presentationml/2006/main">
  <p:tag name="AS_UNIQUEID" val="35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TYPE" val="i"/>
</p:tagLst>
</file>

<file path=ppt/tags/tag3.xml><?xml version="1.0" encoding="utf-8"?>
<p:tagLst xmlns:p="http://schemas.openxmlformats.org/presentationml/2006/main">
  <p:tag name="AS_UNIQUEID" val="3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0.xml><?xml version="1.0" encoding="utf-8"?>
<p:tagLst xmlns:p="http://schemas.openxmlformats.org/presentationml/2006/main">
  <p:tag name="AS_UNIQUEID" val="36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301.xml><?xml version="1.0" encoding="utf-8"?>
<p:tagLst xmlns:p="http://schemas.openxmlformats.org/presentationml/2006/main">
  <p:tag name="AS_UNIQUEID" val="36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02.xml><?xml version="1.0" encoding="utf-8"?>
<p:tagLst xmlns:p="http://schemas.openxmlformats.org/presentationml/2006/main">
  <p:tag name="AS_UNIQUEID" val="36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03.xml><?xml version="1.0" encoding="utf-8"?>
<p:tagLst xmlns:p="http://schemas.openxmlformats.org/presentationml/2006/main">
  <p:tag name="AS_UNIQUEID" val="36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04.xml><?xml version="1.0" encoding="utf-8"?>
<p:tagLst xmlns:p="http://schemas.openxmlformats.org/presentationml/2006/main">
  <p:tag name="AS_UNIQUEID" val="36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05.xml><?xml version="1.0" encoding="utf-8"?>
<p:tagLst xmlns:p="http://schemas.openxmlformats.org/presentationml/2006/main">
  <p:tag name="AS_UNIQUEID" val="36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06.xml><?xml version="1.0" encoding="utf-8"?>
<p:tagLst xmlns:p="http://schemas.openxmlformats.org/presentationml/2006/main">
  <p:tag name="AS_UNIQUEID" val="36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307.xml><?xml version="1.0" encoding="utf-8"?>
<p:tagLst xmlns:p="http://schemas.openxmlformats.org/presentationml/2006/main">
  <p:tag name="AS_UNIQUEID" val="368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308.xml><?xml version="1.0" encoding="utf-8"?>
<p:tagLst xmlns:p="http://schemas.openxmlformats.org/presentationml/2006/main">
  <p:tag name="AS_UNIQUEID" val="36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09.xml><?xml version="1.0" encoding="utf-8"?>
<p:tagLst xmlns:p="http://schemas.openxmlformats.org/presentationml/2006/main">
  <p:tag name="AS_UNIQUEID" val="37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1.xml><?xml version="1.0" encoding="utf-8"?>
<p:tagLst xmlns:p="http://schemas.openxmlformats.org/presentationml/2006/main">
  <p:tag name="AS_UNIQUEID" val="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10.xml><?xml version="1.0" encoding="utf-8"?>
<p:tagLst xmlns:p="http://schemas.openxmlformats.org/presentationml/2006/main">
  <p:tag name="AS_UNIQUEID" val="37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11.xml><?xml version="1.0" encoding="utf-8"?>
<p:tagLst xmlns:p="http://schemas.openxmlformats.org/presentationml/2006/main">
  <p:tag name="AS_UNIQUEID" val="37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12.xml><?xml version="1.0" encoding="utf-8"?>
<p:tagLst xmlns:p="http://schemas.openxmlformats.org/presentationml/2006/main">
  <p:tag name="AS_UNIQUEID" val="37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13.xml><?xml version="1.0" encoding="utf-8"?>
<p:tagLst xmlns:p="http://schemas.openxmlformats.org/presentationml/2006/main">
  <p:tag name="AS_UNIQUEID" val="37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14.xml><?xml version="1.0" encoding="utf-8"?>
<p:tagLst xmlns:p="http://schemas.openxmlformats.org/presentationml/2006/main">
  <p:tag name="AS_UNIQUEID" val="37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315.xml><?xml version="1.0" encoding="utf-8"?>
<p:tagLst xmlns:p="http://schemas.openxmlformats.org/presentationml/2006/main">
  <p:tag name="AS_UNIQUEID" val="377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316.xml><?xml version="1.0" encoding="utf-8"?>
<p:tagLst xmlns:p="http://schemas.openxmlformats.org/presentationml/2006/main">
  <p:tag name="AS_UNIQUEID" val="37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17.xml><?xml version="1.0" encoding="utf-8"?>
<p:tagLst xmlns:p="http://schemas.openxmlformats.org/presentationml/2006/main">
  <p:tag name="AS_UNIQUEID" val="37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18.xml><?xml version="1.0" encoding="utf-8"?>
<p:tagLst xmlns:p="http://schemas.openxmlformats.org/presentationml/2006/main">
  <p:tag name="AS_UNIQUEID" val="38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19.xml><?xml version="1.0" encoding="utf-8"?>
<p:tagLst xmlns:p="http://schemas.openxmlformats.org/presentationml/2006/main">
  <p:tag name="AS_UNIQUEID" val="38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2.xml><?xml version="1.0" encoding="utf-8"?>
<p:tagLst xmlns:p="http://schemas.openxmlformats.org/presentationml/2006/main">
  <p:tag name="AS_UNIQUEID" val="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0.xml><?xml version="1.0" encoding="utf-8"?>
<p:tagLst xmlns:p="http://schemas.openxmlformats.org/presentationml/2006/main">
  <p:tag name="AS_UNIQUEID" val="38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21.xml><?xml version="1.0" encoding="utf-8"?>
<p:tagLst xmlns:p="http://schemas.openxmlformats.org/presentationml/2006/main">
  <p:tag name="AS_UNIQUEID" val="38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22.xml><?xml version="1.0" encoding="utf-8"?>
<p:tagLst xmlns:p="http://schemas.openxmlformats.org/presentationml/2006/main">
  <p:tag name="AS_UNIQUEID" val="38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323.xml><?xml version="1.0" encoding="utf-8"?>
<p:tagLst xmlns:p="http://schemas.openxmlformats.org/presentationml/2006/main">
  <p:tag name="AS_UNIQUEID" val="386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324.xml><?xml version="1.0" encoding="utf-8"?>
<p:tagLst xmlns:p="http://schemas.openxmlformats.org/presentationml/2006/main">
  <p:tag name="AS_UNIQUEID" val="38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25.xml><?xml version="1.0" encoding="utf-8"?>
<p:tagLst xmlns:p="http://schemas.openxmlformats.org/presentationml/2006/main">
  <p:tag name="AS_UNIQUEID" val="38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26.xml><?xml version="1.0" encoding="utf-8"?>
<p:tagLst xmlns:p="http://schemas.openxmlformats.org/presentationml/2006/main">
  <p:tag name="AS_UNIQUEID" val="38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27.xml><?xml version="1.0" encoding="utf-8"?>
<p:tagLst xmlns:p="http://schemas.openxmlformats.org/presentationml/2006/main">
  <p:tag name="AS_UNIQUEID" val="39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28.xml><?xml version="1.0" encoding="utf-8"?>
<p:tagLst xmlns:p="http://schemas.openxmlformats.org/presentationml/2006/main">
  <p:tag name="AS_UNIQUEID" val="39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29.xml><?xml version="1.0" encoding="utf-8"?>
<p:tagLst xmlns:p="http://schemas.openxmlformats.org/presentationml/2006/main">
  <p:tag name="AS_UNIQUEID" val="39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3.xml><?xml version="1.0" encoding="utf-8"?>
<p:tagLst xmlns:p="http://schemas.openxmlformats.org/presentationml/2006/main">
  <p:tag name="AS_UNIQUEID" val="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0.xml><?xml version="1.0" encoding="utf-8"?>
<p:tagLst xmlns:p="http://schemas.openxmlformats.org/presentationml/2006/main">
  <p:tag name="AS_UNIQUEID" val="394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331.xml><?xml version="1.0" encoding="utf-8"?>
<p:tagLst xmlns:p="http://schemas.openxmlformats.org/presentationml/2006/main">
  <p:tag name="AS_UNIQUEID" val="39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2.xml><?xml version="1.0" encoding="utf-8"?>
<p:tagLst xmlns:p="http://schemas.openxmlformats.org/presentationml/2006/main">
  <p:tag name="AS_UNIQUEID" val="39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3.xml><?xml version="1.0" encoding="utf-8"?>
<p:tagLst xmlns:p="http://schemas.openxmlformats.org/presentationml/2006/main">
  <p:tag name="AS_UNIQUEID" val="39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4.xml><?xml version="1.0" encoding="utf-8"?>
<p:tagLst xmlns:p="http://schemas.openxmlformats.org/presentationml/2006/main">
  <p:tag name="AS_UNIQUEID" val="39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5.xml><?xml version="1.0" encoding="utf-8"?>
<p:tagLst xmlns:p="http://schemas.openxmlformats.org/presentationml/2006/main">
  <p:tag name="AS_UNIQUEID" val="39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6.xml><?xml version="1.0" encoding="utf-8"?>
<p:tagLst xmlns:p="http://schemas.openxmlformats.org/presentationml/2006/main">
  <p:tag name="AS_UNIQUEID" val="40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7.xml><?xml version="1.0" encoding="utf-8"?>
<p:tagLst xmlns:p="http://schemas.openxmlformats.org/presentationml/2006/main">
  <p:tag name="AS_UNIQUEID" val="40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8.xml><?xml version="1.0" encoding="utf-8"?>
<p:tagLst xmlns:p="http://schemas.openxmlformats.org/presentationml/2006/main">
  <p:tag name="AS_UNIQUEID" val="40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39.xml><?xml version="1.0" encoding="utf-8"?>
<p:tagLst xmlns:p="http://schemas.openxmlformats.org/presentationml/2006/main">
  <p:tag name="AS_UNIQUEID" val="404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34.xml><?xml version="1.0" encoding="utf-8"?>
<p:tagLst xmlns:p="http://schemas.openxmlformats.org/presentationml/2006/main">
  <p:tag name="AS_UNIQUEID" val="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40.xml><?xml version="1.0" encoding="utf-8"?>
<p:tagLst xmlns:p="http://schemas.openxmlformats.org/presentationml/2006/main">
  <p:tag name="AS_UNIQUEID" val="40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341.xml><?xml version="1.0" encoding="utf-8"?>
<p:tagLst xmlns:p="http://schemas.openxmlformats.org/presentationml/2006/main">
  <p:tag name="AS_UNIQUEID" val="40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342.xml><?xml version="1.0" encoding="utf-8"?>
<p:tagLst xmlns:p="http://schemas.openxmlformats.org/presentationml/2006/main">
  <p:tag name="AS_UNIQUEID" val="40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3"/>
  <p:tag name="KSO_WM_UNIT_INDEX" val="3"/>
  <p:tag name="KSO_WM_UNIT_LAYERLEVEL" val="1"/>
  <p:tag name="KSO_WM_UNIT_TYPE" val="i"/>
</p:tagLst>
</file>

<file path=ppt/tags/tag343.xml><?xml version="1.0" encoding="utf-8"?>
<p:tagLst xmlns:p="http://schemas.openxmlformats.org/presentationml/2006/main">
  <p:tag name="AS_UNIQUEID" val="40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4"/>
  <p:tag name="KSO_WM_UNIT_INDEX" val="4"/>
  <p:tag name="KSO_WM_UNIT_LAYERLEVEL" val="1"/>
  <p:tag name="KSO_WM_UNIT_TYPE" val="i"/>
</p:tagLst>
</file>

<file path=ppt/tags/tag344.xml><?xml version="1.0" encoding="utf-8"?>
<p:tagLst xmlns:p="http://schemas.openxmlformats.org/presentationml/2006/main">
  <p:tag name="AS_UNIQUEID" val="40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45.xml><?xml version="1.0" encoding="utf-8"?>
<p:tagLst xmlns:p="http://schemas.openxmlformats.org/presentationml/2006/main">
  <p:tag name="AS_UNIQUEID" val="41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46.xml><?xml version="1.0" encoding="utf-8"?>
<p:tagLst xmlns:p="http://schemas.openxmlformats.org/presentationml/2006/main">
  <p:tag name="AS_UNIQUEID" val="41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47.xml><?xml version="1.0" encoding="utf-8"?>
<p:tagLst xmlns:p="http://schemas.openxmlformats.org/presentationml/2006/main">
  <p:tag name="AS_UNIQUEID" val="41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48.xml><?xml version="1.0" encoding="utf-8"?>
<p:tagLst xmlns:p="http://schemas.openxmlformats.org/presentationml/2006/main">
  <p:tag name="AS_UNIQUEID" val="41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49.xml><?xml version="1.0" encoding="utf-8"?>
<p:tagLst xmlns:p="http://schemas.openxmlformats.org/presentationml/2006/main">
  <p:tag name="AS_UNIQUEID" val="415"/>
</p:tagLst>
</file>

<file path=ppt/tags/tag35.xml><?xml version="1.0" encoding="utf-8"?>
<p:tagLst xmlns:p="http://schemas.openxmlformats.org/presentationml/2006/main">
  <p:tag name="AS_UNIQUEID" val="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50.xml><?xml version="1.0" encoding="utf-8"?>
<p:tagLst xmlns:p="http://schemas.openxmlformats.org/presentationml/2006/main">
  <p:tag name="AS_UNIQUEID" val="416"/>
</p:tagLst>
</file>

<file path=ppt/tags/tag351.xml><?xml version="1.0" encoding="utf-8"?>
<p:tagLst xmlns:p="http://schemas.openxmlformats.org/presentationml/2006/main">
  <p:tag name="AS_UNIQUEID" val="418"/>
</p:tagLst>
</file>

<file path=ppt/tags/tag352.xml><?xml version="1.0" encoding="utf-8"?>
<p:tagLst xmlns:p="http://schemas.openxmlformats.org/presentationml/2006/main">
  <p:tag name="AS_UNIQUEID" val="419"/>
</p:tagLst>
</file>

<file path=ppt/tags/tag353.xml><?xml version="1.0" encoding="utf-8"?>
<p:tagLst xmlns:p="http://schemas.openxmlformats.org/presentationml/2006/main">
  <p:tag name="AS_UNIQUEID" val="421"/>
  <p:tag name="KSO_WM_BEAUTIFY_FLAG" val="#wm#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54.xml><?xml version="1.0" encoding="utf-8"?>
<p:tagLst xmlns:p="http://schemas.openxmlformats.org/presentationml/2006/main">
  <p:tag name="AS_UNIQUEID" val="422"/>
  <p:tag name="KSO_WM_BEAUTIFY_FLAG" val="#wm#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55.xml><?xml version="1.0" encoding="utf-8"?>
<p:tagLst xmlns:p="http://schemas.openxmlformats.org/presentationml/2006/main">
  <p:tag name="AS_UNIQUEID" val="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56.xml><?xml version="1.0" encoding="utf-8"?>
<p:tagLst xmlns:p="http://schemas.openxmlformats.org/presentationml/2006/main">
  <p:tag name="AS_UNIQUEID" val="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57.xml><?xml version="1.0" encoding="utf-8"?>
<p:tagLst xmlns:p="http://schemas.openxmlformats.org/presentationml/2006/main">
  <p:tag name="AS_UNIQUEID" val="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58.xml><?xml version="1.0" encoding="utf-8"?>
<p:tagLst xmlns:p="http://schemas.openxmlformats.org/presentationml/2006/main">
  <p:tag name="AS_UNIQUEID" val="426"/>
  <p:tag name="KSO_WM_BEAUTIFY_FLAG" val="#wm#"/>
  <p:tag name="KSO_WM_COMBINE_RELATE_SLIDE_ID" val="background20176890_1"/>
  <p:tag name="KSO_WM_TAG_VERSION" val="1.0"/>
  <p:tag name="KSO_WM_TEMPLATE_CATEGORY" val="custom"/>
  <p:tag name="KSO_WM_TEMPLATE_COLOR_TYPE" val="1"/>
  <p:tag name="KSO_WM_TEMPLATE_INDEX" val="20177418"/>
  <p:tag name="KSO_WM_TEMPLATE_MASTER_THUMB_INDEX" val="12"/>
  <p:tag name="KSO_WM_TEMPLATE_MASTER_TYPE" val="1"/>
  <p:tag name="KSO_WM_TEMPLATE_SUBCATEGORY" val="17"/>
  <p:tag name="KSO_WM_TEMPLATE_THUMBS_INDEX" val="1、10、11、25、26、28"/>
</p:tagLst>
</file>

<file path=ppt/tags/tag359.xml><?xml version="1.0" encoding="utf-8"?>
<p:tagLst xmlns:p="http://schemas.openxmlformats.org/presentationml/2006/main">
  <p:tag name="AS_UNIQUEID" val="799"/>
</p:tagLst>
</file>

<file path=ppt/tags/tag36.xml><?xml version="1.0" encoding="utf-8"?>
<p:tagLst xmlns:p="http://schemas.openxmlformats.org/presentationml/2006/main">
  <p:tag name="AS_UNIQUEID" val="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60.xml><?xml version="1.0" encoding="utf-8"?>
<p:tagLst xmlns:p="http://schemas.openxmlformats.org/presentationml/2006/main">
  <p:tag name="AS_UNIQUEID" val="490"/>
</p:tagLst>
</file>

<file path=ppt/tags/tag361.xml><?xml version="1.0" encoding="utf-8"?>
<p:tagLst xmlns:p="http://schemas.openxmlformats.org/presentationml/2006/main">
  <p:tag name="AS_UNIQUEID" val="802"/>
</p:tagLst>
</file>

<file path=ppt/tags/tag362.xml><?xml version="1.0" encoding="utf-8"?>
<p:tagLst xmlns:p="http://schemas.openxmlformats.org/presentationml/2006/main">
  <p:tag name="AS_UNIQUEID" val="803"/>
</p:tagLst>
</file>

<file path=ppt/tags/tag363.xml><?xml version="1.0" encoding="utf-8"?>
<p:tagLst xmlns:p="http://schemas.openxmlformats.org/presentationml/2006/main">
  <p:tag name="AS_UNIQUEID" val="486"/>
</p:tagLst>
</file>

<file path=ppt/tags/tag364.xml><?xml version="1.0" encoding="utf-8"?>
<p:tagLst xmlns:p="http://schemas.openxmlformats.org/presentationml/2006/main">
  <p:tag name="AS_UNIQUEID" val="487"/>
</p:tagLst>
</file>

<file path=ppt/tags/tag365.xml><?xml version="1.0" encoding="utf-8"?>
<p:tagLst xmlns:p="http://schemas.openxmlformats.org/presentationml/2006/main">
  <p:tag name="AS_UNIQUEID" val="487"/>
</p:tagLst>
</file>

<file path=ppt/tags/tag36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69*5165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67.xml><?xml version="1.0" encoding="utf-8"?>
<p:tagLst xmlns:p="http://schemas.openxmlformats.org/presentationml/2006/main">
  <p:tag name="AS_UNIQUEID" val="47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d7a81403-7571-4fb9-a822-8d688a29fec2}"/>
</p:tagLst>
</file>

<file path=ppt/tags/tag368.xml><?xml version="1.0" encoding="utf-8"?>
<p:tagLst xmlns:p="http://schemas.openxmlformats.org/presentationml/2006/main">
  <p:tag name="AS_UNIQUEID" val="47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369.xml><?xml version="1.0" encoding="utf-8"?>
<p:tagLst xmlns:p="http://schemas.openxmlformats.org/presentationml/2006/main">
  <p:tag name="AS_UNIQUEID" val="47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37.xml><?xml version="1.0" encoding="utf-8"?>
<p:tagLst xmlns:p="http://schemas.openxmlformats.org/presentationml/2006/main">
  <p:tag name="AS_UNIQUEID" val="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70.xml><?xml version="1.0" encoding="utf-8"?>
<p:tagLst xmlns:p="http://schemas.openxmlformats.org/presentationml/2006/main">
  <p:tag name="AS_UNIQUEID" val="478"/>
</p:tagLst>
</file>

<file path=ppt/tags/tag371.xml><?xml version="1.0" encoding="utf-8"?>
<p:tagLst xmlns:p="http://schemas.openxmlformats.org/presentationml/2006/main">
  <p:tag name="AS_UNIQUEID" val="479"/>
</p:tagLst>
</file>

<file path=ppt/tags/tag372.xml><?xml version="1.0" encoding="utf-8"?>
<p:tagLst xmlns:p="http://schemas.openxmlformats.org/presentationml/2006/main">
  <p:tag name="AS_UNIQUEID" val="480"/>
  <p:tag name="KSO_WM_UNIT_LINE_FILL_TYPE" val="2"/>
  <p:tag name="KSO_WM_UNIT_LINE_FORE_SCHEMECOLOR_INDEX" val="14"/>
  <p:tag name="KSO_WM_UNIT_LINE_FORE_SCHEMECOLOR_INDEX_BRIGHTNESS" val="-0.25"/>
</p:tagLst>
</file>

<file path=ppt/tags/tag373.xml><?xml version="1.0" encoding="utf-8"?>
<p:tagLst xmlns:p="http://schemas.openxmlformats.org/presentationml/2006/main">
  <p:tag name="AS_UNIQUEID" val="481"/>
</p:tagLst>
</file>

<file path=ppt/tags/tag374.xml><?xml version="1.0" encoding="utf-8"?>
<p:tagLst xmlns:p="http://schemas.openxmlformats.org/presentationml/2006/main">
  <p:tag name="AS_UNIQUEID" val="482"/>
  <p:tag name="KSO_WM_FULL_TEXT_BEAUTIFY_COPY_ID" val="9"/>
</p:tagLst>
</file>

<file path=ppt/tags/tag375.xml><?xml version="1.0" encoding="utf-8"?>
<p:tagLst xmlns:p="http://schemas.openxmlformats.org/presentationml/2006/main">
  <p:tag name="AS_UNIQUEID" val="484"/>
</p:tagLst>
</file>

<file path=ppt/tags/tag376.xml><?xml version="1.0" encoding="utf-8"?>
<p:tagLst xmlns:p="http://schemas.openxmlformats.org/presentationml/2006/main">
  <p:tag name="AS_UNIQUEID" val="485"/>
  <p:tag name="KSO_WM_FULL_TEXT_BEAUTIFY_COPY_ID" val="13"/>
</p:tagLst>
</file>

<file path=ppt/tags/tag377.xml><?xml version="1.0" encoding="utf-8"?>
<p:tagLst xmlns:p="http://schemas.openxmlformats.org/presentationml/2006/main">
  <p:tag name="AS_UNIQUEID" val="486"/>
</p:tagLst>
</file>

<file path=ppt/tags/tag378.xml><?xml version="1.0" encoding="utf-8"?>
<p:tagLst xmlns:p="http://schemas.openxmlformats.org/presentationml/2006/main">
  <p:tag name="AS_UNIQUEID" val="487"/>
</p:tagLst>
</file>

<file path=ppt/tags/tag379.xml><?xml version="1.0" encoding="utf-8"?>
<p:tagLst xmlns:p="http://schemas.openxmlformats.org/presentationml/2006/main">
  <p:tag name="AS_UNIQUEID" val="488"/>
</p:tagLst>
</file>

<file path=ppt/tags/tag38.xml><?xml version="1.0" encoding="utf-8"?>
<p:tagLst xmlns:p="http://schemas.openxmlformats.org/presentationml/2006/main">
  <p:tag name="AS_UNIQUEID" val="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80.xml><?xml version="1.0" encoding="utf-8"?>
<p:tagLst xmlns:p="http://schemas.openxmlformats.org/presentationml/2006/main">
  <p:tag name="AS_UNIQUEID" val="489"/>
  <p:tag name="KSO_WM_FULL_TEXT_BEAUTIFY_COPY_ID" val="13"/>
</p:tagLst>
</file>

<file path=ppt/tags/tag381.xml><?xml version="1.0" encoding="utf-8"?>
<p:tagLst xmlns:p="http://schemas.openxmlformats.org/presentationml/2006/main">
  <p:tag name="AS_UNIQUEID" val="490"/>
</p:tagLst>
</file>

<file path=ppt/tags/tag382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383.xml><?xml version="1.0" encoding="utf-8"?>
<p:tagLst xmlns:p="http://schemas.openxmlformats.org/presentationml/2006/main">
  <p:tag name="AS_UNIQUEID" val="46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db18e46-386d-420d-887f-f6347213b9b0}"/>
</p:tagLst>
</file>

<file path=ppt/tags/tag384.xml><?xml version="1.0" encoding="utf-8"?>
<p:tagLst xmlns:p="http://schemas.openxmlformats.org/presentationml/2006/main">
  <p:tag name="AS_UNIQUEID" val="46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86d5c031-88ff-4959-96f7-e69cf44b33a7}"/>
</p:tagLst>
</file>

<file path=ppt/tags/tag385.xml><?xml version="1.0" encoding="utf-8"?>
<p:tagLst xmlns:p="http://schemas.openxmlformats.org/presentationml/2006/main">
  <p:tag name="AS_UNIQUEID" val="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386.xml><?xml version="1.0" encoding="utf-8"?>
<p:tagLst xmlns:p="http://schemas.openxmlformats.org/presentationml/2006/main">
  <p:tag name="AS_UNIQUEID" val="46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387.xml><?xml version="1.0" encoding="utf-8"?>
<p:tagLst xmlns:p="http://schemas.openxmlformats.org/presentationml/2006/main">
  <p:tag name="AS_UNIQUEID" val="469"/>
</p:tagLst>
</file>

<file path=ppt/tags/tag388.xml><?xml version="1.0" encoding="utf-8"?>
<p:tagLst xmlns:p="http://schemas.openxmlformats.org/presentationml/2006/main">
  <p:tag name="AS_UNIQUEID" val="470"/>
  <p:tag name="KSO_WM_FULL_TEXT_BEAUTIFY_COPY_ID" val="43"/>
</p:tagLst>
</file>

<file path=ppt/tags/tag389.xml><?xml version="1.0" encoding="utf-8"?>
<p:tagLst xmlns:p="http://schemas.openxmlformats.org/presentationml/2006/main">
  <p:tag name="AS_UNIQUEID" val="471"/>
  <p:tag name="KSO_WM_UNIT_LINE_FILL_TYPE" val="2"/>
  <p:tag name="KSO_WM_UNIT_LINE_FORE_SCHEMECOLOR_INDEX" val="14"/>
  <p:tag name="KSO_WM_UNIT_LINE_FORE_SCHEMECOLOR_INDEX_BRIGHTNESS" val="-0.25"/>
</p:tagLst>
</file>

<file path=ppt/tags/tag39.xml><?xml version="1.0" encoding="utf-8"?>
<p:tagLst xmlns:p="http://schemas.openxmlformats.org/presentationml/2006/main">
  <p:tag name="AS_UNIQUEID" val="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90.xml><?xml version="1.0" encoding="utf-8"?>
<p:tagLst xmlns:p="http://schemas.openxmlformats.org/presentationml/2006/main">
  <p:tag name="AS_UNIQUEID" val="472"/>
  <p:tag name="KSO_WM_FULL_TEXT_BEAUTIFY_COPY_ID" val="48"/>
</p:tagLst>
</file>

<file path=ppt/tags/tag391.xml><?xml version="1.0" encoding="utf-8"?>
<p:tagLst xmlns:p="http://schemas.openxmlformats.org/presentationml/2006/main">
  <p:tag name="AS_UNIQUEID" val="473"/>
  <p:tag name="KSO_WM_FULL_TEXT_BEAUTIFY_COPY_ID" val="8"/>
</p:tagLst>
</file>

<file path=ppt/tags/tag39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02*4617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93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394.xml><?xml version="1.0" encoding="utf-8"?>
<p:tagLst xmlns:p="http://schemas.openxmlformats.org/presentationml/2006/main">
  <p:tag name="AS_UNIQUEID" val="49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9aa9ba4d-77db-4893-870a-11e0bcfc46a1}"/>
</p:tagLst>
</file>

<file path=ppt/tags/tag395.xml><?xml version="1.0" encoding="utf-8"?>
<p:tagLst xmlns:p="http://schemas.openxmlformats.org/presentationml/2006/main">
  <p:tag name="AS_UNIQUEID" val="49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21062e6e-1b14-4ab4-a727-75440061469f}"/>
</p:tagLst>
</file>

<file path=ppt/tags/tag396.xml><?xml version="1.0" encoding="utf-8"?>
<p:tagLst xmlns:p="http://schemas.openxmlformats.org/presentationml/2006/main">
  <p:tag name="AS_UNIQUEID" val="49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397.xml><?xml version="1.0" encoding="utf-8"?>
<p:tagLst xmlns:p="http://schemas.openxmlformats.org/presentationml/2006/main">
  <p:tag name="AS_UNIQUEID" val="49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398.xml><?xml version="1.0" encoding="utf-8"?>
<p:tagLst xmlns:p="http://schemas.openxmlformats.org/presentationml/2006/main">
  <p:tag name="AS_UNIQUEID" val="496"/>
</p:tagLst>
</file>

<file path=ppt/tags/tag399.xml><?xml version="1.0" encoding="utf-8"?>
<p:tagLst xmlns:p="http://schemas.openxmlformats.org/presentationml/2006/main">
  <p:tag name="AS_UNIQUEID" val="497"/>
  <p:tag name="KSO_WM_FULL_TEXT_BEAUTIFY_COPY_ID" val="43"/>
</p:tagLst>
</file>

<file path=ppt/tags/tag4.xml><?xml version="1.0" encoding="utf-8"?>
<p:tagLst xmlns:p="http://schemas.openxmlformats.org/presentationml/2006/main">
  <p:tag name="AS_UNIQUEID" val="3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00.xml><?xml version="1.0" encoding="utf-8"?>
<p:tagLst xmlns:p="http://schemas.openxmlformats.org/presentationml/2006/main">
  <p:tag name="AS_UNIQUEID" val="498"/>
  <p:tag name="KSO_WM_UNIT_LINE_FILL_TYPE" val="2"/>
  <p:tag name="KSO_WM_UNIT_LINE_FORE_SCHEMECOLOR_INDEX" val="14"/>
  <p:tag name="KSO_WM_UNIT_LINE_FORE_SCHEMECOLOR_INDEX_BRIGHTNESS" val="-0.25"/>
</p:tagLst>
</file>

<file path=ppt/tags/tag401.xml><?xml version="1.0" encoding="utf-8"?>
<p:tagLst xmlns:p="http://schemas.openxmlformats.org/presentationml/2006/main">
  <p:tag name="AS_UNIQUEID" val="499"/>
  <p:tag name="KSO_WM_FULL_TEXT_BEAUTIFY_COPY_ID" val="48"/>
</p:tagLst>
</file>

<file path=ppt/tags/tag402.xml><?xml version="1.0" encoding="utf-8"?>
<p:tagLst xmlns:p="http://schemas.openxmlformats.org/presentationml/2006/main">
  <p:tag name="AS_UNIQUEID" val="500"/>
  <p:tag name="KSO_WM_FULL_TEXT_BEAUTIFY_COPY_ID" val="12"/>
</p:tagLst>
</file>

<file path=ppt/tags/tag403.xml><?xml version="1.0" encoding="utf-8"?>
<p:tagLst xmlns:p="http://schemas.openxmlformats.org/presentationml/2006/main">
  <p:tag name="AS_UNIQUEID" val="501"/>
</p:tagLst>
</file>

<file path=ppt/tags/tag404.xml><?xml version="1.0" encoding="utf-8"?>
<p:tagLst xmlns:p="http://schemas.openxmlformats.org/presentationml/2006/main">
  <p:tag name="AS_UNIQUEID" val="502"/>
</p:tagLst>
</file>

<file path=ppt/tags/tag405.xml><?xml version="1.0" encoding="utf-8"?>
<p:tagLst xmlns:p="http://schemas.openxmlformats.org/presentationml/2006/main">
  <p:tag name="AS_UNIQUEID" val="503"/>
</p:tagLst>
</file>

<file path=ppt/tags/tag406.xml><?xml version="1.0" encoding="utf-8"?>
<p:tagLst xmlns:p="http://schemas.openxmlformats.org/presentationml/2006/main">
  <p:tag name="AS_UNIQUEID" val="504"/>
</p:tagLst>
</file>

<file path=ppt/tags/tag407.xml><?xml version="1.0" encoding="utf-8"?>
<p:tagLst xmlns:p="http://schemas.openxmlformats.org/presentationml/2006/main">
  <p:tag name="AS_UNIQUEID" val="505"/>
</p:tagLst>
</file>

<file path=ppt/tags/tag408.xml><?xml version="1.0" encoding="utf-8"?>
<p:tagLst xmlns:p="http://schemas.openxmlformats.org/presentationml/2006/main">
  <p:tag name="AS_UNIQUEID" val="506"/>
</p:tagLst>
</file>

<file path=ppt/tags/tag409.xml><?xml version="1.0" encoding="utf-8"?>
<p:tagLst xmlns:p="http://schemas.openxmlformats.org/presentationml/2006/main">
  <p:tag name="AS_UNIQUEID" val="507"/>
</p:tagLst>
</file>

<file path=ppt/tags/tag41.xml><?xml version="1.0" encoding="utf-8"?>
<p:tagLst xmlns:p="http://schemas.openxmlformats.org/presentationml/2006/main">
  <p:tag name="AS_UNIQUEID" val="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10.xml><?xml version="1.0" encoding="utf-8"?>
<p:tagLst xmlns:p="http://schemas.openxmlformats.org/presentationml/2006/main">
  <p:tag name="AS_UNIQUEID" val="808"/>
</p:tagLst>
</file>

<file path=ppt/tags/tag411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412.xml><?xml version="1.0" encoding="utf-8"?>
<p:tagLst xmlns:p="http://schemas.openxmlformats.org/presentationml/2006/main">
  <p:tag name="AS_UNIQUEID" val="51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0c7af070-916a-4f5d-8286-be6c9d6bee22}"/>
</p:tagLst>
</file>

<file path=ppt/tags/tag413.xml><?xml version="1.0" encoding="utf-8"?>
<p:tagLst xmlns:p="http://schemas.openxmlformats.org/presentationml/2006/main">
  <p:tag name="AS_UNIQUEID" val="51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96ced079-1b4e-4027-963f-2732eef46b40}"/>
</p:tagLst>
</file>

<file path=ppt/tags/tag414.xml><?xml version="1.0" encoding="utf-8"?>
<p:tagLst xmlns:p="http://schemas.openxmlformats.org/presentationml/2006/main">
  <p:tag name="AS_UNIQUEID" val="51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415.xml><?xml version="1.0" encoding="utf-8"?>
<p:tagLst xmlns:p="http://schemas.openxmlformats.org/presentationml/2006/main">
  <p:tag name="AS_UNIQUEID" val="51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416.xml><?xml version="1.0" encoding="utf-8"?>
<p:tagLst xmlns:p="http://schemas.openxmlformats.org/presentationml/2006/main">
  <p:tag name="AS_UNIQUEID" val="514"/>
</p:tagLst>
</file>

<file path=ppt/tags/tag417.xml><?xml version="1.0" encoding="utf-8"?>
<p:tagLst xmlns:p="http://schemas.openxmlformats.org/presentationml/2006/main">
  <p:tag name="AS_UNIQUEID" val="515"/>
  <p:tag name="KSO_WM_FULL_TEXT_BEAUTIFY_COPY_ID" val="43"/>
</p:tagLst>
</file>

<file path=ppt/tags/tag418.xml><?xml version="1.0" encoding="utf-8"?>
<p:tagLst xmlns:p="http://schemas.openxmlformats.org/presentationml/2006/main">
  <p:tag name="AS_UNIQUEID" val="516"/>
  <p:tag name="KSO_WM_UNIT_LINE_FILL_TYPE" val="2"/>
  <p:tag name="KSO_WM_UNIT_LINE_FORE_SCHEMECOLOR_INDEX" val="14"/>
  <p:tag name="KSO_WM_UNIT_LINE_FORE_SCHEMECOLOR_INDEX_BRIGHTNESS" val="-0.25"/>
</p:tagLst>
</file>

<file path=ppt/tags/tag419.xml><?xml version="1.0" encoding="utf-8"?>
<p:tagLst xmlns:p="http://schemas.openxmlformats.org/presentationml/2006/main">
  <p:tag name="AS_UNIQUEID" val="517"/>
  <p:tag name="KSO_WM_FULL_TEXT_BEAUTIFY_COPY_ID" val="48"/>
</p:tagLst>
</file>

<file path=ppt/tags/tag42.xml><?xml version="1.0" encoding="utf-8"?>
<p:tagLst xmlns:p="http://schemas.openxmlformats.org/presentationml/2006/main">
  <p:tag name="AS_UNIQUEID" val="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20.xml><?xml version="1.0" encoding="utf-8"?>
<p:tagLst xmlns:p="http://schemas.openxmlformats.org/presentationml/2006/main">
  <p:tag name="AS_UNIQUEID" val="518"/>
  <p:tag name="KSO_WM_UNIT_FILL_FORE_SCHEMECOLOR_INDEX" val="10"/>
  <p:tag name="KSO_WM_UNIT_FILL_FORE_SCHEMECOLOR_INDEX_BRIGHTNESS" val="-0.25"/>
  <p:tag name="KSO_WM_UNIT_FILL_TYPE" val="1"/>
  <p:tag name="KSO_WM_UNIT_LINE_FILL_TYPE" val="2"/>
  <p:tag name="KSO_WM_UNIT_LINE_FORE_SCHEMECOLOR_INDEX" val="13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</p:tagLst>
</file>

<file path=ppt/tags/tag421.xml><?xml version="1.0" encoding="utf-8"?>
<p:tagLst xmlns:p="http://schemas.openxmlformats.org/presentationml/2006/main">
  <p:tag name="AS_UNIQUEID" val="519"/>
</p:tagLst>
</file>

<file path=ppt/tags/tag422.xml><?xml version="1.0" encoding="utf-8"?>
<p:tagLst xmlns:p="http://schemas.openxmlformats.org/presentationml/2006/main">
  <p:tag name="AS_UNIQUEID" val="520"/>
</p:tagLst>
</file>

<file path=ppt/tags/tag423.xml><?xml version="1.0" encoding="utf-8"?>
<p:tagLst xmlns:p="http://schemas.openxmlformats.org/presentationml/2006/main">
  <p:tag name="AS_UNIQUEID" val="521"/>
</p:tagLst>
</file>

<file path=ppt/tags/tag424.xml><?xml version="1.0" encoding="utf-8"?>
<p:tagLst xmlns:p="http://schemas.openxmlformats.org/presentationml/2006/main">
  <p:tag name="AS_UNIQUEID" val="522"/>
</p:tagLst>
</file>

<file path=ppt/tags/tag425.xml><?xml version="1.0" encoding="utf-8"?>
<p:tagLst xmlns:p="http://schemas.openxmlformats.org/presentationml/2006/main">
  <p:tag name="AS_UNIQUEID" val="523"/>
</p:tagLst>
</file>

<file path=ppt/tags/tag426.xml><?xml version="1.0" encoding="utf-8"?>
<p:tagLst xmlns:p="http://schemas.openxmlformats.org/presentationml/2006/main">
  <p:tag name="AS_UNIQUEID" val="524"/>
</p:tagLst>
</file>

<file path=ppt/tags/tag427.xml><?xml version="1.0" encoding="utf-8"?>
<p:tagLst xmlns:p="http://schemas.openxmlformats.org/presentationml/2006/main">
  <p:tag name="AS_UNIQUEID" val="525"/>
</p:tagLst>
</file>

<file path=ppt/tags/tag428.xml><?xml version="1.0" encoding="utf-8"?>
<p:tagLst xmlns:p="http://schemas.openxmlformats.org/presentationml/2006/main">
  <p:tag name="AS_UNIQUEID" val="526"/>
</p:tagLst>
</file>

<file path=ppt/tags/tag429.xml><?xml version="1.0" encoding="utf-8"?>
<p:tagLst xmlns:p="http://schemas.openxmlformats.org/presentationml/2006/main">
  <p:tag name="AS_UNIQUEID" val="527"/>
</p:tagLst>
</file>

<file path=ppt/tags/tag43.xml><?xml version="1.0" encoding="utf-8"?>
<p:tagLst xmlns:p="http://schemas.openxmlformats.org/presentationml/2006/main">
  <p:tag name="AS_UNIQUEID" val="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30.xml><?xml version="1.0" encoding="utf-8"?>
<p:tagLst xmlns:p="http://schemas.openxmlformats.org/presentationml/2006/main">
  <p:tag name="AS_UNIQUEID" val="528"/>
</p:tagLst>
</file>

<file path=ppt/tags/tag431.xml><?xml version="1.0" encoding="utf-8"?>
<p:tagLst xmlns:p="http://schemas.openxmlformats.org/presentationml/2006/main">
  <p:tag name="AS_UNIQUEID" val="529"/>
</p:tagLst>
</file>

<file path=ppt/tags/tag432.xml><?xml version="1.0" encoding="utf-8"?>
<p:tagLst xmlns:p="http://schemas.openxmlformats.org/presentationml/2006/main">
  <p:tag name="AS_UNIQUEID" val="530"/>
</p:tagLst>
</file>

<file path=ppt/tags/tag433.xml><?xml version="1.0" encoding="utf-8"?>
<p:tagLst xmlns:p="http://schemas.openxmlformats.org/presentationml/2006/main">
  <p:tag name="AS_UNIQUEID" val="531"/>
</p:tagLst>
</file>

<file path=ppt/tags/tag434.xml><?xml version="1.0" encoding="utf-8"?>
<p:tagLst xmlns:p="http://schemas.openxmlformats.org/presentationml/2006/main">
  <p:tag name="AS_UNIQUEID" val="532"/>
</p:tagLst>
</file>

<file path=ppt/tags/tag435.xml><?xml version="1.0" encoding="utf-8"?>
<p:tagLst xmlns:p="http://schemas.openxmlformats.org/presentationml/2006/main">
  <p:tag name="AS_UNIQUEID" val="533"/>
</p:tagLst>
</file>

<file path=ppt/tags/tag436.xml><?xml version="1.0" encoding="utf-8"?>
<p:tagLst xmlns:p="http://schemas.openxmlformats.org/presentationml/2006/main">
  <p:tag name="AS_UNIQUEID" val="534"/>
</p:tagLst>
</file>

<file path=ppt/tags/tag437.xml><?xml version="1.0" encoding="utf-8"?>
<p:tagLst xmlns:p="http://schemas.openxmlformats.org/presentationml/2006/main">
  <p:tag name="AS_UNIQUEID" val="535"/>
</p:tagLst>
</file>

<file path=ppt/tags/tag438.xml><?xml version="1.0" encoding="utf-8"?>
<p:tagLst xmlns:p="http://schemas.openxmlformats.org/presentationml/2006/main">
  <p:tag name="AS_UNIQUEID" val="536"/>
</p:tagLst>
</file>

<file path=ppt/tags/tag439.xml><?xml version="1.0" encoding="utf-8"?>
<p:tagLst xmlns:p="http://schemas.openxmlformats.org/presentationml/2006/main">
  <p:tag name="AS_UNIQUEID" val="490"/>
</p:tagLst>
</file>

<file path=ppt/tags/tag44.xml><?xml version="1.0" encoding="utf-8"?>
<p:tagLst xmlns:p="http://schemas.openxmlformats.org/presentationml/2006/main">
  <p:tag name="AS_UNIQUEID" val="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40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441.xml><?xml version="1.0" encoding="utf-8"?>
<p:tagLst xmlns:p="http://schemas.openxmlformats.org/presentationml/2006/main">
  <p:tag name="AS_UNIQUEID" val="610"/>
</p:tagLst>
</file>

<file path=ppt/tags/tag442.xml><?xml version="1.0" encoding="utf-8"?>
<p:tagLst xmlns:p="http://schemas.openxmlformats.org/presentationml/2006/main">
  <p:tag name="AS_UNIQUEID" val="611"/>
</p:tagLst>
</file>

<file path=ppt/tags/tag443.xml><?xml version="1.0" encoding="utf-8"?>
<p:tagLst xmlns:p="http://schemas.openxmlformats.org/presentationml/2006/main">
  <p:tag name="AS_UNIQUEID" val="612"/>
</p:tagLst>
</file>

<file path=ppt/tags/tag444.xml><?xml version="1.0" encoding="utf-8"?>
<p:tagLst xmlns:p="http://schemas.openxmlformats.org/presentationml/2006/main">
  <p:tag name="AS_UNIQUEID" val="613"/>
</p:tagLst>
</file>

<file path=ppt/tags/tag445.xml><?xml version="1.0" encoding="utf-8"?>
<p:tagLst xmlns:p="http://schemas.openxmlformats.org/presentationml/2006/main">
  <p:tag name="AS_UNIQUEID" val="614"/>
</p:tagLst>
</file>

<file path=ppt/tags/tag446.xml><?xml version="1.0" encoding="utf-8"?>
<p:tagLst xmlns:p="http://schemas.openxmlformats.org/presentationml/2006/main">
  <p:tag name="AS_UNIQUEID" val="615"/>
</p:tagLst>
</file>

<file path=ppt/tags/tag447.xml><?xml version="1.0" encoding="utf-8"?>
<p:tagLst xmlns:p="http://schemas.openxmlformats.org/presentationml/2006/main">
  <p:tag name="AS_UNIQUEID" val="616"/>
</p:tagLst>
</file>

<file path=ppt/tags/tag448.xml><?xml version="1.0" encoding="utf-8"?>
<p:tagLst xmlns:p="http://schemas.openxmlformats.org/presentationml/2006/main">
  <p:tag name="AS_UNIQUEID" val="617"/>
</p:tagLst>
</file>

<file path=ppt/tags/tag449.xml><?xml version="1.0" encoding="utf-8"?>
<p:tagLst xmlns:p="http://schemas.openxmlformats.org/presentationml/2006/main">
  <p:tag name="AS_UNIQUEID" val="618"/>
</p:tagLst>
</file>

<file path=ppt/tags/tag45.xml><?xml version="1.0" encoding="utf-8"?>
<p:tagLst xmlns:p="http://schemas.openxmlformats.org/presentationml/2006/main">
  <p:tag name="AS_UNIQUEID" val="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50.xml><?xml version="1.0" encoding="utf-8"?>
<p:tagLst xmlns:p="http://schemas.openxmlformats.org/presentationml/2006/main">
  <p:tag name="AS_UNIQUEID" val="619"/>
</p:tagLst>
</file>

<file path=ppt/tags/tag451.xml><?xml version="1.0" encoding="utf-8"?>
<p:tagLst xmlns:p="http://schemas.openxmlformats.org/presentationml/2006/main">
  <p:tag name="AS_UNIQUEID" val="620"/>
</p:tagLst>
</file>

<file path=ppt/tags/tag452.xml><?xml version="1.0" encoding="utf-8"?>
<p:tagLst xmlns:p="http://schemas.openxmlformats.org/presentationml/2006/main">
  <p:tag name="AS_UNIQUEID" val="621"/>
  <p:tag name="KSO_WM_FULL_TEXT_BEAUTIFY_COPY_ID" val="43"/>
</p:tagLst>
</file>

<file path=ppt/tags/tag453.xml><?xml version="1.0" encoding="utf-8"?>
<p:tagLst xmlns:p="http://schemas.openxmlformats.org/presentationml/2006/main">
  <p:tag name="AS_UNIQUEID" val="622"/>
  <p:tag name="KSO_WM_UNIT_LINE_FILL_TYPE" val="2"/>
  <p:tag name="KSO_WM_UNIT_LINE_FORE_SCHEMECOLOR_INDEX" val="14"/>
  <p:tag name="KSO_WM_UNIT_LINE_FORE_SCHEMECOLOR_INDEX_BRIGHTNESS" val="-0.25"/>
</p:tagLst>
</file>

<file path=ppt/tags/tag454.xml><?xml version="1.0" encoding="utf-8"?>
<p:tagLst xmlns:p="http://schemas.openxmlformats.org/presentationml/2006/main">
  <p:tag name="AS_UNIQUEID" val="623"/>
  <p:tag name="KSO_WM_FULL_TEXT_BEAUTIFY_COPY_ID" val="23"/>
</p:tagLst>
</file>

<file path=ppt/tags/tag455.xml><?xml version="1.0" encoding="utf-8"?>
<p:tagLst xmlns:p="http://schemas.openxmlformats.org/presentationml/2006/main">
  <p:tag name="AS_UNIQUEID" val="624"/>
  <p:tag name="KSO_WM_UNIT_FILL_FORE_SCHEMECOLOR_INDEX" val="10"/>
  <p:tag name="KSO_WM_UNIT_FILL_FORE_SCHEMECOLOR_INDEX_BRIGHTNESS" val="-0.25"/>
  <p:tag name="KSO_WM_UNIT_FILL_TYPE" val="1"/>
  <p:tag name="KSO_WM_UNIT_LINE_FILL_TYPE" val="2"/>
  <p:tag name="KSO_WM_UNIT_LINE_FORE_SCHEMECOLOR_INDEX" val="13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</p:tagLst>
</file>

<file path=ppt/tags/tag456.xml><?xml version="1.0" encoding="utf-8"?>
<p:tagLst xmlns:p="http://schemas.openxmlformats.org/presentationml/2006/main">
  <p:tag name="AS_UNIQUEID" val="625"/>
</p:tagLst>
</file>

<file path=ppt/tags/tag457.xml><?xml version="1.0" encoding="utf-8"?>
<p:tagLst xmlns:p="http://schemas.openxmlformats.org/presentationml/2006/main">
  <p:tag name="AS_UNIQUEID" val="538"/>
</p:tagLst>
</file>

<file path=ppt/tags/tag458.xml><?xml version="1.0" encoding="utf-8"?>
<p:tagLst xmlns:p="http://schemas.openxmlformats.org/presentationml/2006/main">
  <p:tag name="AS_UNIQUEID" val="539"/>
</p:tagLst>
</file>

<file path=ppt/tags/tag459.xml><?xml version="1.0" encoding="utf-8"?>
<p:tagLst xmlns:p="http://schemas.openxmlformats.org/presentationml/2006/main">
  <p:tag name="AS_UNIQUEID" val="540"/>
</p:tagLst>
</file>

<file path=ppt/tags/tag46.xml><?xml version="1.0" encoding="utf-8"?>
<p:tagLst xmlns:p="http://schemas.openxmlformats.org/presentationml/2006/main">
  <p:tag name="AS_UNIQUEID" val="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60.xml><?xml version="1.0" encoding="utf-8"?>
<p:tagLst xmlns:p="http://schemas.openxmlformats.org/presentationml/2006/main">
  <p:tag name="AS_UNIQUEID" val="541"/>
</p:tagLst>
</file>

<file path=ppt/tags/tag461.xml><?xml version="1.0" encoding="utf-8"?>
<p:tagLst xmlns:p="http://schemas.openxmlformats.org/presentationml/2006/main">
  <p:tag name="AS_UNIQUEID" val="542"/>
</p:tagLst>
</file>

<file path=ppt/tags/tag462.xml><?xml version="1.0" encoding="utf-8"?>
<p:tagLst xmlns:p="http://schemas.openxmlformats.org/presentationml/2006/main">
  <p:tag name="AS_UNIQUEID" val="543"/>
</p:tagLst>
</file>

<file path=ppt/tags/tag463.xml><?xml version="1.0" encoding="utf-8"?>
<p:tagLst xmlns:p="http://schemas.openxmlformats.org/presentationml/2006/main">
  <p:tag name="AS_UNIQUEID" val="544"/>
</p:tagLst>
</file>

<file path=ppt/tags/tag464.xml><?xml version="1.0" encoding="utf-8"?>
<p:tagLst xmlns:p="http://schemas.openxmlformats.org/presentationml/2006/main">
  <p:tag name="AS_UNIQUEID" val="545"/>
</p:tagLst>
</file>

<file path=ppt/tags/tag465.xml><?xml version="1.0" encoding="utf-8"?>
<p:tagLst xmlns:p="http://schemas.openxmlformats.org/presentationml/2006/main">
  <p:tag name="AS_UNIQUEID" val="546"/>
</p:tagLst>
</file>

<file path=ppt/tags/tag466.xml><?xml version="1.0" encoding="utf-8"?>
<p:tagLst xmlns:p="http://schemas.openxmlformats.org/presentationml/2006/main">
  <p:tag name="AS_UNIQUEID" val="547"/>
</p:tagLst>
</file>

<file path=ppt/tags/tag467.xml><?xml version="1.0" encoding="utf-8"?>
<p:tagLst xmlns:p="http://schemas.openxmlformats.org/presentationml/2006/main">
  <p:tag name="AS_UNIQUEID" val="548"/>
</p:tagLst>
</file>

<file path=ppt/tags/tag468.xml><?xml version="1.0" encoding="utf-8"?>
<p:tagLst xmlns:p="http://schemas.openxmlformats.org/presentationml/2006/main">
  <p:tag name="AS_UNIQUEID" val="549"/>
</p:tagLst>
</file>

<file path=ppt/tags/tag469.xml><?xml version="1.0" encoding="utf-8"?>
<p:tagLst xmlns:p="http://schemas.openxmlformats.org/presentationml/2006/main">
  <p:tag name="AS_UNIQUEID" val="550"/>
</p:tagLst>
</file>

<file path=ppt/tags/tag47.xml><?xml version="1.0" encoding="utf-8"?>
<p:tagLst xmlns:p="http://schemas.openxmlformats.org/presentationml/2006/main">
  <p:tag name="AS_UNIQUEID" val="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70.xml><?xml version="1.0" encoding="utf-8"?>
<p:tagLst xmlns:p="http://schemas.openxmlformats.org/presentationml/2006/main">
  <p:tag name="AS_UNIQUEID" val="551"/>
</p:tagLst>
</file>

<file path=ppt/tags/tag471.xml><?xml version="1.0" encoding="utf-8"?>
<p:tagLst xmlns:p="http://schemas.openxmlformats.org/presentationml/2006/main">
  <p:tag name="AS_UNIQUEID" val="552"/>
</p:tagLst>
</file>

<file path=ppt/tags/tag472.xml><?xml version="1.0" encoding="utf-8"?>
<p:tagLst xmlns:p="http://schemas.openxmlformats.org/presentationml/2006/main">
  <p:tag name="AS_UNIQUEID" val="553"/>
</p:tagLst>
</file>

<file path=ppt/tags/tag473.xml><?xml version="1.0" encoding="utf-8"?>
<p:tagLst xmlns:p="http://schemas.openxmlformats.org/presentationml/2006/main">
  <p:tag name="AS_UNIQUEID" val="554"/>
</p:tagLst>
</file>

<file path=ppt/tags/tag474.xml><?xml version="1.0" encoding="utf-8"?>
<p:tagLst xmlns:p="http://schemas.openxmlformats.org/presentationml/2006/main">
  <p:tag name="AS_UNIQUEID" val="555"/>
</p:tagLst>
</file>

<file path=ppt/tags/tag475.xml><?xml version="1.0" encoding="utf-8"?>
<p:tagLst xmlns:p="http://schemas.openxmlformats.org/presentationml/2006/main">
  <p:tag name="AS_UNIQUEID" val="556"/>
</p:tagLst>
</file>

<file path=ppt/tags/tag476.xml><?xml version="1.0" encoding="utf-8"?>
<p:tagLst xmlns:p="http://schemas.openxmlformats.org/presentationml/2006/main">
  <p:tag name="AS_UNIQUEID" val="557"/>
</p:tagLst>
</file>

<file path=ppt/tags/tag477.xml><?xml version="1.0" encoding="utf-8"?>
<p:tagLst xmlns:p="http://schemas.openxmlformats.org/presentationml/2006/main">
  <p:tag name="AS_UNIQUEID" val="558"/>
</p:tagLst>
</file>

<file path=ppt/tags/tag478.xml><?xml version="1.0" encoding="utf-8"?>
<p:tagLst xmlns:p="http://schemas.openxmlformats.org/presentationml/2006/main">
  <p:tag name="AS_UNIQUEID" val="559"/>
</p:tagLst>
</file>

<file path=ppt/tags/tag479.xml><?xml version="1.0" encoding="utf-8"?>
<p:tagLst xmlns:p="http://schemas.openxmlformats.org/presentationml/2006/main">
  <p:tag name="AS_UNIQUEID" val="560"/>
</p:tagLst>
</file>

<file path=ppt/tags/tag48.xml><?xml version="1.0" encoding="utf-8"?>
<p:tagLst xmlns:p="http://schemas.openxmlformats.org/presentationml/2006/main">
  <p:tag name="AS_UNIQUEID" val="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0.xml><?xml version="1.0" encoding="utf-8"?>
<p:tagLst xmlns:p="http://schemas.openxmlformats.org/presentationml/2006/main">
  <p:tag name="AS_UNIQUEID" val="561"/>
</p:tagLst>
</file>

<file path=ppt/tags/tag481.xml><?xml version="1.0" encoding="utf-8"?>
<p:tagLst xmlns:p="http://schemas.openxmlformats.org/presentationml/2006/main">
  <p:tag name="AS_UNIQUEID" val="562"/>
</p:tagLst>
</file>

<file path=ppt/tags/tag482.xml><?xml version="1.0" encoding="utf-8"?>
<p:tagLst xmlns:p="http://schemas.openxmlformats.org/presentationml/2006/main">
  <p:tag name="AS_UNIQUEID" val="563"/>
</p:tagLst>
</file>

<file path=ppt/tags/tag483.xml><?xml version="1.0" encoding="utf-8"?>
<p:tagLst xmlns:p="http://schemas.openxmlformats.org/presentationml/2006/main">
  <p:tag name="AS_UNIQUEID" val="564"/>
  <p:tag name="KSO_WM_FULL_TEXT_BEAUTIFY_COPY_ID" val="43"/>
</p:tagLst>
</file>

<file path=ppt/tags/tag484.xml><?xml version="1.0" encoding="utf-8"?>
<p:tagLst xmlns:p="http://schemas.openxmlformats.org/presentationml/2006/main">
  <p:tag name="AS_UNIQUEID" val="565"/>
  <p:tag name="KSO_WM_UNIT_LINE_FILL_TYPE" val="2"/>
  <p:tag name="KSO_WM_UNIT_LINE_FORE_SCHEMECOLOR_INDEX" val="14"/>
  <p:tag name="KSO_WM_UNIT_LINE_FORE_SCHEMECOLOR_INDEX_BRIGHTNESS" val="-0.25"/>
</p:tagLst>
</file>

<file path=ppt/tags/tag485.xml><?xml version="1.0" encoding="utf-8"?>
<p:tagLst xmlns:p="http://schemas.openxmlformats.org/presentationml/2006/main">
  <p:tag name="AS_UNIQUEID" val="566"/>
  <p:tag name="KSO_WM_FULL_TEXT_BEAUTIFY_COPY_ID" val="23"/>
</p:tagLst>
</file>

<file path=ppt/tags/tag486.xml><?xml version="1.0" encoding="utf-8"?>
<p:tagLst xmlns:p="http://schemas.openxmlformats.org/presentationml/2006/main">
  <p:tag name="AS_UNIQUEID" val="567"/>
</p:tagLst>
</file>

<file path=ppt/tags/tag487.xml><?xml version="1.0" encoding="utf-8"?>
<p:tagLst xmlns:p="http://schemas.openxmlformats.org/presentationml/2006/main">
  <p:tag name="AS_UNIQUEID" val="568"/>
</p:tagLst>
</file>

<file path=ppt/tags/tag488.xml><?xml version="1.0" encoding="utf-8"?>
<p:tagLst xmlns:p="http://schemas.openxmlformats.org/presentationml/2006/main">
  <p:tag name="AS_UNIQUEID" val="569"/>
</p:tagLst>
</file>

<file path=ppt/tags/tag489.xml><?xml version="1.0" encoding="utf-8"?>
<p:tagLst xmlns:p="http://schemas.openxmlformats.org/presentationml/2006/main">
  <p:tag name="AS_UNIQUEID" val="812"/>
</p:tagLst>
</file>

<file path=ppt/tags/tag49.xml><?xml version="1.0" encoding="utf-8"?>
<p:tagLst xmlns:p="http://schemas.openxmlformats.org/presentationml/2006/main">
  <p:tag name="AS_UNIQUEID" val="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90.xml><?xml version="1.0" encoding="utf-8"?>
<p:tagLst xmlns:p="http://schemas.openxmlformats.org/presentationml/2006/main">
  <p:tag name="AS_UNIQUEID" val="813"/>
</p:tagLst>
</file>

<file path=ppt/tags/tag491.xml><?xml version="1.0" encoding="utf-8"?>
<p:tagLst xmlns:p="http://schemas.openxmlformats.org/presentationml/2006/main">
  <p:tag name="AS_UNIQUEID" val="814"/>
</p:tagLst>
</file>

<file path=ppt/tags/tag492.xml><?xml version="1.0" encoding="utf-8"?>
<p:tagLst xmlns:p="http://schemas.openxmlformats.org/presentationml/2006/main">
  <p:tag name="AS_UNIQUEID" val="571"/>
</p:tagLst>
</file>

<file path=ppt/tags/tag493.xml><?xml version="1.0" encoding="utf-8"?>
<p:tagLst xmlns:p="http://schemas.openxmlformats.org/presentationml/2006/main">
  <p:tag name="AS_UNIQUEID" val="576"/>
</p:tagLst>
</file>

<file path=ppt/tags/tag494.xml><?xml version="1.0" encoding="utf-8"?>
<p:tagLst xmlns:p="http://schemas.openxmlformats.org/presentationml/2006/main">
  <p:tag name="AS_UNIQUEID" val="577"/>
  <p:tag name="KSO_WM_FULL_TEXT_BEAUTIFY_COPY_ID" val="43"/>
</p:tagLst>
</file>

<file path=ppt/tags/tag495.xml><?xml version="1.0" encoding="utf-8"?>
<p:tagLst xmlns:p="http://schemas.openxmlformats.org/presentationml/2006/main">
  <p:tag name="AS_UNIQUEID" val="578"/>
  <p:tag name="KSO_WM_UNIT_LINE_FILL_TYPE" val="2"/>
  <p:tag name="KSO_WM_UNIT_LINE_FORE_SCHEMECOLOR_INDEX" val="14"/>
  <p:tag name="KSO_WM_UNIT_LINE_FORE_SCHEMECOLOR_INDEX_BRIGHTNESS" val="-0.25"/>
</p:tagLst>
</file>

<file path=ppt/tags/tag496.xml><?xml version="1.0" encoding="utf-8"?>
<p:tagLst xmlns:p="http://schemas.openxmlformats.org/presentationml/2006/main">
  <p:tag name="AS_UNIQUEID" val="579"/>
  <p:tag name="KSO_WM_FULL_TEXT_BEAUTIFY_COPY_ID" val="23"/>
</p:tagLst>
</file>

<file path=ppt/tags/tag497.xml><?xml version="1.0" encoding="utf-8"?>
<p:tagLst xmlns:p="http://schemas.openxmlformats.org/presentationml/2006/main">
  <p:tag name="AS_UNIQUEID" val="580"/>
</p:tagLst>
</file>

<file path=ppt/tags/tag498.xml><?xml version="1.0" encoding="utf-8"?>
<p:tagLst xmlns:p="http://schemas.openxmlformats.org/presentationml/2006/main">
  <p:tag name="AS_UNIQUEID" val="581"/>
</p:tagLst>
</file>

<file path=ppt/tags/tag499.xml><?xml version="1.0" encoding="utf-8"?>
<p:tagLst xmlns:p="http://schemas.openxmlformats.org/presentationml/2006/main">
  <p:tag name="AS_UNIQUEID" val="582"/>
</p:tagLst>
</file>

<file path=ppt/tags/tag5.xml><?xml version="1.0" encoding="utf-8"?>
<p:tagLst xmlns:p="http://schemas.openxmlformats.org/presentationml/2006/main">
  <p:tag name="AS_UNIQUEID" val="3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00.xml><?xml version="1.0" encoding="utf-8"?>
<p:tagLst xmlns:p="http://schemas.openxmlformats.org/presentationml/2006/main">
  <p:tag name="AS_UNIQUEID" val="583"/>
</p:tagLst>
</file>

<file path=ppt/tags/tag501.xml><?xml version="1.0" encoding="utf-8"?>
<p:tagLst xmlns:p="http://schemas.openxmlformats.org/presentationml/2006/main">
  <p:tag name="AS_UNIQUEID" val="584"/>
</p:tagLst>
</file>

<file path=ppt/tags/tag502.xml><?xml version="1.0" encoding="utf-8"?>
<p:tagLst xmlns:p="http://schemas.openxmlformats.org/presentationml/2006/main">
  <p:tag name="AS_UNIQUEID" val="585"/>
</p:tagLst>
</file>

<file path=ppt/tags/tag503.xml><?xml version="1.0" encoding="utf-8"?>
<p:tagLst xmlns:p="http://schemas.openxmlformats.org/presentationml/2006/main">
  <p:tag name="AS_UNIQUEID" val="586"/>
</p:tagLst>
</file>

<file path=ppt/tags/tag504.xml><?xml version="1.0" encoding="utf-8"?>
<p:tagLst xmlns:p="http://schemas.openxmlformats.org/presentationml/2006/main">
  <p:tag name="AS_UNIQUEID" val="587"/>
</p:tagLst>
</file>

<file path=ppt/tags/tag505.xml><?xml version="1.0" encoding="utf-8"?>
<p:tagLst xmlns:p="http://schemas.openxmlformats.org/presentationml/2006/main">
  <p:tag name="AS_UNIQUEID" val="588"/>
</p:tagLst>
</file>

<file path=ppt/tags/tag506.xml><?xml version="1.0" encoding="utf-8"?>
<p:tagLst xmlns:p="http://schemas.openxmlformats.org/presentationml/2006/main">
  <p:tag name="AS_UNIQUEID" val="589"/>
</p:tagLst>
</file>

<file path=ppt/tags/tag507.xml><?xml version="1.0" encoding="utf-8"?>
<p:tagLst xmlns:p="http://schemas.openxmlformats.org/presentationml/2006/main">
  <p:tag name="AS_UNIQUEID" val="590"/>
</p:tagLst>
</file>

<file path=ppt/tags/tag508.xml><?xml version="1.0" encoding="utf-8"?>
<p:tagLst xmlns:p="http://schemas.openxmlformats.org/presentationml/2006/main">
  <p:tag name="AS_UNIQUEID" val="591"/>
</p:tagLst>
</file>

<file path=ppt/tags/tag509.xml><?xml version="1.0" encoding="utf-8"?>
<p:tagLst xmlns:p="http://schemas.openxmlformats.org/presentationml/2006/main">
  <p:tag name="AS_UNIQUEID" val="592"/>
</p:tagLst>
</file>

<file path=ppt/tags/tag51.xml><?xml version="1.0" encoding="utf-8"?>
<p:tagLst xmlns:p="http://schemas.openxmlformats.org/presentationml/2006/main">
  <p:tag name="AS_UNIQUEID" val="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10.xml><?xml version="1.0" encoding="utf-8"?>
<p:tagLst xmlns:p="http://schemas.openxmlformats.org/presentationml/2006/main">
  <p:tag name="AS_UNIQUEID" val="22"/>
</p:tagLst>
</file>

<file path=ppt/tags/tag511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512.xml><?xml version="1.0" encoding="utf-8"?>
<p:tagLst xmlns:p="http://schemas.openxmlformats.org/presentationml/2006/main">
  <p:tag name="AS_UNIQUEID" val="594"/>
</p:tagLst>
</file>

<file path=ppt/tags/tag513.xml><?xml version="1.0" encoding="utf-8"?>
<p:tagLst xmlns:p="http://schemas.openxmlformats.org/presentationml/2006/main">
  <p:tag name="AS_UNIQUEID" val="595"/>
</p:tagLst>
</file>

<file path=ppt/tags/tag514.xml><?xml version="1.0" encoding="utf-8"?>
<p:tagLst xmlns:p="http://schemas.openxmlformats.org/presentationml/2006/main">
  <p:tag name="AS_UNIQUEID" val="596"/>
</p:tagLst>
</file>

<file path=ppt/tags/tag515.xml><?xml version="1.0" encoding="utf-8"?>
<p:tagLst xmlns:p="http://schemas.openxmlformats.org/presentationml/2006/main">
  <p:tag name="AS_UNIQUEID" val="597"/>
</p:tagLst>
</file>

<file path=ppt/tags/tag516.xml><?xml version="1.0" encoding="utf-8"?>
<p:tagLst xmlns:p="http://schemas.openxmlformats.org/presentationml/2006/main">
  <p:tag name="AS_UNIQUEID" val="598"/>
  <p:tag name="KSO_WM_FULL_TEXT_BEAUTIFY_COPY_ID" val="43"/>
</p:tagLst>
</file>

<file path=ppt/tags/tag517.xml><?xml version="1.0" encoding="utf-8"?>
<p:tagLst xmlns:p="http://schemas.openxmlformats.org/presentationml/2006/main">
  <p:tag name="AS_UNIQUEID" val="599"/>
  <p:tag name="KSO_WM_UNIT_LINE_FILL_TYPE" val="2"/>
  <p:tag name="KSO_WM_UNIT_LINE_FORE_SCHEMECOLOR_INDEX" val="14"/>
  <p:tag name="KSO_WM_UNIT_LINE_FORE_SCHEMECOLOR_INDEX_BRIGHTNESS" val="-0.25"/>
</p:tagLst>
</file>

<file path=ppt/tags/tag518.xml><?xml version="1.0" encoding="utf-8"?>
<p:tagLst xmlns:p="http://schemas.openxmlformats.org/presentationml/2006/main">
  <p:tag name="AS_UNIQUEID" val="600"/>
  <p:tag name="KSO_WM_FULL_TEXT_BEAUTIFY_COPY_ID" val="23"/>
</p:tagLst>
</file>

<file path=ppt/tags/tag519.xml><?xml version="1.0" encoding="utf-8"?>
<p:tagLst xmlns:p="http://schemas.openxmlformats.org/presentationml/2006/main">
  <p:tag name="AS_UNIQUEID" val="602"/>
</p:tagLst>
</file>

<file path=ppt/tags/tag52.xml><?xml version="1.0" encoding="utf-8"?>
<p:tagLst xmlns:p="http://schemas.openxmlformats.org/presentationml/2006/main">
  <p:tag name="AS_UNIQUEID" val="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0.xml><?xml version="1.0" encoding="utf-8"?>
<p:tagLst xmlns:p="http://schemas.openxmlformats.org/presentationml/2006/main">
  <p:tag name="AS_UNIQUEID" val="603"/>
</p:tagLst>
</file>

<file path=ppt/tags/tag521.xml><?xml version="1.0" encoding="utf-8"?>
<p:tagLst xmlns:p="http://schemas.openxmlformats.org/presentationml/2006/main">
  <p:tag name="AS_UNIQUEID" val="604"/>
</p:tagLst>
</file>

<file path=ppt/tags/tag522.xml><?xml version="1.0" encoding="utf-8"?>
<p:tagLst xmlns:p="http://schemas.openxmlformats.org/presentationml/2006/main">
  <p:tag name="AS_UNIQUEID" val="605"/>
</p:tagLst>
</file>

<file path=ppt/tags/tag523.xml><?xml version="1.0" encoding="utf-8"?>
<p:tagLst xmlns:p="http://schemas.openxmlformats.org/presentationml/2006/main">
  <p:tag name="AS_UNIQUEID" val="606"/>
</p:tagLst>
</file>

<file path=ppt/tags/tag524.xml><?xml version="1.0" encoding="utf-8"?>
<p:tagLst xmlns:p="http://schemas.openxmlformats.org/presentationml/2006/main">
  <p:tag name="AS_UNIQUEID" val="607"/>
</p:tagLst>
</file>

<file path=ppt/tags/tag525.xml><?xml version="1.0" encoding="utf-8"?>
<p:tagLst xmlns:p="http://schemas.openxmlformats.org/presentationml/2006/main">
  <p:tag name="AS_UNIQUEID" val="23"/>
</p:tagLst>
</file>

<file path=ppt/tags/tag526.xml><?xml version="1.0" encoding="utf-8"?>
<p:tagLst xmlns:p="http://schemas.openxmlformats.org/presentationml/2006/main">
  <p:tag name="AS_UNIQUEID" val="642"/>
</p:tagLst>
</file>

<file path=ppt/tags/tag527.xml><?xml version="1.0" encoding="utf-8"?>
<p:tagLst xmlns:p="http://schemas.openxmlformats.org/presentationml/2006/main">
  <p:tag name="AS_UNIQUEID" val="643"/>
</p:tagLst>
</file>

<file path=ppt/tags/tag528.xml><?xml version="1.0" encoding="utf-8"?>
<p:tagLst xmlns:p="http://schemas.openxmlformats.org/presentationml/2006/main">
  <p:tag name="AS_UNIQUEID" val="644"/>
</p:tagLst>
</file>

<file path=ppt/tags/tag529.xml><?xml version="1.0" encoding="utf-8"?>
<p:tagLst xmlns:p="http://schemas.openxmlformats.org/presentationml/2006/main">
  <p:tag name="AS_UNIQUEID" val="645"/>
</p:tagLst>
</file>

<file path=ppt/tags/tag53.xml><?xml version="1.0" encoding="utf-8"?>
<p:tagLst xmlns:p="http://schemas.openxmlformats.org/presentationml/2006/main">
  <p:tag name="AS_UNIQUEID" val="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30.xml><?xml version="1.0" encoding="utf-8"?>
<p:tagLst xmlns:p="http://schemas.openxmlformats.org/presentationml/2006/main">
  <p:tag name="AS_UNIQUEID" val="646"/>
</p:tagLst>
</file>

<file path=ppt/tags/tag531.xml><?xml version="1.0" encoding="utf-8"?>
<p:tagLst xmlns:p="http://schemas.openxmlformats.org/presentationml/2006/main">
  <p:tag name="AS_UNIQUEID" val="647"/>
</p:tagLst>
</file>

<file path=ppt/tags/tag532.xml><?xml version="1.0" encoding="utf-8"?>
<p:tagLst xmlns:p="http://schemas.openxmlformats.org/presentationml/2006/main">
  <p:tag name="AS_UNIQUEID" val="648"/>
</p:tagLst>
</file>

<file path=ppt/tags/tag533.xml><?xml version="1.0" encoding="utf-8"?>
<p:tagLst xmlns:p="http://schemas.openxmlformats.org/presentationml/2006/main">
  <p:tag name="AS_UNIQUEID" val="649"/>
</p:tagLst>
</file>

<file path=ppt/tags/tag534.xml><?xml version="1.0" encoding="utf-8"?>
<p:tagLst xmlns:p="http://schemas.openxmlformats.org/presentationml/2006/main">
  <p:tag name="AS_UNIQUEID" val="650"/>
</p:tagLst>
</file>

<file path=ppt/tags/tag535.xml><?xml version="1.0" encoding="utf-8"?>
<p:tagLst xmlns:p="http://schemas.openxmlformats.org/presentationml/2006/main">
  <p:tag name="AS_UNIQUEID" val="651"/>
</p:tagLst>
</file>

<file path=ppt/tags/tag536.xml><?xml version="1.0" encoding="utf-8"?>
<p:tagLst xmlns:p="http://schemas.openxmlformats.org/presentationml/2006/main">
  <p:tag name="AS_UNIQUEID" val="652"/>
</p:tagLst>
</file>

<file path=ppt/tags/tag537.xml><?xml version="1.0" encoding="utf-8"?>
<p:tagLst xmlns:p="http://schemas.openxmlformats.org/presentationml/2006/main">
  <p:tag name="AS_UNIQUEID" val="653"/>
</p:tagLst>
</file>

<file path=ppt/tags/tag538.xml><?xml version="1.0" encoding="utf-8"?>
<p:tagLst xmlns:p="http://schemas.openxmlformats.org/presentationml/2006/main">
  <p:tag name="AS_UNIQUEID" val="654"/>
</p:tagLst>
</file>

<file path=ppt/tags/tag539.xml><?xml version="1.0" encoding="utf-8"?>
<p:tagLst xmlns:p="http://schemas.openxmlformats.org/presentationml/2006/main">
  <p:tag name="AS_UNIQUEID" val="655"/>
</p:tagLst>
</file>

<file path=ppt/tags/tag54.xml><?xml version="1.0" encoding="utf-8"?>
<p:tagLst xmlns:p="http://schemas.openxmlformats.org/presentationml/2006/main">
  <p:tag name="AS_UNIQUEID" val="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40.xml><?xml version="1.0" encoding="utf-8"?>
<p:tagLst xmlns:p="http://schemas.openxmlformats.org/presentationml/2006/main">
  <p:tag name="KSO_WM_TEMPLATE_CATEGORY" val="custom"/>
  <p:tag name="KSO_WM_TEMPLATE_INDEX" val="20202820"/>
</p:tagLst>
</file>

<file path=ppt/tags/tag541.xml><?xml version="1.0" encoding="utf-8"?>
<p:tagLst xmlns:p="http://schemas.openxmlformats.org/presentationml/2006/main">
  <p:tag name="AS_UNIQUEID" val="737"/>
</p:tagLst>
</file>

<file path=ppt/tags/tag542.xml><?xml version="1.0" encoding="utf-8"?>
<p:tagLst xmlns:p="http://schemas.openxmlformats.org/presentationml/2006/main">
  <p:tag name="AS_UNIQUEID" val="738"/>
</p:tagLst>
</file>

<file path=ppt/tags/tag543.xml><?xml version="1.0" encoding="utf-8"?>
<p:tagLst xmlns:p="http://schemas.openxmlformats.org/presentationml/2006/main">
  <p:tag name="AS_UNIQUEID" val="739"/>
</p:tagLst>
</file>

<file path=ppt/tags/tag544.xml><?xml version="1.0" encoding="utf-8"?>
<p:tagLst xmlns:p="http://schemas.openxmlformats.org/presentationml/2006/main">
  <p:tag name="AS_UNIQUEID" val="740"/>
</p:tagLst>
</file>

<file path=ppt/tags/tag545.xml><?xml version="1.0" encoding="utf-8"?>
<p:tagLst xmlns:p="http://schemas.openxmlformats.org/presentationml/2006/main">
  <p:tag name="AS_UNIQUEID" val="741"/>
</p:tagLst>
</file>

<file path=ppt/tags/tag546.xml><?xml version="1.0" encoding="utf-8"?>
<p:tagLst xmlns:p="http://schemas.openxmlformats.org/presentationml/2006/main">
  <p:tag name="AS_UNIQUEID" val="742"/>
</p:tagLst>
</file>

<file path=ppt/tags/tag547.xml><?xml version="1.0" encoding="utf-8"?>
<p:tagLst xmlns:p="http://schemas.openxmlformats.org/presentationml/2006/main">
  <p:tag name="AS_UNIQUEID" val="743"/>
</p:tagLst>
</file>

<file path=ppt/tags/tag548.xml><?xml version="1.0" encoding="utf-8"?>
<p:tagLst xmlns:p="http://schemas.openxmlformats.org/presentationml/2006/main">
  <p:tag name="AS_UNIQUEID" val="744"/>
</p:tagLst>
</file>

<file path=ppt/tags/tag549.xml><?xml version="1.0" encoding="utf-8"?>
<p:tagLst xmlns:p="http://schemas.openxmlformats.org/presentationml/2006/main">
  <p:tag name="AS_UNIQUEID" val="745"/>
</p:tagLst>
</file>

<file path=ppt/tags/tag55.xml><?xml version="1.0" encoding="utf-8"?>
<p:tagLst xmlns:p="http://schemas.openxmlformats.org/presentationml/2006/main">
  <p:tag name="AS_UNIQUEID" val="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50.xml><?xml version="1.0" encoding="utf-8"?>
<p:tagLst xmlns:p="http://schemas.openxmlformats.org/presentationml/2006/main">
  <p:tag name="AS_UNIQUEID" val="746"/>
</p:tagLst>
</file>

<file path=ppt/tags/tag551.xml><?xml version="1.0" encoding="utf-8"?>
<p:tagLst xmlns:p="http://schemas.openxmlformats.org/presentationml/2006/main">
  <p:tag name="AS_UNIQUEID" val="747"/>
</p:tagLst>
</file>

<file path=ppt/tags/tag552.xml><?xml version="1.0" encoding="utf-8"?>
<p:tagLst xmlns:p="http://schemas.openxmlformats.org/presentationml/2006/main">
  <p:tag name="AS_UNIQUEID" val="748"/>
</p:tagLst>
</file>

<file path=ppt/tags/tag553.xml><?xml version="1.0" encoding="utf-8"?>
<p:tagLst xmlns:p="http://schemas.openxmlformats.org/presentationml/2006/main">
  <p:tag name="AS_UNIQUEID" val="749"/>
</p:tagLst>
</file>

<file path=ppt/tags/tag554.xml><?xml version="1.0" encoding="utf-8"?>
<p:tagLst xmlns:p="http://schemas.openxmlformats.org/presentationml/2006/main">
  <p:tag name="AS_UNIQUEID" val="750"/>
</p:tagLst>
</file>

<file path=ppt/tags/tag555.xml><?xml version="1.0" encoding="utf-8"?>
<p:tagLst xmlns:p="http://schemas.openxmlformats.org/presentationml/2006/main">
  <p:tag name="AS_UNIQUEID" val="751"/>
</p:tagLst>
</file>

<file path=ppt/tags/tag556.xml><?xml version="1.0" encoding="utf-8"?>
<p:tagLst xmlns:p="http://schemas.openxmlformats.org/presentationml/2006/main">
  <p:tag name="AS_UNIQUEID" val="752"/>
</p:tagLst>
</file>

<file path=ppt/tags/tag557.xml><?xml version="1.0" encoding="utf-8"?>
<p:tagLst xmlns:p="http://schemas.openxmlformats.org/presentationml/2006/main">
  <p:tag name="AS_UNIQUEID" val="753"/>
</p:tagLst>
</file>

<file path=ppt/tags/tag558.xml><?xml version="1.0" encoding="utf-8"?>
<p:tagLst xmlns:p="http://schemas.openxmlformats.org/presentationml/2006/main">
  <p:tag name="AS_UNIQUEID" val="754"/>
</p:tagLst>
</file>

<file path=ppt/tags/tag559.xml><?xml version="1.0" encoding="utf-8"?>
<p:tagLst xmlns:p="http://schemas.openxmlformats.org/presentationml/2006/main">
  <p:tag name="AS_UNIQUEID" val="755"/>
</p:tagLst>
</file>

<file path=ppt/tags/tag56.xml><?xml version="1.0" encoding="utf-8"?>
<p:tagLst xmlns:p="http://schemas.openxmlformats.org/presentationml/2006/main">
  <p:tag name="AS_UNIQUEID" val="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0.xml><?xml version="1.0" encoding="utf-8"?>
<p:tagLst xmlns:p="http://schemas.openxmlformats.org/presentationml/2006/main">
  <p:tag name="AS_UNIQUEID" val="75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c304fbd1-5a79-443b-a2fe-bfefd86fe4b1}"/>
</p:tagLst>
</file>

<file path=ppt/tags/tag561.xml><?xml version="1.0" encoding="utf-8"?>
<p:tagLst xmlns:p="http://schemas.openxmlformats.org/presentationml/2006/main">
  <p:tag name="AS_UNIQUEID" val="757"/>
</p:tagLst>
</file>

<file path=ppt/tags/tag562.xml><?xml version="1.0" encoding="utf-8"?>
<p:tagLst xmlns:p="http://schemas.openxmlformats.org/presentationml/2006/main">
  <p:tag name="KSO_WM_TEMPLATE_CATEGORY" val="custom"/>
  <p:tag name="KSO_WM_TEMPLATE_INDEX" val="20202820"/>
</p:tagLst>
</file>

<file path=ppt/tags/tag563.xml><?xml version="1.0" encoding="utf-8"?>
<p:tagLst xmlns:p="http://schemas.openxmlformats.org/presentationml/2006/main">
  <p:tag name="AS_UNIQUEID" val="72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c304fbd1-5a79-443b-a2fe-bfefd86fe4b1}"/>
</p:tagLst>
</file>

<file path=ppt/tags/tag564.xml><?xml version="1.0" encoding="utf-8"?>
<p:tagLst xmlns:p="http://schemas.openxmlformats.org/presentationml/2006/main">
  <p:tag name="AS_UNIQUEID" val="72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2fd8de1f-5e60-48e2-b211-b1d6318536b4}"/>
</p:tagLst>
</file>

<file path=ppt/tags/tag565.xml><?xml version="1.0" encoding="utf-8"?>
<p:tagLst xmlns:p="http://schemas.openxmlformats.org/presentationml/2006/main">
  <p:tag name="AS_UNIQUEID" val="72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566.xml><?xml version="1.0" encoding="utf-8"?>
<p:tagLst xmlns:p="http://schemas.openxmlformats.org/presentationml/2006/main">
  <p:tag name="AS_UNIQUEID" val="72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567.xml><?xml version="1.0" encoding="utf-8"?>
<p:tagLst xmlns:p="http://schemas.openxmlformats.org/presentationml/2006/main">
  <p:tag name="AS_UNIQUEID" val="726"/>
</p:tagLst>
</file>

<file path=ppt/tags/tag568.xml><?xml version="1.0" encoding="utf-8"?>
<p:tagLst xmlns:p="http://schemas.openxmlformats.org/presentationml/2006/main">
  <p:tag name="AS_UNIQUEID" val="727"/>
  <p:tag name="KSO_WM_FULL_TEXT_BEAUTIFY_COPY_ID" val="43"/>
</p:tagLst>
</file>

<file path=ppt/tags/tag569.xml><?xml version="1.0" encoding="utf-8"?>
<p:tagLst xmlns:p="http://schemas.openxmlformats.org/presentationml/2006/main">
  <p:tag name="AS_UNIQUEID" val="728"/>
  <p:tag name="KSO_WM_UNIT_LINE_FILL_TYPE" val="2"/>
  <p:tag name="KSO_WM_UNIT_LINE_FORE_SCHEMECOLOR_INDEX" val="14"/>
  <p:tag name="KSO_WM_UNIT_LINE_FORE_SCHEMECOLOR_INDEX_BRIGHTNESS" val="-0.25"/>
</p:tagLst>
</file>

<file path=ppt/tags/tag57.xml><?xml version="1.0" encoding="utf-8"?>
<p:tagLst xmlns:p="http://schemas.openxmlformats.org/presentationml/2006/main">
  <p:tag name="AS_UNIQUEID" val="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70.xml><?xml version="1.0" encoding="utf-8"?>
<p:tagLst xmlns:p="http://schemas.openxmlformats.org/presentationml/2006/main">
  <p:tag name="AS_UNIQUEID" val="729"/>
  <p:tag name="KSO_WM_FULL_TEXT_BEAUTIFY_COPY_ID" val="12"/>
</p:tagLst>
</file>

<file path=ppt/tags/tag571.xml><?xml version="1.0" encoding="utf-8"?>
<p:tagLst xmlns:p="http://schemas.openxmlformats.org/presentationml/2006/main">
  <p:tag name="AS_UNIQUEID" val="731"/>
</p:tagLst>
</file>

<file path=ppt/tags/tag572.xml><?xml version="1.0" encoding="utf-8"?>
<p:tagLst xmlns:p="http://schemas.openxmlformats.org/presentationml/2006/main">
  <p:tag name="AS_UNIQUEID" val="732"/>
</p:tagLst>
</file>

<file path=ppt/tags/tag573.xml><?xml version="1.0" encoding="utf-8"?>
<p:tagLst xmlns:p="http://schemas.openxmlformats.org/presentationml/2006/main">
  <p:tag name="AS_UNIQUEID" val="733"/>
</p:tagLst>
</file>

<file path=ppt/tags/tag574.xml><?xml version="1.0" encoding="utf-8"?>
<p:tagLst xmlns:p="http://schemas.openxmlformats.org/presentationml/2006/main">
  <p:tag name="AS_UNIQUEID" val="734"/>
</p:tagLst>
</file>

<file path=ppt/tags/tag575.xml><?xml version="1.0" encoding="utf-8"?>
<p:tagLst xmlns:p="http://schemas.openxmlformats.org/presentationml/2006/main">
  <p:tag name="AS_UNIQUEID" val="735"/>
</p:tagLst>
</file>

<file path=ppt/tags/tag576.xml><?xml version="1.0" encoding="utf-8"?>
<p:tagLst xmlns:p="http://schemas.openxmlformats.org/presentationml/2006/main">
  <p:tag name="AS_UNIQUEID" val="822"/>
</p:tagLst>
</file>

<file path=ppt/tags/tag577.xml><?xml version="1.0" encoding="utf-8"?>
<p:tagLst xmlns:p="http://schemas.openxmlformats.org/presentationml/2006/main">
  <p:tag name="AS_UNIQUEID" val="823"/>
</p:tagLst>
</file>

<file path=ppt/tags/tag578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579.xml><?xml version="1.0" encoding="utf-8"?>
<p:tagLst xmlns:p="http://schemas.openxmlformats.org/presentationml/2006/main">
  <p:tag name="AS_UNIQUEID" val="72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c304fbd1-5a79-443b-a2fe-bfefd86fe4b1}"/>
</p:tagLst>
</file>

<file path=ppt/tags/tag58.xml><?xml version="1.0" encoding="utf-8"?>
<p:tagLst xmlns:p="http://schemas.openxmlformats.org/presentationml/2006/main">
  <p:tag name="AS_UNIQUEID" val="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80.xml><?xml version="1.0" encoding="utf-8"?>
<p:tagLst xmlns:p="http://schemas.openxmlformats.org/presentationml/2006/main">
  <p:tag name="AS_UNIQUEID" val="72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2fd8de1f-5e60-48e2-b211-b1d6318536b4}"/>
</p:tagLst>
</file>

<file path=ppt/tags/tag581.xml><?xml version="1.0" encoding="utf-8"?>
<p:tagLst xmlns:p="http://schemas.openxmlformats.org/presentationml/2006/main">
  <p:tag name="AS_UNIQUEID" val="72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582.xml><?xml version="1.0" encoding="utf-8"?>
<p:tagLst xmlns:p="http://schemas.openxmlformats.org/presentationml/2006/main">
  <p:tag name="AS_UNIQUEID" val="72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583.xml><?xml version="1.0" encoding="utf-8"?>
<p:tagLst xmlns:p="http://schemas.openxmlformats.org/presentationml/2006/main">
  <p:tag name="AS_UNIQUEID" val="726"/>
</p:tagLst>
</file>

<file path=ppt/tags/tag584.xml><?xml version="1.0" encoding="utf-8"?>
<p:tagLst xmlns:p="http://schemas.openxmlformats.org/presentationml/2006/main">
  <p:tag name="AS_UNIQUEID" val="727"/>
  <p:tag name="KSO_WM_FULL_TEXT_BEAUTIFY_COPY_ID" val="43"/>
</p:tagLst>
</file>

<file path=ppt/tags/tag585.xml><?xml version="1.0" encoding="utf-8"?>
<p:tagLst xmlns:p="http://schemas.openxmlformats.org/presentationml/2006/main">
  <p:tag name="AS_UNIQUEID" val="728"/>
  <p:tag name="KSO_WM_UNIT_LINE_FILL_TYPE" val="2"/>
  <p:tag name="KSO_WM_UNIT_LINE_FORE_SCHEMECOLOR_INDEX" val="14"/>
  <p:tag name="KSO_WM_UNIT_LINE_FORE_SCHEMECOLOR_INDEX_BRIGHTNESS" val="-0.25"/>
</p:tagLst>
</file>

<file path=ppt/tags/tag586.xml><?xml version="1.0" encoding="utf-8"?>
<p:tagLst xmlns:p="http://schemas.openxmlformats.org/presentationml/2006/main">
  <p:tag name="AS_UNIQUEID" val="729"/>
  <p:tag name="KSO_WM_FULL_TEXT_BEAUTIFY_COPY_ID" val="12"/>
</p:tagLst>
</file>

<file path=ppt/tags/tag587.xml><?xml version="1.0" encoding="utf-8"?>
<p:tagLst xmlns:p="http://schemas.openxmlformats.org/presentationml/2006/main">
  <p:tag name="AS_UNIQUEID" val="730"/>
</p:tagLst>
</file>

<file path=ppt/tags/tag588.xml><?xml version="1.0" encoding="utf-8"?>
<p:tagLst xmlns:p="http://schemas.openxmlformats.org/presentationml/2006/main">
  <p:tag name="AS_UNIQUEID" val="731"/>
</p:tagLst>
</file>

<file path=ppt/tags/tag589.xml><?xml version="1.0" encoding="utf-8"?>
<p:tagLst xmlns:p="http://schemas.openxmlformats.org/presentationml/2006/main">
  <p:tag name="AS_UNIQUEID" val="732"/>
</p:tagLst>
</file>

<file path=ppt/tags/tag59.xml><?xml version="1.0" encoding="utf-8"?>
<p:tagLst xmlns:p="http://schemas.openxmlformats.org/presentationml/2006/main">
  <p:tag name="AS_UNIQUEID" val="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0.xml><?xml version="1.0" encoding="utf-8"?>
<p:tagLst xmlns:p="http://schemas.openxmlformats.org/presentationml/2006/main">
  <p:tag name="AS_UNIQUEID" val="733"/>
</p:tagLst>
</file>

<file path=ppt/tags/tag591.xml><?xml version="1.0" encoding="utf-8"?>
<p:tagLst xmlns:p="http://schemas.openxmlformats.org/presentationml/2006/main">
  <p:tag name="AS_UNIQUEID" val="734"/>
</p:tagLst>
</file>

<file path=ppt/tags/tag592.xml><?xml version="1.0" encoding="utf-8"?>
<p:tagLst xmlns:p="http://schemas.openxmlformats.org/presentationml/2006/main">
  <p:tag name="AS_UNIQUEID" val="735"/>
</p:tagLst>
</file>

<file path=ppt/tags/tag593.xml><?xml version="1.0" encoding="utf-8"?>
<p:tagLst xmlns:p="http://schemas.openxmlformats.org/presentationml/2006/main">
  <p:tag name="KSO_WM_SLIDE_BACKGROUND_TYPE" val="general"/>
  <p:tag name="KSO_WM_SLIDE_BK_DARK_LIGHT" val="2"/>
  <p:tag name="KSO_WM_TEMPLATE_CATEGORY" val="custom"/>
  <p:tag name="KSO_WM_TEMPLATE_INDEX" val="20205249"/>
</p:tagLst>
</file>

<file path=ppt/tags/tag594.xml><?xml version="1.0" encoding="utf-8"?>
<p:tagLst xmlns:p="http://schemas.openxmlformats.org/presentationml/2006/main">
  <p:tag name="AS_UNIQUEID" val="856"/>
</p:tagLst>
</file>

<file path=ppt/tags/tag595.xml><?xml version="1.0" encoding="utf-8"?>
<p:tagLst xmlns:p="http://schemas.openxmlformats.org/presentationml/2006/main">
  <p:tag name="AS_UNIQUEID" val="857"/>
</p:tagLst>
</file>

<file path=ppt/tags/tag596.xml><?xml version="1.0" encoding="utf-8"?>
<p:tagLst xmlns:p="http://schemas.openxmlformats.org/presentationml/2006/main">
  <p:tag name="AS_UNIQUEID" val="858"/>
</p:tagLst>
</file>

<file path=ppt/tags/tag597.xml><?xml version="1.0" encoding="utf-8"?>
<p:tagLst xmlns:p="http://schemas.openxmlformats.org/presentationml/2006/main">
  <p:tag name="AS_UNIQUEID" val="859"/>
</p:tagLst>
</file>

<file path=ppt/tags/tag598.xml><?xml version="1.0" encoding="utf-8"?>
<p:tagLst xmlns:p="http://schemas.openxmlformats.org/presentationml/2006/main">
  <p:tag name="AS_UNIQUEID" val="860"/>
</p:tagLst>
</file>

<file path=ppt/tags/tag599.xml><?xml version="1.0" encoding="utf-8"?>
<p:tagLst xmlns:p="http://schemas.openxmlformats.org/presentationml/2006/main">
  <p:tag name="AS_UNIQUEID" val="861"/>
</p:tagLst>
</file>

<file path=ppt/tags/tag6.xml><?xml version="1.0" encoding="utf-8"?>
<p:tagLst xmlns:p="http://schemas.openxmlformats.org/presentationml/2006/main">
  <p:tag name="AS_UNIQUEID" val="3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00.xml><?xml version="1.0" encoding="utf-8"?>
<p:tagLst xmlns:p="http://schemas.openxmlformats.org/presentationml/2006/main">
  <p:tag name="AS_UNIQUEID" val="862"/>
</p:tagLst>
</file>

<file path=ppt/tags/tag601.xml><?xml version="1.0" encoding="utf-8"?>
<p:tagLst xmlns:p="http://schemas.openxmlformats.org/presentationml/2006/main">
  <p:tag name="AS_UNIQUEID" val="863"/>
</p:tagLst>
</file>

<file path=ppt/tags/tag602.xml><?xml version="1.0" encoding="utf-8"?>
<p:tagLst xmlns:p="http://schemas.openxmlformats.org/presentationml/2006/main">
  <p:tag name="AS_UNIQUEID" val="864"/>
</p:tagLst>
</file>

<file path=ppt/tags/tag603.xml><?xml version="1.0" encoding="utf-8"?>
<p:tagLst xmlns:p="http://schemas.openxmlformats.org/presentationml/2006/main">
  <p:tag name="AS_UNIQUEID" val="865"/>
</p:tagLst>
</file>

<file path=ppt/tags/tag604.xml><?xml version="1.0" encoding="utf-8"?>
<p:tagLst xmlns:p="http://schemas.openxmlformats.org/presentationml/2006/main">
  <p:tag name="AS_UNIQUEID" val="866"/>
</p:tagLst>
</file>

<file path=ppt/tags/tag605.xml><?xml version="1.0" encoding="utf-8"?>
<p:tagLst xmlns:p="http://schemas.openxmlformats.org/presentationml/2006/main">
  <p:tag name="AS_UNIQUEID" val="867"/>
</p:tagLst>
</file>

<file path=ppt/tags/tag606.xml><?xml version="1.0" encoding="utf-8"?>
<p:tagLst xmlns:p="http://schemas.openxmlformats.org/presentationml/2006/main">
  <p:tag name="AS_UNIQUEID" val="868"/>
</p:tagLst>
</file>

<file path=ppt/tags/tag607.xml><?xml version="1.0" encoding="utf-8"?>
<p:tagLst xmlns:p="http://schemas.openxmlformats.org/presentationml/2006/main">
  <p:tag name="AS_UNIQUEID" val="869"/>
</p:tagLst>
</file>

<file path=ppt/tags/tag608.xml><?xml version="1.0" encoding="utf-8"?>
<p:tagLst xmlns:p="http://schemas.openxmlformats.org/presentationml/2006/main">
  <p:tag name="AS_UNIQUEID" val="871"/>
</p:tagLst>
</file>

<file path=ppt/tags/tag609.xml><?xml version="1.0" encoding="utf-8"?>
<p:tagLst xmlns:p="http://schemas.openxmlformats.org/presentationml/2006/main">
  <p:tag name="AS_UNIQUEID" val="872"/>
</p:tagLst>
</file>

<file path=ppt/tags/tag61.xml><?xml version="1.0" encoding="utf-8"?>
<p:tagLst xmlns:p="http://schemas.openxmlformats.org/presentationml/2006/main">
  <p:tag name="AS_UNIQUEID" val="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10.xml><?xml version="1.0" encoding="utf-8"?>
<p:tagLst xmlns:p="http://schemas.openxmlformats.org/presentationml/2006/main">
  <p:tag name="AS_UNIQUEID" val="873"/>
</p:tagLst>
</file>

<file path=ppt/tags/tag611.xml><?xml version="1.0" encoding="utf-8"?>
<p:tagLst xmlns:p="http://schemas.openxmlformats.org/presentationml/2006/main">
  <p:tag name="AS_UNIQUEID" val="874"/>
</p:tagLst>
</file>

<file path=ppt/tags/tag612.xml><?xml version="1.0" encoding="utf-8"?>
<p:tagLst xmlns:p="http://schemas.openxmlformats.org/presentationml/2006/main">
  <p:tag name="AS_UNIQUEID" val="879"/>
</p:tagLst>
</file>

<file path=ppt/tags/tag613.xml><?xml version="1.0" encoding="utf-8"?>
<p:tagLst xmlns:p="http://schemas.openxmlformats.org/presentationml/2006/main">
  <p:tag name="AS_UNIQUEID" val="880"/>
</p:tagLst>
</file>

<file path=ppt/tags/tag614.xml><?xml version="1.0" encoding="utf-8"?>
<p:tagLst xmlns:p="http://schemas.openxmlformats.org/presentationml/2006/main">
  <p:tag name="AS_UNIQUEID" val="881"/>
</p:tagLst>
</file>

<file path=ppt/tags/tag615.xml><?xml version="1.0" encoding="utf-8"?>
<p:tagLst xmlns:p="http://schemas.openxmlformats.org/presentationml/2006/main">
  <p:tag name="AS_UNIQUEID" val="882"/>
</p:tagLst>
</file>

<file path=ppt/tags/tag616.xml><?xml version="1.0" encoding="utf-8"?>
<p:tagLst xmlns:p="http://schemas.openxmlformats.org/presentationml/2006/main">
  <p:tag name="AS_UNIQUEID" val="883"/>
</p:tagLst>
</file>

<file path=ppt/tags/tag617.xml><?xml version="1.0" encoding="utf-8"?>
<p:tagLst xmlns:p="http://schemas.openxmlformats.org/presentationml/2006/main">
  <p:tag name="AS_UNIQUEID" val="876"/>
</p:tagLst>
</file>

<file path=ppt/tags/tag618.xml><?xml version="1.0" encoding="utf-8"?>
<p:tagLst xmlns:p="http://schemas.openxmlformats.org/presentationml/2006/main">
  <p:tag name="AS_UNIQUEID" val="877"/>
</p:tagLst>
</file>

<file path=ppt/tags/tag619.xml><?xml version="1.0" encoding="utf-8"?>
<p:tagLst xmlns:p="http://schemas.openxmlformats.org/presentationml/2006/main">
  <p:tag name="AS_UNIQUEID" val="885"/>
</p:tagLst>
</file>

<file path=ppt/tags/tag62.xml><?xml version="1.0" encoding="utf-8"?>
<p:tagLst xmlns:p="http://schemas.openxmlformats.org/presentationml/2006/main">
  <p:tag name="AS_UNIQUEID" val="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20.xml><?xml version="1.0" encoding="utf-8"?>
<p:tagLst xmlns:p="http://schemas.openxmlformats.org/presentationml/2006/main">
  <p:tag name="AS_UNIQUEID" val="887"/>
</p:tagLst>
</file>

<file path=ppt/tags/tag621.xml><?xml version="1.0" encoding="utf-8"?>
<p:tagLst xmlns:p="http://schemas.openxmlformats.org/presentationml/2006/main">
  <p:tag name="AS_UNIQUEID" val="888"/>
</p:tagLst>
</file>

<file path=ppt/tags/tag622.xml><?xml version="1.0" encoding="utf-8"?>
<p:tagLst xmlns:p="http://schemas.openxmlformats.org/presentationml/2006/main">
  <p:tag name="AS_UNIQUEID" val="889"/>
</p:tagLst>
</file>

<file path=ppt/tags/tag623.xml><?xml version="1.0" encoding="utf-8"?>
<p:tagLst xmlns:p="http://schemas.openxmlformats.org/presentationml/2006/main">
  <p:tag name="AS_UNIQUEID" val="890"/>
</p:tagLst>
</file>

<file path=ppt/tags/tag624.xml><?xml version="1.0" encoding="utf-8"?>
<p:tagLst xmlns:p="http://schemas.openxmlformats.org/presentationml/2006/main">
  <p:tag name="AS_UNIQUEID" val="892"/>
</p:tagLst>
</file>

<file path=ppt/tags/tag625.xml><?xml version="1.0" encoding="utf-8"?>
<p:tagLst xmlns:p="http://schemas.openxmlformats.org/presentationml/2006/main">
  <p:tag name="AS_UNIQUEID" val="893"/>
</p:tagLst>
</file>

<file path=ppt/tags/tag626.xml><?xml version="1.0" encoding="utf-8"?>
<p:tagLst xmlns:p="http://schemas.openxmlformats.org/presentationml/2006/main">
  <p:tag name="AS_UNIQUEID" val="894"/>
</p:tagLst>
</file>

<file path=ppt/tags/tag627.xml><?xml version="1.0" encoding="utf-8"?>
<p:tagLst xmlns:p="http://schemas.openxmlformats.org/presentationml/2006/main">
  <p:tag name="AS_UNIQUEID" val="895"/>
</p:tagLst>
</file>

<file path=ppt/tags/tag628.xml><?xml version="1.0" encoding="utf-8"?>
<p:tagLst xmlns:p="http://schemas.openxmlformats.org/presentationml/2006/main">
  <p:tag name="AS_UNIQUEID" val="896"/>
</p:tagLst>
</file>

<file path=ppt/tags/tag629.xml><?xml version="1.0" encoding="utf-8"?>
<p:tagLst xmlns:p="http://schemas.openxmlformats.org/presentationml/2006/main">
  <p:tag name="AS_UNIQUEID" val="897"/>
</p:tagLst>
</file>

<file path=ppt/tags/tag63.xml><?xml version="1.0" encoding="utf-8"?>
<p:tagLst xmlns:p="http://schemas.openxmlformats.org/presentationml/2006/main">
  <p:tag name="AS_UNIQUEID" val="1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30.xml><?xml version="1.0" encoding="utf-8"?>
<p:tagLst xmlns:p="http://schemas.openxmlformats.org/presentationml/2006/main">
  <p:tag name="AS_UNIQUEID" val="898"/>
</p:tagLst>
</file>

<file path=ppt/tags/tag631.xml><?xml version="1.0" encoding="utf-8"?>
<p:tagLst xmlns:p="http://schemas.openxmlformats.org/presentationml/2006/main">
  <p:tag name="AS_UNIQUEID" val="899"/>
</p:tagLst>
</file>

<file path=ppt/tags/tag632.xml><?xml version="1.0" encoding="utf-8"?>
<p:tagLst xmlns:p="http://schemas.openxmlformats.org/presentationml/2006/main">
  <p:tag name="AS_UNIQUEID" val="900"/>
</p:tagLst>
</file>

<file path=ppt/tags/tag633.xml><?xml version="1.0" encoding="utf-8"?>
<p:tagLst xmlns:p="http://schemas.openxmlformats.org/presentationml/2006/main">
  <p:tag name="AS_UNIQUEID" val="901"/>
</p:tagLst>
</file>

<file path=ppt/tags/tag634.xml><?xml version="1.0" encoding="utf-8"?>
<p:tagLst xmlns:p="http://schemas.openxmlformats.org/presentationml/2006/main">
  <p:tag name="AS_UNIQUEID" val="903"/>
</p:tagLst>
</file>

<file path=ppt/tags/tag635.xml><?xml version="1.0" encoding="utf-8"?>
<p:tagLst xmlns:p="http://schemas.openxmlformats.org/presentationml/2006/main">
  <p:tag name="AS_UNIQUEID" val="904"/>
</p:tagLst>
</file>

<file path=ppt/tags/tag636.xml><?xml version="1.0" encoding="utf-8"?>
<p:tagLst xmlns:p="http://schemas.openxmlformats.org/presentationml/2006/main">
  <p:tag name="AS_UNIQUEID" val="905"/>
</p:tagLst>
</file>

<file path=ppt/tags/tag637.xml><?xml version="1.0" encoding="utf-8"?>
<p:tagLst xmlns:p="http://schemas.openxmlformats.org/presentationml/2006/main">
  <p:tag name="AS_UNIQUEID" val="906"/>
</p:tagLst>
</file>

<file path=ppt/tags/tag638.xml><?xml version="1.0" encoding="utf-8"?>
<p:tagLst xmlns:p="http://schemas.openxmlformats.org/presentationml/2006/main">
  <p:tag name="AS_UNIQUEID" val="907"/>
</p:tagLst>
</file>

<file path=ppt/tags/tag639.xml><?xml version="1.0" encoding="utf-8"?>
<p:tagLst xmlns:p="http://schemas.openxmlformats.org/presentationml/2006/main">
  <p:tag name="AS_UNIQUEID" val="908"/>
</p:tagLst>
</file>

<file path=ppt/tags/tag64.xml><?xml version="1.0" encoding="utf-8"?>
<p:tagLst xmlns:p="http://schemas.openxmlformats.org/presentationml/2006/main">
  <p:tag name="AS_UNIQUEID" val="1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40.xml><?xml version="1.0" encoding="utf-8"?>
<p:tagLst xmlns:p="http://schemas.openxmlformats.org/presentationml/2006/main">
  <p:tag name="AS_UNIQUEID" val="909"/>
</p:tagLst>
</file>

<file path=ppt/tags/tag641.xml><?xml version="1.0" encoding="utf-8"?>
<p:tagLst xmlns:p="http://schemas.openxmlformats.org/presentationml/2006/main">
  <p:tag name="AS_UNIQUEID" val="910"/>
</p:tagLst>
</file>

<file path=ppt/tags/tag642.xml><?xml version="1.0" encoding="utf-8"?>
<p:tagLst xmlns:p="http://schemas.openxmlformats.org/presentationml/2006/main">
  <p:tag name="AS_UNIQUEID" val="911"/>
</p:tagLst>
</file>

<file path=ppt/tags/tag643.xml><?xml version="1.0" encoding="utf-8"?>
<p:tagLst xmlns:p="http://schemas.openxmlformats.org/presentationml/2006/main">
  <p:tag name="AS_UNIQUEID" val="912"/>
</p:tagLst>
</file>

<file path=ppt/tags/tag644.xml><?xml version="1.0" encoding="utf-8"?>
<p:tagLst xmlns:p="http://schemas.openxmlformats.org/presentationml/2006/main">
  <p:tag name="AS_UNIQUEID" val="913"/>
</p:tagLst>
</file>

<file path=ppt/tags/tag645.xml><?xml version="1.0" encoding="utf-8"?>
<p:tagLst xmlns:p="http://schemas.openxmlformats.org/presentationml/2006/main">
  <p:tag name="AS_UNIQUEID" val="915"/>
</p:tagLst>
</file>

<file path=ppt/tags/tag646.xml><?xml version="1.0" encoding="utf-8"?>
<p:tagLst xmlns:p="http://schemas.openxmlformats.org/presentationml/2006/main">
  <p:tag name="AS_UNIQUEID" val="916"/>
</p:tagLst>
</file>

<file path=ppt/tags/tag647.xml><?xml version="1.0" encoding="utf-8"?>
<p:tagLst xmlns:p="http://schemas.openxmlformats.org/presentationml/2006/main">
  <p:tag name="AS_UNIQUEID" val="917"/>
</p:tagLst>
</file>

<file path=ppt/tags/tag648.xml><?xml version="1.0" encoding="utf-8"?>
<p:tagLst xmlns:p="http://schemas.openxmlformats.org/presentationml/2006/main">
  <p:tag name="AS_UNIQUEID" val="918"/>
</p:tagLst>
</file>

<file path=ppt/tags/tag649.xml><?xml version="1.0" encoding="utf-8"?>
<p:tagLst xmlns:p="http://schemas.openxmlformats.org/presentationml/2006/main">
  <p:tag name="AS_UNIQUEID" val="919"/>
</p:tagLst>
</file>

<file path=ppt/tags/tag65.xml><?xml version="1.0" encoding="utf-8"?>
<p:tagLst xmlns:p="http://schemas.openxmlformats.org/presentationml/2006/main">
  <p:tag name="AS_UNIQUEID" val="1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50.xml><?xml version="1.0" encoding="utf-8"?>
<p:tagLst xmlns:p="http://schemas.openxmlformats.org/presentationml/2006/main">
  <p:tag name="AS_UNIQUEID" val="920"/>
</p:tagLst>
</file>

<file path=ppt/tags/tag651.xml><?xml version="1.0" encoding="utf-8"?>
<p:tagLst xmlns:p="http://schemas.openxmlformats.org/presentationml/2006/main">
  <p:tag name="AS_UNIQUEID" val="921"/>
</p:tagLst>
</file>

<file path=ppt/tags/tag652.xml><?xml version="1.0" encoding="utf-8"?>
<p:tagLst xmlns:p="http://schemas.openxmlformats.org/presentationml/2006/main">
  <p:tag name="AS_UNIQUEID" val="922"/>
</p:tagLst>
</file>

<file path=ppt/tags/tag653.xml><?xml version="1.0" encoding="utf-8"?>
<p:tagLst xmlns:p="http://schemas.openxmlformats.org/presentationml/2006/main">
  <p:tag name="AS_UNIQUEID" val="923"/>
</p:tagLst>
</file>

<file path=ppt/tags/tag654.xml><?xml version="1.0" encoding="utf-8"?>
<p:tagLst xmlns:p="http://schemas.openxmlformats.org/presentationml/2006/main">
  <p:tag name="AS_UNIQUEID" val="924"/>
</p:tagLst>
</file>

<file path=ppt/tags/tag655.xml><?xml version="1.0" encoding="utf-8"?>
<p:tagLst xmlns:p="http://schemas.openxmlformats.org/presentationml/2006/main">
  <p:tag name="AS_UNIQUEID" val="925"/>
</p:tagLst>
</file>

<file path=ppt/tags/tag656.xml><?xml version="1.0" encoding="utf-8"?>
<p:tagLst xmlns:p="http://schemas.openxmlformats.org/presentationml/2006/main">
  <p:tag name="AS_UNIQUEID" val="927"/>
</p:tagLst>
</file>

<file path=ppt/tags/tag657.xml><?xml version="1.0" encoding="utf-8"?>
<p:tagLst xmlns:p="http://schemas.openxmlformats.org/presentationml/2006/main">
  <p:tag name="AS_UNIQUEID" val="928"/>
</p:tagLst>
</file>

<file path=ppt/tags/tag658.xml><?xml version="1.0" encoding="utf-8"?>
<p:tagLst xmlns:p="http://schemas.openxmlformats.org/presentationml/2006/main">
  <p:tag name="AS_UNIQUEID" val="929"/>
</p:tagLst>
</file>

<file path=ppt/tags/tag659.xml><?xml version="1.0" encoding="utf-8"?>
<p:tagLst xmlns:p="http://schemas.openxmlformats.org/presentationml/2006/main">
  <p:tag name="AS_UNIQUEID" val="930"/>
</p:tagLst>
</file>

<file path=ppt/tags/tag66.xml><?xml version="1.0" encoding="utf-8"?>
<p:tagLst xmlns:p="http://schemas.openxmlformats.org/presentationml/2006/main">
  <p:tag name="AS_UNIQUEID" val="1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60.xml><?xml version="1.0" encoding="utf-8"?>
<p:tagLst xmlns:p="http://schemas.openxmlformats.org/presentationml/2006/main">
  <p:tag name="AS_UNIQUEID" val="931"/>
</p:tagLst>
</file>

<file path=ppt/tags/tag661.xml><?xml version="1.0" encoding="utf-8"?>
<p:tagLst xmlns:p="http://schemas.openxmlformats.org/presentationml/2006/main">
  <p:tag name="AS_UNIQUEID" val="932"/>
</p:tagLst>
</file>

<file path=ppt/tags/tag662.xml><?xml version="1.0" encoding="utf-8"?>
<p:tagLst xmlns:p="http://schemas.openxmlformats.org/presentationml/2006/main">
  <p:tag name="AS_UNIQUEID" val="933"/>
</p:tagLst>
</file>

<file path=ppt/tags/tag663.xml><?xml version="1.0" encoding="utf-8"?>
<p:tagLst xmlns:p="http://schemas.openxmlformats.org/presentationml/2006/main">
  <p:tag name="AS_UNIQUEID" val="935"/>
</p:tagLst>
</file>

<file path=ppt/tags/tag664.xml><?xml version="1.0" encoding="utf-8"?>
<p:tagLst xmlns:p="http://schemas.openxmlformats.org/presentationml/2006/main">
  <p:tag name="AS_UNIQUEID" val="936"/>
</p:tagLst>
</file>

<file path=ppt/tags/tag665.xml><?xml version="1.0" encoding="utf-8"?>
<p:tagLst xmlns:p="http://schemas.openxmlformats.org/presentationml/2006/main">
  <p:tag name="AS_UNIQUEID" val="937"/>
</p:tagLst>
</file>

<file path=ppt/tags/tag666.xml><?xml version="1.0" encoding="utf-8"?>
<p:tagLst xmlns:p="http://schemas.openxmlformats.org/presentationml/2006/main">
  <p:tag name="AS_UNIQUEID" val="938"/>
</p:tagLst>
</file>

<file path=ppt/tags/tag667.xml><?xml version="1.0" encoding="utf-8"?>
<p:tagLst xmlns:p="http://schemas.openxmlformats.org/presentationml/2006/main">
  <p:tag name="AS_UNIQUEID" val="939"/>
</p:tagLst>
</file>

<file path=ppt/tags/tag668.xml><?xml version="1.0" encoding="utf-8"?>
<p:tagLst xmlns:p="http://schemas.openxmlformats.org/presentationml/2006/main">
  <p:tag name="AS_UNIQUEID" val="940"/>
</p:tagLst>
</file>

<file path=ppt/tags/tag669.xml><?xml version="1.0" encoding="utf-8"?>
<p:tagLst xmlns:p="http://schemas.openxmlformats.org/presentationml/2006/main">
  <p:tag name="AS_UNIQUEID" val="941"/>
</p:tagLst>
</file>

<file path=ppt/tags/tag67.xml><?xml version="1.0" encoding="utf-8"?>
<p:tagLst xmlns:p="http://schemas.openxmlformats.org/presentationml/2006/main">
  <p:tag name="AS_UNIQUEID" val="1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70.xml><?xml version="1.0" encoding="utf-8"?>
<p:tagLst xmlns:p="http://schemas.openxmlformats.org/presentationml/2006/main">
  <p:tag name="AS_UNIQUEID" val="943"/>
</p:tagLst>
</file>

<file path=ppt/tags/tag671.xml><?xml version="1.0" encoding="utf-8"?>
<p:tagLst xmlns:p="http://schemas.openxmlformats.org/presentationml/2006/main">
  <p:tag name="AS_UNIQUEID" val="944"/>
</p:tagLst>
</file>

<file path=ppt/tags/tag672.xml><?xml version="1.0" encoding="utf-8"?>
<p:tagLst xmlns:p="http://schemas.openxmlformats.org/presentationml/2006/main">
  <p:tag name="AS_UNIQUEID" val="945"/>
</p:tagLst>
</file>

<file path=ppt/tags/tag673.xml><?xml version="1.0" encoding="utf-8"?>
<p:tagLst xmlns:p="http://schemas.openxmlformats.org/presentationml/2006/main">
  <p:tag name="AS_UNIQUEID" val="946"/>
</p:tagLst>
</file>

<file path=ppt/tags/tag674.xml><?xml version="1.0" encoding="utf-8"?>
<p:tagLst xmlns:p="http://schemas.openxmlformats.org/presentationml/2006/main">
  <p:tag name="AS_UNIQUEID" val="947"/>
</p:tagLst>
</file>

<file path=ppt/tags/tag675.xml><?xml version="1.0" encoding="utf-8"?>
<p:tagLst xmlns:p="http://schemas.openxmlformats.org/presentationml/2006/main">
  <p:tag name="AS_UNIQUEID" val="948"/>
</p:tagLst>
</file>

<file path=ppt/tags/tag676.xml><?xml version="1.0" encoding="utf-8"?>
<p:tagLst xmlns:p="http://schemas.openxmlformats.org/presentationml/2006/main">
  <p:tag name="AS_UNIQUEID" val="949"/>
</p:tagLst>
</file>

<file path=ppt/tags/tag677.xml><?xml version="1.0" encoding="utf-8"?>
<p:tagLst xmlns:p="http://schemas.openxmlformats.org/presentationml/2006/main">
  <p:tag name="AS_UNIQUEID" val="950"/>
</p:tagLst>
</file>

<file path=ppt/tags/tag678.xml><?xml version="1.0" encoding="utf-8"?>
<p:tagLst xmlns:p="http://schemas.openxmlformats.org/presentationml/2006/main">
  <p:tag name="AS_UNIQUEID" val="951"/>
</p:tagLst>
</file>

<file path=ppt/tags/tag679.xml><?xml version="1.0" encoding="utf-8"?>
<p:tagLst xmlns:p="http://schemas.openxmlformats.org/presentationml/2006/main">
  <p:tag name="AS_UNIQUEID" val="953"/>
</p:tagLst>
</file>

<file path=ppt/tags/tag68.xml><?xml version="1.0" encoding="utf-8"?>
<p:tagLst xmlns:p="http://schemas.openxmlformats.org/presentationml/2006/main">
  <p:tag name="AS_UNIQUEID" val="1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80.xml><?xml version="1.0" encoding="utf-8"?>
<p:tagLst xmlns:p="http://schemas.openxmlformats.org/presentationml/2006/main">
  <p:tag name="AS_UNIQUEID" val="954"/>
</p:tagLst>
</file>

<file path=ppt/tags/tag681.xml><?xml version="1.0" encoding="utf-8"?>
<p:tagLst xmlns:p="http://schemas.openxmlformats.org/presentationml/2006/main">
  <p:tag name="AS_UNIQUEID" val="955"/>
</p:tagLst>
</file>

<file path=ppt/tags/tag682.xml><?xml version="1.0" encoding="utf-8"?>
<p:tagLst xmlns:p="http://schemas.openxmlformats.org/presentationml/2006/main">
  <p:tag name="AS_UNIQUEID" val="957"/>
</p:tagLst>
</file>

<file path=ppt/tags/tag683.xml><?xml version="1.0" encoding="utf-8"?>
<p:tagLst xmlns:p="http://schemas.openxmlformats.org/presentationml/2006/main">
  <p:tag name="AS_UNIQUEID" val="959"/>
</p:tagLst>
</file>

<file path=ppt/tags/tag684.xml><?xml version="1.0" encoding="utf-8"?>
<p:tagLst xmlns:p="http://schemas.openxmlformats.org/presentationml/2006/main">
  <p:tag name="AS_UNIQUEID" val="960"/>
</p:tagLst>
</file>

<file path=ppt/tags/tag685.xml><?xml version="1.0" encoding="utf-8"?>
<p:tagLst xmlns:p="http://schemas.openxmlformats.org/presentationml/2006/main">
  <p:tag name="AS_UNIQUEID" val="961"/>
</p:tagLst>
</file>

<file path=ppt/tags/tag686.xml><?xml version="1.0" encoding="utf-8"?>
<p:tagLst xmlns:p="http://schemas.openxmlformats.org/presentationml/2006/main">
  <p:tag name="AS_UNIQUEID" val="962"/>
</p:tagLst>
</file>

<file path=ppt/tags/tag687.xml><?xml version="1.0" encoding="utf-8"?>
<p:tagLst xmlns:p="http://schemas.openxmlformats.org/presentationml/2006/main">
  <p:tag name="AS_UNIQUEID" val="963"/>
</p:tagLst>
</file>

<file path=ppt/tags/tag688.xml><?xml version="1.0" encoding="utf-8"?>
<p:tagLst xmlns:p="http://schemas.openxmlformats.org/presentationml/2006/main">
  <p:tag name="AS_UNIQUEID" val="964"/>
</p:tagLst>
</file>

<file path=ppt/tags/tag689.xml><?xml version="1.0" encoding="utf-8"?>
<p:tagLst xmlns:p="http://schemas.openxmlformats.org/presentationml/2006/main">
  <p:tag name="AS_UNIQUEID" val="965"/>
</p:tagLst>
</file>

<file path=ppt/tags/tag69.xml><?xml version="1.0" encoding="utf-8"?>
<p:tagLst xmlns:p="http://schemas.openxmlformats.org/presentationml/2006/main">
  <p:tag name="AS_UNIQUEID" val="1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90.xml><?xml version="1.0" encoding="utf-8"?>
<p:tagLst xmlns:p="http://schemas.openxmlformats.org/presentationml/2006/main">
  <p:tag name="AS_UNIQUEID" val="966"/>
</p:tagLst>
</file>

<file path=ppt/tags/tag691.xml><?xml version="1.0" encoding="utf-8"?>
<p:tagLst xmlns:p="http://schemas.openxmlformats.org/presentationml/2006/main">
  <p:tag name="AS_UNIQUEID" val="967"/>
</p:tagLst>
</file>

<file path=ppt/tags/tag692.xml><?xml version="1.0" encoding="utf-8"?>
<p:tagLst xmlns:p="http://schemas.openxmlformats.org/presentationml/2006/main">
  <p:tag name="AS_UNIQUEID" val="968"/>
</p:tagLst>
</file>

<file path=ppt/tags/tag693.xml><?xml version="1.0" encoding="utf-8"?>
<p:tagLst xmlns:p="http://schemas.openxmlformats.org/presentationml/2006/main">
  <p:tag name="AS_UNIQUEID" val="969"/>
</p:tagLst>
</file>

<file path=ppt/tags/tag694.xml><?xml version="1.0" encoding="utf-8"?>
<p:tagLst xmlns:p="http://schemas.openxmlformats.org/presentationml/2006/main">
  <p:tag name="AS_UNIQUEID" val="970"/>
</p:tagLst>
</file>

<file path=ppt/tags/tag695.xml><?xml version="1.0" encoding="utf-8"?>
<p:tagLst xmlns:p="http://schemas.openxmlformats.org/presentationml/2006/main">
  <p:tag name="AS_UNIQUEID" val="971"/>
</p:tagLst>
</file>

<file path=ppt/tags/tag696.xml><?xml version="1.0" encoding="utf-8"?>
<p:tagLst xmlns:p="http://schemas.openxmlformats.org/presentationml/2006/main">
  <p:tag name="AS_UNIQUEID" val="973"/>
</p:tagLst>
</file>

<file path=ppt/tags/tag697.xml><?xml version="1.0" encoding="utf-8"?>
<p:tagLst xmlns:p="http://schemas.openxmlformats.org/presentationml/2006/main">
  <p:tag name="AS_UNIQUEID" val="974"/>
</p:tagLst>
</file>

<file path=ppt/tags/tag698.xml><?xml version="1.0" encoding="utf-8"?>
<p:tagLst xmlns:p="http://schemas.openxmlformats.org/presentationml/2006/main">
  <p:tag name="AS_UNIQUEID" val="975"/>
</p:tagLst>
</file>

<file path=ppt/tags/tag699.xml><?xml version="1.0" encoding="utf-8"?>
<p:tagLst xmlns:p="http://schemas.openxmlformats.org/presentationml/2006/main">
  <p:tag name="AS_UNIQUEID" val="976"/>
</p:tagLst>
</file>

<file path=ppt/tags/tag7.xml><?xml version="1.0" encoding="utf-8"?>
<p:tagLst xmlns:p="http://schemas.openxmlformats.org/presentationml/2006/main">
  <p:tag name="AS_UNIQUEID" val="3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p="http://schemas.openxmlformats.org/presentationml/2006/main">
  <p:tag name="AS_UNIQUEID" val="1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0.xml><?xml version="1.0" encoding="utf-8"?>
<p:tagLst xmlns:p="http://schemas.openxmlformats.org/presentationml/2006/main">
  <p:tag name="AS_UNIQUEID" val="977"/>
</p:tagLst>
</file>

<file path=ppt/tags/tag701.xml><?xml version="1.0" encoding="utf-8"?>
<p:tagLst xmlns:p="http://schemas.openxmlformats.org/presentationml/2006/main">
  <p:tag name="AS_UNIQUEID" val="978"/>
</p:tagLst>
</file>

<file path=ppt/tags/tag702.xml><?xml version="1.0" encoding="utf-8"?>
<p:tagLst xmlns:p="http://schemas.openxmlformats.org/presentationml/2006/main">
  <p:tag name="AS_UNIQUEID" val="979"/>
</p:tagLst>
</file>

<file path=ppt/tags/tag703.xml><?xml version="1.0" encoding="utf-8"?>
<p:tagLst xmlns:p="http://schemas.openxmlformats.org/presentationml/2006/main">
  <p:tag name="AS_UNIQUEID" val="981"/>
</p:tagLst>
</file>

<file path=ppt/tags/tag704.xml><?xml version="1.0" encoding="utf-8"?>
<p:tagLst xmlns:p="http://schemas.openxmlformats.org/presentationml/2006/main">
  <p:tag name="AS_UNIQUEID" val="982"/>
</p:tagLst>
</file>

<file path=ppt/tags/tag705.xml><?xml version="1.0" encoding="utf-8"?>
<p:tagLst xmlns:p="http://schemas.openxmlformats.org/presentationml/2006/main">
  <p:tag name="AS_UNIQUEID" val="983"/>
</p:tagLst>
</file>

<file path=ppt/tags/tag706.xml><?xml version="1.0" encoding="utf-8"?>
<p:tagLst xmlns:p="http://schemas.openxmlformats.org/presentationml/2006/main">
  <p:tag name="AS_UNIQUEID" val="984"/>
</p:tagLst>
</file>

<file path=ppt/tags/tag707.xml><?xml version="1.0" encoding="utf-8"?>
<p:tagLst xmlns:p="http://schemas.openxmlformats.org/presentationml/2006/main">
  <p:tag name="AS_UNIQUEID" val="985"/>
</p:tagLst>
</file>

<file path=ppt/tags/tag708.xml><?xml version="1.0" encoding="utf-8"?>
<p:tagLst xmlns:p="http://schemas.openxmlformats.org/presentationml/2006/main">
  <p:tag name="AS_UNIQUEID" val="986"/>
</p:tagLst>
</file>

<file path=ppt/tags/tag709.xml><?xml version="1.0" encoding="utf-8"?>
<p:tagLst xmlns:p="http://schemas.openxmlformats.org/presentationml/2006/main">
  <p:tag name="AS_UNIQUEID" val="988"/>
</p:tagLst>
</file>

<file path=ppt/tags/tag71.xml><?xml version="1.0" encoding="utf-8"?>
<p:tagLst xmlns:p="http://schemas.openxmlformats.org/presentationml/2006/main">
  <p:tag name="AS_UNIQUEID" val="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10.xml><?xml version="1.0" encoding="utf-8"?>
<p:tagLst xmlns:p="http://schemas.openxmlformats.org/presentationml/2006/main">
  <p:tag name="AS_UNIQUEID" val="989"/>
</p:tagLst>
</file>

<file path=ppt/tags/tag711.xml><?xml version="1.0" encoding="utf-8"?>
<p:tagLst xmlns:p="http://schemas.openxmlformats.org/presentationml/2006/main">
  <p:tag name="AS_UNIQUEID" val="990"/>
</p:tagLst>
</file>

<file path=ppt/tags/tag712.xml><?xml version="1.0" encoding="utf-8"?>
<p:tagLst xmlns:p="http://schemas.openxmlformats.org/presentationml/2006/main">
  <p:tag name="AS_UNIQUEID" val="991"/>
</p:tagLst>
</file>

<file path=ppt/tags/tag713.xml><?xml version="1.0" encoding="utf-8"?>
<p:tagLst xmlns:p="http://schemas.openxmlformats.org/presentationml/2006/main">
  <p:tag name="AS_UNIQUEID" val="992"/>
</p:tagLst>
</file>

<file path=ppt/tags/tag714.xml><?xml version="1.0" encoding="utf-8"?>
<p:tagLst xmlns:p="http://schemas.openxmlformats.org/presentationml/2006/main">
  <p:tag name="AS_UNIQUEID" val="993"/>
</p:tagLst>
</file>

<file path=ppt/tags/tag715.xml><?xml version="1.0" encoding="utf-8"?>
<p:tagLst xmlns:p="http://schemas.openxmlformats.org/presentationml/2006/main">
  <p:tag name="AS_UNIQUEID" val="995"/>
</p:tagLst>
</file>

<file path=ppt/tags/tag716.xml><?xml version="1.0" encoding="utf-8"?>
<p:tagLst xmlns:p="http://schemas.openxmlformats.org/presentationml/2006/main">
  <p:tag name="AS_UNIQUEID" val="996"/>
</p:tagLst>
</file>

<file path=ppt/tags/tag717.xml><?xml version="1.0" encoding="utf-8"?>
<p:tagLst xmlns:p="http://schemas.openxmlformats.org/presentationml/2006/main">
  <p:tag name="AS_UNIQUEID" val="997"/>
</p:tagLst>
</file>

<file path=ppt/tags/tag718.xml><?xml version="1.0" encoding="utf-8"?>
<p:tagLst xmlns:p="http://schemas.openxmlformats.org/presentationml/2006/main">
  <p:tag name="AS_UNIQUEID" val="998"/>
</p:tagLst>
</file>

<file path=ppt/tags/tag719.xml><?xml version="1.0" encoding="utf-8"?>
<p:tagLst xmlns:p="http://schemas.openxmlformats.org/presentationml/2006/main">
  <p:tag name="AS_UNIQUEID" val="999"/>
</p:tagLst>
</file>

<file path=ppt/tags/tag72.xml><?xml version="1.0" encoding="utf-8"?>
<p:tagLst xmlns:p="http://schemas.openxmlformats.org/presentationml/2006/main">
  <p:tag name="AS_UNIQUEID" val="1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20.xml><?xml version="1.0" encoding="utf-8"?>
<p:tagLst xmlns:p="http://schemas.openxmlformats.org/presentationml/2006/main">
  <p:tag name="AS_UNIQUEID" val="1000"/>
</p:tagLst>
</file>

<file path=ppt/tags/tag721.xml><?xml version="1.0" encoding="utf-8"?>
<p:tagLst xmlns:p="http://schemas.openxmlformats.org/presentationml/2006/main">
  <p:tag name="AS_UNIQUEID" val="1001"/>
</p:tagLst>
</file>

<file path=ppt/tags/tag722.xml><?xml version="1.0" encoding="utf-8"?>
<p:tagLst xmlns:p="http://schemas.openxmlformats.org/presentationml/2006/main">
  <p:tag name="AS_UNIQUEID" val="1003"/>
</p:tagLst>
</file>

<file path=ppt/tags/tag723.xml><?xml version="1.0" encoding="utf-8"?>
<p:tagLst xmlns:p="http://schemas.openxmlformats.org/presentationml/2006/main">
  <p:tag name="AS_UNIQUEID" val="1004"/>
</p:tagLst>
</file>

<file path=ppt/tags/tag724.xml><?xml version="1.0" encoding="utf-8"?>
<p:tagLst xmlns:p="http://schemas.openxmlformats.org/presentationml/2006/main">
  <p:tag name="AS_UNIQUEID" val="1005"/>
</p:tagLst>
</file>

<file path=ppt/tags/tag725.xml><?xml version="1.0" encoding="utf-8"?>
<p:tagLst xmlns:p="http://schemas.openxmlformats.org/presentationml/2006/main">
  <p:tag name="AS_UNIQUEID" val="1006"/>
</p:tagLst>
</file>

<file path=ppt/tags/tag726.xml><?xml version="1.0" encoding="utf-8"?>
<p:tagLst xmlns:p="http://schemas.openxmlformats.org/presentationml/2006/main">
  <p:tag name="AS_UNIQUEID" val="1007"/>
</p:tagLst>
</file>

<file path=ppt/tags/tag727.xml><?xml version="1.0" encoding="utf-8"?>
<p:tagLst xmlns:p="http://schemas.openxmlformats.org/presentationml/2006/main">
  <p:tag name="AS_UNIQUEID" val="1008"/>
</p:tagLst>
</file>

<file path=ppt/tags/tag728.xml><?xml version="1.0" encoding="utf-8"?>
<p:tagLst xmlns:p="http://schemas.openxmlformats.org/presentationml/2006/main">
  <p:tag name="AS_UNIQUEID" val="1009"/>
</p:tagLst>
</file>

<file path=ppt/tags/tag729.xml><?xml version="1.0" encoding="utf-8"?>
<p:tagLst xmlns:p="http://schemas.openxmlformats.org/presentationml/2006/main">
  <p:tag name="AS_UNIQUEID" val="1010"/>
</p:tagLst>
</file>

<file path=ppt/tags/tag73.xml><?xml version="1.0" encoding="utf-8"?>
<p:tagLst xmlns:p="http://schemas.openxmlformats.org/presentationml/2006/main">
  <p:tag name="AS_UNIQUEID" val="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30.xml><?xml version="1.0" encoding="utf-8"?>
<p:tagLst xmlns:p="http://schemas.openxmlformats.org/presentationml/2006/main">
  <p:tag name="AS_UNIQUEID" val="1011"/>
</p:tagLst>
</file>

<file path=ppt/tags/tag731.xml><?xml version="1.0" encoding="utf-8"?>
<p:tagLst xmlns:p="http://schemas.openxmlformats.org/presentationml/2006/main">
  <p:tag name="AS_UNIQUEID" val="428"/>
</p:tagLst>
</file>

<file path=ppt/tags/tag732.xml><?xml version="1.0" encoding="utf-8"?>
<p:tagLst xmlns:p="http://schemas.openxmlformats.org/presentationml/2006/main">
  <p:tag name="AS_UNIQUEID" val="429"/>
</p:tagLst>
</file>

<file path=ppt/tags/tag733.xml><?xml version="1.0" encoding="utf-8"?>
<p:tagLst xmlns:p="http://schemas.openxmlformats.org/presentationml/2006/main">
  <p:tag name="AS_UNIQUEID" val="430"/>
</p:tagLst>
</file>

<file path=ppt/tags/tag734.xml><?xml version="1.0" encoding="utf-8"?>
<p:tagLst xmlns:p="http://schemas.openxmlformats.org/presentationml/2006/main">
  <p:tag name="AS_UNIQUEID" val="431"/>
</p:tagLst>
</file>

<file path=ppt/tags/tag735.xml><?xml version="1.0" encoding="utf-8"?>
<p:tagLst xmlns:p="http://schemas.openxmlformats.org/presentationml/2006/main">
  <p:tag name="AS_UNIQUEID" val="432"/>
</p:tagLst>
</file>

<file path=ppt/tags/tag736.xml><?xml version="1.0" encoding="utf-8"?>
<p:tagLst xmlns:p="http://schemas.openxmlformats.org/presentationml/2006/main">
  <p:tag name="AS_UNIQUEID" val="433"/>
</p:tagLst>
</file>

<file path=ppt/tags/tag737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74.xml><?xml version="1.0" encoding="utf-8"?>
<p:tagLst xmlns:p="http://schemas.openxmlformats.org/presentationml/2006/main">
  <p:tag name="AS_UNIQUEID" val="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5.xml><?xml version="1.0" encoding="utf-8"?>
<p:tagLst xmlns:p="http://schemas.openxmlformats.org/presentationml/2006/main">
  <p:tag name="AS_UNIQUEID" val="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6.xml><?xml version="1.0" encoding="utf-8"?>
<p:tagLst xmlns:p="http://schemas.openxmlformats.org/presentationml/2006/main">
  <p:tag name="AS_UNIQUEID" val="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7.xml><?xml version="1.0" encoding="utf-8"?>
<p:tagLst xmlns:p="http://schemas.openxmlformats.org/presentationml/2006/main">
  <p:tag name="AS_UNIQUEID" val="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8.xml><?xml version="1.0" encoding="utf-8"?>
<p:tagLst xmlns:p="http://schemas.openxmlformats.org/presentationml/2006/main">
  <p:tag name="AS_UNIQUEID" val="1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9.xml><?xml version="1.0" encoding="utf-8"?>
<p:tagLst xmlns:p="http://schemas.openxmlformats.org/presentationml/2006/main">
  <p:tag name="AS_UNIQUEID" val="1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.xml><?xml version="1.0" encoding="utf-8"?>
<p:tagLst xmlns:p="http://schemas.openxmlformats.org/presentationml/2006/main">
  <p:tag name="AS_UNIQUEID" val="3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p="http://schemas.openxmlformats.org/presentationml/2006/main">
  <p:tag name="AS_UNIQUEID" val="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1.xml><?xml version="1.0" encoding="utf-8"?>
<p:tagLst xmlns:p="http://schemas.openxmlformats.org/presentationml/2006/main">
  <p:tag name="AS_UNIQUEID" val="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2.xml><?xml version="1.0" encoding="utf-8"?>
<p:tagLst xmlns:p="http://schemas.openxmlformats.org/presentationml/2006/main">
  <p:tag name="AS_UNIQUEID" val="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3.xml><?xml version="1.0" encoding="utf-8"?>
<p:tagLst xmlns:p="http://schemas.openxmlformats.org/presentationml/2006/main">
  <p:tag name="AS_UNIQUEID" val="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4.xml><?xml version="1.0" encoding="utf-8"?>
<p:tagLst xmlns:p="http://schemas.openxmlformats.org/presentationml/2006/main">
  <p:tag name="AS_UNIQUEID" val="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5.xml><?xml version="1.0" encoding="utf-8"?>
<p:tagLst xmlns:p="http://schemas.openxmlformats.org/presentationml/2006/main">
  <p:tag name="AS_UNIQUEID" val="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6.xml><?xml version="1.0" encoding="utf-8"?>
<p:tagLst xmlns:p="http://schemas.openxmlformats.org/presentationml/2006/main">
  <p:tag name="AS_UNIQUEID" val="1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7.xml><?xml version="1.0" encoding="utf-8"?>
<p:tagLst xmlns:p="http://schemas.openxmlformats.org/presentationml/2006/main">
  <p:tag name="AS_UNIQUEID" val="1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8.xml><?xml version="1.0" encoding="utf-8"?>
<p:tagLst xmlns:p="http://schemas.openxmlformats.org/presentationml/2006/main">
  <p:tag name="AS_UNIQUEID" val="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9.xml><?xml version="1.0" encoding="utf-8"?>
<p:tagLst xmlns:p="http://schemas.openxmlformats.org/presentationml/2006/main">
  <p:tag name="AS_UNIQUEID" val="13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.xml><?xml version="1.0" encoding="utf-8"?>
<p:tagLst xmlns:p="http://schemas.openxmlformats.org/presentationml/2006/main">
  <p:tag name="AS_UNIQUEID" val="3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p="http://schemas.openxmlformats.org/presentationml/2006/main">
  <p:tag name="AS_UNIQUEID" val="13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1.xml><?xml version="1.0" encoding="utf-8"?>
<p:tagLst xmlns:p="http://schemas.openxmlformats.org/presentationml/2006/main">
  <p:tag name="AS_UNIQUEID" val="13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2.xml><?xml version="1.0" encoding="utf-8"?>
<p:tagLst xmlns:p="http://schemas.openxmlformats.org/presentationml/2006/main">
  <p:tag name="AS_UNIQUEID" val="13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3.xml><?xml version="1.0" encoding="utf-8"?>
<p:tagLst xmlns:p="http://schemas.openxmlformats.org/presentationml/2006/main">
  <p:tag name="AS_UNIQUEID" val="13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4.xml><?xml version="1.0" encoding="utf-8"?>
<p:tagLst xmlns:p="http://schemas.openxmlformats.org/presentationml/2006/main">
  <p:tag name="AS_UNIQUEID" val="13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5.xml><?xml version="1.0" encoding="utf-8"?>
<p:tagLst xmlns:p="http://schemas.openxmlformats.org/presentationml/2006/main">
  <p:tag name="AS_UNIQUEID" val="13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6.xml><?xml version="1.0" encoding="utf-8"?>
<p:tagLst xmlns:p="http://schemas.openxmlformats.org/presentationml/2006/main">
  <p:tag name="AS_UNIQUEID" val="13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7.xml><?xml version="1.0" encoding="utf-8"?>
<p:tagLst xmlns:p="http://schemas.openxmlformats.org/presentationml/2006/main">
  <p:tag name="AS_UNIQUEID" val="139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98.xml><?xml version="1.0" encoding="utf-8"?>
<p:tagLst xmlns:p="http://schemas.openxmlformats.org/presentationml/2006/main">
  <p:tag name="AS_UNIQUEID" val="140"/>
  <p:tag name="KSO_WM_SLIDE_BACKGROUND_TYPE" val="frame"/>
</p:tagLst>
</file>

<file path=ppt/tags/tag99.xml><?xml version="1.0" encoding="utf-8"?>
<p:tagLst xmlns:p="http://schemas.openxmlformats.org/presentationml/2006/main">
  <p:tag name="AS_UNIQUEID" val="14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自定义 52">
      <a:dk1>
        <a:sysClr val="windowText" lastClr="000000"/>
      </a:dk1>
      <a:lt1>
        <a:sysClr val="window" lastClr="FFFFFF"/>
      </a:lt1>
      <a:dk2>
        <a:srgbClr val="FDF4F4"/>
      </a:dk2>
      <a:lt2>
        <a:srgbClr val="FFFFFF"/>
      </a:lt2>
      <a:accent1>
        <a:srgbClr val="DA6D6A"/>
      </a:accent1>
      <a:accent2>
        <a:srgbClr val="CF6C80"/>
      </a:accent2>
      <a:accent3>
        <a:srgbClr val="C56C97"/>
      </a:accent3>
      <a:accent4>
        <a:srgbClr val="BA6BAD"/>
      </a:accent4>
      <a:accent5>
        <a:srgbClr val="B06BC4"/>
      </a:accent5>
      <a:accent6>
        <a:srgbClr val="A56ADA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CF4EC"/>
      </a:dk2>
      <a:lt2>
        <a:srgbClr val="FFFFFF"/>
      </a:lt2>
      <a:accent1>
        <a:srgbClr val="238C3B"/>
      </a:accent1>
      <a:accent2>
        <a:srgbClr val="508834"/>
      </a:accent2>
      <a:accent3>
        <a:srgbClr val="63822C"/>
      </a:accent3>
      <a:accent4>
        <a:srgbClr val="727C27"/>
      </a:accent4>
      <a:accent5>
        <a:srgbClr val="7E7427"/>
      </a:accent5>
      <a:accent6>
        <a:srgbClr val="896D2A"/>
      </a:accent6>
      <a:hlink>
        <a:srgbClr val="1371ED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10514</Words>
  <Application>WPS 演示</Application>
  <PresentationFormat/>
  <Paragraphs>769</Paragraphs>
  <Slides>41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汉仪旗黑-85S</vt:lpstr>
      <vt:lpstr>黑体</vt:lpstr>
      <vt:lpstr>Bodoni MT</vt:lpstr>
      <vt:lpstr>Times New Roman</vt:lpstr>
      <vt:lpstr>隶书</vt:lpstr>
      <vt:lpstr>Comic Sans MS</vt:lpstr>
      <vt:lpstr>华文宋体</vt:lpstr>
      <vt:lpstr>Calibri</vt:lpstr>
      <vt:lpstr>Arial Unicode MS</vt:lpstr>
      <vt:lpstr>等线</vt:lpstr>
      <vt:lpstr>Tahoma</vt:lpstr>
      <vt:lpstr>Arial</vt:lpstr>
      <vt:lpstr>Comic Sans MS Bold</vt:lpstr>
      <vt:lpstr>幼圆</vt:lpstr>
      <vt:lpstr>Britannic Bold</vt:lpstr>
      <vt:lpstr>Yu Gothic UI Semibold</vt:lpstr>
      <vt:lpstr>Calibri</vt:lpstr>
      <vt:lpstr>华文新魏</vt:lpstr>
      <vt:lpstr>Sitka Display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 Nobody replied.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声音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anna</cp:lastModifiedBy>
  <cp:revision>14</cp:revision>
  <cp:lastPrinted>2022-04-12T15:56:00Z</cp:lastPrinted>
  <dcterms:created xsi:type="dcterms:W3CDTF">2022-04-12T15:56:00Z</dcterms:created>
  <dcterms:modified xsi:type="dcterms:W3CDTF">2022-04-25T14:50:51Z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A7DCACEC08F0420FB5E76A7785D67A98</vt:lpwstr>
  </property>
  <property fmtid="{D5CDD505-2E9C-101B-9397-08002B2CF9AE}" pid="7" name="KSOProductBuildVer">
    <vt:lpwstr>2052-11.1.0.11636</vt:lpwstr>
  </property>
</Properties>
</file>