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1" r:id="rId3"/>
    <p:sldId id="260" r:id="rId4"/>
    <p:sldId id="259" r:id="rId5"/>
    <p:sldId id="261" r:id="rId6"/>
    <p:sldId id="257" r:id="rId7"/>
    <p:sldId id="258" r:id="rId8"/>
    <p:sldId id="263" r:id="rId9"/>
    <p:sldId id="262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95"/>
        <p:guide pos="384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79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4.xml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6.xml"/><Relationship Id="rId1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8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" Type="http://schemas.openxmlformats.org/officeDocument/2006/relationships/image" Target="../media/image1.png"/><Relationship Id="rId1" Type="http://schemas.openxmlformats.org/officeDocument/2006/relationships/tags" Target="../tags/tag6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6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7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8.xml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0.xml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2.xml"/><Relationship Id="rId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4130" y="0"/>
            <a:ext cx="12137390" cy="63620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85115" y="0"/>
            <a:ext cx="11203940" cy="68224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60655" y="21590"/>
            <a:ext cx="12031980" cy="634873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75565"/>
            <a:ext cx="12192000" cy="605282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760095" y="0"/>
            <a:ext cx="10671810" cy="67570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20650" y="0"/>
            <a:ext cx="11944350" cy="661924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62610" y="-84455"/>
            <a:ext cx="11059795" cy="70275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0"/>
            <a:ext cx="9949180" cy="685736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08330" y="0"/>
            <a:ext cx="10815955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30200" y="107950"/>
            <a:ext cx="11784330" cy="59563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90" y="511810"/>
            <a:ext cx="12091670" cy="544576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16535" y="0"/>
            <a:ext cx="12086590" cy="65278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543560"/>
            <a:ext cx="12191365" cy="592264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87705" y="0"/>
            <a:ext cx="10570845" cy="683895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4.xml><?xml version="1.0" encoding="utf-8"?>
<p:tagLst xmlns:p="http://schemas.openxmlformats.org/presentationml/2006/main">
  <p:tag name="KSO_WM_UNIT_PLACING_PICTURE_USER_VIEWPORT" val="{&quot;height&quot;:3590,&quot;width&quot;:5650}"/>
</p:tagLst>
</file>

<file path=ppt/tags/tag6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1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3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7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79.xml><?xml version="1.0" encoding="utf-8"?>
<p:tagLst xmlns:p="http://schemas.openxmlformats.org/presentationml/2006/main">
  <p:tag name="COMMONDATA" val="eyJoZGlkIjoiY2Q0NTkxNDJmYjY2NWMwNDFmMDM5YmU5NWMwOTFhNmUifQ==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3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乌羽玉</cp:lastModifiedBy>
  <cp:revision>151</cp:revision>
  <dcterms:created xsi:type="dcterms:W3CDTF">2019-06-19T02:08:00Z</dcterms:created>
  <dcterms:modified xsi:type="dcterms:W3CDTF">2022-05-19T05:48:32Z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2052-11.1.0.11691</vt:lpwstr>
  </property>
  <property fmtid="{D5CDD505-2E9C-101B-9397-08002B2CF9AE}" pid="3" name="ICV">
    <vt:lpwstr>B5DCA8133DBB4C98BB6D1FF6CA1A0691</vt:lpwstr>
  </property>
</Properties>
</file>