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9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33" r:id="rId13"/>
    <p:sldId id="435" r:id="rId14"/>
    <p:sldId id="439" r:id="rId15"/>
    <p:sldId id="440" r:id="rId16"/>
    <p:sldId id="44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tags" Target="../tags/tag11.xml"/><Relationship Id="rId3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0900" y="1958975"/>
            <a:ext cx="54095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咬人的缝隙</a:t>
            </a:r>
            <a:endParaRPr lang="zh-CN" altLang="zh-CN" sz="8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9745" y="906780"/>
            <a:ext cx="6379845" cy="4789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7365" y="715645"/>
            <a:ext cx="4983480" cy="25501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445942" y="5001352"/>
            <a:ext cx="136398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地铁站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54267" y="906981"/>
            <a:ext cx="97028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扶梯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3355340"/>
            <a:ext cx="5003165" cy="25876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age0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120000">
            <a:off x="4562475" y="1862455"/>
            <a:ext cx="4963795" cy="350964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98550" y="1141730"/>
            <a:ext cx="4883785" cy="1568450"/>
          </a:xfrm>
          <a:prstGeom prst="rect">
            <a:avLst/>
          </a:prstGeom>
          <a:noFill/>
          <a:ln w="28575">
            <a:solidFill>
              <a:srgbClr val="A9553D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把手伸入自动感应门的门缝，我们很可能会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受伤</a:t>
            </a:r>
            <a:r>
              <a:rPr lang="zh-C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1yeyxyaorenfengxi8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745" y="814705"/>
            <a:ext cx="6670040" cy="4680585"/>
          </a:xfrm>
          <a:prstGeom prst="rect">
            <a:avLst/>
          </a:prstGeom>
        </p:spPr>
      </p:pic>
      <p:sp useBgFill="1">
        <p:nvSpPr>
          <p:cNvPr id="2" name="椭圆 1"/>
          <p:cNvSpPr/>
          <p:nvPr/>
        </p:nvSpPr>
        <p:spPr>
          <a:xfrm>
            <a:off x="1447165" y="4906645"/>
            <a:ext cx="3780155" cy="1172210"/>
          </a:xfrm>
          <a:prstGeom prst="ellipse">
            <a:avLst/>
          </a:prstGeom>
          <a:ln w="34925">
            <a:gradFill flip="none" rotWithShape="1">
              <a:gsLst>
                <a:gs pos="19000">
                  <a:srgbClr val="FBEAC7">
                    <a:alpha val="73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在旋转门里玩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6500" y="787400"/>
            <a:ext cx="140779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30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41yeyxyaorenfengxi9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0015" y="1630680"/>
            <a:ext cx="6104890" cy="428371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770880" y="1040765"/>
            <a:ext cx="5111115" cy="1174115"/>
          </a:xfrm>
          <a:prstGeom prst="ellipse">
            <a:avLst/>
          </a:prstGeom>
          <a:solidFill>
            <a:schemeClr val="bg1"/>
          </a:solidFill>
          <a:ln w="34925">
            <a:gradFill flip="none" rotWithShape="1">
              <a:gsLst>
                <a:gs pos="19000">
                  <a:srgbClr val="FBEAC7">
                    <a:alpha val="73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把手指伸进门缝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9420" y="916940"/>
            <a:ext cx="29406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30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1yeyxyaorenfengxi10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0940" y="806450"/>
            <a:ext cx="6288405" cy="4413250"/>
          </a:xfrm>
          <a:prstGeom prst="rect">
            <a:avLst/>
          </a:prstGeom>
        </p:spPr>
      </p:pic>
      <p:sp useBgFill="1">
        <p:nvSpPr>
          <p:cNvPr id="3" name="椭圆 2"/>
          <p:cNvSpPr/>
          <p:nvPr/>
        </p:nvSpPr>
        <p:spPr>
          <a:xfrm>
            <a:off x="709930" y="4980940"/>
            <a:ext cx="7058660" cy="1256030"/>
          </a:xfrm>
          <a:prstGeom prst="ellipse">
            <a:avLst/>
          </a:prstGeom>
          <a:solidFill>
            <a:schemeClr val="bg1"/>
          </a:solidFill>
          <a:ln w="34925">
            <a:gradFill flip="none" rotWithShape="1">
              <a:gsLst>
                <a:gs pos="19000">
                  <a:srgbClr val="FBEAC7">
                    <a:alpha val="73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把手指伸进书桌抽屉的缝隙里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7955" y="452120"/>
            <a:ext cx="131191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30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10471" y="2451740"/>
            <a:ext cx="5429288" cy="26015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门板门框是朋友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关系紧密口对口。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小手不要放里面，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小心被“门”咬了手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77848" y="1626275"/>
            <a:ext cx="4896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小心被门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“咬”了手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925230"/>
            <a:ext cx="21812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DFE">
                  <a:alpha val="100000"/>
                </a:srgbClr>
              </a:clrFrom>
              <a:clrTo>
                <a:srgbClr val="FF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4615" y="286385"/>
            <a:ext cx="9463405" cy="66909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90435" y="385445"/>
            <a:ext cx="4524375" cy="645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皮皮猴和妈妈一起去青青商场玩。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咬人的缝隙色—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DFE">
                  <a:alpha val="100000"/>
                </a:srgbClr>
              </a:clrFrom>
              <a:clrTo>
                <a:srgbClr val="FF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6895" y="995680"/>
            <a:ext cx="8537575" cy="60363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27275" y="350520"/>
            <a:ext cx="7163435" cy="645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在商场里，皮皮猴和妈妈遇到了大眼猫和它的妈妈。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咬人的缝隙色—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DFE">
                  <a:alpha val="100000"/>
                </a:srgbClr>
              </a:clrFrom>
              <a:clrTo>
                <a:srgbClr val="FF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5" y="789940"/>
            <a:ext cx="8495030" cy="60058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5805" y="300990"/>
            <a:ext cx="7163435" cy="11988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这里的衣服可真多、真好看呀！大眼猫想拿柜台里的一件衣服出来试试。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41yeyxyaorenfengxi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7730" y="276860"/>
            <a:ext cx="9119870" cy="6399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9575" y="268605"/>
            <a:ext cx="4138295" cy="23069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一个不小心，大眼猫的手被夹住了。妈妈听到喊声，赶紧过来看看大眼猫的手，还好没什么事。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41yeyxyaorenfengxi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085" y="269240"/>
            <a:ext cx="9120505" cy="64001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9575" y="326390"/>
            <a:ext cx="4138295" cy="11988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过了一会儿，它们又溜到商场的弹簧门旁玩起来。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41yeyxyaorenfengxi6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040" y="249555"/>
            <a:ext cx="9149080" cy="64198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6040" y="247015"/>
            <a:ext cx="5097780" cy="645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哎呀，皮皮猴的手被弹簧门夹住了！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1yeyxyaorenfengxi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47625"/>
            <a:ext cx="9102725" cy="63874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93560" y="5297805"/>
            <a:ext cx="5097780" cy="645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妈妈带着受伤流血的皮皮猴去了医院。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39370"/>
            <a:ext cx="4762500" cy="319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91580" y="39370"/>
            <a:ext cx="4971415" cy="6633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0" y="3001645"/>
            <a:ext cx="4761865" cy="36715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4097" y="2359752"/>
            <a:ext cx="137730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旋转门</a:t>
            </a:r>
            <a:endParaRPr lang="zh-CN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13482" y="5933532"/>
            <a:ext cx="136398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推拉门</a:t>
            </a:r>
            <a:endParaRPr lang="zh-CN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26612" y="5932371"/>
            <a:ext cx="137730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感应门</a:t>
            </a:r>
            <a:endParaRPr lang="zh-CN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PLACING_PICTURE_USER_VIEWPORT" val="{&quot;height&quot;:12810,&quot;width&quot;:9600}"/>
</p:tagLst>
</file>

<file path=ppt/tags/tag11.xml><?xml version="1.0" encoding="utf-8"?>
<p:tagLst xmlns:p="http://schemas.openxmlformats.org/presentationml/2006/main">
  <p:tag name="KSO_WM_UNIT_PLACING_PICTURE_USER_VIEWPORT" val="{&quot;height&quot;:5782,&quot;width&quot;:7159}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PLACING_PICTURE_USER_VIEWPORT" val="{&quot;height&quot;:2625,&quot;width&quot;:5130}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WPS 演示</Application>
  <PresentationFormat>宽屏</PresentationFormat>
  <Paragraphs>47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楷体</vt:lpstr>
      <vt:lpstr>Arial Unicode MS</vt:lpstr>
      <vt:lpstr>Wingdings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懒羊羊</cp:lastModifiedBy>
  <cp:revision>168</cp:revision>
  <dcterms:created xsi:type="dcterms:W3CDTF">2020-06-10T01:58:00Z</dcterms:created>
  <dcterms:modified xsi:type="dcterms:W3CDTF">2021-05-08T08:05:52Z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329B33C2B1BF48BB95FED499BAA77360</vt:lpwstr>
  </property>
</Properties>
</file>