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70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jpe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QQ图片202205121459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45" y="0"/>
            <a:ext cx="11675745" cy="685800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QQ图片20220512145919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77825" y="96520"/>
            <a:ext cx="6603365" cy="4067810"/>
          </a:xfrm>
          <a:prstGeom prst="rect">
            <a:avLst/>
          </a:prstGeom>
        </p:spPr>
      </p:pic>
      <p:pic>
        <p:nvPicPr>
          <p:cNvPr id="5" name="图片 4" descr="QQ图片202205121459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1120" y="1839595"/>
            <a:ext cx="5156200" cy="515620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QQ图片2022051214591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3505" y="160020"/>
            <a:ext cx="4722495" cy="4759325"/>
          </a:xfrm>
          <a:prstGeom prst="rect">
            <a:avLst/>
          </a:prstGeom>
        </p:spPr>
      </p:pic>
      <p:pic>
        <p:nvPicPr>
          <p:cNvPr id="5" name="图片 4" descr="QQ图片202205121459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830" y="1762125"/>
            <a:ext cx="7456170" cy="52768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QQ图片2022051214592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834005" y="-94615"/>
            <a:ext cx="5718175" cy="785431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PLACING_PICTURE_USER_VIEWPORT" val="{&quot;height&quot;:7495,&quot;width&quot;:12167}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COMMONDATA" val="eyJoZGlkIjoiZDA3ZDQwMmNiOWFlYzZjYTcwOWJiZGQ0YTA5ODBmZGU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WPS 演示</Application>
  <PresentationFormat>宽屏</PresentationFormat>
  <Paragraphs>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空白演示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asus</cp:lastModifiedBy>
  <cp:revision>172</cp:revision>
  <dcterms:created xsi:type="dcterms:W3CDTF">2019-06-19T02:08:00Z</dcterms:created>
  <dcterms:modified xsi:type="dcterms:W3CDTF">2022-05-12T07:01:20Z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F78DD085F6044CC6ADBFAE338D734370</vt:lpwstr>
  </property>
</Properties>
</file>