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70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5.xml"/><Relationship Id="rId3" Type="http://schemas.openxmlformats.org/officeDocument/2006/relationships/image" Target="../media/image1.jpeg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7.xml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8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9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r>
              <a:rPr lang="zh-CN" altLang="zh-CN"/>
              <a:t>空白演示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  <p:pic>
        <p:nvPicPr>
          <p:cNvPr id="4" name="图片 3" descr="QQ图片202205121459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145" y="0"/>
            <a:ext cx="11675745" cy="685800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QQ图片20220512145919"/>
          <p:cNvPicPr>
            <a:picLocks noChangeAspect="1"/>
          </p:cNvPicPr>
          <p:nvPr>
            <p:ph idx="1"/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377825" y="96520"/>
            <a:ext cx="6603365" cy="4067810"/>
          </a:xfrm>
          <a:prstGeom prst="rect">
            <a:avLst/>
          </a:prstGeom>
        </p:spPr>
      </p:pic>
      <p:pic>
        <p:nvPicPr>
          <p:cNvPr id="5" name="图片 4" descr="QQ图片2022051214590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1120" y="1839595"/>
            <a:ext cx="5156200" cy="515620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QQ图片2022051214591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3505" y="160020"/>
            <a:ext cx="4722495" cy="4759325"/>
          </a:xfrm>
          <a:prstGeom prst="rect">
            <a:avLst/>
          </a:prstGeom>
        </p:spPr>
      </p:pic>
      <p:pic>
        <p:nvPicPr>
          <p:cNvPr id="5" name="图片 4" descr="QQ图片202205121459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5830" y="1762125"/>
            <a:ext cx="7456170" cy="527685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QQ图片20220512145927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834005" y="-94615"/>
            <a:ext cx="5718175" cy="785431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176_1*a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176_1*b*1"/>
  <p:tag name="KSO_WM_TEMPLATE_CATEGORY" val="custom"/>
  <p:tag name="KSO_WM_TEMPLATE_INDEX" val="20205176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176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176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UNIT_PLACING_PICTURE_USER_VIEWPORT" val="{&quot;height&quot;:7495,&quot;width&quot;:12167}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COMMONDATA" val="eyJoZGlkIjoiZDA3ZDQwMmNiOWFlYzZjYTcwOWJiZGQ0YTA5ODBmZGUifQ==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WPS 演示</Application>
  <PresentationFormat>宽屏</PresentationFormat>
  <Paragraphs>4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空白演示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asus</cp:lastModifiedBy>
  <cp:revision>172</cp:revision>
  <dcterms:created xsi:type="dcterms:W3CDTF">2019-06-19T02:08:00Z</dcterms:created>
  <dcterms:modified xsi:type="dcterms:W3CDTF">2022-05-12T07:01:20Z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2052-11.1.0.11636</vt:lpwstr>
  </property>
  <property fmtid="{D5CDD505-2E9C-101B-9397-08002B2CF9AE}" pid="3" name="ICV">
    <vt:lpwstr>F78DD085F6044CC6ADBFAE338D734370</vt:lpwstr>
  </property>
</Properties>
</file>