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35125" y="779780"/>
            <a:ext cx="8763635" cy="55486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39010" y="989965"/>
            <a:ext cx="8305165" cy="50888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7730" y="1000125"/>
            <a:ext cx="7771765" cy="51727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0" y="927735"/>
            <a:ext cx="8336915" cy="51860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4495" y="688975"/>
            <a:ext cx="8183245" cy="55060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2017-05-07T10:03:08Z</dcterms:created>
  <dcterms:modified xsi:type="dcterms:W3CDTF">2017-05-07T10:14:24Z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