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60" r:id="rId2"/>
    <p:sldId id="256" r:id="rId3"/>
    <p:sldId id="257" r:id="rId4"/>
    <p:sldId id="259" r:id="rId5"/>
    <p:sldId id="261" r:id="rId6"/>
    <p:sldId id="258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45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173157"/>
            <a:ext cx="7772400" cy="1470025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87716" y="2643182"/>
            <a:ext cx="6670366" cy="1752600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2020/9/25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2020/9/25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143768" y="274639"/>
            <a:ext cx="1543032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61513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2020/9/25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2020/9/25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2924181"/>
            <a:ext cx="7772400" cy="1362075"/>
          </a:xfrm>
        </p:spPr>
        <p:txBody>
          <a:bodyPr anchor="t"/>
          <a:lstStyle>
            <a:lvl1pPr algn="l">
              <a:defRPr sz="4400" b="0" cap="all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5800" y="142874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2020/9/25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2020/9/25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2020/9/25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2020/9/25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2020/9/25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0382" y="1071546"/>
            <a:ext cx="5111750" cy="50497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679083" y="1071546"/>
            <a:ext cx="3008313" cy="34290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2020/9/25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85728"/>
            <a:ext cx="8230993" cy="696626"/>
          </a:xfrm>
        </p:spPr>
        <p:txBody>
          <a:bodyPr anchor="ctr"/>
          <a:lstStyle>
            <a:lvl1pPr algn="ctr">
              <a:defRPr sz="36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001024" y="642918"/>
            <a:ext cx="785818" cy="4572032"/>
          </a:xfrm>
        </p:spPr>
        <p:txBody>
          <a:bodyPr vert="eaVert" anchor="ctr"/>
          <a:lstStyle>
            <a:lvl1pPr algn="l">
              <a:defRPr sz="24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42922" y="541340"/>
            <a:ext cx="6415094" cy="5459428"/>
          </a:xfrm>
          <a:prstGeom prst="roundRect">
            <a:avLst>
              <a:gd name="adj" fmla="val 4800"/>
            </a:avLst>
          </a:prstGeom>
          <a:solidFill>
            <a:schemeClr val="accent1">
              <a:tint val="20000"/>
            </a:schemeClr>
          </a:solidFill>
          <a:ln w="38100">
            <a:gradFill flip="none"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tint val="20000"/>
                  </a:schemeClr>
                </a:gs>
              </a:gsLst>
              <a:lin ang="16200000" scaled="1"/>
              <a:tileRect/>
            </a:gradFill>
          </a:ln>
          <a:effectLst>
            <a:outerShdw blurRad="76200" dist="38100" dir="5400000" sx="100500" sy="100500" algn="tl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072330" y="1000108"/>
            <a:ext cx="914368" cy="4214842"/>
          </a:xfrm>
        </p:spPr>
        <p:txBody>
          <a:bodyPr vert="eaVert" anchor="ctr"/>
          <a:lstStyle>
            <a:lvl1pPr marL="0" indent="0" algn="ctr">
              <a:buNone/>
              <a:defRPr sz="1400"/>
            </a:lvl1pPr>
            <a:lvl2pPr marL="457200" indent="0" algn="ctr">
              <a:buNone/>
              <a:defRPr sz="1200"/>
            </a:lvl2pPr>
            <a:lvl3pPr marL="914400" indent="0" algn="ctr">
              <a:buNone/>
              <a:defRPr sz="1000"/>
            </a:lvl3pPr>
            <a:lvl4pPr marL="1371600" indent="0" algn="ctr">
              <a:buNone/>
              <a:defRPr sz="900"/>
            </a:lvl4pPr>
            <a:lvl5pPr marL="1828800" indent="0" algn="ct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2020/9/25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3">
            <a:duotone>
              <a:schemeClr val="accent1"/>
              <a:srgbClr val="FFFFFF"/>
            </a:duotone>
            <a:lum bright="12000" contrast="40000"/>
          </a:blip>
          <a:stretch>
            <a:fillRect/>
          </a:stretch>
        </p:blipFill>
        <p:spPr>
          <a:xfrm>
            <a:off x="6667809" y="4915143"/>
            <a:ext cx="2476191" cy="194285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矩形 9"/>
          <p:cNvSpPr/>
          <p:nvPr/>
        </p:nvSpPr>
        <p:spPr>
          <a:xfrm>
            <a:off x="0" y="0"/>
            <a:ext cx="9144000" cy="7143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50000"/>
                  <a:hueMod val="100000"/>
                  <a:satMod val="250000"/>
                  <a:alpha val="0"/>
                </a:schemeClr>
              </a:gs>
              <a:gs pos="75000">
                <a:schemeClr val="accent1">
                  <a:tint val="80000"/>
                  <a:shade val="100000"/>
                  <a:hueMod val="100000"/>
                  <a:satMod val="375000"/>
                  <a:alpha val="20000"/>
                </a:schemeClr>
              </a:gs>
              <a:gs pos="100000">
                <a:schemeClr val="accent1">
                  <a:tint val="50000"/>
                  <a:shade val="100000"/>
                  <a:hueMod val="100000"/>
                  <a:satMod val="500000"/>
                </a:schemeClr>
              </a:gs>
            </a:gsLst>
            <a:lin ang="18900000" scaled="1"/>
            <a:tileRect/>
          </a:gradFill>
          <a:ln w="12700" cap="rnd" cmpd="sng" algn="ctr">
            <a:noFill/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0" y="40951"/>
            <a:ext cx="4572000" cy="7143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50000"/>
                  <a:hueMod val="100000"/>
                  <a:satMod val="250000"/>
                  <a:alpha val="0"/>
                </a:schemeClr>
              </a:gs>
              <a:gs pos="75000">
                <a:schemeClr val="accent1">
                  <a:tint val="80000"/>
                  <a:shade val="100000"/>
                  <a:hueMod val="100000"/>
                  <a:satMod val="375000"/>
                  <a:alpha val="5000"/>
                </a:schemeClr>
              </a:gs>
              <a:gs pos="100000">
                <a:schemeClr val="accent1">
                  <a:tint val="50000"/>
                  <a:shade val="100000"/>
                  <a:hueMod val="100000"/>
                  <a:satMod val="500000"/>
                  <a:alpha val="60000"/>
                </a:schemeClr>
              </a:gs>
            </a:gsLst>
            <a:lin ang="8100000" scaled="1"/>
            <a:tileRect/>
          </a:gradFill>
          <a:ln w="12700" cap="rnd" cmpd="sng" algn="ctr">
            <a:noFill/>
            <a:prstDash val="solid"/>
          </a:ln>
          <a:effectLst>
            <a:glow>
              <a:schemeClr val="accent1">
                <a:tint val="100000"/>
                <a:shade val="100000"/>
                <a:hueMod val="100000"/>
                <a:satMod val="100000"/>
              </a:schemeClr>
            </a:glow>
            <a:softEdge rad="127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4">
            <a:duotone>
              <a:schemeClr val="accent1"/>
              <a:srgbClr val="FFFFFF"/>
            </a:duotone>
            <a:lum bright="35000" contrast="40000"/>
          </a:blip>
          <a:stretch>
            <a:fillRect/>
          </a:stretch>
        </p:blipFill>
        <p:spPr>
          <a:xfrm>
            <a:off x="0" y="6420445"/>
            <a:ext cx="9144000" cy="43755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2020/9/25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50000"/>
        <a:buFont typeface="Wingdings 2"/>
        <a:buChar char="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2"/>
        </a:buClr>
        <a:buSzPct val="50000"/>
        <a:buFont typeface="Wingdings 2"/>
        <a:buChar char="³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3"/>
        </a:buClr>
        <a:buSzPct val="60000"/>
        <a:buFont typeface="Wingdings 2"/>
        <a:buChar char="®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5"/>
        </a:buClr>
        <a:buSzPct val="45000"/>
        <a:buFont typeface="Wingdings 2"/>
        <a:buChar char="¯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85720" y="428604"/>
            <a:ext cx="868058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zh-CN" altLang="en-US" sz="66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健康：安全进食我知道</a:t>
            </a:r>
            <a:endParaRPr lang="zh-CN" altLang="en-US" sz="6600" b="1" cap="none" spc="0" dirty="0">
              <a:ln>
                <a:prstDash val="solid"/>
              </a:ln>
              <a:solidFill>
                <a:srgbClr val="FF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6146" name="Picture 2" descr="http://pic.kekenet.com/2016/1026/6904147747596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857365"/>
            <a:ext cx="7813491" cy="5000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IMG_20200924_1106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905408" cy="3679058"/>
          </a:xfrm>
          <a:prstGeom prst="rect">
            <a:avLst/>
          </a:prstGeom>
        </p:spPr>
      </p:pic>
      <p:pic>
        <p:nvPicPr>
          <p:cNvPr id="7" name="图片 6" descr="IMG_20200924_1106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071810"/>
            <a:ext cx="5048253" cy="3786190"/>
          </a:xfrm>
          <a:prstGeom prst="rect">
            <a:avLst/>
          </a:prstGeom>
        </p:spPr>
      </p:pic>
      <p:pic>
        <p:nvPicPr>
          <p:cNvPr id="8" name="图片 7" descr="IMG_20200924_14333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24375" y="1321603"/>
            <a:ext cx="4619625" cy="34647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IMG_20200924_1101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2714620"/>
            <a:ext cx="5524507" cy="4143381"/>
          </a:xfrm>
          <a:prstGeom prst="rect">
            <a:avLst/>
          </a:prstGeom>
        </p:spPr>
      </p:pic>
      <p:pic>
        <p:nvPicPr>
          <p:cNvPr id="4" name="图片 3" descr="IMG_20200924_11054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868" y="0"/>
            <a:ext cx="5572132" cy="41790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IMG_20200924_1106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05246" y="2928934"/>
            <a:ext cx="5238754" cy="3929066"/>
          </a:xfrm>
          <a:prstGeom prst="rect">
            <a:avLst/>
          </a:prstGeom>
        </p:spPr>
      </p:pic>
      <p:pic>
        <p:nvPicPr>
          <p:cNvPr id="3" name="图片 2" descr="IMG_20200924_1109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5238755" cy="39290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IMG_20200924_1429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71934" y="3053950"/>
            <a:ext cx="5072066" cy="3804050"/>
          </a:xfrm>
          <a:prstGeom prst="rect">
            <a:avLst/>
          </a:prstGeom>
        </p:spPr>
      </p:pic>
      <p:pic>
        <p:nvPicPr>
          <p:cNvPr id="4" name="图片 3" descr="IMG_20200924_1434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-1"/>
            <a:ext cx="5143505" cy="38576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IMG_20200924_1139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" y="2928934"/>
            <a:ext cx="5238754" cy="3929066"/>
          </a:xfrm>
          <a:prstGeom prst="rect">
            <a:avLst/>
          </a:prstGeom>
        </p:spPr>
      </p:pic>
      <p:pic>
        <p:nvPicPr>
          <p:cNvPr id="3" name="图片 2" descr="IMG_20200924_11395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00497" y="0"/>
            <a:ext cx="5143504" cy="3857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龙腾四海">
  <a:themeElements>
    <a:clrScheme name="龙腾四海">
      <a:dk1>
        <a:sysClr val="windowText" lastClr="000000"/>
      </a:dk1>
      <a:lt1>
        <a:sysClr val="window" lastClr="FFFFFF"/>
      </a:lt1>
      <a:dk2>
        <a:srgbClr val="001B36"/>
      </a:dk2>
      <a:lt2>
        <a:srgbClr val="EDF8FE"/>
      </a:lt2>
      <a:accent1>
        <a:srgbClr val="477AB1"/>
      </a:accent1>
      <a:accent2>
        <a:srgbClr val="51848E"/>
      </a:accent2>
      <a:accent3>
        <a:srgbClr val="7B9B57"/>
      </a:accent3>
      <a:accent4>
        <a:srgbClr val="8B8D8C"/>
      </a:accent4>
      <a:accent5>
        <a:srgbClr val="8B7396"/>
      </a:accent5>
      <a:accent6>
        <a:srgbClr val="E89A53"/>
      </a:accent6>
      <a:hlink>
        <a:srgbClr val="0080FF"/>
      </a:hlink>
      <a:folHlink>
        <a:srgbClr val="FF00FF"/>
      </a:folHlink>
    </a:clrScheme>
    <a:fontScheme name="龙腾四海">
      <a:majorFont>
        <a:latin typeface="Maiandra GD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중고딕"/>
        <a:font script="Hans" typeface="隶书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ambria"/>
        <a:ea typeface=""/>
        <a:cs typeface=""/>
        <a:font script="Jpan" typeface="ＭＳ Ｐ明朝"/>
        <a:font script="Hang" typeface="HY견명조"/>
        <a:font script="Hans" typeface="华文楷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龙腾四海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hueMod val="100000"/>
                <a:satMod val="250000"/>
              </a:schemeClr>
            </a:gs>
            <a:gs pos="75000">
              <a:schemeClr val="phClr">
                <a:tint val="80000"/>
                <a:shade val="100000"/>
                <a:hueMod val="100000"/>
                <a:satMod val="375000"/>
              </a:schemeClr>
            </a:gs>
            <a:gs pos="100000">
              <a:schemeClr val="phClr">
                <a:tint val="50000"/>
                <a:shade val="100000"/>
                <a:hueMod val="100000"/>
                <a:satMod val="5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50000"/>
                <a:hueMod val="100000"/>
                <a:satMod val="100000"/>
              </a:schemeClr>
              <a:schemeClr val="phClr">
                <a:tint val="100000"/>
                <a:shade val="75000"/>
                <a:hueMod val="100000"/>
                <a:satMod val="100000"/>
              </a:schemeClr>
            </a:duotone>
          </a:blip>
          <a:tile tx="0" ty="0" sx="50000" sy="50000" flip="none" algn="ctr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  <a:scene3d>
            <a:camera prst="orthographicFront" fov="0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2700" h="12700" prst="relaxedInset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  <a:outerShdw blurRad="44450" dist="50800" dir="3300000" sx="99000" sy="99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contrasting" dir="tl">
              <a:rot lat="0" lon="0" rev="14220000"/>
            </a:lightRig>
          </a:scene3d>
          <a:sp3d prstMaterial="dkEdge">
            <a:bevelT w="63500" h="63500"/>
            <a:bevelB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bg1">
                <a:tint val="100000"/>
                <a:shade val="100000"/>
                <a:hueMod val="100000"/>
                <a:satMod val="150000"/>
              </a:schemeClr>
            </a:gs>
            <a:gs pos="55000">
              <a:schemeClr val="bg1">
                <a:tint val="100000"/>
                <a:shade val="90000"/>
                <a:hueMod val="100000"/>
                <a:satMod val="375000"/>
              </a:schemeClr>
            </a:gs>
            <a:gs pos="100000">
              <a:schemeClr val="phClr">
                <a:tint val="88000"/>
                <a:shade val="100000"/>
                <a:hueMod val="100000"/>
                <a:satMod val="500000"/>
              </a:schemeClr>
            </a:gs>
          </a:gsLst>
          <a:lin ang="5400000" scaled="1"/>
        </a:gradFill>
        <a:blipFill>
          <a:blip xmlns:r="http://schemas.openxmlformats.org/officeDocument/2006/relationships" r:embed="rId2">
            <a:duotone>
              <a:schemeClr val="phClr">
                <a:shade val="30000"/>
                <a:satMod val="555000"/>
              </a:schemeClr>
              <a:schemeClr val="phClr">
                <a:tint val="96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Dragon</Template>
  <TotalTime>55</TotalTime>
  <Words>6</Words>
  <PresentationFormat>全屏显示(4:3)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龙腾四海</vt:lpstr>
      <vt:lpstr>幻灯片 1</vt:lpstr>
      <vt:lpstr>幻灯片 2</vt:lpstr>
      <vt:lpstr>幻灯片 3</vt:lpstr>
      <vt:lpstr>幻灯片 4</vt:lpstr>
      <vt:lpstr>幻灯片 5</vt:lpstr>
      <vt:lpstr>幻灯片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Lenovo</dc:creator>
  <cp:lastModifiedBy>Lenovo</cp:lastModifiedBy>
  <cp:revision>7</cp:revision>
  <dcterms:created xsi:type="dcterms:W3CDTF">2020-09-21T23:19:52Z</dcterms:created>
  <dcterms:modified xsi:type="dcterms:W3CDTF">2020-09-25T01:17:52Z</dcterms:modified>
</cp:coreProperties>
</file>