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9" r:id="rId4"/>
  </p:sldMasterIdLst>
  <p:notesMasterIdLst>
    <p:notesMasterId r:id="rId7"/>
  </p:notesMasterIdLst>
  <p:sldIdLst>
    <p:sldId id="257" r:id="rId5"/>
    <p:sldId id="261" r:id="rId6"/>
    <p:sldId id="259" r:id="rId8"/>
    <p:sldId id="263" r:id="rId9"/>
    <p:sldId id="264" r:id="rId10"/>
    <p:sldId id="260" r:id="rId11"/>
    <p:sldId id="262" r:id="rId12"/>
    <p:sldId id="265" r:id="rId13"/>
    <p:sldId id="266" r:id="rId14"/>
    <p:sldId id="267" r:id="rId15"/>
    <p:sldId id="268" r:id="rId16"/>
    <p:sldId id="269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F8250"/>
    <a:srgbClr val="C771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22" y="-86"/>
      </p:cViewPr>
      <p:guideLst>
        <p:guide orient="horz" pos="2170"/>
        <p:guide pos="288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1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tags" Target="../tags/tag4.xml"/><Relationship Id="rId7" Type="http://schemas.openxmlformats.org/officeDocument/2006/relationships/tags" Target="../tags/tag3.xml"/><Relationship Id="rId6" Type="http://schemas.openxmlformats.org/officeDocument/2006/relationships/image" Target="file:///F:\Lets_Create/pic_temp/0_pic_quater_right_up.png" TargetMode="Externa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5" Type="http://schemas.openxmlformats.org/officeDocument/2006/relationships/image" Target="../media/image3.jpeg"/><Relationship Id="rId14" Type="http://schemas.openxmlformats.org/officeDocument/2006/relationships/tags" Target="../tags/tag10.xml"/><Relationship Id="rId13" Type="http://schemas.openxmlformats.org/officeDocument/2006/relationships/tags" Target="../tags/tag9.xml"/><Relationship Id="rId12" Type="http://schemas.openxmlformats.org/officeDocument/2006/relationships/tags" Target="../tags/tag8.xml"/><Relationship Id="rId11" Type="http://schemas.openxmlformats.org/officeDocument/2006/relationships/tags" Target="../tags/tag7.xml"/><Relationship Id="rId10" Type="http://schemas.openxmlformats.org/officeDocument/2006/relationships/tags" Target="../tags/tag6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image" Target="../media/image4.jpeg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image" Target="../media/image1.jpeg"/><Relationship Id="rId13" Type="http://schemas.openxmlformats.org/officeDocument/2006/relationships/tags" Target="../tags/tag25.xml"/><Relationship Id="rId12" Type="http://schemas.openxmlformats.org/officeDocument/2006/relationships/tags" Target="../tags/tag24.xml"/><Relationship Id="rId11" Type="http://schemas.openxmlformats.org/officeDocument/2006/relationships/tags" Target="../tags/tag23.xml"/><Relationship Id="rId10" Type="http://schemas.openxmlformats.org/officeDocument/2006/relationships/tags" Target="../tags/tag22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39.xml"/><Relationship Id="rId8" Type="http://schemas.openxmlformats.org/officeDocument/2006/relationships/tags" Target="../tags/tag38.xml"/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image" Target="file:///F:\Lets_Create/pic_temp/pic_half_right.png" TargetMode="External"/><Relationship Id="rId5" Type="http://schemas.openxmlformats.org/officeDocument/2006/relationships/image" Target="../media/image5.png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image" Target="../media/image1.jpeg"/><Relationship Id="rId12" Type="http://schemas.openxmlformats.org/officeDocument/2006/relationships/tags" Target="../tags/tag47.xml"/><Relationship Id="rId11" Type="http://schemas.openxmlformats.org/officeDocument/2006/relationships/tags" Target="../tags/tag46.xml"/><Relationship Id="rId10" Type="http://schemas.openxmlformats.org/officeDocument/2006/relationships/tags" Target="../tags/tag45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tags" Target="../tags/tag56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image" Target="file:///F:\Lets_Create/pic_temp/0_pic_quater_right_up.png" TargetMode="External"/><Relationship Id="rId8" Type="http://schemas.openxmlformats.org/officeDocument/2006/relationships/image" Target="../media/image2.png"/><Relationship Id="rId7" Type="http://schemas.openxmlformats.org/officeDocument/2006/relationships/tags" Target="../tags/tag68.xml"/><Relationship Id="rId6" Type="http://schemas.openxmlformats.org/officeDocument/2006/relationships/image" Target="file:///C:\Users\Administrator\Desktop\&#32032;&#26448;&#20998;&#31867;\&#20132;&#38469;&#33457;\&#22270;&#29255;5.png" TargetMode="External"/><Relationship Id="rId5" Type="http://schemas.openxmlformats.org/officeDocument/2006/relationships/image" Target="../media/image6.png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image" Target="../media/image1.jpeg"/><Relationship Id="rId15" Type="http://schemas.openxmlformats.org/officeDocument/2006/relationships/tags" Target="../tags/tag73.xml"/><Relationship Id="rId14" Type="http://schemas.openxmlformats.org/officeDocument/2006/relationships/tags" Target="../tags/tag72.xml"/><Relationship Id="rId13" Type="http://schemas.openxmlformats.org/officeDocument/2006/relationships/tags" Target="../tags/tag71.xml"/><Relationship Id="rId12" Type="http://schemas.openxmlformats.org/officeDocument/2006/relationships/image" Target="../media/image3.jpeg"/><Relationship Id="rId11" Type="http://schemas.openxmlformats.org/officeDocument/2006/relationships/tags" Target="../tags/tag70.xml"/><Relationship Id="rId10" Type="http://schemas.openxmlformats.org/officeDocument/2006/relationships/tags" Target="../tags/tag69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77.xml"/><Relationship Id="rId8" Type="http://schemas.openxmlformats.org/officeDocument/2006/relationships/tags" Target="../tags/tag76.xml"/><Relationship Id="rId7" Type="http://schemas.openxmlformats.org/officeDocument/2006/relationships/image" Target="file:///F:\Lets_Create/pic_temp/1_pic_quater_left_down.png" TargetMode="External"/><Relationship Id="rId6" Type="http://schemas.openxmlformats.org/officeDocument/2006/relationships/image" Target="../media/image7.png"/><Relationship Id="rId5" Type="http://schemas.openxmlformats.org/officeDocument/2006/relationships/tags" Target="../tags/tag75.xml"/><Relationship Id="rId4" Type="http://schemas.openxmlformats.org/officeDocument/2006/relationships/image" Target="file:///F:\Lets_Create/pic_temp/0_pic_quater_righ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74.xml"/><Relationship Id="rId11" Type="http://schemas.openxmlformats.org/officeDocument/2006/relationships/tags" Target="../tags/tag79.xml"/><Relationship Id="rId10" Type="http://schemas.openxmlformats.org/officeDocument/2006/relationships/tags" Target="../tags/tag78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83.xml"/><Relationship Id="rId8" Type="http://schemas.openxmlformats.org/officeDocument/2006/relationships/image" Target="file:///F:\Lets_Create/pic_temp/1_pic_quater_left_down.png" TargetMode="External"/><Relationship Id="rId7" Type="http://schemas.openxmlformats.org/officeDocument/2006/relationships/image" Target="../media/image8.png"/><Relationship Id="rId6" Type="http://schemas.openxmlformats.org/officeDocument/2006/relationships/tags" Target="../tags/tag82.xml"/><Relationship Id="rId5" Type="http://schemas.openxmlformats.org/officeDocument/2006/relationships/image" Target="file:///F:\Lets_Create/pic_temp/0_pic_quater_righ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3" Type="http://schemas.openxmlformats.org/officeDocument/2006/relationships/tags" Target="../tags/tag87.xml"/><Relationship Id="rId12" Type="http://schemas.openxmlformats.org/officeDocument/2006/relationships/tags" Target="../tags/tag86.xml"/><Relationship Id="rId11" Type="http://schemas.openxmlformats.org/officeDocument/2006/relationships/tags" Target="../tags/tag85.xml"/><Relationship Id="rId10" Type="http://schemas.openxmlformats.org/officeDocument/2006/relationships/tags" Target="../tags/tag84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image" Target="file:///F:\Lets_Create/pic_temp/1_pic_quater_left_down.png" TargetMode="External"/><Relationship Id="rId8" Type="http://schemas.openxmlformats.org/officeDocument/2006/relationships/image" Target="../media/image7.png"/><Relationship Id="rId7" Type="http://schemas.openxmlformats.org/officeDocument/2006/relationships/tags" Target="../tags/tag91.xml"/><Relationship Id="rId6" Type="http://schemas.openxmlformats.org/officeDocument/2006/relationships/image" Target="file:///F:\Lets_Create/pic_temp/0_pic_quater_right_up.png" TargetMode="External"/><Relationship Id="rId5" Type="http://schemas.openxmlformats.org/officeDocument/2006/relationships/image" Target="../media/image2.png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4" Type="http://schemas.openxmlformats.org/officeDocument/2006/relationships/tags" Target="../tags/tag96.xml"/><Relationship Id="rId13" Type="http://schemas.openxmlformats.org/officeDocument/2006/relationships/tags" Target="../tags/tag95.xml"/><Relationship Id="rId12" Type="http://schemas.openxmlformats.org/officeDocument/2006/relationships/tags" Target="../tags/tag94.xml"/><Relationship Id="rId11" Type="http://schemas.openxmlformats.org/officeDocument/2006/relationships/tags" Target="../tags/tag93.xml"/><Relationship Id="rId10" Type="http://schemas.openxmlformats.org/officeDocument/2006/relationships/tags" Target="../tags/tag92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00.xml"/><Relationship Id="rId8" Type="http://schemas.openxmlformats.org/officeDocument/2006/relationships/image" Target="file:///F:\Lets_Create/pic_temp/1_pic_quater_left_down.png" TargetMode="External"/><Relationship Id="rId7" Type="http://schemas.openxmlformats.org/officeDocument/2006/relationships/image" Target="../media/image7.png"/><Relationship Id="rId6" Type="http://schemas.openxmlformats.org/officeDocument/2006/relationships/tags" Target="../tags/tag99.xml"/><Relationship Id="rId5" Type="http://schemas.openxmlformats.org/officeDocument/2006/relationships/image" Target="file:///F:\Lets_Create/pic_temp/0_pic_quater_righ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4" Type="http://schemas.openxmlformats.org/officeDocument/2006/relationships/tags" Target="../tags/tag105.xml"/><Relationship Id="rId13" Type="http://schemas.openxmlformats.org/officeDocument/2006/relationships/tags" Target="../tags/tag104.xml"/><Relationship Id="rId12" Type="http://schemas.openxmlformats.org/officeDocument/2006/relationships/tags" Target="../tags/tag103.xml"/><Relationship Id="rId11" Type="http://schemas.openxmlformats.org/officeDocument/2006/relationships/tags" Target="../tags/tag102.xml"/><Relationship Id="rId10" Type="http://schemas.openxmlformats.org/officeDocument/2006/relationships/tags" Target="../tags/tag101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09.xml"/><Relationship Id="rId8" Type="http://schemas.openxmlformats.org/officeDocument/2006/relationships/tags" Target="../tags/tag108.xml"/><Relationship Id="rId7" Type="http://schemas.openxmlformats.org/officeDocument/2006/relationships/image" Target="file:///F:\Lets_Create/pic_temp/1_pic_quater_left_down.png" TargetMode="External"/><Relationship Id="rId6" Type="http://schemas.openxmlformats.org/officeDocument/2006/relationships/image" Target="../media/image7.png"/><Relationship Id="rId5" Type="http://schemas.openxmlformats.org/officeDocument/2006/relationships/tags" Target="../tags/tag107.xml"/><Relationship Id="rId4" Type="http://schemas.openxmlformats.org/officeDocument/2006/relationships/image" Target="file:///F:\Lets_Create/pic_temp/0_pic_quater_righ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06.xml"/><Relationship Id="rId14" Type="http://schemas.openxmlformats.org/officeDocument/2006/relationships/tags" Target="../tags/tag114.xml"/><Relationship Id="rId13" Type="http://schemas.openxmlformats.org/officeDocument/2006/relationships/tags" Target="../tags/tag113.xml"/><Relationship Id="rId12" Type="http://schemas.openxmlformats.org/officeDocument/2006/relationships/tags" Target="../tags/tag112.xml"/><Relationship Id="rId11" Type="http://schemas.openxmlformats.org/officeDocument/2006/relationships/tags" Target="../tags/tag111.xml"/><Relationship Id="rId10" Type="http://schemas.openxmlformats.org/officeDocument/2006/relationships/tags" Target="../tags/tag110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image" Target="file:///F:\Lets_Create/pic_temp/1_pic_quater_left_down.png" TargetMode="External"/><Relationship Id="rId8" Type="http://schemas.openxmlformats.org/officeDocument/2006/relationships/image" Target="../media/image7.png"/><Relationship Id="rId7" Type="http://schemas.openxmlformats.org/officeDocument/2006/relationships/tags" Target="../tags/tag118.xml"/><Relationship Id="rId6" Type="http://schemas.openxmlformats.org/officeDocument/2006/relationships/image" Target="file:///F:\Lets_Create/pic_temp/0_pic_quater_right_up.png" TargetMode="External"/><Relationship Id="rId5" Type="http://schemas.openxmlformats.org/officeDocument/2006/relationships/image" Target="../media/image9.png"/><Relationship Id="rId4" Type="http://schemas.openxmlformats.org/officeDocument/2006/relationships/tags" Target="../tags/tag117.xml"/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6" Type="http://schemas.openxmlformats.org/officeDocument/2006/relationships/tags" Target="../tags/tag125.xml"/><Relationship Id="rId15" Type="http://schemas.openxmlformats.org/officeDocument/2006/relationships/tags" Target="../tags/tag124.xml"/><Relationship Id="rId14" Type="http://schemas.openxmlformats.org/officeDocument/2006/relationships/tags" Target="../tags/tag123.xml"/><Relationship Id="rId13" Type="http://schemas.openxmlformats.org/officeDocument/2006/relationships/tags" Target="../tags/tag122.xml"/><Relationship Id="rId12" Type="http://schemas.openxmlformats.org/officeDocument/2006/relationships/tags" Target="../tags/tag121.xml"/><Relationship Id="rId11" Type="http://schemas.openxmlformats.org/officeDocument/2006/relationships/tags" Target="../tags/tag120.xml"/><Relationship Id="rId10" Type="http://schemas.openxmlformats.org/officeDocument/2006/relationships/tags" Target="../tags/tag119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29.xml"/><Relationship Id="rId8" Type="http://schemas.openxmlformats.org/officeDocument/2006/relationships/image" Target="file:///F:\Lets_Create/pic_temp/1_pic_quater_left_down.png" TargetMode="External"/><Relationship Id="rId7" Type="http://schemas.openxmlformats.org/officeDocument/2006/relationships/image" Target="../media/image11.png"/><Relationship Id="rId6" Type="http://schemas.openxmlformats.org/officeDocument/2006/relationships/tags" Target="../tags/tag128.xml"/><Relationship Id="rId5" Type="http://schemas.openxmlformats.org/officeDocument/2006/relationships/image" Target="file:///F:\Lets_Create/pic_temp/0_pic_quater_right_up.png" TargetMode="External"/><Relationship Id="rId4" Type="http://schemas.openxmlformats.org/officeDocument/2006/relationships/image" Target="../media/image10.png"/><Relationship Id="rId3" Type="http://schemas.openxmlformats.org/officeDocument/2006/relationships/tags" Target="../tags/tag127.xml"/><Relationship Id="rId2" Type="http://schemas.openxmlformats.org/officeDocument/2006/relationships/tags" Target="../tags/tag126.xml"/><Relationship Id="rId13" Type="http://schemas.openxmlformats.org/officeDocument/2006/relationships/tags" Target="../tags/tag133.xml"/><Relationship Id="rId12" Type="http://schemas.openxmlformats.org/officeDocument/2006/relationships/tags" Target="../tags/tag132.xml"/><Relationship Id="rId11" Type="http://schemas.openxmlformats.org/officeDocument/2006/relationships/tags" Target="../tags/tag131.xml"/><Relationship Id="rId10" Type="http://schemas.openxmlformats.org/officeDocument/2006/relationships/tags" Target="../tags/tag130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144.xml"/><Relationship Id="rId8" Type="http://schemas.openxmlformats.org/officeDocument/2006/relationships/tags" Target="../tags/tag143.xml"/><Relationship Id="rId7" Type="http://schemas.openxmlformats.org/officeDocument/2006/relationships/tags" Target="../tags/tag142.xml"/><Relationship Id="rId6" Type="http://schemas.openxmlformats.org/officeDocument/2006/relationships/image" Target="file:///F:\Lets_Create/pic_temp/0_pic_quater_right_up.png" TargetMode="External"/><Relationship Id="rId5" Type="http://schemas.openxmlformats.org/officeDocument/2006/relationships/image" Target="../media/image2.png"/><Relationship Id="rId4" Type="http://schemas.openxmlformats.org/officeDocument/2006/relationships/tags" Target="../tags/tag141.xml"/><Relationship Id="rId3" Type="http://schemas.openxmlformats.org/officeDocument/2006/relationships/tags" Target="../tags/tag140.xml"/><Relationship Id="rId2" Type="http://schemas.openxmlformats.org/officeDocument/2006/relationships/image" Target="../media/image1.jpeg"/><Relationship Id="rId15" Type="http://schemas.openxmlformats.org/officeDocument/2006/relationships/image" Target="../media/image3.jpeg"/><Relationship Id="rId14" Type="http://schemas.openxmlformats.org/officeDocument/2006/relationships/tags" Target="../tags/tag149.xml"/><Relationship Id="rId13" Type="http://schemas.openxmlformats.org/officeDocument/2006/relationships/tags" Target="../tags/tag148.xml"/><Relationship Id="rId12" Type="http://schemas.openxmlformats.org/officeDocument/2006/relationships/tags" Target="../tags/tag147.xml"/><Relationship Id="rId11" Type="http://schemas.openxmlformats.org/officeDocument/2006/relationships/tags" Target="../tags/tag146.xml"/><Relationship Id="rId10" Type="http://schemas.openxmlformats.org/officeDocument/2006/relationships/tags" Target="../tags/tag145.xml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6" Type="http://schemas.openxmlformats.org/officeDocument/2006/relationships/tags" Target="../tags/tag154.xml"/><Relationship Id="rId5" Type="http://schemas.openxmlformats.org/officeDocument/2006/relationships/tags" Target="../tags/tag153.xml"/><Relationship Id="rId4" Type="http://schemas.openxmlformats.org/officeDocument/2006/relationships/tags" Target="../tags/tag152.xml"/><Relationship Id="rId3" Type="http://schemas.openxmlformats.org/officeDocument/2006/relationships/tags" Target="../tags/tag151.xml"/><Relationship Id="rId2" Type="http://schemas.openxmlformats.org/officeDocument/2006/relationships/tags" Target="../tags/tag150.xml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9" Type="http://schemas.openxmlformats.org/officeDocument/2006/relationships/tags" Target="../tags/tag160.xml"/><Relationship Id="rId8" Type="http://schemas.openxmlformats.org/officeDocument/2006/relationships/image" Target="../media/image4.jpeg"/><Relationship Id="rId7" Type="http://schemas.openxmlformats.org/officeDocument/2006/relationships/tags" Target="../tags/tag159.xml"/><Relationship Id="rId6" Type="http://schemas.openxmlformats.org/officeDocument/2006/relationships/tags" Target="../tags/tag158.xml"/><Relationship Id="rId5" Type="http://schemas.openxmlformats.org/officeDocument/2006/relationships/tags" Target="../tags/tag157.xml"/><Relationship Id="rId4" Type="http://schemas.openxmlformats.org/officeDocument/2006/relationships/tags" Target="../tags/tag156.xml"/><Relationship Id="rId3" Type="http://schemas.openxmlformats.org/officeDocument/2006/relationships/tags" Target="../tags/tag155.xml"/><Relationship Id="rId2" Type="http://schemas.openxmlformats.org/officeDocument/2006/relationships/image" Target="../media/image1.jpeg"/><Relationship Id="rId13" Type="http://schemas.openxmlformats.org/officeDocument/2006/relationships/tags" Target="../tags/tag164.xml"/><Relationship Id="rId12" Type="http://schemas.openxmlformats.org/officeDocument/2006/relationships/tags" Target="../tags/tag163.xml"/><Relationship Id="rId11" Type="http://schemas.openxmlformats.org/officeDocument/2006/relationships/tags" Target="../tags/tag162.xml"/><Relationship Id="rId10" Type="http://schemas.openxmlformats.org/officeDocument/2006/relationships/tags" Target="../tags/tag161.xml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7" Type="http://schemas.openxmlformats.org/officeDocument/2006/relationships/tags" Target="../tags/tag170.xml"/><Relationship Id="rId6" Type="http://schemas.openxmlformats.org/officeDocument/2006/relationships/tags" Target="../tags/tag169.xml"/><Relationship Id="rId5" Type="http://schemas.openxmlformats.org/officeDocument/2006/relationships/tags" Target="../tags/tag168.xml"/><Relationship Id="rId4" Type="http://schemas.openxmlformats.org/officeDocument/2006/relationships/tags" Target="../tags/tag167.xml"/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9" Type="http://schemas.openxmlformats.org/officeDocument/2006/relationships/tags" Target="../tags/tag178.xml"/><Relationship Id="rId8" Type="http://schemas.openxmlformats.org/officeDocument/2006/relationships/tags" Target="../tags/tag177.xml"/><Relationship Id="rId7" Type="http://schemas.openxmlformats.org/officeDocument/2006/relationships/tags" Target="../tags/tag176.xml"/><Relationship Id="rId6" Type="http://schemas.openxmlformats.org/officeDocument/2006/relationships/tags" Target="../tags/tag175.xml"/><Relationship Id="rId5" Type="http://schemas.openxmlformats.org/officeDocument/2006/relationships/tags" Target="../tags/tag174.xml"/><Relationship Id="rId4" Type="http://schemas.openxmlformats.org/officeDocument/2006/relationships/tags" Target="../tags/tag173.xml"/><Relationship Id="rId3" Type="http://schemas.openxmlformats.org/officeDocument/2006/relationships/tags" Target="../tags/tag172.xml"/><Relationship Id="rId2" Type="http://schemas.openxmlformats.org/officeDocument/2006/relationships/tags" Target="../tags/tag171.xml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183.xml"/><Relationship Id="rId8" Type="http://schemas.openxmlformats.org/officeDocument/2006/relationships/tags" Target="../tags/tag182.xml"/><Relationship Id="rId7" Type="http://schemas.openxmlformats.org/officeDocument/2006/relationships/tags" Target="../tags/tag181.xml"/><Relationship Id="rId6" Type="http://schemas.openxmlformats.org/officeDocument/2006/relationships/image" Target="file:///F:\Lets_Create/pic_temp/pic_half_right.png" TargetMode="External"/><Relationship Id="rId5" Type="http://schemas.openxmlformats.org/officeDocument/2006/relationships/image" Target="../media/image5.png"/><Relationship Id="rId4" Type="http://schemas.openxmlformats.org/officeDocument/2006/relationships/tags" Target="../tags/tag180.xml"/><Relationship Id="rId3" Type="http://schemas.openxmlformats.org/officeDocument/2006/relationships/tags" Target="../tags/tag179.xml"/><Relationship Id="rId2" Type="http://schemas.openxmlformats.org/officeDocument/2006/relationships/image" Target="../media/image1.jpeg"/><Relationship Id="rId12" Type="http://schemas.openxmlformats.org/officeDocument/2006/relationships/tags" Target="../tags/tag186.xml"/><Relationship Id="rId11" Type="http://schemas.openxmlformats.org/officeDocument/2006/relationships/tags" Target="../tags/tag185.xml"/><Relationship Id="rId10" Type="http://schemas.openxmlformats.org/officeDocument/2006/relationships/tags" Target="../tags/tag184.xml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4" Type="http://schemas.openxmlformats.org/officeDocument/2006/relationships/tags" Target="../tags/tag189.xml"/><Relationship Id="rId3" Type="http://schemas.openxmlformats.org/officeDocument/2006/relationships/tags" Target="../tags/tag188.xml"/><Relationship Id="rId2" Type="http://schemas.openxmlformats.org/officeDocument/2006/relationships/tags" Target="../tags/tag187.xml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7" Type="http://schemas.openxmlformats.org/officeDocument/2006/relationships/tags" Target="../tags/tag195.xml"/><Relationship Id="rId6" Type="http://schemas.openxmlformats.org/officeDocument/2006/relationships/tags" Target="../tags/tag194.xml"/><Relationship Id="rId5" Type="http://schemas.openxmlformats.org/officeDocument/2006/relationships/tags" Target="../tags/tag193.xml"/><Relationship Id="rId4" Type="http://schemas.openxmlformats.org/officeDocument/2006/relationships/tags" Target="../tags/tag192.xml"/><Relationship Id="rId3" Type="http://schemas.openxmlformats.org/officeDocument/2006/relationships/tags" Target="../tags/tag191.xml"/><Relationship Id="rId2" Type="http://schemas.openxmlformats.org/officeDocument/2006/relationships/tags" Target="../tags/tag190.xml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6" Type="http://schemas.openxmlformats.org/officeDocument/2006/relationships/tags" Target="../tags/tag200.xml"/><Relationship Id="rId5" Type="http://schemas.openxmlformats.org/officeDocument/2006/relationships/tags" Target="../tags/tag199.xml"/><Relationship Id="rId4" Type="http://schemas.openxmlformats.org/officeDocument/2006/relationships/tags" Target="../tags/tag198.xml"/><Relationship Id="rId3" Type="http://schemas.openxmlformats.org/officeDocument/2006/relationships/tags" Target="../tags/tag197.xml"/><Relationship Id="rId2" Type="http://schemas.openxmlformats.org/officeDocument/2006/relationships/tags" Target="../tags/tag196.xml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5" Type="http://schemas.openxmlformats.org/officeDocument/2006/relationships/tags" Target="../tags/tag204.xml"/><Relationship Id="rId4" Type="http://schemas.openxmlformats.org/officeDocument/2006/relationships/tags" Target="../tags/tag203.xml"/><Relationship Id="rId3" Type="http://schemas.openxmlformats.org/officeDocument/2006/relationships/tags" Target="../tags/tag202.xml"/><Relationship Id="rId2" Type="http://schemas.openxmlformats.org/officeDocument/2006/relationships/tags" Target="../tags/tag201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9" Type="http://schemas.openxmlformats.org/officeDocument/2006/relationships/image" Target="file:///F:\Lets_Create/pic_temp/0_pic_quater_right_up.png" TargetMode="External"/><Relationship Id="rId8" Type="http://schemas.openxmlformats.org/officeDocument/2006/relationships/image" Target="../media/image2.png"/><Relationship Id="rId7" Type="http://schemas.openxmlformats.org/officeDocument/2006/relationships/tags" Target="../tags/tag207.xml"/><Relationship Id="rId6" Type="http://schemas.openxmlformats.org/officeDocument/2006/relationships/image" Target="file:///C:\Users\Administrator\Desktop\&#32032;&#26448;&#20998;&#31867;\&#20132;&#38469;&#33457;\&#22270;&#29255;5.png" TargetMode="External"/><Relationship Id="rId5" Type="http://schemas.openxmlformats.org/officeDocument/2006/relationships/image" Target="../media/image6.png"/><Relationship Id="rId4" Type="http://schemas.openxmlformats.org/officeDocument/2006/relationships/tags" Target="../tags/tag206.xml"/><Relationship Id="rId3" Type="http://schemas.openxmlformats.org/officeDocument/2006/relationships/tags" Target="../tags/tag205.xml"/><Relationship Id="rId2" Type="http://schemas.openxmlformats.org/officeDocument/2006/relationships/image" Target="../media/image1.jpeg"/><Relationship Id="rId15" Type="http://schemas.openxmlformats.org/officeDocument/2006/relationships/tags" Target="../tags/tag212.xml"/><Relationship Id="rId14" Type="http://schemas.openxmlformats.org/officeDocument/2006/relationships/tags" Target="../tags/tag211.xml"/><Relationship Id="rId13" Type="http://schemas.openxmlformats.org/officeDocument/2006/relationships/tags" Target="../tags/tag210.xml"/><Relationship Id="rId12" Type="http://schemas.openxmlformats.org/officeDocument/2006/relationships/image" Target="../media/image3.jpeg"/><Relationship Id="rId11" Type="http://schemas.openxmlformats.org/officeDocument/2006/relationships/tags" Target="../tags/tag209.xml"/><Relationship Id="rId10" Type="http://schemas.openxmlformats.org/officeDocument/2006/relationships/tags" Target="../tags/tag208.xml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9" Type="http://schemas.openxmlformats.org/officeDocument/2006/relationships/tags" Target="../tags/tag216.xml"/><Relationship Id="rId8" Type="http://schemas.openxmlformats.org/officeDocument/2006/relationships/tags" Target="../tags/tag215.xml"/><Relationship Id="rId7" Type="http://schemas.openxmlformats.org/officeDocument/2006/relationships/image" Target="file:///F:\Lets_Create/pic_temp/1_pic_quater_left_down.png" TargetMode="External"/><Relationship Id="rId6" Type="http://schemas.openxmlformats.org/officeDocument/2006/relationships/image" Target="../media/image7.png"/><Relationship Id="rId5" Type="http://schemas.openxmlformats.org/officeDocument/2006/relationships/tags" Target="../tags/tag214.xml"/><Relationship Id="rId4" Type="http://schemas.openxmlformats.org/officeDocument/2006/relationships/image" Target="file:///F:\Lets_Create/pic_temp/0_pic_quater_righ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13.xml"/><Relationship Id="rId11" Type="http://schemas.openxmlformats.org/officeDocument/2006/relationships/tags" Target="../tags/tag218.xml"/><Relationship Id="rId10" Type="http://schemas.openxmlformats.org/officeDocument/2006/relationships/tags" Target="../tags/tag217.xml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9" Type="http://schemas.openxmlformats.org/officeDocument/2006/relationships/tags" Target="../tags/tag222.xml"/><Relationship Id="rId8" Type="http://schemas.openxmlformats.org/officeDocument/2006/relationships/image" Target="file:///F:\Lets_Create/pic_temp/1_pic_quater_left_down.png" TargetMode="External"/><Relationship Id="rId7" Type="http://schemas.openxmlformats.org/officeDocument/2006/relationships/image" Target="../media/image8.png"/><Relationship Id="rId6" Type="http://schemas.openxmlformats.org/officeDocument/2006/relationships/tags" Target="../tags/tag221.xml"/><Relationship Id="rId5" Type="http://schemas.openxmlformats.org/officeDocument/2006/relationships/image" Target="file:///F:\Lets_Create/pic_temp/0_pic_quater_righ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220.xml"/><Relationship Id="rId2" Type="http://schemas.openxmlformats.org/officeDocument/2006/relationships/tags" Target="../tags/tag219.xml"/><Relationship Id="rId13" Type="http://schemas.openxmlformats.org/officeDocument/2006/relationships/tags" Target="../tags/tag226.xml"/><Relationship Id="rId12" Type="http://schemas.openxmlformats.org/officeDocument/2006/relationships/tags" Target="../tags/tag225.xml"/><Relationship Id="rId11" Type="http://schemas.openxmlformats.org/officeDocument/2006/relationships/tags" Target="../tags/tag224.xml"/><Relationship Id="rId10" Type="http://schemas.openxmlformats.org/officeDocument/2006/relationships/tags" Target="../tags/tag223.xml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9" Type="http://schemas.openxmlformats.org/officeDocument/2006/relationships/image" Target="file:///F:\Lets_Create/pic_temp/1_pic_quater_left_down.png" TargetMode="External"/><Relationship Id="rId8" Type="http://schemas.openxmlformats.org/officeDocument/2006/relationships/image" Target="../media/image7.png"/><Relationship Id="rId7" Type="http://schemas.openxmlformats.org/officeDocument/2006/relationships/tags" Target="../tags/tag230.xml"/><Relationship Id="rId6" Type="http://schemas.openxmlformats.org/officeDocument/2006/relationships/image" Target="file:///F:\Lets_Create/pic_temp/0_pic_quater_right_up.png" TargetMode="External"/><Relationship Id="rId5" Type="http://schemas.openxmlformats.org/officeDocument/2006/relationships/image" Target="../media/image2.png"/><Relationship Id="rId4" Type="http://schemas.openxmlformats.org/officeDocument/2006/relationships/tags" Target="../tags/tag229.xml"/><Relationship Id="rId3" Type="http://schemas.openxmlformats.org/officeDocument/2006/relationships/tags" Target="../tags/tag228.xml"/><Relationship Id="rId2" Type="http://schemas.openxmlformats.org/officeDocument/2006/relationships/tags" Target="../tags/tag227.xml"/><Relationship Id="rId14" Type="http://schemas.openxmlformats.org/officeDocument/2006/relationships/tags" Target="../tags/tag235.xml"/><Relationship Id="rId13" Type="http://schemas.openxmlformats.org/officeDocument/2006/relationships/tags" Target="../tags/tag234.xml"/><Relationship Id="rId12" Type="http://schemas.openxmlformats.org/officeDocument/2006/relationships/tags" Target="../tags/tag233.xml"/><Relationship Id="rId11" Type="http://schemas.openxmlformats.org/officeDocument/2006/relationships/tags" Target="../tags/tag232.xml"/><Relationship Id="rId10" Type="http://schemas.openxmlformats.org/officeDocument/2006/relationships/tags" Target="../tags/tag231.xml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9" Type="http://schemas.openxmlformats.org/officeDocument/2006/relationships/tags" Target="../tags/tag239.xml"/><Relationship Id="rId8" Type="http://schemas.openxmlformats.org/officeDocument/2006/relationships/image" Target="file:///F:\Lets_Create/pic_temp/1_pic_quater_left_down.png" TargetMode="External"/><Relationship Id="rId7" Type="http://schemas.openxmlformats.org/officeDocument/2006/relationships/image" Target="../media/image7.png"/><Relationship Id="rId6" Type="http://schemas.openxmlformats.org/officeDocument/2006/relationships/tags" Target="../tags/tag238.xml"/><Relationship Id="rId5" Type="http://schemas.openxmlformats.org/officeDocument/2006/relationships/image" Target="file:///F:\Lets_Create/pic_temp/0_pic_quater_righ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237.xml"/><Relationship Id="rId2" Type="http://schemas.openxmlformats.org/officeDocument/2006/relationships/tags" Target="../tags/tag236.xml"/><Relationship Id="rId14" Type="http://schemas.openxmlformats.org/officeDocument/2006/relationships/tags" Target="../tags/tag244.xml"/><Relationship Id="rId13" Type="http://schemas.openxmlformats.org/officeDocument/2006/relationships/tags" Target="../tags/tag243.xml"/><Relationship Id="rId12" Type="http://schemas.openxmlformats.org/officeDocument/2006/relationships/tags" Target="../tags/tag242.xml"/><Relationship Id="rId11" Type="http://schemas.openxmlformats.org/officeDocument/2006/relationships/tags" Target="../tags/tag241.xml"/><Relationship Id="rId10" Type="http://schemas.openxmlformats.org/officeDocument/2006/relationships/tags" Target="../tags/tag240.xml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9" Type="http://schemas.openxmlformats.org/officeDocument/2006/relationships/tags" Target="../tags/tag248.xml"/><Relationship Id="rId8" Type="http://schemas.openxmlformats.org/officeDocument/2006/relationships/tags" Target="../tags/tag247.xml"/><Relationship Id="rId7" Type="http://schemas.openxmlformats.org/officeDocument/2006/relationships/image" Target="file:///F:\Lets_Create/pic_temp/1_pic_quater_left_down.png" TargetMode="External"/><Relationship Id="rId6" Type="http://schemas.openxmlformats.org/officeDocument/2006/relationships/image" Target="../media/image7.png"/><Relationship Id="rId5" Type="http://schemas.openxmlformats.org/officeDocument/2006/relationships/tags" Target="../tags/tag246.xml"/><Relationship Id="rId4" Type="http://schemas.openxmlformats.org/officeDocument/2006/relationships/image" Target="file:///F:\Lets_Create/pic_temp/0_pic_quater_righ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45.xml"/><Relationship Id="rId14" Type="http://schemas.openxmlformats.org/officeDocument/2006/relationships/tags" Target="../tags/tag253.xml"/><Relationship Id="rId13" Type="http://schemas.openxmlformats.org/officeDocument/2006/relationships/tags" Target="../tags/tag252.xml"/><Relationship Id="rId12" Type="http://schemas.openxmlformats.org/officeDocument/2006/relationships/tags" Target="../tags/tag251.xml"/><Relationship Id="rId11" Type="http://schemas.openxmlformats.org/officeDocument/2006/relationships/tags" Target="../tags/tag250.xml"/><Relationship Id="rId10" Type="http://schemas.openxmlformats.org/officeDocument/2006/relationships/tags" Target="../tags/tag249.xml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9" Type="http://schemas.openxmlformats.org/officeDocument/2006/relationships/image" Target="file:///F:\Lets_Create/pic_temp/1_pic_quater_left_down.png" TargetMode="External"/><Relationship Id="rId8" Type="http://schemas.openxmlformats.org/officeDocument/2006/relationships/image" Target="../media/image7.png"/><Relationship Id="rId7" Type="http://schemas.openxmlformats.org/officeDocument/2006/relationships/tags" Target="../tags/tag257.xml"/><Relationship Id="rId6" Type="http://schemas.openxmlformats.org/officeDocument/2006/relationships/image" Target="file:///F:\Lets_Create/pic_temp/0_pic_quater_right_up.png" TargetMode="External"/><Relationship Id="rId5" Type="http://schemas.openxmlformats.org/officeDocument/2006/relationships/image" Target="../media/image9.png"/><Relationship Id="rId4" Type="http://schemas.openxmlformats.org/officeDocument/2006/relationships/tags" Target="../tags/tag256.xml"/><Relationship Id="rId3" Type="http://schemas.openxmlformats.org/officeDocument/2006/relationships/tags" Target="../tags/tag255.xml"/><Relationship Id="rId2" Type="http://schemas.openxmlformats.org/officeDocument/2006/relationships/tags" Target="../tags/tag254.xml"/><Relationship Id="rId16" Type="http://schemas.openxmlformats.org/officeDocument/2006/relationships/tags" Target="../tags/tag264.xml"/><Relationship Id="rId15" Type="http://schemas.openxmlformats.org/officeDocument/2006/relationships/tags" Target="../tags/tag263.xml"/><Relationship Id="rId14" Type="http://schemas.openxmlformats.org/officeDocument/2006/relationships/tags" Target="../tags/tag262.xml"/><Relationship Id="rId13" Type="http://schemas.openxmlformats.org/officeDocument/2006/relationships/tags" Target="../tags/tag261.xml"/><Relationship Id="rId12" Type="http://schemas.openxmlformats.org/officeDocument/2006/relationships/tags" Target="../tags/tag260.xml"/><Relationship Id="rId11" Type="http://schemas.openxmlformats.org/officeDocument/2006/relationships/tags" Target="../tags/tag259.xml"/><Relationship Id="rId10" Type="http://schemas.openxmlformats.org/officeDocument/2006/relationships/tags" Target="../tags/tag258.xml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9" Type="http://schemas.openxmlformats.org/officeDocument/2006/relationships/tags" Target="../tags/tag268.xml"/><Relationship Id="rId8" Type="http://schemas.openxmlformats.org/officeDocument/2006/relationships/image" Target="file:///F:\Lets_Create/pic_temp/1_pic_quater_left_down.png" TargetMode="External"/><Relationship Id="rId7" Type="http://schemas.openxmlformats.org/officeDocument/2006/relationships/image" Target="../media/image11.png"/><Relationship Id="rId6" Type="http://schemas.openxmlformats.org/officeDocument/2006/relationships/tags" Target="../tags/tag267.xml"/><Relationship Id="rId5" Type="http://schemas.openxmlformats.org/officeDocument/2006/relationships/image" Target="file:///F:\Lets_Create/pic_temp/0_pic_quater_right_up.png" TargetMode="External"/><Relationship Id="rId4" Type="http://schemas.openxmlformats.org/officeDocument/2006/relationships/image" Target="../media/image10.png"/><Relationship Id="rId3" Type="http://schemas.openxmlformats.org/officeDocument/2006/relationships/tags" Target="../tags/tag266.xml"/><Relationship Id="rId2" Type="http://schemas.openxmlformats.org/officeDocument/2006/relationships/tags" Target="../tags/tag265.xml"/><Relationship Id="rId13" Type="http://schemas.openxmlformats.org/officeDocument/2006/relationships/tags" Target="../tags/tag272.xml"/><Relationship Id="rId12" Type="http://schemas.openxmlformats.org/officeDocument/2006/relationships/tags" Target="../tags/tag271.xml"/><Relationship Id="rId11" Type="http://schemas.openxmlformats.org/officeDocument/2006/relationships/tags" Target="../tags/tag270.xml"/><Relationship Id="rId10" Type="http://schemas.openxmlformats.org/officeDocument/2006/relationships/tags" Target="../tags/tag269.xml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515B-3794-42CC-94A9-0F94A593D9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BC1FF-7F78-4AD5-ACC5-DD10B0426E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515B-3794-42CC-94A9-0F94A593D9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BC1FF-7F78-4AD5-ACC5-DD10B0426E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515B-3794-42CC-94A9-0F94A593D9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BC1FF-7F78-4AD5-ACC5-DD10B0426E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>
            <p:custDataLst>
              <p:tags r:id="rId3"/>
            </p:custDataLst>
          </p:nvPr>
        </p:nvSpPr>
        <p:spPr>
          <a:xfrm>
            <a:off x="1557337" y="2738438"/>
            <a:ext cx="6029801" cy="1906905"/>
          </a:xfrm>
          <a:prstGeom prst="rect">
            <a:avLst/>
          </a:prstGeom>
          <a:solidFill>
            <a:schemeClr val="bg1"/>
          </a:solidFill>
          <a:ln w="76200">
            <a:gradFill>
              <a:gsLst>
                <a:gs pos="100000">
                  <a:schemeClr val="accent1"/>
                </a:gs>
                <a:gs pos="0">
                  <a:schemeClr val="accent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lt1"/>
              </a:solidFill>
            </a:endParaRPr>
          </a:p>
        </p:txBody>
      </p:sp>
      <p:pic>
        <p:nvPicPr>
          <p:cNvPr id="20" name="图片 19"/>
          <p:cNvPicPr/>
          <p:nvPr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57250" cy="840921"/>
          </a:xfrm>
          <a:prstGeom prst="rect">
            <a:avLst/>
          </a:prstGeom>
        </p:spPr>
      </p:pic>
      <p:grpSp>
        <p:nvGrpSpPr>
          <p:cNvPr id="21" name="组合 20"/>
          <p:cNvGrpSpPr/>
          <p:nvPr>
            <p:custDataLst>
              <p:tags r:id="rId7"/>
            </p:custDataLst>
          </p:nvPr>
        </p:nvGrpSpPr>
        <p:grpSpPr>
          <a:xfrm>
            <a:off x="7280371" y="4483171"/>
            <a:ext cx="179546" cy="271463"/>
            <a:chOff x="4755469" y="4479245"/>
            <a:chExt cx="355600" cy="484188"/>
          </a:xfrm>
        </p:grpSpPr>
        <p:sp>
          <p:nvSpPr>
            <p:cNvPr id="22" name="Freeform 150"/>
            <p:cNvSpPr/>
            <p:nvPr>
              <p:custDataLst>
                <p:tags r:id="rId8"/>
              </p:custDataLst>
            </p:nvPr>
          </p:nvSpPr>
          <p:spPr bwMode="auto">
            <a:xfrm>
              <a:off x="4755469" y="4479245"/>
              <a:ext cx="355600" cy="484188"/>
            </a:xfrm>
            <a:custGeom>
              <a:avLst/>
              <a:gdLst>
                <a:gd name="T0" fmla="*/ 12 w 931"/>
                <a:gd name="T1" fmla="*/ 1096 h 1310"/>
                <a:gd name="T2" fmla="*/ 16 w 931"/>
                <a:gd name="T3" fmla="*/ 1046 h 1310"/>
                <a:gd name="T4" fmla="*/ 16 w 931"/>
                <a:gd name="T5" fmla="*/ 967 h 1310"/>
                <a:gd name="T6" fmla="*/ 19 w 931"/>
                <a:gd name="T7" fmla="*/ 909 h 1310"/>
                <a:gd name="T8" fmla="*/ 19 w 931"/>
                <a:gd name="T9" fmla="*/ 785 h 1310"/>
                <a:gd name="T10" fmla="*/ 28 w 931"/>
                <a:gd name="T11" fmla="*/ 529 h 1310"/>
                <a:gd name="T12" fmla="*/ 16 w 931"/>
                <a:gd name="T13" fmla="*/ 388 h 1310"/>
                <a:gd name="T14" fmla="*/ 19 w 931"/>
                <a:gd name="T15" fmla="*/ 356 h 1310"/>
                <a:gd name="T16" fmla="*/ 191 w 931"/>
                <a:gd name="T17" fmla="*/ 254 h 1310"/>
                <a:gd name="T18" fmla="*/ 236 w 931"/>
                <a:gd name="T19" fmla="*/ 136 h 1310"/>
                <a:gd name="T20" fmla="*/ 278 w 931"/>
                <a:gd name="T21" fmla="*/ 147 h 1310"/>
                <a:gd name="T22" fmla="*/ 316 w 931"/>
                <a:gd name="T23" fmla="*/ 129 h 1310"/>
                <a:gd name="T24" fmla="*/ 317 w 931"/>
                <a:gd name="T25" fmla="*/ 72 h 1310"/>
                <a:gd name="T26" fmla="*/ 359 w 931"/>
                <a:gd name="T27" fmla="*/ 7 h 1310"/>
                <a:gd name="T28" fmla="*/ 431 w 931"/>
                <a:gd name="T29" fmla="*/ 18 h 1310"/>
                <a:gd name="T30" fmla="*/ 479 w 931"/>
                <a:gd name="T31" fmla="*/ 18 h 1310"/>
                <a:gd name="T32" fmla="*/ 542 w 931"/>
                <a:gd name="T33" fmla="*/ 18 h 1310"/>
                <a:gd name="T34" fmla="*/ 602 w 931"/>
                <a:gd name="T35" fmla="*/ 18 h 1310"/>
                <a:gd name="T36" fmla="*/ 641 w 931"/>
                <a:gd name="T37" fmla="*/ 13 h 1310"/>
                <a:gd name="T38" fmla="*/ 694 w 931"/>
                <a:gd name="T39" fmla="*/ 32 h 1310"/>
                <a:gd name="T40" fmla="*/ 725 w 931"/>
                <a:gd name="T41" fmla="*/ 32 h 1310"/>
                <a:gd name="T42" fmla="*/ 776 w 931"/>
                <a:gd name="T43" fmla="*/ 42 h 1310"/>
                <a:gd name="T44" fmla="*/ 847 w 931"/>
                <a:gd name="T45" fmla="*/ 13 h 1310"/>
                <a:gd name="T46" fmla="*/ 907 w 931"/>
                <a:gd name="T47" fmla="*/ 70 h 1310"/>
                <a:gd name="T48" fmla="*/ 919 w 931"/>
                <a:gd name="T49" fmla="*/ 152 h 1310"/>
                <a:gd name="T50" fmla="*/ 922 w 931"/>
                <a:gd name="T51" fmla="*/ 216 h 1310"/>
                <a:gd name="T52" fmla="*/ 903 w 931"/>
                <a:gd name="T53" fmla="*/ 373 h 1310"/>
                <a:gd name="T54" fmla="*/ 915 w 931"/>
                <a:gd name="T55" fmla="*/ 405 h 1310"/>
                <a:gd name="T56" fmla="*/ 919 w 931"/>
                <a:gd name="T57" fmla="*/ 447 h 1310"/>
                <a:gd name="T58" fmla="*/ 908 w 931"/>
                <a:gd name="T59" fmla="*/ 578 h 1310"/>
                <a:gd name="T60" fmla="*/ 903 w 931"/>
                <a:gd name="T61" fmla="*/ 661 h 1310"/>
                <a:gd name="T62" fmla="*/ 887 w 931"/>
                <a:gd name="T63" fmla="*/ 738 h 1310"/>
                <a:gd name="T64" fmla="*/ 903 w 931"/>
                <a:gd name="T65" fmla="*/ 795 h 1310"/>
                <a:gd name="T66" fmla="*/ 903 w 931"/>
                <a:gd name="T67" fmla="*/ 872 h 1310"/>
                <a:gd name="T68" fmla="*/ 907 w 931"/>
                <a:gd name="T69" fmla="*/ 939 h 1310"/>
                <a:gd name="T70" fmla="*/ 910 w 931"/>
                <a:gd name="T71" fmla="*/ 1026 h 1310"/>
                <a:gd name="T72" fmla="*/ 903 w 931"/>
                <a:gd name="T73" fmla="*/ 1091 h 1310"/>
                <a:gd name="T74" fmla="*/ 900 w 931"/>
                <a:gd name="T75" fmla="*/ 1198 h 1310"/>
                <a:gd name="T76" fmla="*/ 861 w 931"/>
                <a:gd name="T77" fmla="*/ 1290 h 1310"/>
                <a:gd name="T78" fmla="*/ 806 w 931"/>
                <a:gd name="T79" fmla="*/ 1287 h 1310"/>
                <a:gd name="T80" fmla="*/ 739 w 931"/>
                <a:gd name="T81" fmla="*/ 1300 h 1310"/>
                <a:gd name="T82" fmla="*/ 680 w 931"/>
                <a:gd name="T83" fmla="*/ 1305 h 1310"/>
                <a:gd name="T84" fmla="*/ 618 w 931"/>
                <a:gd name="T85" fmla="*/ 1282 h 1310"/>
                <a:gd name="T86" fmla="*/ 546 w 931"/>
                <a:gd name="T87" fmla="*/ 1282 h 1310"/>
                <a:gd name="T88" fmla="*/ 477 w 931"/>
                <a:gd name="T89" fmla="*/ 1295 h 1310"/>
                <a:gd name="T90" fmla="*/ 438 w 931"/>
                <a:gd name="T91" fmla="*/ 1300 h 1310"/>
                <a:gd name="T92" fmla="*/ 354 w 931"/>
                <a:gd name="T93" fmla="*/ 1295 h 1310"/>
                <a:gd name="T94" fmla="*/ 236 w 931"/>
                <a:gd name="T95" fmla="*/ 1300 h 1310"/>
                <a:gd name="T96" fmla="*/ 174 w 931"/>
                <a:gd name="T97" fmla="*/ 1299 h 1310"/>
                <a:gd name="T98" fmla="*/ 92 w 931"/>
                <a:gd name="T99" fmla="*/ 1305 h 1310"/>
                <a:gd name="T100" fmla="*/ 0 w 931"/>
                <a:gd name="T101" fmla="*/ 1213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31" h="1310">
                  <a:moveTo>
                    <a:pt x="5" y="1138"/>
                  </a:moveTo>
                  <a:lnTo>
                    <a:pt x="5" y="1121"/>
                  </a:lnTo>
                  <a:cubicBezTo>
                    <a:pt x="8" y="1116"/>
                    <a:pt x="9" y="1116"/>
                    <a:pt x="9" y="1111"/>
                  </a:cubicBezTo>
                  <a:lnTo>
                    <a:pt x="9" y="1096"/>
                  </a:lnTo>
                  <a:lnTo>
                    <a:pt x="12" y="1096"/>
                  </a:lnTo>
                  <a:lnTo>
                    <a:pt x="12" y="1091"/>
                  </a:lnTo>
                  <a:lnTo>
                    <a:pt x="18" y="1091"/>
                  </a:lnTo>
                  <a:cubicBezTo>
                    <a:pt x="22" y="1091"/>
                    <a:pt x="23" y="1092"/>
                    <a:pt x="26" y="1093"/>
                  </a:cubicBezTo>
                  <a:lnTo>
                    <a:pt x="28" y="1066"/>
                  </a:lnTo>
                  <a:cubicBezTo>
                    <a:pt x="23" y="1062"/>
                    <a:pt x="16" y="1057"/>
                    <a:pt x="16" y="1046"/>
                  </a:cubicBezTo>
                  <a:lnTo>
                    <a:pt x="16" y="1044"/>
                  </a:lnTo>
                  <a:cubicBezTo>
                    <a:pt x="16" y="1031"/>
                    <a:pt x="32" y="1039"/>
                    <a:pt x="32" y="1004"/>
                  </a:cubicBezTo>
                  <a:cubicBezTo>
                    <a:pt x="32" y="1000"/>
                    <a:pt x="27" y="975"/>
                    <a:pt x="25" y="970"/>
                  </a:cubicBezTo>
                  <a:lnTo>
                    <a:pt x="16" y="987"/>
                  </a:lnTo>
                  <a:lnTo>
                    <a:pt x="16" y="967"/>
                  </a:lnTo>
                  <a:cubicBezTo>
                    <a:pt x="18" y="962"/>
                    <a:pt x="19" y="962"/>
                    <a:pt x="19" y="957"/>
                  </a:cubicBezTo>
                  <a:lnTo>
                    <a:pt x="19" y="934"/>
                  </a:lnTo>
                  <a:cubicBezTo>
                    <a:pt x="19" y="925"/>
                    <a:pt x="17" y="934"/>
                    <a:pt x="16" y="919"/>
                  </a:cubicBezTo>
                  <a:lnTo>
                    <a:pt x="19" y="919"/>
                  </a:lnTo>
                  <a:lnTo>
                    <a:pt x="19" y="909"/>
                  </a:lnTo>
                  <a:cubicBezTo>
                    <a:pt x="19" y="903"/>
                    <a:pt x="24" y="900"/>
                    <a:pt x="27" y="894"/>
                  </a:cubicBezTo>
                  <a:lnTo>
                    <a:pt x="23" y="887"/>
                  </a:lnTo>
                  <a:lnTo>
                    <a:pt x="23" y="857"/>
                  </a:lnTo>
                  <a:cubicBezTo>
                    <a:pt x="21" y="853"/>
                    <a:pt x="19" y="853"/>
                    <a:pt x="19" y="847"/>
                  </a:cubicBezTo>
                  <a:lnTo>
                    <a:pt x="19" y="785"/>
                  </a:lnTo>
                  <a:cubicBezTo>
                    <a:pt x="23" y="783"/>
                    <a:pt x="28" y="770"/>
                    <a:pt x="28" y="763"/>
                  </a:cubicBezTo>
                  <a:lnTo>
                    <a:pt x="28" y="572"/>
                  </a:lnTo>
                  <a:cubicBezTo>
                    <a:pt x="28" y="562"/>
                    <a:pt x="23" y="566"/>
                    <a:pt x="23" y="557"/>
                  </a:cubicBezTo>
                  <a:lnTo>
                    <a:pt x="23" y="544"/>
                  </a:lnTo>
                  <a:cubicBezTo>
                    <a:pt x="23" y="535"/>
                    <a:pt x="28" y="538"/>
                    <a:pt x="28" y="529"/>
                  </a:cubicBezTo>
                  <a:lnTo>
                    <a:pt x="28" y="465"/>
                  </a:lnTo>
                  <a:cubicBezTo>
                    <a:pt x="28" y="459"/>
                    <a:pt x="25" y="457"/>
                    <a:pt x="23" y="452"/>
                  </a:cubicBezTo>
                  <a:lnTo>
                    <a:pt x="23" y="437"/>
                  </a:lnTo>
                  <a:cubicBezTo>
                    <a:pt x="22" y="435"/>
                    <a:pt x="16" y="415"/>
                    <a:pt x="16" y="413"/>
                  </a:cubicBezTo>
                  <a:lnTo>
                    <a:pt x="16" y="388"/>
                  </a:lnTo>
                  <a:lnTo>
                    <a:pt x="19" y="388"/>
                  </a:lnTo>
                  <a:lnTo>
                    <a:pt x="19" y="375"/>
                  </a:lnTo>
                  <a:lnTo>
                    <a:pt x="16" y="375"/>
                  </a:lnTo>
                  <a:cubicBezTo>
                    <a:pt x="17" y="361"/>
                    <a:pt x="19" y="370"/>
                    <a:pt x="19" y="360"/>
                  </a:cubicBezTo>
                  <a:lnTo>
                    <a:pt x="19" y="356"/>
                  </a:lnTo>
                  <a:lnTo>
                    <a:pt x="105" y="323"/>
                  </a:lnTo>
                  <a:cubicBezTo>
                    <a:pt x="108" y="319"/>
                    <a:pt x="113" y="316"/>
                    <a:pt x="117" y="315"/>
                  </a:cubicBezTo>
                  <a:cubicBezTo>
                    <a:pt x="124" y="313"/>
                    <a:pt x="122" y="310"/>
                    <a:pt x="128" y="309"/>
                  </a:cubicBezTo>
                  <a:cubicBezTo>
                    <a:pt x="138" y="306"/>
                    <a:pt x="164" y="335"/>
                    <a:pt x="176" y="292"/>
                  </a:cubicBezTo>
                  <a:cubicBezTo>
                    <a:pt x="179" y="283"/>
                    <a:pt x="187" y="263"/>
                    <a:pt x="191" y="254"/>
                  </a:cubicBezTo>
                  <a:cubicBezTo>
                    <a:pt x="197" y="240"/>
                    <a:pt x="204" y="238"/>
                    <a:pt x="210" y="230"/>
                  </a:cubicBezTo>
                  <a:cubicBezTo>
                    <a:pt x="211" y="228"/>
                    <a:pt x="216" y="193"/>
                    <a:pt x="217" y="189"/>
                  </a:cubicBezTo>
                  <a:cubicBezTo>
                    <a:pt x="218" y="184"/>
                    <a:pt x="226" y="152"/>
                    <a:pt x="225" y="149"/>
                  </a:cubicBezTo>
                  <a:lnTo>
                    <a:pt x="228" y="150"/>
                  </a:lnTo>
                  <a:cubicBezTo>
                    <a:pt x="227" y="141"/>
                    <a:pt x="231" y="137"/>
                    <a:pt x="236" y="136"/>
                  </a:cubicBezTo>
                  <a:lnTo>
                    <a:pt x="239" y="135"/>
                  </a:lnTo>
                  <a:lnTo>
                    <a:pt x="244" y="135"/>
                  </a:lnTo>
                  <a:cubicBezTo>
                    <a:pt x="245" y="142"/>
                    <a:pt x="250" y="142"/>
                    <a:pt x="252" y="147"/>
                  </a:cubicBezTo>
                  <a:cubicBezTo>
                    <a:pt x="254" y="151"/>
                    <a:pt x="254" y="157"/>
                    <a:pt x="259" y="158"/>
                  </a:cubicBezTo>
                  <a:cubicBezTo>
                    <a:pt x="263" y="159"/>
                    <a:pt x="271" y="148"/>
                    <a:pt x="278" y="147"/>
                  </a:cubicBezTo>
                  <a:lnTo>
                    <a:pt x="283" y="145"/>
                  </a:lnTo>
                  <a:lnTo>
                    <a:pt x="288" y="144"/>
                  </a:lnTo>
                  <a:cubicBezTo>
                    <a:pt x="294" y="144"/>
                    <a:pt x="298" y="145"/>
                    <a:pt x="302" y="147"/>
                  </a:cubicBezTo>
                  <a:lnTo>
                    <a:pt x="305" y="162"/>
                  </a:lnTo>
                  <a:lnTo>
                    <a:pt x="316" y="129"/>
                  </a:lnTo>
                  <a:cubicBezTo>
                    <a:pt x="321" y="131"/>
                    <a:pt x="334" y="137"/>
                    <a:pt x="340" y="136"/>
                  </a:cubicBezTo>
                  <a:cubicBezTo>
                    <a:pt x="347" y="134"/>
                    <a:pt x="346" y="103"/>
                    <a:pt x="352" y="96"/>
                  </a:cubicBezTo>
                  <a:cubicBezTo>
                    <a:pt x="349" y="90"/>
                    <a:pt x="345" y="76"/>
                    <a:pt x="340" y="81"/>
                  </a:cubicBezTo>
                  <a:lnTo>
                    <a:pt x="339" y="76"/>
                  </a:lnTo>
                  <a:cubicBezTo>
                    <a:pt x="337" y="78"/>
                    <a:pt x="321" y="71"/>
                    <a:pt x="317" y="72"/>
                  </a:cubicBezTo>
                  <a:cubicBezTo>
                    <a:pt x="314" y="73"/>
                    <a:pt x="296" y="75"/>
                    <a:pt x="291" y="78"/>
                  </a:cubicBezTo>
                  <a:cubicBezTo>
                    <a:pt x="277" y="72"/>
                    <a:pt x="297" y="58"/>
                    <a:pt x="299" y="51"/>
                  </a:cubicBezTo>
                  <a:cubicBezTo>
                    <a:pt x="304" y="54"/>
                    <a:pt x="305" y="53"/>
                    <a:pt x="311" y="51"/>
                  </a:cubicBezTo>
                  <a:cubicBezTo>
                    <a:pt x="324" y="48"/>
                    <a:pt x="322" y="46"/>
                    <a:pt x="336" y="31"/>
                  </a:cubicBezTo>
                  <a:cubicBezTo>
                    <a:pt x="343" y="22"/>
                    <a:pt x="349" y="9"/>
                    <a:pt x="359" y="7"/>
                  </a:cubicBezTo>
                  <a:lnTo>
                    <a:pt x="362" y="6"/>
                  </a:lnTo>
                  <a:cubicBezTo>
                    <a:pt x="366" y="5"/>
                    <a:pt x="374" y="10"/>
                    <a:pt x="373" y="0"/>
                  </a:cubicBezTo>
                  <a:lnTo>
                    <a:pt x="403" y="0"/>
                  </a:lnTo>
                  <a:cubicBezTo>
                    <a:pt x="406" y="9"/>
                    <a:pt x="409" y="8"/>
                    <a:pt x="417" y="8"/>
                  </a:cubicBezTo>
                  <a:cubicBezTo>
                    <a:pt x="419" y="9"/>
                    <a:pt x="429" y="17"/>
                    <a:pt x="431" y="18"/>
                  </a:cubicBezTo>
                  <a:lnTo>
                    <a:pt x="435" y="18"/>
                  </a:lnTo>
                  <a:cubicBezTo>
                    <a:pt x="441" y="18"/>
                    <a:pt x="438" y="13"/>
                    <a:pt x="444" y="13"/>
                  </a:cubicBezTo>
                  <a:lnTo>
                    <a:pt x="458" y="13"/>
                  </a:lnTo>
                  <a:lnTo>
                    <a:pt x="458" y="18"/>
                  </a:lnTo>
                  <a:lnTo>
                    <a:pt x="479" y="18"/>
                  </a:lnTo>
                  <a:cubicBezTo>
                    <a:pt x="481" y="18"/>
                    <a:pt x="494" y="27"/>
                    <a:pt x="496" y="27"/>
                  </a:cubicBezTo>
                  <a:lnTo>
                    <a:pt x="504" y="27"/>
                  </a:lnTo>
                  <a:cubicBezTo>
                    <a:pt x="507" y="27"/>
                    <a:pt x="507" y="26"/>
                    <a:pt x="511" y="23"/>
                  </a:cubicBezTo>
                  <a:cubicBezTo>
                    <a:pt x="512" y="27"/>
                    <a:pt x="523" y="37"/>
                    <a:pt x="526" y="37"/>
                  </a:cubicBezTo>
                  <a:cubicBezTo>
                    <a:pt x="532" y="37"/>
                    <a:pt x="541" y="23"/>
                    <a:pt x="542" y="18"/>
                  </a:cubicBezTo>
                  <a:lnTo>
                    <a:pt x="560" y="18"/>
                  </a:lnTo>
                  <a:cubicBezTo>
                    <a:pt x="566" y="18"/>
                    <a:pt x="563" y="13"/>
                    <a:pt x="569" y="13"/>
                  </a:cubicBezTo>
                  <a:lnTo>
                    <a:pt x="595" y="13"/>
                  </a:lnTo>
                  <a:lnTo>
                    <a:pt x="595" y="18"/>
                  </a:lnTo>
                  <a:lnTo>
                    <a:pt x="602" y="18"/>
                  </a:lnTo>
                  <a:cubicBezTo>
                    <a:pt x="608" y="18"/>
                    <a:pt x="605" y="13"/>
                    <a:pt x="611" y="13"/>
                  </a:cubicBezTo>
                  <a:lnTo>
                    <a:pt x="618" y="13"/>
                  </a:lnTo>
                  <a:lnTo>
                    <a:pt x="618" y="18"/>
                  </a:lnTo>
                  <a:cubicBezTo>
                    <a:pt x="630" y="17"/>
                    <a:pt x="623" y="13"/>
                    <a:pt x="630" y="13"/>
                  </a:cubicBezTo>
                  <a:lnTo>
                    <a:pt x="641" y="13"/>
                  </a:lnTo>
                  <a:cubicBezTo>
                    <a:pt x="646" y="13"/>
                    <a:pt x="644" y="14"/>
                    <a:pt x="646" y="18"/>
                  </a:cubicBezTo>
                  <a:cubicBezTo>
                    <a:pt x="647" y="16"/>
                    <a:pt x="650" y="13"/>
                    <a:pt x="651" y="13"/>
                  </a:cubicBezTo>
                  <a:cubicBezTo>
                    <a:pt x="655" y="13"/>
                    <a:pt x="655" y="14"/>
                    <a:pt x="658" y="18"/>
                  </a:cubicBezTo>
                  <a:lnTo>
                    <a:pt x="676" y="18"/>
                  </a:lnTo>
                  <a:lnTo>
                    <a:pt x="694" y="32"/>
                  </a:lnTo>
                  <a:lnTo>
                    <a:pt x="702" y="32"/>
                  </a:lnTo>
                  <a:lnTo>
                    <a:pt x="702" y="28"/>
                  </a:lnTo>
                  <a:lnTo>
                    <a:pt x="716" y="27"/>
                  </a:lnTo>
                  <a:lnTo>
                    <a:pt x="716" y="32"/>
                  </a:lnTo>
                  <a:lnTo>
                    <a:pt x="725" y="32"/>
                  </a:lnTo>
                  <a:cubicBezTo>
                    <a:pt x="731" y="32"/>
                    <a:pt x="728" y="27"/>
                    <a:pt x="734" y="27"/>
                  </a:cubicBezTo>
                  <a:lnTo>
                    <a:pt x="739" y="27"/>
                  </a:lnTo>
                  <a:cubicBezTo>
                    <a:pt x="740" y="30"/>
                    <a:pt x="752" y="55"/>
                    <a:pt x="755" y="55"/>
                  </a:cubicBezTo>
                  <a:cubicBezTo>
                    <a:pt x="761" y="55"/>
                    <a:pt x="767" y="41"/>
                    <a:pt x="771" y="37"/>
                  </a:cubicBezTo>
                  <a:lnTo>
                    <a:pt x="776" y="42"/>
                  </a:lnTo>
                  <a:lnTo>
                    <a:pt x="794" y="23"/>
                  </a:lnTo>
                  <a:lnTo>
                    <a:pt x="801" y="22"/>
                  </a:lnTo>
                  <a:cubicBezTo>
                    <a:pt x="805" y="22"/>
                    <a:pt x="805" y="21"/>
                    <a:pt x="808" y="18"/>
                  </a:cubicBezTo>
                  <a:lnTo>
                    <a:pt x="840" y="18"/>
                  </a:lnTo>
                  <a:cubicBezTo>
                    <a:pt x="843" y="15"/>
                    <a:pt x="843" y="13"/>
                    <a:pt x="847" y="13"/>
                  </a:cubicBezTo>
                  <a:lnTo>
                    <a:pt x="857" y="13"/>
                  </a:lnTo>
                  <a:cubicBezTo>
                    <a:pt x="863" y="12"/>
                    <a:pt x="860" y="18"/>
                    <a:pt x="866" y="18"/>
                  </a:cubicBezTo>
                  <a:lnTo>
                    <a:pt x="877" y="18"/>
                  </a:lnTo>
                  <a:cubicBezTo>
                    <a:pt x="879" y="25"/>
                    <a:pt x="907" y="36"/>
                    <a:pt x="907" y="60"/>
                  </a:cubicBezTo>
                  <a:lnTo>
                    <a:pt x="907" y="70"/>
                  </a:lnTo>
                  <a:lnTo>
                    <a:pt x="910" y="70"/>
                  </a:lnTo>
                  <a:lnTo>
                    <a:pt x="910" y="95"/>
                  </a:lnTo>
                  <a:cubicBezTo>
                    <a:pt x="910" y="104"/>
                    <a:pt x="915" y="100"/>
                    <a:pt x="915" y="109"/>
                  </a:cubicBezTo>
                  <a:lnTo>
                    <a:pt x="915" y="152"/>
                  </a:lnTo>
                  <a:lnTo>
                    <a:pt x="919" y="152"/>
                  </a:lnTo>
                  <a:lnTo>
                    <a:pt x="919" y="172"/>
                  </a:lnTo>
                  <a:cubicBezTo>
                    <a:pt x="919" y="177"/>
                    <a:pt x="920" y="177"/>
                    <a:pt x="922" y="182"/>
                  </a:cubicBezTo>
                  <a:lnTo>
                    <a:pt x="919" y="181"/>
                  </a:lnTo>
                  <a:lnTo>
                    <a:pt x="919" y="204"/>
                  </a:lnTo>
                  <a:cubicBezTo>
                    <a:pt x="919" y="213"/>
                    <a:pt x="922" y="208"/>
                    <a:pt x="922" y="216"/>
                  </a:cubicBezTo>
                  <a:lnTo>
                    <a:pt x="922" y="219"/>
                  </a:lnTo>
                  <a:cubicBezTo>
                    <a:pt x="922" y="227"/>
                    <a:pt x="919" y="223"/>
                    <a:pt x="919" y="231"/>
                  </a:cubicBezTo>
                  <a:lnTo>
                    <a:pt x="919" y="273"/>
                  </a:lnTo>
                  <a:cubicBezTo>
                    <a:pt x="919" y="282"/>
                    <a:pt x="931" y="297"/>
                    <a:pt x="931" y="311"/>
                  </a:cubicBezTo>
                  <a:cubicBezTo>
                    <a:pt x="931" y="326"/>
                    <a:pt x="909" y="361"/>
                    <a:pt x="903" y="373"/>
                  </a:cubicBezTo>
                  <a:cubicBezTo>
                    <a:pt x="905" y="377"/>
                    <a:pt x="907" y="377"/>
                    <a:pt x="907" y="383"/>
                  </a:cubicBezTo>
                  <a:lnTo>
                    <a:pt x="906" y="390"/>
                  </a:lnTo>
                  <a:lnTo>
                    <a:pt x="899" y="393"/>
                  </a:lnTo>
                  <a:lnTo>
                    <a:pt x="905" y="405"/>
                  </a:lnTo>
                  <a:lnTo>
                    <a:pt x="915" y="405"/>
                  </a:lnTo>
                  <a:cubicBezTo>
                    <a:pt x="918" y="410"/>
                    <a:pt x="919" y="409"/>
                    <a:pt x="919" y="415"/>
                  </a:cubicBezTo>
                  <a:lnTo>
                    <a:pt x="919" y="427"/>
                  </a:lnTo>
                  <a:cubicBezTo>
                    <a:pt x="919" y="436"/>
                    <a:pt x="915" y="431"/>
                    <a:pt x="915" y="440"/>
                  </a:cubicBezTo>
                  <a:lnTo>
                    <a:pt x="915" y="447"/>
                  </a:lnTo>
                  <a:lnTo>
                    <a:pt x="919" y="447"/>
                  </a:lnTo>
                  <a:lnTo>
                    <a:pt x="918" y="481"/>
                  </a:lnTo>
                  <a:lnTo>
                    <a:pt x="910" y="500"/>
                  </a:lnTo>
                  <a:lnTo>
                    <a:pt x="910" y="545"/>
                  </a:lnTo>
                  <a:lnTo>
                    <a:pt x="907" y="552"/>
                  </a:lnTo>
                  <a:lnTo>
                    <a:pt x="908" y="578"/>
                  </a:lnTo>
                  <a:lnTo>
                    <a:pt x="888" y="607"/>
                  </a:lnTo>
                  <a:lnTo>
                    <a:pt x="890" y="607"/>
                  </a:lnTo>
                  <a:lnTo>
                    <a:pt x="900" y="624"/>
                  </a:lnTo>
                  <a:lnTo>
                    <a:pt x="900" y="661"/>
                  </a:lnTo>
                  <a:lnTo>
                    <a:pt x="903" y="661"/>
                  </a:lnTo>
                  <a:lnTo>
                    <a:pt x="903" y="693"/>
                  </a:lnTo>
                  <a:lnTo>
                    <a:pt x="907" y="693"/>
                  </a:lnTo>
                  <a:cubicBezTo>
                    <a:pt x="906" y="710"/>
                    <a:pt x="903" y="701"/>
                    <a:pt x="903" y="711"/>
                  </a:cubicBezTo>
                  <a:lnTo>
                    <a:pt x="903" y="718"/>
                  </a:lnTo>
                  <a:cubicBezTo>
                    <a:pt x="897" y="719"/>
                    <a:pt x="887" y="729"/>
                    <a:pt x="887" y="738"/>
                  </a:cubicBezTo>
                  <a:lnTo>
                    <a:pt x="887" y="745"/>
                  </a:lnTo>
                  <a:cubicBezTo>
                    <a:pt x="887" y="757"/>
                    <a:pt x="899" y="757"/>
                    <a:pt x="900" y="773"/>
                  </a:cubicBezTo>
                  <a:lnTo>
                    <a:pt x="896" y="773"/>
                  </a:lnTo>
                  <a:lnTo>
                    <a:pt x="897" y="784"/>
                  </a:lnTo>
                  <a:lnTo>
                    <a:pt x="903" y="795"/>
                  </a:lnTo>
                  <a:lnTo>
                    <a:pt x="903" y="805"/>
                  </a:lnTo>
                  <a:cubicBezTo>
                    <a:pt x="903" y="814"/>
                    <a:pt x="907" y="809"/>
                    <a:pt x="907" y="818"/>
                  </a:cubicBezTo>
                  <a:lnTo>
                    <a:pt x="907" y="842"/>
                  </a:lnTo>
                  <a:cubicBezTo>
                    <a:pt x="907" y="848"/>
                    <a:pt x="905" y="848"/>
                    <a:pt x="903" y="852"/>
                  </a:cubicBezTo>
                  <a:lnTo>
                    <a:pt x="903" y="872"/>
                  </a:lnTo>
                  <a:cubicBezTo>
                    <a:pt x="901" y="877"/>
                    <a:pt x="900" y="877"/>
                    <a:pt x="900" y="882"/>
                  </a:cubicBezTo>
                  <a:lnTo>
                    <a:pt x="900" y="902"/>
                  </a:lnTo>
                  <a:lnTo>
                    <a:pt x="896" y="902"/>
                  </a:lnTo>
                  <a:lnTo>
                    <a:pt x="907" y="924"/>
                  </a:lnTo>
                  <a:lnTo>
                    <a:pt x="907" y="939"/>
                  </a:lnTo>
                  <a:cubicBezTo>
                    <a:pt x="907" y="948"/>
                    <a:pt x="910" y="943"/>
                    <a:pt x="910" y="952"/>
                  </a:cubicBezTo>
                  <a:lnTo>
                    <a:pt x="910" y="972"/>
                  </a:lnTo>
                  <a:cubicBezTo>
                    <a:pt x="910" y="980"/>
                    <a:pt x="907" y="975"/>
                    <a:pt x="907" y="984"/>
                  </a:cubicBezTo>
                  <a:lnTo>
                    <a:pt x="907" y="1014"/>
                  </a:lnTo>
                  <a:cubicBezTo>
                    <a:pt x="907" y="1022"/>
                    <a:pt x="910" y="1018"/>
                    <a:pt x="910" y="1026"/>
                  </a:cubicBezTo>
                  <a:lnTo>
                    <a:pt x="910" y="1059"/>
                  </a:lnTo>
                  <a:lnTo>
                    <a:pt x="907" y="1059"/>
                  </a:lnTo>
                  <a:lnTo>
                    <a:pt x="907" y="1069"/>
                  </a:lnTo>
                  <a:cubicBezTo>
                    <a:pt x="907" y="1077"/>
                    <a:pt x="903" y="1072"/>
                    <a:pt x="903" y="1081"/>
                  </a:cubicBezTo>
                  <a:lnTo>
                    <a:pt x="903" y="1091"/>
                  </a:lnTo>
                  <a:lnTo>
                    <a:pt x="907" y="1091"/>
                  </a:lnTo>
                  <a:lnTo>
                    <a:pt x="907" y="1101"/>
                  </a:lnTo>
                  <a:cubicBezTo>
                    <a:pt x="907" y="1109"/>
                    <a:pt x="903" y="1105"/>
                    <a:pt x="903" y="1113"/>
                  </a:cubicBezTo>
                  <a:lnTo>
                    <a:pt x="903" y="1198"/>
                  </a:lnTo>
                  <a:lnTo>
                    <a:pt x="900" y="1198"/>
                  </a:lnTo>
                  <a:lnTo>
                    <a:pt x="900" y="1208"/>
                  </a:lnTo>
                  <a:cubicBezTo>
                    <a:pt x="900" y="1209"/>
                    <a:pt x="893" y="1233"/>
                    <a:pt x="893" y="1235"/>
                  </a:cubicBezTo>
                  <a:lnTo>
                    <a:pt x="893" y="1245"/>
                  </a:lnTo>
                  <a:cubicBezTo>
                    <a:pt x="886" y="1248"/>
                    <a:pt x="882" y="1290"/>
                    <a:pt x="868" y="1290"/>
                  </a:cubicBezTo>
                  <a:lnTo>
                    <a:pt x="861" y="1290"/>
                  </a:lnTo>
                  <a:lnTo>
                    <a:pt x="861" y="1295"/>
                  </a:lnTo>
                  <a:lnTo>
                    <a:pt x="836" y="1295"/>
                  </a:lnTo>
                  <a:cubicBezTo>
                    <a:pt x="835" y="1290"/>
                    <a:pt x="826" y="1282"/>
                    <a:pt x="822" y="1282"/>
                  </a:cubicBezTo>
                  <a:lnTo>
                    <a:pt x="820" y="1282"/>
                  </a:lnTo>
                  <a:cubicBezTo>
                    <a:pt x="814" y="1282"/>
                    <a:pt x="810" y="1284"/>
                    <a:pt x="806" y="1287"/>
                  </a:cubicBezTo>
                  <a:cubicBezTo>
                    <a:pt x="800" y="1283"/>
                    <a:pt x="759" y="1257"/>
                    <a:pt x="755" y="1257"/>
                  </a:cubicBezTo>
                  <a:lnTo>
                    <a:pt x="694" y="1257"/>
                  </a:lnTo>
                  <a:cubicBezTo>
                    <a:pt x="696" y="1267"/>
                    <a:pt x="705" y="1267"/>
                    <a:pt x="712" y="1276"/>
                  </a:cubicBezTo>
                  <a:cubicBezTo>
                    <a:pt x="717" y="1282"/>
                    <a:pt x="726" y="1290"/>
                    <a:pt x="734" y="1290"/>
                  </a:cubicBezTo>
                  <a:lnTo>
                    <a:pt x="739" y="1300"/>
                  </a:lnTo>
                  <a:lnTo>
                    <a:pt x="736" y="1300"/>
                  </a:lnTo>
                  <a:lnTo>
                    <a:pt x="736" y="1305"/>
                  </a:lnTo>
                  <a:cubicBezTo>
                    <a:pt x="733" y="1301"/>
                    <a:pt x="733" y="1300"/>
                    <a:pt x="729" y="1300"/>
                  </a:cubicBezTo>
                  <a:cubicBezTo>
                    <a:pt x="723" y="1300"/>
                    <a:pt x="726" y="1305"/>
                    <a:pt x="720" y="1304"/>
                  </a:cubicBezTo>
                  <a:lnTo>
                    <a:pt x="680" y="1305"/>
                  </a:lnTo>
                  <a:cubicBezTo>
                    <a:pt x="678" y="1305"/>
                    <a:pt x="661" y="1295"/>
                    <a:pt x="660" y="1295"/>
                  </a:cubicBezTo>
                  <a:lnTo>
                    <a:pt x="650" y="1295"/>
                  </a:lnTo>
                  <a:lnTo>
                    <a:pt x="650" y="1290"/>
                  </a:lnTo>
                  <a:lnTo>
                    <a:pt x="627" y="1290"/>
                  </a:lnTo>
                  <a:cubicBezTo>
                    <a:pt x="622" y="1290"/>
                    <a:pt x="622" y="1286"/>
                    <a:pt x="618" y="1282"/>
                  </a:cubicBezTo>
                  <a:lnTo>
                    <a:pt x="609" y="1295"/>
                  </a:lnTo>
                  <a:lnTo>
                    <a:pt x="562" y="1295"/>
                  </a:lnTo>
                  <a:lnTo>
                    <a:pt x="562" y="1290"/>
                  </a:lnTo>
                  <a:lnTo>
                    <a:pt x="555" y="1290"/>
                  </a:lnTo>
                  <a:cubicBezTo>
                    <a:pt x="548" y="1290"/>
                    <a:pt x="549" y="1282"/>
                    <a:pt x="546" y="1282"/>
                  </a:cubicBezTo>
                  <a:cubicBezTo>
                    <a:pt x="541" y="1282"/>
                    <a:pt x="538" y="1290"/>
                    <a:pt x="537" y="1295"/>
                  </a:cubicBezTo>
                  <a:lnTo>
                    <a:pt x="511" y="1295"/>
                  </a:lnTo>
                  <a:lnTo>
                    <a:pt x="511" y="1300"/>
                  </a:lnTo>
                  <a:lnTo>
                    <a:pt x="477" y="1300"/>
                  </a:lnTo>
                  <a:lnTo>
                    <a:pt x="477" y="1295"/>
                  </a:lnTo>
                  <a:cubicBezTo>
                    <a:pt x="470" y="1297"/>
                    <a:pt x="474" y="1300"/>
                    <a:pt x="468" y="1300"/>
                  </a:cubicBezTo>
                  <a:lnTo>
                    <a:pt x="451" y="1300"/>
                  </a:lnTo>
                  <a:lnTo>
                    <a:pt x="451" y="1295"/>
                  </a:lnTo>
                  <a:lnTo>
                    <a:pt x="438" y="1295"/>
                  </a:lnTo>
                  <a:lnTo>
                    <a:pt x="438" y="1300"/>
                  </a:lnTo>
                  <a:lnTo>
                    <a:pt x="383" y="1299"/>
                  </a:lnTo>
                  <a:lnTo>
                    <a:pt x="379" y="1290"/>
                  </a:lnTo>
                  <a:lnTo>
                    <a:pt x="371" y="1290"/>
                  </a:lnTo>
                  <a:cubicBezTo>
                    <a:pt x="365" y="1290"/>
                    <a:pt x="366" y="1282"/>
                    <a:pt x="363" y="1282"/>
                  </a:cubicBezTo>
                  <a:cubicBezTo>
                    <a:pt x="358" y="1282"/>
                    <a:pt x="355" y="1290"/>
                    <a:pt x="354" y="1295"/>
                  </a:cubicBezTo>
                  <a:lnTo>
                    <a:pt x="271" y="1295"/>
                  </a:lnTo>
                  <a:cubicBezTo>
                    <a:pt x="265" y="1295"/>
                    <a:pt x="267" y="1300"/>
                    <a:pt x="264" y="1300"/>
                  </a:cubicBezTo>
                  <a:cubicBezTo>
                    <a:pt x="258" y="1300"/>
                    <a:pt x="261" y="1295"/>
                    <a:pt x="255" y="1295"/>
                  </a:cubicBezTo>
                  <a:lnTo>
                    <a:pt x="236" y="1295"/>
                  </a:lnTo>
                  <a:lnTo>
                    <a:pt x="236" y="1300"/>
                  </a:lnTo>
                  <a:lnTo>
                    <a:pt x="218" y="1300"/>
                  </a:lnTo>
                  <a:lnTo>
                    <a:pt x="218" y="1295"/>
                  </a:lnTo>
                  <a:lnTo>
                    <a:pt x="203" y="1295"/>
                  </a:lnTo>
                  <a:cubicBezTo>
                    <a:pt x="199" y="1295"/>
                    <a:pt x="199" y="1297"/>
                    <a:pt x="195" y="1300"/>
                  </a:cubicBezTo>
                  <a:lnTo>
                    <a:pt x="174" y="1299"/>
                  </a:lnTo>
                  <a:lnTo>
                    <a:pt x="169" y="1305"/>
                  </a:lnTo>
                  <a:lnTo>
                    <a:pt x="106" y="1305"/>
                  </a:lnTo>
                  <a:cubicBezTo>
                    <a:pt x="103" y="1308"/>
                    <a:pt x="103" y="1310"/>
                    <a:pt x="99" y="1310"/>
                  </a:cubicBezTo>
                  <a:lnTo>
                    <a:pt x="92" y="1309"/>
                  </a:lnTo>
                  <a:lnTo>
                    <a:pt x="92" y="1305"/>
                  </a:lnTo>
                  <a:lnTo>
                    <a:pt x="51" y="1305"/>
                  </a:lnTo>
                  <a:cubicBezTo>
                    <a:pt x="47" y="1304"/>
                    <a:pt x="47" y="1303"/>
                    <a:pt x="44" y="1300"/>
                  </a:cubicBezTo>
                  <a:lnTo>
                    <a:pt x="34" y="1300"/>
                  </a:lnTo>
                  <a:cubicBezTo>
                    <a:pt x="23" y="1289"/>
                    <a:pt x="13" y="1275"/>
                    <a:pt x="5" y="1260"/>
                  </a:cubicBezTo>
                  <a:cubicBezTo>
                    <a:pt x="5" y="1244"/>
                    <a:pt x="9" y="1217"/>
                    <a:pt x="0" y="1213"/>
                  </a:cubicBezTo>
                  <a:lnTo>
                    <a:pt x="0" y="1141"/>
                  </a:lnTo>
                  <a:lnTo>
                    <a:pt x="5" y="1138"/>
                  </a:ln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endParaRPr>
            </a:p>
          </p:txBody>
        </p:sp>
        <p:sp>
          <p:nvSpPr>
            <p:cNvPr id="23" name="Freeform 151"/>
            <p:cNvSpPr>
              <a:spLocks noEditPoints="1"/>
            </p:cNvSpPr>
            <p:nvPr>
              <p:custDataLst>
                <p:tags r:id="rId9"/>
              </p:custDataLst>
            </p:nvPr>
          </p:nvSpPr>
          <p:spPr bwMode="auto">
            <a:xfrm>
              <a:off x="4933269" y="4482420"/>
              <a:ext cx="138113" cy="458788"/>
            </a:xfrm>
            <a:custGeom>
              <a:avLst/>
              <a:gdLst>
                <a:gd name="T0" fmla="*/ 170 w 366"/>
                <a:gd name="T1" fmla="*/ 179 h 1245"/>
                <a:gd name="T2" fmla="*/ 182 w 366"/>
                <a:gd name="T3" fmla="*/ 3 h 1245"/>
                <a:gd name="T4" fmla="*/ 208 w 366"/>
                <a:gd name="T5" fmla="*/ 118 h 1245"/>
                <a:gd name="T6" fmla="*/ 310 w 366"/>
                <a:gd name="T7" fmla="*/ 92 h 1245"/>
                <a:gd name="T8" fmla="*/ 342 w 366"/>
                <a:gd name="T9" fmla="*/ 74 h 1245"/>
                <a:gd name="T10" fmla="*/ 352 w 366"/>
                <a:gd name="T11" fmla="*/ 184 h 1245"/>
                <a:gd name="T12" fmla="*/ 209 w 366"/>
                <a:gd name="T13" fmla="*/ 337 h 1245"/>
                <a:gd name="T14" fmla="*/ 212 w 366"/>
                <a:gd name="T15" fmla="*/ 610 h 1245"/>
                <a:gd name="T16" fmla="*/ 170 w 366"/>
                <a:gd name="T17" fmla="*/ 592 h 1245"/>
                <a:gd name="T18" fmla="*/ 70 w 366"/>
                <a:gd name="T19" fmla="*/ 330 h 1245"/>
                <a:gd name="T20" fmla="*/ 15 w 366"/>
                <a:gd name="T21" fmla="*/ 191 h 1245"/>
                <a:gd name="T22" fmla="*/ 39 w 366"/>
                <a:gd name="T23" fmla="*/ 76 h 1245"/>
                <a:gd name="T24" fmla="*/ 57 w 366"/>
                <a:gd name="T25" fmla="*/ 144 h 1245"/>
                <a:gd name="T26" fmla="*/ 54 w 366"/>
                <a:gd name="T27" fmla="*/ 220 h 1245"/>
                <a:gd name="T28" fmla="*/ 79 w 366"/>
                <a:gd name="T29" fmla="*/ 287 h 1245"/>
                <a:gd name="T30" fmla="*/ 170 w 366"/>
                <a:gd name="T31" fmla="*/ 295 h 1245"/>
                <a:gd name="T32" fmla="*/ 209 w 366"/>
                <a:gd name="T33" fmla="*/ 254 h 1245"/>
                <a:gd name="T34" fmla="*/ 315 w 366"/>
                <a:gd name="T35" fmla="*/ 230 h 1245"/>
                <a:gd name="T36" fmla="*/ 209 w 366"/>
                <a:gd name="T37" fmla="*/ 254 h 1245"/>
                <a:gd name="T38" fmla="*/ 134 w 366"/>
                <a:gd name="T39" fmla="*/ 909 h 1245"/>
                <a:gd name="T40" fmla="*/ 200 w 366"/>
                <a:gd name="T41" fmla="*/ 987 h 1245"/>
                <a:gd name="T42" fmla="*/ 74 w 366"/>
                <a:gd name="T43" fmla="*/ 1026 h 1245"/>
                <a:gd name="T44" fmla="*/ 157 w 366"/>
                <a:gd name="T45" fmla="*/ 1000 h 1245"/>
                <a:gd name="T46" fmla="*/ 142 w 366"/>
                <a:gd name="T47" fmla="*/ 947 h 1245"/>
                <a:gd name="T48" fmla="*/ 101 w 366"/>
                <a:gd name="T49" fmla="*/ 994 h 1245"/>
                <a:gd name="T50" fmla="*/ 0 w 366"/>
                <a:gd name="T51" fmla="*/ 880 h 1245"/>
                <a:gd name="T52" fmla="*/ 232 w 366"/>
                <a:gd name="T53" fmla="*/ 697 h 1245"/>
                <a:gd name="T54" fmla="*/ 364 w 366"/>
                <a:gd name="T55" fmla="*/ 859 h 1245"/>
                <a:gd name="T56" fmla="*/ 338 w 366"/>
                <a:gd name="T57" fmla="*/ 1192 h 1245"/>
                <a:gd name="T58" fmla="*/ 156 w 366"/>
                <a:gd name="T59" fmla="*/ 1245 h 1245"/>
                <a:gd name="T60" fmla="*/ 7 w 366"/>
                <a:gd name="T61" fmla="*/ 1120 h 1245"/>
                <a:gd name="T62" fmla="*/ 41 w 366"/>
                <a:gd name="T63" fmla="*/ 1002 h 1245"/>
                <a:gd name="T64" fmla="*/ 57 w 366"/>
                <a:gd name="T65" fmla="*/ 1156 h 1245"/>
                <a:gd name="T66" fmla="*/ 294 w 366"/>
                <a:gd name="T67" fmla="*/ 1190 h 1245"/>
                <a:gd name="T68" fmla="*/ 323 w 366"/>
                <a:gd name="T69" fmla="*/ 1062 h 1245"/>
                <a:gd name="T70" fmla="*/ 249 w 366"/>
                <a:gd name="T71" fmla="*/ 1036 h 1245"/>
                <a:gd name="T72" fmla="*/ 271 w 366"/>
                <a:gd name="T73" fmla="*/ 1178 h 1245"/>
                <a:gd name="T74" fmla="*/ 259 w 366"/>
                <a:gd name="T75" fmla="*/ 1203 h 1245"/>
                <a:gd name="T76" fmla="*/ 212 w 366"/>
                <a:gd name="T77" fmla="*/ 1103 h 1245"/>
                <a:gd name="T78" fmla="*/ 81 w 366"/>
                <a:gd name="T79" fmla="*/ 1117 h 1245"/>
                <a:gd name="T80" fmla="*/ 192 w 366"/>
                <a:gd name="T81" fmla="*/ 1081 h 1245"/>
                <a:gd name="T82" fmla="*/ 211 w 366"/>
                <a:gd name="T83" fmla="*/ 1074 h 1245"/>
                <a:gd name="T84" fmla="*/ 221 w 366"/>
                <a:gd name="T85" fmla="*/ 975 h 1245"/>
                <a:gd name="T86" fmla="*/ 113 w 366"/>
                <a:gd name="T87" fmla="*/ 869 h 1245"/>
                <a:gd name="T88" fmla="*/ 90 w 366"/>
                <a:gd name="T89" fmla="*/ 833 h 1245"/>
                <a:gd name="T90" fmla="*/ 184 w 366"/>
                <a:gd name="T91" fmla="*/ 802 h 1245"/>
                <a:gd name="T92" fmla="*/ 192 w 366"/>
                <a:gd name="T93" fmla="*/ 735 h 1245"/>
                <a:gd name="T94" fmla="*/ 86 w 366"/>
                <a:gd name="T95" fmla="*/ 745 h 1245"/>
                <a:gd name="T96" fmla="*/ 42 w 366"/>
                <a:gd name="T97" fmla="*/ 888 h 1245"/>
                <a:gd name="T98" fmla="*/ 223 w 366"/>
                <a:gd name="T99" fmla="*/ 761 h 1245"/>
                <a:gd name="T100" fmla="*/ 235 w 366"/>
                <a:gd name="T101" fmla="*/ 781 h 1245"/>
                <a:gd name="T102" fmla="*/ 310 w 366"/>
                <a:gd name="T103" fmla="*/ 767 h 1245"/>
                <a:gd name="T104" fmla="*/ 274 w 366"/>
                <a:gd name="T105" fmla="*/ 829 h 1245"/>
                <a:gd name="T106" fmla="*/ 292 w 366"/>
                <a:gd name="T107" fmla="*/ 867 h 1245"/>
                <a:gd name="T108" fmla="*/ 227 w 366"/>
                <a:gd name="T109" fmla="*/ 867 h 1245"/>
                <a:gd name="T110" fmla="*/ 299 w 366"/>
                <a:gd name="T111" fmla="*/ 891 h 1245"/>
                <a:gd name="T112" fmla="*/ 276 w 366"/>
                <a:gd name="T113" fmla="*/ 950 h 1245"/>
                <a:gd name="T114" fmla="*/ 266 w 366"/>
                <a:gd name="T115" fmla="*/ 972 h 1245"/>
                <a:gd name="T116" fmla="*/ 324 w 366"/>
                <a:gd name="T117" fmla="*/ 1035 h 1245"/>
                <a:gd name="T118" fmla="*/ 322 w 366"/>
                <a:gd name="T119" fmla="*/ 869 h 1245"/>
                <a:gd name="T120" fmla="*/ 213 w 366"/>
                <a:gd name="T121" fmla="*/ 735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6" h="1245">
                  <a:moveTo>
                    <a:pt x="54" y="181"/>
                  </a:moveTo>
                  <a:lnTo>
                    <a:pt x="62" y="180"/>
                  </a:lnTo>
                  <a:lnTo>
                    <a:pt x="170" y="179"/>
                  </a:lnTo>
                  <a:lnTo>
                    <a:pt x="165" y="49"/>
                  </a:lnTo>
                  <a:cubicBezTo>
                    <a:pt x="164" y="31"/>
                    <a:pt x="165" y="20"/>
                    <a:pt x="168" y="15"/>
                  </a:cubicBezTo>
                  <a:cubicBezTo>
                    <a:pt x="172" y="11"/>
                    <a:pt x="176" y="7"/>
                    <a:pt x="182" y="3"/>
                  </a:cubicBezTo>
                  <a:cubicBezTo>
                    <a:pt x="188" y="0"/>
                    <a:pt x="194" y="0"/>
                    <a:pt x="200" y="3"/>
                  </a:cubicBezTo>
                  <a:cubicBezTo>
                    <a:pt x="205" y="8"/>
                    <a:pt x="208" y="14"/>
                    <a:pt x="208" y="21"/>
                  </a:cubicBezTo>
                  <a:lnTo>
                    <a:pt x="208" y="118"/>
                  </a:lnTo>
                  <a:lnTo>
                    <a:pt x="209" y="177"/>
                  </a:lnTo>
                  <a:lnTo>
                    <a:pt x="315" y="176"/>
                  </a:lnTo>
                  <a:lnTo>
                    <a:pt x="310" y="92"/>
                  </a:lnTo>
                  <a:cubicBezTo>
                    <a:pt x="309" y="84"/>
                    <a:pt x="310" y="77"/>
                    <a:pt x="314" y="73"/>
                  </a:cubicBezTo>
                  <a:cubicBezTo>
                    <a:pt x="317" y="68"/>
                    <a:pt x="322" y="66"/>
                    <a:pt x="328" y="65"/>
                  </a:cubicBezTo>
                  <a:cubicBezTo>
                    <a:pt x="333" y="65"/>
                    <a:pt x="337" y="68"/>
                    <a:pt x="342" y="74"/>
                  </a:cubicBezTo>
                  <a:cubicBezTo>
                    <a:pt x="346" y="81"/>
                    <a:pt x="349" y="93"/>
                    <a:pt x="350" y="112"/>
                  </a:cubicBezTo>
                  <a:lnTo>
                    <a:pt x="352" y="156"/>
                  </a:lnTo>
                  <a:cubicBezTo>
                    <a:pt x="352" y="163"/>
                    <a:pt x="352" y="172"/>
                    <a:pt x="352" y="184"/>
                  </a:cubicBezTo>
                  <a:cubicBezTo>
                    <a:pt x="352" y="215"/>
                    <a:pt x="349" y="242"/>
                    <a:pt x="345" y="264"/>
                  </a:cubicBezTo>
                  <a:cubicBezTo>
                    <a:pt x="341" y="287"/>
                    <a:pt x="331" y="303"/>
                    <a:pt x="314" y="313"/>
                  </a:cubicBezTo>
                  <a:cubicBezTo>
                    <a:pt x="298" y="324"/>
                    <a:pt x="263" y="331"/>
                    <a:pt x="209" y="337"/>
                  </a:cubicBezTo>
                  <a:lnTo>
                    <a:pt x="209" y="519"/>
                  </a:lnTo>
                  <a:cubicBezTo>
                    <a:pt x="209" y="548"/>
                    <a:pt x="210" y="570"/>
                    <a:pt x="211" y="583"/>
                  </a:cubicBezTo>
                  <a:cubicBezTo>
                    <a:pt x="211" y="596"/>
                    <a:pt x="212" y="605"/>
                    <a:pt x="212" y="610"/>
                  </a:cubicBezTo>
                  <a:cubicBezTo>
                    <a:pt x="211" y="620"/>
                    <a:pt x="209" y="628"/>
                    <a:pt x="205" y="634"/>
                  </a:cubicBezTo>
                  <a:cubicBezTo>
                    <a:pt x="202" y="641"/>
                    <a:pt x="197" y="644"/>
                    <a:pt x="192" y="643"/>
                  </a:cubicBezTo>
                  <a:cubicBezTo>
                    <a:pt x="178" y="643"/>
                    <a:pt x="170" y="626"/>
                    <a:pt x="170" y="592"/>
                  </a:cubicBezTo>
                  <a:lnTo>
                    <a:pt x="170" y="507"/>
                  </a:lnTo>
                  <a:lnTo>
                    <a:pt x="169" y="337"/>
                  </a:lnTo>
                  <a:cubicBezTo>
                    <a:pt x="125" y="337"/>
                    <a:pt x="92" y="334"/>
                    <a:pt x="70" y="330"/>
                  </a:cubicBezTo>
                  <a:cubicBezTo>
                    <a:pt x="48" y="325"/>
                    <a:pt x="33" y="310"/>
                    <a:pt x="26" y="284"/>
                  </a:cubicBezTo>
                  <a:cubicBezTo>
                    <a:pt x="19" y="259"/>
                    <a:pt x="15" y="237"/>
                    <a:pt x="15" y="221"/>
                  </a:cubicBezTo>
                  <a:cubicBezTo>
                    <a:pt x="15" y="204"/>
                    <a:pt x="15" y="194"/>
                    <a:pt x="15" y="191"/>
                  </a:cubicBezTo>
                  <a:lnTo>
                    <a:pt x="15" y="121"/>
                  </a:lnTo>
                  <a:cubicBezTo>
                    <a:pt x="15" y="106"/>
                    <a:pt x="18" y="95"/>
                    <a:pt x="22" y="87"/>
                  </a:cubicBezTo>
                  <a:cubicBezTo>
                    <a:pt x="27" y="79"/>
                    <a:pt x="33" y="76"/>
                    <a:pt x="39" y="76"/>
                  </a:cubicBezTo>
                  <a:cubicBezTo>
                    <a:pt x="45" y="77"/>
                    <a:pt x="50" y="80"/>
                    <a:pt x="54" y="87"/>
                  </a:cubicBezTo>
                  <a:cubicBezTo>
                    <a:pt x="58" y="94"/>
                    <a:pt x="61" y="102"/>
                    <a:pt x="61" y="112"/>
                  </a:cubicBezTo>
                  <a:lnTo>
                    <a:pt x="57" y="144"/>
                  </a:lnTo>
                  <a:lnTo>
                    <a:pt x="55" y="168"/>
                  </a:lnTo>
                  <a:lnTo>
                    <a:pt x="54" y="181"/>
                  </a:lnTo>
                  <a:close/>
                  <a:moveTo>
                    <a:pt x="54" y="220"/>
                  </a:moveTo>
                  <a:cubicBezTo>
                    <a:pt x="53" y="231"/>
                    <a:pt x="53" y="239"/>
                    <a:pt x="54" y="243"/>
                  </a:cubicBezTo>
                  <a:cubicBezTo>
                    <a:pt x="55" y="247"/>
                    <a:pt x="57" y="254"/>
                    <a:pt x="61" y="264"/>
                  </a:cubicBezTo>
                  <a:cubicBezTo>
                    <a:pt x="65" y="273"/>
                    <a:pt x="71" y="281"/>
                    <a:pt x="79" y="287"/>
                  </a:cubicBezTo>
                  <a:cubicBezTo>
                    <a:pt x="86" y="293"/>
                    <a:pt x="111" y="296"/>
                    <a:pt x="152" y="295"/>
                  </a:cubicBezTo>
                  <a:lnTo>
                    <a:pt x="161" y="295"/>
                  </a:lnTo>
                  <a:lnTo>
                    <a:pt x="170" y="295"/>
                  </a:lnTo>
                  <a:lnTo>
                    <a:pt x="169" y="218"/>
                  </a:lnTo>
                  <a:lnTo>
                    <a:pt x="54" y="220"/>
                  </a:lnTo>
                  <a:close/>
                  <a:moveTo>
                    <a:pt x="209" y="254"/>
                  </a:moveTo>
                  <a:lnTo>
                    <a:pt x="209" y="294"/>
                  </a:lnTo>
                  <a:cubicBezTo>
                    <a:pt x="245" y="294"/>
                    <a:pt x="272" y="289"/>
                    <a:pt x="289" y="280"/>
                  </a:cubicBezTo>
                  <a:cubicBezTo>
                    <a:pt x="306" y="272"/>
                    <a:pt x="315" y="255"/>
                    <a:pt x="315" y="230"/>
                  </a:cubicBezTo>
                  <a:lnTo>
                    <a:pt x="315" y="216"/>
                  </a:lnTo>
                  <a:lnTo>
                    <a:pt x="209" y="218"/>
                  </a:lnTo>
                  <a:lnTo>
                    <a:pt x="209" y="254"/>
                  </a:lnTo>
                  <a:close/>
                  <a:moveTo>
                    <a:pt x="62" y="975"/>
                  </a:moveTo>
                  <a:cubicBezTo>
                    <a:pt x="61" y="946"/>
                    <a:pt x="67" y="929"/>
                    <a:pt x="80" y="921"/>
                  </a:cubicBezTo>
                  <a:cubicBezTo>
                    <a:pt x="93" y="914"/>
                    <a:pt x="111" y="910"/>
                    <a:pt x="134" y="909"/>
                  </a:cubicBezTo>
                  <a:cubicBezTo>
                    <a:pt x="158" y="907"/>
                    <a:pt x="173" y="909"/>
                    <a:pt x="181" y="915"/>
                  </a:cubicBezTo>
                  <a:cubicBezTo>
                    <a:pt x="192" y="924"/>
                    <a:pt x="198" y="937"/>
                    <a:pt x="199" y="956"/>
                  </a:cubicBezTo>
                  <a:cubicBezTo>
                    <a:pt x="199" y="974"/>
                    <a:pt x="200" y="984"/>
                    <a:pt x="200" y="987"/>
                  </a:cubicBezTo>
                  <a:cubicBezTo>
                    <a:pt x="199" y="998"/>
                    <a:pt x="195" y="1010"/>
                    <a:pt x="187" y="1024"/>
                  </a:cubicBezTo>
                  <a:cubicBezTo>
                    <a:pt x="178" y="1038"/>
                    <a:pt x="158" y="1045"/>
                    <a:pt x="126" y="1045"/>
                  </a:cubicBezTo>
                  <a:cubicBezTo>
                    <a:pt x="99" y="1045"/>
                    <a:pt x="82" y="1039"/>
                    <a:pt x="74" y="1026"/>
                  </a:cubicBezTo>
                  <a:cubicBezTo>
                    <a:pt x="66" y="1014"/>
                    <a:pt x="62" y="996"/>
                    <a:pt x="62" y="975"/>
                  </a:cubicBezTo>
                  <a:close/>
                  <a:moveTo>
                    <a:pt x="124" y="1006"/>
                  </a:moveTo>
                  <a:cubicBezTo>
                    <a:pt x="141" y="1007"/>
                    <a:pt x="153" y="1006"/>
                    <a:pt x="157" y="1000"/>
                  </a:cubicBezTo>
                  <a:cubicBezTo>
                    <a:pt x="162" y="995"/>
                    <a:pt x="164" y="987"/>
                    <a:pt x="164" y="977"/>
                  </a:cubicBezTo>
                  <a:cubicBezTo>
                    <a:pt x="165" y="967"/>
                    <a:pt x="164" y="960"/>
                    <a:pt x="162" y="956"/>
                  </a:cubicBezTo>
                  <a:cubicBezTo>
                    <a:pt x="158" y="951"/>
                    <a:pt x="151" y="948"/>
                    <a:pt x="142" y="947"/>
                  </a:cubicBezTo>
                  <a:cubicBezTo>
                    <a:pt x="110" y="946"/>
                    <a:pt x="95" y="954"/>
                    <a:pt x="98" y="970"/>
                  </a:cubicBezTo>
                  <a:lnTo>
                    <a:pt x="99" y="975"/>
                  </a:lnTo>
                  <a:lnTo>
                    <a:pt x="101" y="994"/>
                  </a:lnTo>
                  <a:cubicBezTo>
                    <a:pt x="102" y="1002"/>
                    <a:pt x="109" y="1006"/>
                    <a:pt x="124" y="1006"/>
                  </a:cubicBezTo>
                  <a:close/>
                  <a:moveTo>
                    <a:pt x="0" y="964"/>
                  </a:moveTo>
                  <a:lnTo>
                    <a:pt x="0" y="880"/>
                  </a:lnTo>
                  <a:cubicBezTo>
                    <a:pt x="0" y="865"/>
                    <a:pt x="2" y="842"/>
                    <a:pt x="4" y="811"/>
                  </a:cubicBezTo>
                  <a:cubicBezTo>
                    <a:pt x="6" y="780"/>
                    <a:pt x="15" y="752"/>
                    <a:pt x="30" y="727"/>
                  </a:cubicBezTo>
                  <a:cubicBezTo>
                    <a:pt x="46" y="702"/>
                    <a:pt x="113" y="692"/>
                    <a:pt x="232" y="697"/>
                  </a:cubicBezTo>
                  <a:cubicBezTo>
                    <a:pt x="286" y="699"/>
                    <a:pt x="320" y="709"/>
                    <a:pt x="335" y="727"/>
                  </a:cubicBezTo>
                  <a:cubicBezTo>
                    <a:pt x="350" y="744"/>
                    <a:pt x="359" y="764"/>
                    <a:pt x="360" y="788"/>
                  </a:cubicBezTo>
                  <a:lnTo>
                    <a:pt x="364" y="859"/>
                  </a:lnTo>
                  <a:lnTo>
                    <a:pt x="366" y="991"/>
                  </a:lnTo>
                  <a:lnTo>
                    <a:pt x="362" y="1090"/>
                  </a:lnTo>
                  <a:cubicBezTo>
                    <a:pt x="359" y="1136"/>
                    <a:pt x="351" y="1170"/>
                    <a:pt x="338" y="1192"/>
                  </a:cubicBezTo>
                  <a:cubicBezTo>
                    <a:pt x="326" y="1213"/>
                    <a:pt x="312" y="1227"/>
                    <a:pt x="299" y="1235"/>
                  </a:cubicBezTo>
                  <a:cubicBezTo>
                    <a:pt x="286" y="1242"/>
                    <a:pt x="267" y="1245"/>
                    <a:pt x="244" y="1245"/>
                  </a:cubicBezTo>
                  <a:lnTo>
                    <a:pt x="156" y="1245"/>
                  </a:lnTo>
                  <a:cubicBezTo>
                    <a:pt x="111" y="1245"/>
                    <a:pt x="81" y="1241"/>
                    <a:pt x="67" y="1232"/>
                  </a:cubicBezTo>
                  <a:cubicBezTo>
                    <a:pt x="52" y="1223"/>
                    <a:pt x="39" y="1209"/>
                    <a:pt x="26" y="1191"/>
                  </a:cubicBezTo>
                  <a:cubicBezTo>
                    <a:pt x="14" y="1173"/>
                    <a:pt x="8" y="1149"/>
                    <a:pt x="7" y="1120"/>
                  </a:cubicBezTo>
                  <a:lnTo>
                    <a:pt x="3" y="1049"/>
                  </a:lnTo>
                  <a:lnTo>
                    <a:pt x="0" y="964"/>
                  </a:lnTo>
                  <a:close/>
                  <a:moveTo>
                    <a:pt x="41" y="1002"/>
                  </a:moveTo>
                  <a:lnTo>
                    <a:pt x="43" y="1063"/>
                  </a:lnTo>
                  <a:cubicBezTo>
                    <a:pt x="43" y="1070"/>
                    <a:pt x="44" y="1084"/>
                    <a:pt x="47" y="1105"/>
                  </a:cubicBezTo>
                  <a:cubicBezTo>
                    <a:pt x="49" y="1125"/>
                    <a:pt x="52" y="1142"/>
                    <a:pt x="57" y="1156"/>
                  </a:cubicBezTo>
                  <a:cubicBezTo>
                    <a:pt x="62" y="1170"/>
                    <a:pt x="72" y="1183"/>
                    <a:pt x="86" y="1194"/>
                  </a:cubicBezTo>
                  <a:cubicBezTo>
                    <a:pt x="100" y="1206"/>
                    <a:pt x="136" y="1211"/>
                    <a:pt x="193" y="1211"/>
                  </a:cubicBezTo>
                  <a:cubicBezTo>
                    <a:pt x="251" y="1211"/>
                    <a:pt x="285" y="1204"/>
                    <a:pt x="294" y="1190"/>
                  </a:cubicBezTo>
                  <a:cubicBezTo>
                    <a:pt x="304" y="1176"/>
                    <a:pt x="311" y="1157"/>
                    <a:pt x="316" y="1134"/>
                  </a:cubicBezTo>
                  <a:cubicBezTo>
                    <a:pt x="321" y="1111"/>
                    <a:pt x="323" y="1092"/>
                    <a:pt x="323" y="1077"/>
                  </a:cubicBezTo>
                  <a:lnTo>
                    <a:pt x="323" y="1062"/>
                  </a:lnTo>
                  <a:cubicBezTo>
                    <a:pt x="314" y="1066"/>
                    <a:pt x="306" y="1066"/>
                    <a:pt x="299" y="1063"/>
                  </a:cubicBezTo>
                  <a:cubicBezTo>
                    <a:pt x="292" y="1059"/>
                    <a:pt x="276" y="1045"/>
                    <a:pt x="251" y="1019"/>
                  </a:cubicBezTo>
                  <a:cubicBezTo>
                    <a:pt x="250" y="1025"/>
                    <a:pt x="249" y="1030"/>
                    <a:pt x="249" y="1036"/>
                  </a:cubicBezTo>
                  <a:cubicBezTo>
                    <a:pt x="248" y="1042"/>
                    <a:pt x="248" y="1053"/>
                    <a:pt x="247" y="1071"/>
                  </a:cubicBezTo>
                  <a:cubicBezTo>
                    <a:pt x="247" y="1088"/>
                    <a:pt x="249" y="1105"/>
                    <a:pt x="255" y="1121"/>
                  </a:cubicBezTo>
                  <a:cubicBezTo>
                    <a:pt x="265" y="1158"/>
                    <a:pt x="270" y="1178"/>
                    <a:pt x="271" y="1178"/>
                  </a:cubicBezTo>
                  <a:lnTo>
                    <a:pt x="271" y="1185"/>
                  </a:lnTo>
                  <a:cubicBezTo>
                    <a:pt x="271" y="1191"/>
                    <a:pt x="270" y="1195"/>
                    <a:pt x="269" y="1196"/>
                  </a:cubicBezTo>
                  <a:cubicBezTo>
                    <a:pt x="268" y="1198"/>
                    <a:pt x="264" y="1201"/>
                    <a:pt x="259" y="1203"/>
                  </a:cubicBezTo>
                  <a:cubicBezTo>
                    <a:pt x="254" y="1205"/>
                    <a:pt x="249" y="1204"/>
                    <a:pt x="244" y="1198"/>
                  </a:cubicBezTo>
                  <a:cubicBezTo>
                    <a:pt x="235" y="1192"/>
                    <a:pt x="228" y="1178"/>
                    <a:pt x="223" y="1154"/>
                  </a:cubicBezTo>
                  <a:cubicBezTo>
                    <a:pt x="217" y="1131"/>
                    <a:pt x="214" y="1114"/>
                    <a:pt x="212" y="1103"/>
                  </a:cubicBezTo>
                  <a:cubicBezTo>
                    <a:pt x="207" y="1109"/>
                    <a:pt x="204" y="1112"/>
                    <a:pt x="201" y="1114"/>
                  </a:cubicBezTo>
                  <a:cubicBezTo>
                    <a:pt x="197" y="1116"/>
                    <a:pt x="189" y="1117"/>
                    <a:pt x="174" y="1117"/>
                  </a:cubicBezTo>
                  <a:lnTo>
                    <a:pt x="81" y="1117"/>
                  </a:lnTo>
                  <a:cubicBezTo>
                    <a:pt x="64" y="1117"/>
                    <a:pt x="56" y="1112"/>
                    <a:pt x="57" y="1102"/>
                  </a:cubicBezTo>
                  <a:cubicBezTo>
                    <a:pt x="57" y="1087"/>
                    <a:pt x="75" y="1080"/>
                    <a:pt x="111" y="1081"/>
                  </a:cubicBezTo>
                  <a:lnTo>
                    <a:pt x="192" y="1081"/>
                  </a:lnTo>
                  <a:cubicBezTo>
                    <a:pt x="198" y="1082"/>
                    <a:pt x="204" y="1084"/>
                    <a:pt x="211" y="1087"/>
                  </a:cubicBezTo>
                  <a:cubicBezTo>
                    <a:pt x="211" y="1084"/>
                    <a:pt x="210" y="1081"/>
                    <a:pt x="210" y="1079"/>
                  </a:cubicBezTo>
                  <a:cubicBezTo>
                    <a:pt x="209" y="1076"/>
                    <a:pt x="210" y="1075"/>
                    <a:pt x="211" y="1074"/>
                  </a:cubicBezTo>
                  <a:lnTo>
                    <a:pt x="213" y="1022"/>
                  </a:lnTo>
                  <a:cubicBezTo>
                    <a:pt x="213" y="1006"/>
                    <a:pt x="215" y="995"/>
                    <a:pt x="217" y="988"/>
                  </a:cubicBezTo>
                  <a:cubicBezTo>
                    <a:pt x="220" y="982"/>
                    <a:pt x="221" y="978"/>
                    <a:pt x="221" y="975"/>
                  </a:cubicBezTo>
                  <a:lnTo>
                    <a:pt x="195" y="895"/>
                  </a:lnTo>
                  <a:lnTo>
                    <a:pt x="188" y="867"/>
                  </a:lnTo>
                  <a:lnTo>
                    <a:pt x="113" y="869"/>
                  </a:lnTo>
                  <a:lnTo>
                    <a:pt x="74" y="872"/>
                  </a:lnTo>
                  <a:cubicBezTo>
                    <a:pt x="64" y="870"/>
                    <a:pt x="60" y="864"/>
                    <a:pt x="61" y="855"/>
                  </a:cubicBezTo>
                  <a:cubicBezTo>
                    <a:pt x="61" y="841"/>
                    <a:pt x="70" y="834"/>
                    <a:pt x="90" y="833"/>
                  </a:cubicBezTo>
                  <a:lnTo>
                    <a:pt x="188" y="829"/>
                  </a:lnTo>
                  <a:cubicBezTo>
                    <a:pt x="187" y="824"/>
                    <a:pt x="187" y="820"/>
                    <a:pt x="187" y="817"/>
                  </a:cubicBezTo>
                  <a:lnTo>
                    <a:pt x="184" y="802"/>
                  </a:lnTo>
                  <a:lnTo>
                    <a:pt x="184" y="770"/>
                  </a:lnTo>
                  <a:cubicBezTo>
                    <a:pt x="183" y="756"/>
                    <a:pt x="183" y="748"/>
                    <a:pt x="185" y="746"/>
                  </a:cubicBezTo>
                  <a:lnTo>
                    <a:pt x="192" y="735"/>
                  </a:lnTo>
                  <a:lnTo>
                    <a:pt x="183" y="735"/>
                  </a:lnTo>
                  <a:cubicBezTo>
                    <a:pt x="172" y="735"/>
                    <a:pt x="159" y="736"/>
                    <a:pt x="145" y="738"/>
                  </a:cubicBezTo>
                  <a:lnTo>
                    <a:pt x="86" y="745"/>
                  </a:lnTo>
                  <a:cubicBezTo>
                    <a:pt x="71" y="747"/>
                    <a:pt x="60" y="755"/>
                    <a:pt x="53" y="767"/>
                  </a:cubicBezTo>
                  <a:cubicBezTo>
                    <a:pt x="47" y="779"/>
                    <a:pt x="43" y="793"/>
                    <a:pt x="43" y="808"/>
                  </a:cubicBezTo>
                  <a:lnTo>
                    <a:pt x="42" y="888"/>
                  </a:lnTo>
                  <a:lnTo>
                    <a:pt x="41" y="1002"/>
                  </a:lnTo>
                  <a:close/>
                  <a:moveTo>
                    <a:pt x="213" y="735"/>
                  </a:moveTo>
                  <a:cubicBezTo>
                    <a:pt x="219" y="742"/>
                    <a:pt x="222" y="751"/>
                    <a:pt x="223" y="761"/>
                  </a:cubicBezTo>
                  <a:cubicBezTo>
                    <a:pt x="223" y="767"/>
                    <a:pt x="223" y="771"/>
                    <a:pt x="223" y="771"/>
                  </a:cubicBezTo>
                  <a:lnTo>
                    <a:pt x="221" y="783"/>
                  </a:lnTo>
                  <a:cubicBezTo>
                    <a:pt x="226" y="783"/>
                    <a:pt x="230" y="782"/>
                    <a:pt x="235" y="781"/>
                  </a:cubicBezTo>
                  <a:cubicBezTo>
                    <a:pt x="240" y="780"/>
                    <a:pt x="244" y="779"/>
                    <a:pt x="247" y="777"/>
                  </a:cubicBezTo>
                  <a:lnTo>
                    <a:pt x="299" y="754"/>
                  </a:lnTo>
                  <a:cubicBezTo>
                    <a:pt x="306" y="757"/>
                    <a:pt x="310" y="761"/>
                    <a:pt x="310" y="767"/>
                  </a:cubicBezTo>
                  <a:cubicBezTo>
                    <a:pt x="309" y="792"/>
                    <a:pt x="280" y="808"/>
                    <a:pt x="223" y="816"/>
                  </a:cubicBezTo>
                  <a:lnTo>
                    <a:pt x="223" y="828"/>
                  </a:lnTo>
                  <a:cubicBezTo>
                    <a:pt x="238" y="830"/>
                    <a:pt x="255" y="830"/>
                    <a:pt x="274" y="829"/>
                  </a:cubicBezTo>
                  <a:cubicBezTo>
                    <a:pt x="293" y="828"/>
                    <a:pt x="303" y="832"/>
                    <a:pt x="302" y="840"/>
                  </a:cubicBezTo>
                  <a:cubicBezTo>
                    <a:pt x="302" y="848"/>
                    <a:pt x="301" y="854"/>
                    <a:pt x="299" y="858"/>
                  </a:cubicBezTo>
                  <a:cubicBezTo>
                    <a:pt x="297" y="862"/>
                    <a:pt x="295" y="865"/>
                    <a:pt x="292" y="867"/>
                  </a:cubicBezTo>
                  <a:cubicBezTo>
                    <a:pt x="288" y="868"/>
                    <a:pt x="284" y="869"/>
                    <a:pt x="278" y="868"/>
                  </a:cubicBezTo>
                  <a:lnTo>
                    <a:pt x="245" y="867"/>
                  </a:lnTo>
                  <a:lnTo>
                    <a:pt x="227" y="867"/>
                  </a:lnTo>
                  <a:cubicBezTo>
                    <a:pt x="234" y="898"/>
                    <a:pt x="238" y="915"/>
                    <a:pt x="240" y="917"/>
                  </a:cubicBezTo>
                  <a:lnTo>
                    <a:pt x="245" y="932"/>
                  </a:lnTo>
                  <a:cubicBezTo>
                    <a:pt x="268" y="905"/>
                    <a:pt x="286" y="892"/>
                    <a:pt x="299" y="891"/>
                  </a:cubicBezTo>
                  <a:cubicBezTo>
                    <a:pt x="309" y="891"/>
                    <a:pt x="314" y="895"/>
                    <a:pt x="314" y="905"/>
                  </a:cubicBezTo>
                  <a:cubicBezTo>
                    <a:pt x="315" y="914"/>
                    <a:pt x="315" y="920"/>
                    <a:pt x="314" y="921"/>
                  </a:cubicBezTo>
                  <a:cubicBezTo>
                    <a:pt x="312" y="925"/>
                    <a:pt x="299" y="934"/>
                    <a:pt x="276" y="950"/>
                  </a:cubicBezTo>
                  <a:lnTo>
                    <a:pt x="267" y="963"/>
                  </a:lnTo>
                  <a:cubicBezTo>
                    <a:pt x="264" y="966"/>
                    <a:pt x="263" y="967"/>
                    <a:pt x="264" y="968"/>
                  </a:cubicBezTo>
                  <a:cubicBezTo>
                    <a:pt x="264" y="969"/>
                    <a:pt x="265" y="970"/>
                    <a:pt x="266" y="972"/>
                  </a:cubicBezTo>
                  <a:cubicBezTo>
                    <a:pt x="268" y="973"/>
                    <a:pt x="273" y="980"/>
                    <a:pt x="282" y="992"/>
                  </a:cubicBezTo>
                  <a:lnTo>
                    <a:pt x="316" y="1026"/>
                  </a:lnTo>
                  <a:lnTo>
                    <a:pt x="324" y="1035"/>
                  </a:lnTo>
                  <a:lnTo>
                    <a:pt x="324" y="945"/>
                  </a:lnTo>
                  <a:cubicBezTo>
                    <a:pt x="324" y="938"/>
                    <a:pt x="324" y="926"/>
                    <a:pt x="323" y="909"/>
                  </a:cubicBezTo>
                  <a:cubicBezTo>
                    <a:pt x="322" y="892"/>
                    <a:pt x="322" y="879"/>
                    <a:pt x="322" y="869"/>
                  </a:cubicBezTo>
                  <a:lnTo>
                    <a:pt x="322" y="801"/>
                  </a:lnTo>
                  <a:cubicBezTo>
                    <a:pt x="320" y="775"/>
                    <a:pt x="315" y="759"/>
                    <a:pt x="307" y="753"/>
                  </a:cubicBezTo>
                  <a:cubicBezTo>
                    <a:pt x="299" y="748"/>
                    <a:pt x="268" y="742"/>
                    <a:pt x="213" y="735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endParaRPr>
            </a:p>
          </p:txBody>
        </p:sp>
        <p:sp>
          <p:nvSpPr>
            <p:cNvPr id="24" name="Freeform 152"/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4777694" y="4674508"/>
              <a:ext cx="138113" cy="228600"/>
            </a:xfrm>
            <a:custGeom>
              <a:avLst/>
              <a:gdLst>
                <a:gd name="T0" fmla="*/ 201 w 361"/>
                <a:gd name="T1" fmla="*/ 259 h 618"/>
                <a:gd name="T2" fmla="*/ 202 w 361"/>
                <a:gd name="T3" fmla="*/ 287 h 618"/>
                <a:gd name="T4" fmla="*/ 309 w 361"/>
                <a:gd name="T5" fmla="*/ 337 h 618"/>
                <a:gd name="T6" fmla="*/ 242 w 361"/>
                <a:gd name="T7" fmla="*/ 421 h 618"/>
                <a:gd name="T8" fmla="*/ 197 w 361"/>
                <a:gd name="T9" fmla="*/ 394 h 618"/>
                <a:gd name="T10" fmla="*/ 211 w 361"/>
                <a:gd name="T11" fmla="*/ 374 h 618"/>
                <a:gd name="T12" fmla="*/ 268 w 361"/>
                <a:gd name="T13" fmla="*/ 378 h 618"/>
                <a:gd name="T14" fmla="*/ 256 w 361"/>
                <a:gd name="T15" fmla="*/ 328 h 618"/>
                <a:gd name="T16" fmla="*/ 184 w 361"/>
                <a:gd name="T17" fmla="*/ 321 h 618"/>
                <a:gd name="T18" fmla="*/ 94 w 361"/>
                <a:gd name="T19" fmla="*/ 358 h 618"/>
                <a:gd name="T20" fmla="*/ 110 w 361"/>
                <a:gd name="T21" fmla="*/ 398 h 618"/>
                <a:gd name="T22" fmla="*/ 189 w 361"/>
                <a:gd name="T23" fmla="*/ 391 h 618"/>
                <a:gd name="T24" fmla="*/ 168 w 361"/>
                <a:gd name="T25" fmla="*/ 483 h 618"/>
                <a:gd name="T26" fmla="*/ 211 w 361"/>
                <a:gd name="T27" fmla="*/ 567 h 618"/>
                <a:gd name="T28" fmla="*/ 213 w 361"/>
                <a:gd name="T29" fmla="*/ 494 h 618"/>
                <a:gd name="T30" fmla="*/ 300 w 361"/>
                <a:gd name="T31" fmla="*/ 440 h 618"/>
                <a:gd name="T32" fmla="*/ 321 w 361"/>
                <a:gd name="T33" fmla="*/ 502 h 618"/>
                <a:gd name="T34" fmla="*/ 280 w 361"/>
                <a:gd name="T35" fmla="*/ 475 h 618"/>
                <a:gd name="T36" fmla="*/ 248 w 361"/>
                <a:gd name="T37" fmla="*/ 501 h 618"/>
                <a:gd name="T38" fmla="*/ 246 w 361"/>
                <a:gd name="T39" fmla="*/ 583 h 618"/>
                <a:gd name="T40" fmla="*/ 133 w 361"/>
                <a:gd name="T41" fmla="*/ 590 h 618"/>
                <a:gd name="T42" fmla="*/ 158 w 361"/>
                <a:gd name="T43" fmla="*/ 432 h 618"/>
                <a:gd name="T44" fmla="*/ 136 w 361"/>
                <a:gd name="T45" fmla="*/ 426 h 618"/>
                <a:gd name="T46" fmla="*/ 55 w 361"/>
                <a:gd name="T47" fmla="*/ 380 h 618"/>
                <a:gd name="T48" fmla="*/ 110 w 361"/>
                <a:gd name="T49" fmla="*/ 302 h 618"/>
                <a:gd name="T50" fmla="*/ 166 w 361"/>
                <a:gd name="T51" fmla="*/ 281 h 618"/>
                <a:gd name="T52" fmla="*/ 166 w 361"/>
                <a:gd name="T53" fmla="*/ 257 h 618"/>
                <a:gd name="T54" fmla="*/ 103 w 361"/>
                <a:gd name="T55" fmla="*/ 231 h 618"/>
                <a:gd name="T56" fmla="*/ 172 w 361"/>
                <a:gd name="T57" fmla="*/ 142 h 618"/>
                <a:gd name="T58" fmla="*/ 287 w 361"/>
                <a:gd name="T59" fmla="*/ 94 h 618"/>
                <a:gd name="T60" fmla="*/ 250 w 361"/>
                <a:gd name="T61" fmla="*/ 39 h 618"/>
                <a:gd name="T62" fmla="*/ 80 w 361"/>
                <a:gd name="T63" fmla="*/ 160 h 618"/>
                <a:gd name="T64" fmla="*/ 51 w 361"/>
                <a:gd name="T65" fmla="*/ 324 h 618"/>
                <a:gd name="T66" fmla="*/ 0 w 361"/>
                <a:gd name="T67" fmla="*/ 344 h 618"/>
                <a:gd name="T68" fmla="*/ 41 w 361"/>
                <a:gd name="T69" fmla="*/ 179 h 618"/>
                <a:gd name="T70" fmla="*/ 53 w 361"/>
                <a:gd name="T71" fmla="*/ 34 h 618"/>
                <a:gd name="T72" fmla="*/ 321 w 361"/>
                <a:gd name="T73" fmla="*/ 31 h 618"/>
                <a:gd name="T74" fmla="*/ 246 w 361"/>
                <a:gd name="T75" fmla="*/ 177 h 618"/>
                <a:gd name="T76" fmla="*/ 132 w 361"/>
                <a:gd name="T77" fmla="*/ 202 h 618"/>
                <a:gd name="T78" fmla="*/ 222 w 361"/>
                <a:gd name="T79" fmla="*/ 204 h 618"/>
                <a:gd name="T80" fmla="*/ 358 w 361"/>
                <a:gd name="T81" fmla="*/ 324 h 618"/>
                <a:gd name="T82" fmla="*/ 343 w 361"/>
                <a:gd name="T83" fmla="*/ 379 h 618"/>
                <a:gd name="T84" fmla="*/ 321 w 361"/>
                <a:gd name="T85" fmla="*/ 337 h 618"/>
                <a:gd name="T86" fmla="*/ 247 w 361"/>
                <a:gd name="T87" fmla="*/ 246 h 618"/>
                <a:gd name="T88" fmla="*/ 166 w 361"/>
                <a:gd name="T89" fmla="*/ 112 h 618"/>
                <a:gd name="T90" fmla="*/ 104 w 361"/>
                <a:gd name="T91" fmla="*/ 113 h 618"/>
                <a:gd name="T92" fmla="*/ 112 w 361"/>
                <a:gd name="T93" fmla="*/ 83 h 618"/>
                <a:gd name="T94" fmla="*/ 264 w 361"/>
                <a:gd name="T95" fmla="*/ 83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61" h="618">
                  <a:moveTo>
                    <a:pt x="199" y="244"/>
                  </a:moveTo>
                  <a:cubicBezTo>
                    <a:pt x="200" y="250"/>
                    <a:pt x="201" y="253"/>
                    <a:pt x="201" y="255"/>
                  </a:cubicBezTo>
                  <a:cubicBezTo>
                    <a:pt x="202" y="256"/>
                    <a:pt x="202" y="258"/>
                    <a:pt x="201" y="259"/>
                  </a:cubicBezTo>
                  <a:cubicBezTo>
                    <a:pt x="201" y="261"/>
                    <a:pt x="201" y="265"/>
                    <a:pt x="202" y="273"/>
                  </a:cubicBezTo>
                  <a:lnTo>
                    <a:pt x="202" y="283"/>
                  </a:lnTo>
                  <a:lnTo>
                    <a:pt x="202" y="287"/>
                  </a:lnTo>
                  <a:cubicBezTo>
                    <a:pt x="211" y="286"/>
                    <a:pt x="219" y="286"/>
                    <a:pt x="228" y="286"/>
                  </a:cubicBezTo>
                  <a:cubicBezTo>
                    <a:pt x="266" y="288"/>
                    <a:pt x="288" y="296"/>
                    <a:pt x="295" y="307"/>
                  </a:cubicBezTo>
                  <a:cubicBezTo>
                    <a:pt x="302" y="319"/>
                    <a:pt x="307" y="329"/>
                    <a:pt x="309" y="337"/>
                  </a:cubicBezTo>
                  <a:cubicBezTo>
                    <a:pt x="311" y="345"/>
                    <a:pt x="312" y="353"/>
                    <a:pt x="312" y="361"/>
                  </a:cubicBezTo>
                  <a:cubicBezTo>
                    <a:pt x="313" y="368"/>
                    <a:pt x="310" y="377"/>
                    <a:pt x="304" y="386"/>
                  </a:cubicBezTo>
                  <a:cubicBezTo>
                    <a:pt x="291" y="409"/>
                    <a:pt x="270" y="421"/>
                    <a:pt x="242" y="421"/>
                  </a:cubicBezTo>
                  <a:cubicBezTo>
                    <a:pt x="229" y="422"/>
                    <a:pt x="219" y="420"/>
                    <a:pt x="213" y="416"/>
                  </a:cubicBezTo>
                  <a:cubicBezTo>
                    <a:pt x="208" y="412"/>
                    <a:pt x="204" y="408"/>
                    <a:pt x="201" y="404"/>
                  </a:cubicBezTo>
                  <a:cubicBezTo>
                    <a:pt x="199" y="400"/>
                    <a:pt x="198" y="397"/>
                    <a:pt x="197" y="394"/>
                  </a:cubicBezTo>
                  <a:cubicBezTo>
                    <a:pt x="197" y="392"/>
                    <a:pt x="197" y="390"/>
                    <a:pt x="197" y="388"/>
                  </a:cubicBezTo>
                  <a:cubicBezTo>
                    <a:pt x="198" y="386"/>
                    <a:pt x="199" y="383"/>
                    <a:pt x="203" y="379"/>
                  </a:cubicBezTo>
                  <a:cubicBezTo>
                    <a:pt x="206" y="376"/>
                    <a:pt x="209" y="374"/>
                    <a:pt x="211" y="374"/>
                  </a:cubicBezTo>
                  <a:cubicBezTo>
                    <a:pt x="211" y="375"/>
                    <a:pt x="213" y="377"/>
                    <a:pt x="217" y="379"/>
                  </a:cubicBezTo>
                  <a:cubicBezTo>
                    <a:pt x="221" y="382"/>
                    <a:pt x="233" y="383"/>
                    <a:pt x="253" y="382"/>
                  </a:cubicBezTo>
                  <a:cubicBezTo>
                    <a:pt x="261" y="382"/>
                    <a:pt x="266" y="381"/>
                    <a:pt x="268" y="378"/>
                  </a:cubicBezTo>
                  <a:cubicBezTo>
                    <a:pt x="271" y="375"/>
                    <a:pt x="272" y="369"/>
                    <a:pt x="272" y="361"/>
                  </a:cubicBezTo>
                  <a:cubicBezTo>
                    <a:pt x="271" y="350"/>
                    <a:pt x="269" y="343"/>
                    <a:pt x="267" y="339"/>
                  </a:cubicBezTo>
                  <a:cubicBezTo>
                    <a:pt x="264" y="335"/>
                    <a:pt x="261" y="331"/>
                    <a:pt x="256" y="328"/>
                  </a:cubicBezTo>
                  <a:cubicBezTo>
                    <a:pt x="251" y="325"/>
                    <a:pt x="240" y="324"/>
                    <a:pt x="223" y="325"/>
                  </a:cubicBezTo>
                  <a:cubicBezTo>
                    <a:pt x="206" y="325"/>
                    <a:pt x="196" y="325"/>
                    <a:pt x="191" y="323"/>
                  </a:cubicBezTo>
                  <a:cubicBezTo>
                    <a:pt x="187" y="322"/>
                    <a:pt x="185" y="321"/>
                    <a:pt x="184" y="321"/>
                  </a:cubicBezTo>
                  <a:cubicBezTo>
                    <a:pt x="183" y="322"/>
                    <a:pt x="176" y="325"/>
                    <a:pt x="164" y="330"/>
                  </a:cubicBezTo>
                  <a:lnTo>
                    <a:pt x="124" y="335"/>
                  </a:lnTo>
                  <a:cubicBezTo>
                    <a:pt x="105" y="341"/>
                    <a:pt x="95" y="349"/>
                    <a:pt x="94" y="358"/>
                  </a:cubicBezTo>
                  <a:cubicBezTo>
                    <a:pt x="93" y="367"/>
                    <a:pt x="93" y="375"/>
                    <a:pt x="94" y="381"/>
                  </a:cubicBezTo>
                  <a:cubicBezTo>
                    <a:pt x="94" y="387"/>
                    <a:pt x="96" y="392"/>
                    <a:pt x="100" y="395"/>
                  </a:cubicBezTo>
                  <a:cubicBezTo>
                    <a:pt x="104" y="398"/>
                    <a:pt x="107" y="399"/>
                    <a:pt x="110" y="398"/>
                  </a:cubicBezTo>
                  <a:cubicBezTo>
                    <a:pt x="111" y="398"/>
                    <a:pt x="117" y="394"/>
                    <a:pt x="130" y="387"/>
                  </a:cubicBezTo>
                  <a:cubicBezTo>
                    <a:pt x="143" y="380"/>
                    <a:pt x="153" y="376"/>
                    <a:pt x="161" y="375"/>
                  </a:cubicBezTo>
                  <a:cubicBezTo>
                    <a:pt x="174" y="375"/>
                    <a:pt x="184" y="380"/>
                    <a:pt x="189" y="391"/>
                  </a:cubicBezTo>
                  <a:cubicBezTo>
                    <a:pt x="195" y="401"/>
                    <a:pt x="198" y="411"/>
                    <a:pt x="198" y="419"/>
                  </a:cubicBezTo>
                  <a:cubicBezTo>
                    <a:pt x="197" y="430"/>
                    <a:pt x="194" y="440"/>
                    <a:pt x="189" y="449"/>
                  </a:cubicBezTo>
                  <a:lnTo>
                    <a:pt x="168" y="483"/>
                  </a:lnTo>
                  <a:cubicBezTo>
                    <a:pt x="160" y="497"/>
                    <a:pt x="157" y="513"/>
                    <a:pt x="158" y="530"/>
                  </a:cubicBezTo>
                  <a:cubicBezTo>
                    <a:pt x="158" y="561"/>
                    <a:pt x="169" y="577"/>
                    <a:pt x="191" y="577"/>
                  </a:cubicBezTo>
                  <a:cubicBezTo>
                    <a:pt x="200" y="578"/>
                    <a:pt x="207" y="575"/>
                    <a:pt x="211" y="567"/>
                  </a:cubicBezTo>
                  <a:cubicBezTo>
                    <a:pt x="216" y="559"/>
                    <a:pt x="218" y="553"/>
                    <a:pt x="218" y="548"/>
                  </a:cubicBezTo>
                  <a:cubicBezTo>
                    <a:pt x="219" y="544"/>
                    <a:pt x="218" y="536"/>
                    <a:pt x="216" y="524"/>
                  </a:cubicBezTo>
                  <a:cubicBezTo>
                    <a:pt x="214" y="513"/>
                    <a:pt x="213" y="503"/>
                    <a:pt x="213" y="494"/>
                  </a:cubicBezTo>
                  <a:cubicBezTo>
                    <a:pt x="212" y="485"/>
                    <a:pt x="216" y="474"/>
                    <a:pt x="223" y="462"/>
                  </a:cubicBezTo>
                  <a:cubicBezTo>
                    <a:pt x="233" y="445"/>
                    <a:pt x="249" y="436"/>
                    <a:pt x="273" y="435"/>
                  </a:cubicBezTo>
                  <a:cubicBezTo>
                    <a:pt x="285" y="435"/>
                    <a:pt x="294" y="437"/>
                    <a:pt x="300" y="440"/>
                  </a:cubicBezTo>
                  <a:cubicBezTo>
                    <a:pt x="307" y="444"/>
                    <a:pt x="314" y="452"/>
                    <a:pt x="323" y="465"/>
                  </a:cubicBezTo>
                  <a:cubicBezTo>
                    <a:pt x="331" y="478"/>
                    <a:pt x="336" y="487"/>
                    <a:pt x="336" y="492"/>
                  </a:cubicBezTo>
                  <a:cubicBezTo>
                    <a:pt x="335" y="497"/>
                    <a:pt x="330" y="501"/>
                    <a:pt x="321" y="502"/>
                  </a:cubicBezTo>
                  <a:cubicBezTo>
                    <a:pt x="318" y="503"/>
                    <a:pt x="315" y="503"/>
                    <a:pt x="313" y="502"/>
                  </a:cubicBezTo>
                  <a:cubicBezTo>
                    <a:pt x="311" y="501"/>
                    <a:pt x="306" y="496"/>
                    <a:pt x="298" y="489"/>
                  </a:cubicBezTo>
                  <a:cubicBezTo>
                    <a:pt x="290" y="481"/>
                    <a:pt x="284" y="477"/>
                    <a:pt x="280" y="475"/>
                  </a:cubicBezTo>
                  <a:cubicBezTo>
                    <a:pt x="276" y="474"/>
                    <a:pt x="273" y="473"/>
                    <a:pt x="269" y="473"/>
                  </a:cubicBezTo>
                  <a:cubicBezTo>
                    <a:pt x="260" y="474"/>
                    <a:pt x="255" y="477"/>
                    <a:pt x="253" y="482"/>
                  </a:cubicBezTo>
                  <a:cubicBezTo>
                    <a:pt x="250" y="486"/>
                    <a:pt x="249" y="493"/>
                    <a:pt x="248" y="501"/>
                  </a:cubicBezTo>
                  <a:cubicBezTo>
                    <a:pt x="247" y="509"/>
                    <a:pt x="247" y="519"/>
                    <a:pt x="249" y="530"/>
                  </a:cubicBezTo>
                  <a:cubicBezTo>
                    <a:pt x="251" y="541"/>
                    <a:pt x="252" y="551"/>
                    <a:pt x="253" y="558"/>
                  </a:cubicBezTo>
                  <a:cubicBezTo>
                    <a:pt x="253" y="565"/>
                    <a:pt x="251" y="573"/>
                    <a:pt x="246" y="583"/>
                  </a:cubicBezTo>
                  <a:cubicBezTo>
                    <a:pt x="240" y="593"/>
                    <a:pt x="232" y="602"/>
                    <a:pt x="221" y="608"/>
                  </a:cubicBezTo>
                  <a:cubicBezTo>
                    <a:pt x="210" y="615"/>
                    <a:pt x="199" y="618"/>
                    <a:pt x="188" y="617"/>
                  </a:cubicBezTo>
                  <a:cubicBezTo>
                    <a:pt x="163" y="617"/>
                    <a:pt x="145" y="608"/>
                    <a:pt x="133" y="590"/>
                  </a:cubicBezTo>
                  <a:cubicBezTo>
                    <a:pt x="121" y="572"/>
                    <a:pt x="116" y="555"/>
                    <a:pt x="117" y="539"/>
                  </a:cubicBezTo>
                  <a:cubicBezTo>
                    <a:pt x="117" y="507"/>
                    <a:pt x="123" y="482"/>
                    <a:pt x="137" y="462"/>
                  </a:cubicBezTo>
                  <a:lnTo>
                    <a:pt x="158" y="432"/>
                  </a:lnTo>
                  <a:cubicBezTo>
                    <a:pt x="161" y="427"/>
                    <a:pt x="162" y="423"/>
                    <a:pt x="162" y="421"/>
                  </a:cubicBezTo>
                  <a:cubicBezTo>
                    <a:pt x="160" y="416"/>
                    <a:pt x="157" y="413"/>
                    <a:pt x="152" y="413"/>
                  </a:cubicBezTo>
                  <a:cubicBezTo>
                    <a:pt x="151" y="414"/>
                    <a:pt x="146" y="419"/>
                    <a:pt x="136" y="426"/>
                  </a:cubicBezTo>
                  <a:cubicBezTo>
                    <a:pt x="126" y="434"/>
                    <a:pt x="116" y="437"/>
                    <a:pt x="107" y="436"/>
                  </a:cubicBezTo>
                  <a:cubicBezTo>
                    <a:pt x="87" y="436"/>
                    <a:pt x="73" y="431"/>
                    <a:pt x="66" y="420"/>
                  </a:cubicBezTo>
                  <a:cubicBezTo>
                    <a:pt x="59" y="409"/>
                    <a:pt x="55" y="396"/>
                    <a:pt x="55" y="380"/>
                  </a:cubicBezTo>
                  <a:cubicBezTo>
                    <a:pt x="54" y="364"/>
                    <a:pt x="59" y="349"/>
                    <a:pt x="68" y="334"/>
                  </a:cubicBezTo>
                  <a:cubicBezTo>
                    <a:pt x="72" y="327"/>
                    <a:pt x="77" y="321"/>
                    <a:pt x="83" y="316"/>
                  </a:cubicBezTo>
                  <a:cubicBezTo>
                    <a:pt x="89" y="311"/>
                    <a:pt x="98" y="306"/>
                    <a:pt x="110" y="302"/>
                  </a:cubicBezTo>
                  <a:cubicBezTo>
                    <a:pt x="121" y="298"/>
                    <a:pt x="133" y="295"/>
                    <a:pt x="145" y="293"/>
                  </a:cubicBezTo>
                  <a:cubicBezTo>
                    <a:pt x="158" y="292"/>
                    <a:pt x="164" y="290"/>
                    <a:pt x="165" y="288"/>
                  </a:cubicBezTo>
                  <a:cubicBezTo>
                    <a:pt x="166" y="286"/>
                    <a:pt x="166" y="284"/>
                    <a:pt x="166" y="281"/>
                  </a:cubicBezTo>
                  <a:lnTo>
                    <a:pt x="166" y="268"/>
                  </a:lnTo>
                  <a:cubicBezTo>
                    <a:pt x="165" y="265"/>
                    <a:pt x="164" y="262"/>
                    <a:pt x="165" y="261"/>
                  </a:cubicBezTo>
                  <a:lnTo>
                    <a:pt x="166" y="257"/>
                  </a:lnTo>
                  <a:lnTo>
                    <a:pt x="168" y="247"/>
                  </a:lnTo>
                  <a:cubicBezTo>
                    <a:pt x="138" y="252"/>
                    <a:pt x="120" y="251"/>
                    <a:pt x="114" y="246"/>
                  </a:cubicBezTo>
                  <a:cubicBezTo>
                    <a:pt x="110" y="244"/>
                    <a:pt x="106" y="239"/>
                    <a:pt x="103" y="231"/>
                  </a:cubicBezTo>
                  <a:cubicBezTo>
                    <a:pt x="99" y="224"/>
                    <a:pt x="96" y="212"/>
                    <a:pt x="95" y="197"/>
                  </a:cubicBezTo>
                  <a:cubicBezTo>
                    <a:pt x="94" y="181"/>
                    <a:pt x="102" y="168"/>
                    <a:pt x="117" y="158"/>
                  </a:cubicBezTo>
                  <a:cubicBezTo>
                    <a:pt x="132" y="148"/>
                    <a:pt x="150" y="143"/>
                    <a:pt x="172" y="142"/>
                  </a:cubicBezTo>
                  <a:lnTo>
                    <a:pt x="233" y="140"/>
                  </a:lnTo>
                  <a:cubicBezTo>
                    <a:pt x="256" y="140"/>
                    <a:pt x="271" y="136"/>
                    <a:pt x="277" y="126"/>
                  </a:cubicBezTo>
                  <a:cubicBezTo>
                    <a:pt x="284" y="117"/>
                    <a:pt x="287" y="106"/>
                    <a:pt x="287" y="94"/>
                  </a:cubicBezTo>
                  <a:cubicBezTo>
                    <a:pt x="286" y="82"/>
                    <a:pt x="286" y="73"/>
                    <a:pt x="287" y="65"/>
                  </a:cubicBezTo>
                  <a:cubicBezTo>
                    <a:pt x="287" y="58"/>
                    <a:pt x="286" y="52"/>
                    <a:pt x="283" y="48"/>
                  </a:cubicBezTo>
                  <a:cubicBezTo>
                    <a:pt x="277" y="42"/>
                    <a:pt x="266" y="39"/>
                    <a:pt x="250" y="39"/>
                  </a:cubicBezTo>
                  <a:cubicBezTo>
                    <a:pt x="157" y="40"/>
                    <a:pt x="104" y="45"/>
                    <a:pt x="93" y="52"/>
                  </a:cubicBezTo>
                  <a:cubicBezTo>
                    <a:pt x="81" y="60"/>
                    <a:pt x="76" y="69"/>
                    <a:pt x="77" y="81"/>
                  </a:cubicBezTo>
                  <a:lnTo>
                    <a:pt x="80" y="160"/>
                  </a:lnTo>
                  <a:cubicBezTo>
                    <a:pt x="80" y="172"/>
                    <a:pt x="78" y="190"/>
                    <a:pt x="75" y="216"/>
                  </a:cubicBezTo>
                  <a:cubicBezTo>
                    <a:pt x="71" y="241"/>
                    <a:pt x="69" y="259"/>
                    <a:pt x="67" y="268"/>
                  </a:cubicBezTo>
                  <a:cubicBezTo>
                    <a:pt x="65" y="277"/>
                    <a:pt x="60" y="295"/>
                    <a:pt x="51" y="324"/>
                  </a:cubicBezTo>
                  <a:cubicBezTo>
                    <a:pt x="43" y="352"/>
                    <a:pt x="30" y="366"/>
                    <a:pt x="13" y="366"/>
                  </a:cubicBezTo>
                  <a:cubicBezTo>
                    <a:pt x="4" y="367"/>
                    <a:pt x="0" y="364"/>
                    <a:pt x="0" y="357"/>
                  </a:cubicBezTo>
                  <a:cubicBezTo>
                    <a:pt x="0" y="349"/>
                    <a:pt x="0" y="345"/>
                    <a:pt x="0" y="344"/>
                  </a:cubicBezTo>
                  <a:cubicBezTo>
                    <a:pt x="0" y="340"/>
                    <a:pt x="4" y="329"/>
                    <a:pt x="12" y="311"/>
                  </a:cubicBezTo>
                  <a:cubicBezTo>
                    <a:pt x="20" y="293"/>
                    <a:pt x="27" y="270"/>
                    <a:pt x="32" y="241"/>
                  </a:cubicBezTo>
                  <a:cubicBezTo>
                    <a:pt x="37" y="213"/>
                    <a:pt x="40" y="192"/>
                    <a:pt x="41" y="179"/>
                  </a:cubicBezTo>
                  <a:cubicBezTo>
                    <a:pt x="41" y="166"/>
                    <a:pt x="41" y="158"/>
                    <a:pt x="41" y="158"/>
                  </a:cubicBezTo>
                  <a:lnTo>
                    <a:pt x="38" y="86"/>
                  </a:lnTo>
                  <a:cubicBezTo>
                    <a:pt x="38" y="70"/>
                    <a:pt x="42" y="53"/>
                    <a:pt x="53" y="34"/>
                  </a:cubicBezTo>
                  <a:cubicBezTo>
                    <a:pt x="63" y="16"/>
                    <a:pt x="95" y="6"/>
                    <a:pt x="148" y="4"/>
                  </a:cubicBezTo>
                  <a:lnTo>
                    <a:pt x="256" y="0"/>
                  </a:lnTo>
                  <a:cubicBezTo>
                    <a:pt x="296" y="2"/>
                    <a:pt x="317" y="12"/>
                    <a:pt x="321" y="31"/>
                  </a:cubicBezTo>
                  <a:cubicBezTo>
                    <a:pt x="324" y="50"/>
                    <a:pt x="326" y="66"/>
                    <a:pt x="326" y="78"/>
                  </a:cubicBezTo>
                  <a:cubicBezTo>
                    <a:pt x="325" y="100"/>
                    <a:pt x="321" y="121"/>
                    <a:pt x="316" y="143"/>
                  </a:cubicBezTo>
                  <a:cubicBezTo>
                    <a:pt x="310" y="165"/>
                    <a:pt x="287" y="176"/>
                    <a:pt x="246" y="177"/>
                  </a:cubicBezTo>
                  <a:lnTo>
                    <a:pt x="154" y="180"/>
                  </a:lnTo>
                  <a:cubicBezTo>
                    <a:pt x="144" y="181"/>
                    <a:pt x="138" y="184"/>
                    <a:pt x="135" y="190"/>
                  </a:cubicBezTo>
                  <a:cubicBezTo>
                    <a:pt x="132" y="195"/>
                    <a:pt x="131" y="199"/>
                    <a:pt x="132" y="202"/>
                  </a:cubicBezTo>
                  <a:cubicBezTo>
                    <a:pt x="132" y="207"/>
                    <a:pt x="136" y="211"/>
                    <a:pt x="144" y="212"/>
                  </a:cubicBezTo>
                  <a:cubicBezTo>
                    <a:pt x="148" y="212"/>
                    <a:pt x="156" y="212"/>
                    <a:pt x="169" y="209"/>
                  </a:cubicBezTo>
                  <a:cubicBezTo>
                    <a:pt x="183" y="206"/>
                    <a:pt x="200" y="204"/>
                    <a:pt x="222" y="204"/>
                  </a:cubicBezTo>
                  <a:cubicBezTo>
                    <a:pt x="265" y="205"/>
                    <a:pt x="295" y="212"/>
                    <a:pt x="314" y="224"/>
                  </a:cubicBezTo>
                  <a:cubicBezTo>
                    <a:pt x="332" y="237"/>
                    <a:pt x="344" y="253"/>
                    <a:pt x="348" y="273"/>
                  </a:cubicBezTo>
                  <a:cubicBezTo>
                    <a:pt x="353" y="294"/>
                    <a:pt x="357" y="311"/>
                    <a:pt x="358" y="324"/>
                  </a:cubicBezTo>
                  <a:cubicBezTo>
                    <a:pt x="360" y="337"/>
                    <a:pt x="361" y="346"/>
                    <a:pt x="361" y="349"/>
                  </a:cubicBezTo>
                  <a:cubicBezTo>
                    <a:pt x="360" y="357"/>
                    <a:pt x="358" y="364"/>
                    <a:pt x="356" y="369"/>
                  </a:cubicBezTo>
                  <a:cubicBezTo>
                    <a:pt x="353" y="375"/>
                    <a:pt x="348" y="378"/>
                    <a:pt x="343" y="379"/>
                  </a:cubicBezTo>
                  <a:cubicBezTo>
                    <a:pt x="337" y="379"/>
                    <a:pt x="333" y="378"/>
                    <a:pt x="331" y="375"/>
                  </a:cubicBezTo>
                  <a:cubicBezTo>
                    <a:pt x="330" y="374"/>
                    <a:pt x="328" y="372"/>
                    <a:pt x="326" y="370"/>
                  </a:cubicBezTo>
                  <a:cubicBezTo>
                    <a:pt x="325" y="368"/>
                    <a:pt x="323" y="357"/>
                    <a:pt x="321" y="337"/>
                  </a:cubicBezTo>
                  <a:cubicBezTo>
                    <a:pt x="320" y="318"/>
                    <a:pt x="316" y="301"/>
                    <a:pt x="311" y="287"/>
                  </a:cubicBezTo>
                  <a:cubicBezTo>
                    <a:pt x="307" y="273"/>
                    <a:pt x="300" y="263"/>
                    <a:pt x="291" y="258"/>
                  </a:cubicBezTo>
                  <a:cubicBezTo>
                    <a:pt x="282" y="253"/>
                    <a:pt x="267" y="249"/>
                    <a:pt x="247" y="246"/>
                  </a:cubicBezTo>
                  <a:cubicBezTo>
                    <a:pt x="226" y="244"/>
                    <a:pt x="211" y="243"/>
                    <a:pt x="199" y="244"/>
                  </a:cubicBezTo>
                  <a:close/>
                  <a:moveTo>
                    <a:pt x="232" y="112"/>
                  </a:moveTo>
                  <a:lnTo>
                    <a:pt x="166" y="112"/>
                  </a:lnTo>
                  <a:cubicBezTo>
                    <a:pt x="149" y="112"/>
                    <a:pt x="137" y="113"/>
                    <a:pt x="130" y="115"/>
                  </a:cubicBezTo>
                  <a:cubicBezTo>
                    <a:pt x="123" y="117"/>
                    <a:pt x="119" y="118"/>
                    <a:pt x="118" y="118"/>
                  </a:cubicBezTo>
                  <a:cubicBezTo>
                    <a:pt x="112" y="119"/>
                    <a:pt x="107" y="117"/>
                    <a:pt x="104" y="113"/>
                  </a:cubicBezTo>
                  <a:cubicBezTo>
                    <a:pt x="101" y="108"/>
                    <a:pt x="99" y="105"/>
                    <a:pt x="99" y="102"/>
                  </a:cubicBezTo>
                  <a:cubicBezTo>
                    <a:pt x="99" y="99"/>
                    <a:pt x="99" y="96"/>
                    <a:pt x="101" y="93"/>
                  </a:cubicBezTo>
                  <a:cubicBezTo>
                    <a:pt x="103" y="89"/>
                    <a:pt x="107" y="85"/>
                    <a:pt x="112" y="83"/>
                  </a:cubicBezTo>
                  <a:cubicBezTo>
                    <a:pt x="118" y="82"/>
                    <a:pt x="137" y="79"/>
                    <a:pt x="169" y="76"/>
                  </a:cubicBezTo>
                  <a:cubicBezTo>
                    <a:pt x="205" y="75"/>
                    <a:pt x="229" y="74"/>
                    <a:pt x="240" y="74"/>
                  </a:cubicBezTo>
                  <a:cubicBezTo>
                    <a:pt x="253" y="75"/>
                    <a:pt x="261" y="78"/>
                    <a:pt x="264" y="83"/>
                  </a:cubicBezTo>
                  <a:cubicBezTo>
                    <a:pt x="267" y="88"/>
                    <a:pt x="269" y="92"/>
                    <a:pt x="269" y="93"/>
                  </a:cubicBezTo>
                  <a:cubicBezTo>
                    <a:pt x="268" y="106"/>
                    <a:pt x="256" y="112"/>
                    <a:pt x="232" y="112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endParaRPr>
            </a:p>
          </p:txBody>
        </p:sp>
      </p:grpSp>
      <p:sp>
        <p:nvSpPr>
          <p:cNvPr id="16" name="日期占位符 15"/>
          <p:cNvSpPr>
            <a:spLocks noGrp="1"/>
          </p:cNvSpPr>
          <p:nvPr userDrawn="1">
            <p:ph type="dt" sz="half" idx="10"/>
            <p:custDataLst>
              <p:tags r:id="rId11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 userDrawn="1">
            <p:ph type="ftr" sz="quarter" idx="11"/>
            <p:custDataLst>
              <p:tags r:id="rId12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 userDrawn="1">
            <p:ph type="sldNum" sz="quarter" idx="12"/>
            <p:custDataLst>
              <p:tags r:id="rId13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 userDrawn="1">
            <p:ph type="ctrTitle" hasCustomPrompt="1"/>
            <p:custDataLst>
              <p:tags r:id="rId14"/>
            </p:custDataLst>
          </p:nvPr>
        </p:nvSpPr>
        <p:spPr>
          <a:xfrm>
            <a:off x="1683933" y="2853969"/>
            <a:ext cx="5775985" cy="1667717"/>
          </a:xfrm>
          <a:noFill/>
        </p:spPr>
        <p:txBody>
          <a:bodyPr lIns="90000" tIns="46800" rIns="90000" bIns="46800" anchor="t" anchorCtr="0">
            <a:normAutofit/>
          </a:bodyPr>
          <a:lstStyle>
            <a:lvl1pPr algn="ctr">
              <a:defRPr sz="10350" spc="600" baseline="0">
                <a:blipFill>
                  <a:blip r:embed="rId15"/>
                  <a:stretch>
                    <a:fillRect/>
                  </a:stretch>
                </a:blipFill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1" y="1626121"/>
            <a:ext cx="8139178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5486400" cy="6858000"/>
          </a:xfrm>
          <a:prstGeom prst="rect">
            <a:avLst/>
          </a:prstGeom>
          <a:solidFill>
            <a:schemeClr val="accent1">
              <a:lumMod val="20000"/>
              <a:lumOff val="80000"/>
              <a:alpha val="79000"/>
            </a:schemeClr>
          </a:solidFill>
          <a:ln w="12700" cap="flat" cmpd="sng" algn="ctr">
            <a:solidFill>
              <a:schemeClr val="accent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308134" y="1170623"/>
            <a:ext cx="4870133" cy="4516755"/>
          </a:xfrm>
          <a:prstGeom prst="rect">
            <a:avLst/>
          </a:prstGeom>
          <a:noFill/>
          <a:ln w="63500">
            <a:gradFill>
              <a:gsLst>
                <a:gs pos="100000">
                  <a:schemeClr val="accent1"/>
                </a:gs>
                <a:gs pos="0">
                  <a:schemeClr val="accent4">
                    <a:lumMod val="60000"/>
                    <a:lumOff val="4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grpSp>
        <p:nvGrpSpPr>
          <p:cNvPr id="13" name="组合 12"/>
          <p:cNvGrpSpPr/>
          <p:nvPr userDrawn="1">
            <p:custDataLst>
              <p:tags r:id="rId5"/>
            </p:custDataLst>
          </p:nvPr>
        </p:nvGrpSpPr>
        <p:grpSpPr>
          <a:xfrm>
            <a:off x="1424940" y="1739027"/>
            <a:ext cx="2636044" cy="3381851"/>
            <a:chOff x="1899920" y="1175385"/>
            <a:chExt cx="3514725" cy="4509135"/>
          </a:xfrm>
        </p:grpSpPr>
        <p:sp>
          <p:nvSpPr>
            <p:cNvPr id="11" name="矩形 10"/>
            <p:cNvSpPr/>
            <p:nvPr userDrawn="1">
              <p:custDataLst>
                <p:tags r:id="rId6"/>
              </p:custDataLst>
            </p:nvPr>
          </p:nvSpPr>
          <p:spPr>
            <a:xfrm>
              <a:off x="1899920" y="1175385"/>
              <a:ext cx="3514725" cy="4509135"/>
            </a:xfrm>
            <a:prstGeom prst="rect">
              <a:avLst/>
            </a:prstGeom>
            <a:solidFill>
              <a:schemeClr val="bg1"/>
            </a:solidFill>
            <a:ln w="127000" cmpd="thickThin">
              <a:gradFill>
                <a:gsLst>
                  <a:gs pos="100000">
                    <a:schemeClr val="accent1"/>
                  </a:gs>
                  <a:gs pos="0">
                    <a:schemeClr val="accent4">
                      <a:lumMod val="60000"/>
                      <a:lumOff val="4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rgbClr val="AC311B">
                <a:shade val="50000"/>
              </a:srgbClr>
            </a:lnRef>
            <a:fillRef idx="1">
              <a:srgbClr val="AC311B"/>
            </a:fillRef>
            <a:effectRef idx="0">
              <a:srgbClr val="AC311B"/>
            </a:effectRef>
            <a:fontRef idx="minor">
              <a:srgbClr val="FFFFFF"/>
            </a:fontRef>
          </p:style>
          <p:txBody>
            <a:bodyPr rtlCol="0" anchor="ctr"/>
            <a:lstStyle>
              <a:defPPr>
                <a:defRPr lang="en-US">
                  <a:solidFill>
                    <a:srgbClr val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隶书" panose="02010509060101010101" pitchFamily="49" charset="-122"/>
                <a:cs typeface="+mn-ea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80915" y="5045710"/>
              <a:ext cx="343535" cy="395605"/>
            </a:xfrm>
            <a:prstGeom prst="rect">
              <a:avLst/>
            </a:prstGeom>
          </p:spPr>
        </p:pic>
      </p:grp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cxnSp>
        <p:nvCxnSpPr>
          <p:cNvPr id="24" name="直接连接符 23"/>
          <p:cNvCxnSpPr/>
          <p:nvPr userDrawn="1">
            <p:custDataLst>
              <p:tags r:id="rId11"/>
            </p:custDataLst>
          </p:nvPr>
        </p:nvCxnSpPr>
        <p:spPr>
          <a:xfrm>
            <a:off x="2585515" y="2034407"/>
            <a:ext cx="0" cy="2791187"/>
          </a:xfrm>
          <a:prstGeom prst="line">
            <a:avLst/>
          </a:prstGeom>
          <a:ln w="15875">
            <a:solidFill>
              <a:schemeClr val="accent6">
                <a:lumMod val="75000"/>
              </a:schemeClr>
            </a:solidFill>
          </a:ln>
        </p:spPr>
        <p:style>
          <a:lnRef idx="1">
            <a:srgbClr val="AC311B"/>
          </a:lnRef>
          <a:fillRef idx="0">
            <a:srgbClr val="AC311B"/>
          </a:fillRef>
          <a:effectRef idx="0">
            <a:srgbClr val="AC311B"/>
          </a:effectRef>
          <a:fontRef idx="minor">
            <a:srgbClr val="000000"/>
          </a:fontRef>
        </p:style>
      </p:cxn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3"/>
            </p:custDataLst>
          </p:nvPr>
        </p:nvSpPr>
        <p:spPr>
          <a:xfrm>
            <a:off x="1850165" y="1901845"/>
            <a:ext cx="655149" cy="3054311"/>
          </a:xfrm>
        </p:spPr>
        <p:txBody>
          <a:bodyPr vert="eaVert" lIns="90000" tIns="46800" rIns="90000" bIns="46800" anchor="t" anchorCtr="0">
            <a:normAutofit/>
          </a:bodyPr>
          <a:lstStyle>
            <a:lvl1pPr>
              <a:defRPr sz="2700" u="none" strike="noStrike" kern="1200" cap="none" spc="3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1626121"/>
            <a:ext cx="3962432" cy="4041680"/>
          </a:xfrm>
        </p:spPr>
        <p:txBody>
          <a:bodyPr>
            <a:noAutofit/>
          </a:bodyPr>
          <a:lstStyle>
            <a:lvl1pPr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20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20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20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20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7" y="1000133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2023369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2" y="1000133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2" y="2023369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3"/>
            </p:custDataLst>
          </p:nvPr>
        </p:nvGrpSpPr>
        <p:grpSpPr>
          <a:xfrm>
            <a:off x="0" y="1905000"/>
            <a:ext cx="9144000" cy="3048000"/>
            <a:chOff x="0" y="1397000"/>
            <a:chExt cx="12192000" cy="4064000"/>
          </a:xfrm>
        </p:grpSpPr>
        <p:pic>
          <p:nvPicPr>
            <p:cNvPr id="8" name="图片 7"/>
            <p:cNvPicPr/>
            <p:nvPr>
              <p:custDataLst>
                <p:tags r:id="rId4"/>
              </p:custDataLst>
            </p:nvPr>
          </p:nvPicPr>
          <p:blipFill>
            <a:blip r:embed="rId5" r:link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81305" y="1397000"/>
              <a:ext cx="3010695" cy="4064000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0" y="1924685"/>
              <a:ext cx="12190730" cy="3467735"/>
              <a:chOff x="0" y="1924685"/>
              <a:chExt cx="12190730" cy="3467735"/>
            </a:xfrm>
          </p:grpSpPr>
          <p:sp>
            <p:nvSpPr>
              <p:cNvPr id="10" name="矩形 9"/>
              <p:cNvSpPr/>
              <p:nvPr>
                <p:custDataLst>
                  <p:tags r:id="rId7"/>
                </p:custDataLst>
              </p:nvPr>
            </p:nvSpPr>
            <p:spPr>
              <a:xfrm>
                <a:off x="0" y="1924685"/>
                <a:ext cx="12190730" cy="3467735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  <a:alpha val="88000"/>
                </a:schemeClr>
              </a:solidFill>
              <a:ln w="12700" cap="flat" cmpd="sng" algn="ctr">
                <a:solidFill>
                  <a:schemeClr val="accent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/>
              </a:p>
            </p:txBody>
          </p:sp>
          <p:sp>
            <p:nvSpPr>
              <p:cNvPr id="11" name="矩形 10"/>
              <p:cNvSpPr/>
              <p:nvPr>
                <p:custDataLst>
                  <p:tags r:id="rId8"/>
                </p:custDataLst>
              </p:nvPr>
            </p:nvSpPr>
            <p:spPr>
              <a:xfrm>
                <a:off x="401320" y="2076450"/>
                <a:ext cx="11244580" cy="3152775"/>
              </a:xfrm>
              <a:prstGeom prst="rect">
                <a:avLst/>
              </a:prstGeom>
              <a:noFill/>
              <a:ln w="34925"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02411" y="49847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7" y="498479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679194" y="162612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515B-3794-42CC-94A9-0F94A593D9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BC1FF-7F78-4AD5-ACC5-DD10B0426E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162612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1626113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7" y="1626121"/>
            <a:ext cx="8139178" cy="404168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3"/>
            </p:custDataLst>
          </p:nvPr>
        </p:nvGrpSpPr>
        <p:grpSpPr>
          <a:xfrm>
            <a:off x="457200" y="0"/>
            <a:ext cx="8686800" cy="5279390"/>
            <a:chOff x="960" y="0"/>
            <a:chExt cx="18240" cy="8314"/>
          </a:xfrm>
        </p:grpSpPr>
        <p:pic>
          <p:nvPicPr>
            <p:cNvPr id="8" name="图片 7"/>
            <p:cNvPicPr/>
            <p:nvPr>
              <p:custDataLst>
                <p:tags r:id="rId4"/>
              </p:custDataLst>
            </p:nvPr>
          </p:nvPicPr>
          <p:blipFill>
            <a:blip r:embed="rId5" r:link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0" y="2484"/>
              <a:ext cx="8640" cy="5831"/>
            </a:xfrm>
            <a:prstGeom prst="rect">
              <a:avLst/>
            </a:prstGeom>
          </p:spPr>
        </p:pic>
        <p:pic>
          <p:nvPicPr>
            <p:cNvPr id="10" name="图片 9"/>
            <p:cNvPicPr/>
            <p:nvPr>
              <p:custDataLst>
                <p:tags r:id="rId7"/>
              </p:custDataLst>
            </p:nvPr>
          </p:nvPicPr>
          <p:blipFill>
            <a:blip r:embed="rId8" r:link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00" y="0"/>
              <a:ext cx="1800" cy="1324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 userDrawn="1">
            <p:custDataLst>
              <p:tags r:id="rId10"/>
            </p:custDataLst>
          </p:nvPr>
        </p:nvSpPr>
        <p:spPr>
          <a:xfrm>
            <a:off x="1557337" y="2738438"/>
            <a:ext cx="6029801" cy="1906905"/>
          </a:xfrm>
          <a:prstGeom prst="rect">
            <a:avLst/>
          </a:prstGeom>
          <a:solidFill>
            <a:schemeClr val="bg1"/>
          </a:solidFill>
          <a:ln w="76200">
            <a:gradFill>
              <a:gsLst>
                <a:gs pos="100000">
                  <a:schemeClr val="accent1"/>
                </a:gs>
                <a:gs pos="0">
                  <a:schemeClr val="accent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1698914" y="2835420"/>
            <a:ext cx="5766955" cy="1737879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10350" b="1" i="0" u="none" strike="noStrike" kern="1200" cap="none" spc="600" normalizeH="0" baseline="0" noProof="1" dirty="0">
                <a:blipFill>
                  <a:blip r:embed="rId12"/>
                  <a:stretch>
                    <a:fillRect/>
                  </a:stretch>
                </a:blip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57250" cy="840740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750" y="6101715"/>
            <a:ext cx="857250" cy="768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02411" y="498476"/>
            <a:ext cx="8139178" cy="331473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19600" y="304200"/>
            <a:ext cx="87048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56" y="203518"/>
            <a:ext cx="857250" cy="630555"/>
          </a:xfrm>
          <a:prstGeom prst="rect">
            <a:avLst/>
          </a:prstGeom>
        </p:spPr>
      </p:pic>
      <p:pic>
        <p:nvPicPr>
          <p:cNvPr id="11" name="图片 10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0535" y="5971540"/>
            <a:ext cx="979646" cy="6667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961200" y="1339650"/>
            <a:ext cx="7219800" cy="542700"/>
          </a:xfrm>
        </p:spPr>
        <p:txBody>
          <a:bodyPr lIns="90000" tIns="46800" rIns="90000" bIns="46800" anchor="ctr">
            <a:normAutofit/>
          </a:bodyPr>
          <a:lstStyle>
            <a:lvl1pPr>
              <a:defRPr sz="2400" baseline="0">
                <a:solidFill>
                  <a:schemeClr val="accent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960835" y="2594250"/>
            <a:ext cx="7219950" cy="25839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617595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 dirty="0">
              <a:sym typeface="+mn-ea"/>
            </a:endParaRP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3"/>
            </p:custDataLst>
          </p:nvPr>
        </p:nvSpPr>
        <p:spPr>
          <a:xfrm>
            <a:off x="3825900" y="1405930"/>
            <a:ext cx="4860000" cy="3815953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pic>
        <p:nvPicPr>
          <p:cNvPr id="11" name="图片 10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4835" y="203518"/>
            <a:ext cx="857250" cy="630555"/>
          </a:xfrm>
          <a:prstGeom prst="rect">
            <a:avLst/>
          </a:prstGeom>
        </p:spPr>
      </p:pic>
      <p:pic>
        <p:nvPicPr>
          <p:cNvPr id="12" name="图片 11"/>
          <p:cNvPicPr/>
          <p:nvPr userDrawn="1">
            <p:custDataLst>
              <p:tags r:id="rId7"/>
            </p:custDataLst>
          </p:nvPr>
        </p:nvPicPr>
        <p:blipFill>
          <a:blip r:embed="rId8" r:link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22" y="6076474"/>
            <a:ext cx="857250" cy="5762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437400" y="880650"/>
            <a:ext cx="2970000" cy="661500"/>
          </a:xfrm>
        </p:spPr>
        <p:txBody>
          <a:bodyPr lIns="90000" tIns="46800" rIns="90000" bIns="46800" anchor="ctr">
            <a:normAutofit/>
          </a:bodyPr>
          <a:lstStyle>
            <a:lvl1pPr>
              <a:defRPr sz="2700" baseline="0">
                <a:solidFill>
                  <a:schemeClr val="accent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4"/>
            </p:custDataLst>
          </p:nvPr>
        </p:nvSpPr>
        <p:spPr>
          <a:xfrm>
            <a:off x="440100" y="2275650"/>
            <a:ext cx="2967300" cy="30699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57250" cy="840740"/>
          </a:xfrm>
          <a:prstGeom prst="rect">
            <a:avLst/>
          </a:prstGeom>
        </p:spPr>
      </p:pic>
      <p:pic>
        <p:nvPicPr>
          <p:cNvPr id="13" name="图片 12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750" y="0"/>
            <a:ext cx="857250" cy="7683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459000" y="859500"/>
            <a:ext cx="8232300" cy="469800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2700" baseline="0">
                <a:solidFill>
                  <a:schemeClr val="accent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459000" y="1763100"/>
            <a:ext cx="8231981" cy="621000"/>
          </a:xfrm>
        </p:spPr>
        <p:txBody>
          <a:bodyPr lIns="90000" tIns="46800" rIns="90000" bIns="46800">
            <a:normAutofit/>
          </a:bodyPr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459581" y="3236850"/>
            <a:ext cx="8224200" cy="25731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57250" cy="840740"/>
          </a:xfrm>
          <a:prstGeom prst="rect">
            <a:avLst/>
          </a:prstGeom>
        </p:spPr>
      </p:pic>
      <p:pic>
        <p:nvPicPr>
          <p:cNvPr id="12" name="图片 11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750" y="0"/>
            <a:ext cx="857250" cy="76835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8"/>
            </p:custDataLst>
          </p:nvPr>
        </p:nvSpPr>
        <p:spPr>
          <a:xfrm>
            <a:off x="0" y="5029201"/>
            <a:ext cx="9144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453600" y="740250"/>
            <a:ext cx="8232300" cy="423900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2400" baseline="0">
                <a:solidFill>
                  <a:schemeClr val="accent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453628" y="2082600"/>
            <a:ext cx="8243100" cy="24084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445500" y="5306850"/>
            <a:ext cx="8251200" cy="7587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34700" y="292846"/>
            <a:ext cx="8278200" cy="331473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accent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pic>
        <p:nvPicPr>
          <p:cNvPr id="14" name="图片 13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1979" y="0"/>
            <a:ext cx="932021" cy="914400"/>
          </a:xfrm>
          <a:prstGeom prst="rect">
            <a:avLst/>
          </a:prstGeom>
        </p:spPr>
      </p:pic>
      <p:pic>
        <p:nvPicPr>
          <p:cNvPr id="15" name="图片 14"/>
          <p:cNvPicPr/>
          <p:nvPr userDrawn="1">
            <p:custDataLst>
              <p:tags r:id="rId7"/>
            </p:custDataLst>
          </p:nvPr>
        </p:nvPicPr>
        <p:blipFill>
          <a:blip r:embed="rId8" r:link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9650"/>
            <a:ext cx="857250" cy="76835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434700" y="2025000"/>
            <a:ext cx="4006800" cy="21708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4681800" y="2025000"/>
            <a:ext cx="4025700" cy="21708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429300" y="4914450"/>
            <a:ext cx="4006800" cy="5859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4689900" y="4910850"/>
            <a:ext cx="4025700" cy="5859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157666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18298" cy="1587500"/>
          </a:xfrm>
          <a:prstGeom prst="rect">
            <a:avLst/>
          </a:prstGeom>
        </p:spPr>
      </p:pic>
      <p:pic>
        <p:nvPicPr>
          <p:cNvPr id="11" name="图片 10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5703" y="5407025"/>
            <a:ext cx="1618298" cy="14509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142100" y="1637550"/>
            <a:ext cx="6858000" cy="17901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4500" baseline="0">
                <a:solidFill>
                  <a:schemeClr val="accent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59807" y="6389433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6389433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457950" y="6389433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141810" y="4069800"/>
            <a:ext cx="6858000" cy="1242000"/>
          </a:xfrm>
        </p:spPr>
        <p:txBody>
          <a:bodyPr lIns="90000" tIns="46800" rIns="90000" bIns="46800">
            <a:normAutofit/>
          </a:bodyPr>
          <a:lstStyle>
            <a:lvl1pPr algn="ctr">
              <a:defRPr baseline="0">
                <a:solidFill>
                  <a:schemeClr val="accent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515B-3794-42CC-94A9-0F94A593D9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BC1FF-7F78-4AD5-ACC5-DD10B0426E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>
            <p:custDataLst>
              <p:tags r:id="rId3"/>
            </p:custDataLst>
          </p:nvPr>
        </p:nvSpPr>
        <p:spPr>
          <a:xfrm>
            <a:off x="1557338" y="2672715"/>
            <a:ext cx="6029801" cy="1906905"/>
          </a:xfrm>
          <a:prstGeom prst="rect">
            <a:avLst/>
          </a:prstGeom>
          <a:solidFill>
            <a:schemeClr val="bg1"/>
          </a:solidFill>
          <a:ln w="76200">
            <a:gradFill>
              <a:gsLst>
                <a:gs pos="100000">
                  <a:schemeClr val="accent1"/>
                </a:gs>
                <a:gs pos="0">
                  <a:schemeClr val="accent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20" name="图片 19"/>
          <p:cNvPicPr/>
          <p:nvPr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857250" cy="630691"/>
          </a:xfrm>
          <a:prstGeom prst="rect">
            <a:avLst/>
          </a:prstGeom>
        </p:spPr>
      </p:pic>
      <p:grpSp>
        <p:nvGrpSpPr>
          <p:cNvPr id="21" name="组合 20"/>
          <p:cNvGrpSpPr/>
          <p:nvPr>
            <p:custDataLst>
              <p:tags r:id="rId7"/>
            </p:custDataLst>
          </p:nvPr>
        </p:nvGrpSpPr>
        <p:grpSpPr>
          <a:xfrm>
            <a:off x="7280372" y="4185695"/>
            <a:ext cx="179546" cy="271463"/>
            <a:chOff x="4755469" y="4479245"/>
            <a:chExt cx="355600" cy="484188"/>
          </a:xfrm>
        </p:grpSpPr>
        <p:sp>
          <p:nvSpPr>
            <p:cNvPr id="22" name="Freeform 150"/>
            <p:cNvSpPr/>
            <p:nvPr>
              <p:custDataLst>
                <p:tags r:id="rId8"/>
              </p:custDataLst>
            </p:nvPr>
          </p:nvSpPr>
          <p:spPr bwMode="auto">
            <a:xfrm>
              <a:off x="4755469" y="4479245"/>
              <a:ext cx="355600" cy="484188"/>
            </a:xfrm>
            <a:custGeom>
              <a:avLst/>
              <a:gdLst>
                <a:gd name="T0" fmla="*/ 12 w 931"/>
                <a:gd name="T1" fmla="*/ 1096 h 1310"/>
                <a:gd name="T2" fmla="*/ 16 w 931"/>
                <a:gd name="T3" fmla="*/ 1046 h 1310"/>
                <a:gd name="T4" fmla="*/ 16 w 931"/>
                <a:gd name="T5" fmla="*/ 967 h 1310"/>
                <a:gd name="T6" fmla="*/ 19 w 931"/>
                <a:gd name="T7" fmla="*/ 909 h 1310"/>
                <a:gd name="T8" fmla="*/ 19 w 931"/>
                <a:gd name="T9" fmla="*/ 785 h 1310"/>
                <a:gd name="T10" fmla="*/ 28 w 931"/>
                <a:gd name="T11" fmla="*/ 529 h 1310"/>
                <a:gd name="T12" fmla="*/ 16 w 931"/>
                <a:gd name="T13" fmla="*/ 388 h 1310"/>
                <a:gd name="T14" fmla="*/ 19 w 931"/>
                <a:gd name="T15" fmla="*/ 356 h 1310"/>
                <a:gd name="T16" fmla="*/ 191 w 931"/>
                <a:gd name="T17" fmla="*/ 254 h 1310"/>
                <a:gd name="T18" fmla="*/ 236 w 931"/>
                <a:gd name="T19" fmla="*/ 136 h 1310"/>
                <a:gd name="T20" fmla="*/ 278 w 931"/>
                <a:gd name="T21" fmla="*/ 147 h 1310"/>
                <a:gd name="T22" fmla="*/ 316 w 931"/>
                <a:gd name="T23" fmla="*/ 129 h 1310"/>
                <a:gd name="T24" fmla="*/ 317 w 931"/>
                <a:gd name="T25" fmla="*/ 72 h 1310"/>
                <a:gd name="T26" fmla="*/ 359 w 931"/>
                <a:gd name="T27" fmla="*/ 7 h 1310"/>
                <a:gd name="T28" fmla="*/ 431 w 931"/>
                <a:gd name="T29" fmla="*/ 18 h 1310"/>
                <a:gd name="T30" fmla="*/ 479 w 931"/>
                <a:gd name="T31" fmla="*/ 18 h 1310"/>
                <a:gd name="T32" fmla="*/ 542 w 931"/>
                <a:gd name="T33" fmla="*/ 18 h 1310"/>
                <a:gd name="T34" fmla="*/ 602 w 931"/>
                <a:gd name="T35" fmla="*/ 18 h 1310"/>
                <a:gd name="T36" fmla="*/ 641 w 931"/>
                <a:gd name="T37" fmla="*/ 13 h 1310"/>
                <a:gd name="T38" fmla="*/ 694 w 931"/>
                <a:gd name="T39" fmla="*/ 32 h 1310"/>
                <a:gd name="T40" fmla="*/ 725 w 931"/>
                <a:gd name="T41" fmla="*/ 32 h 1310"/>
                <a:gd name="T42" fmla="*/ 776 w 931"/>
                <a:gd name="T43" fmla="*/ 42 h 1310"/>
                <a:gd name="T44" fmla="*/ 847 w 931"/>
                <a:gd name="T45" fmla="*/ 13 h 1310"/>
                <a:gd name="T46" fmla="*/ 907 w 931"/>
                <a:gd name="T47" fmla="*/ 70 h 1310"/>
                <a:gd name="T48" fmla="*/ 919 w 931"/>
                <a:gd name="T49" fmla="*/ 152 h 1310"/>
                <a:gd name="T50" fmla="*/ 922 w 931"/>
                <a:gd name="T51" fmla="*/ 216 h 1310"/>
                <a:gd name="T52" fmla="*/ 903 w 931"/>
                <a:gd name="T53" fmla="*/ 373 h 1310"/>
                <a:gd name="T54" fmla="*/ 915 w 931"/>
                <a:gd name="T55" fmla="*/ 405 h 1310"/>
                <a:gd name="T56" fmla="*/ 919 w 931"/>
                <a:gd name="T57" fmla="*/ 447 h 1310"/>
                <a:gd name="T58" fmla="*/ 908 w 931"/>
                <a:gd name="T59" fmla="*/ 578 h 1310"/>
                <a:gd name="T60" fmla="*/ 903 w 931"/>
                <a:gd name="T61" fmla="*/ 661 h 1310"/>
                <a:gd name="T62" fmla="*/ 887 w 931"/>
                <a:gd name="T63" fmla="*/ 738 h 1310"/>
                <a:gd name="T64" fmla="*/ 903 w 931"/>
                <a:gd name="T65" fmla="*/ 795 h 1310"/>
                <a:gd name="T66" fmla="*/ 903 w 931"/>
                <a:gd name="T67" fmla="*/ 872 h 1310"/>
                <a:gd name="T68" fmla="*/ 907 w 931"/>
                <a:gd name="T69" fmla="*/ 939 h 1310"/>
                <a:gd name="T70" fmla="*/ 910 w 931"/>
                <a:gd name="T71" fmla="*/ 1026 h 1310"/>
                <a:gd name="T72" fmla="*/ 903 w 931"/>
                <a:gd name="T73" fmla="*/ 1091 h 1310"/>
                <a:gd name="T74" fmla="*/ 900 w 931"/>
                <a:gd name="T75" fmla="*/ 1198 h 1310"/>
                <a:gd name="T76" fmla="*/ 861 w 931"/>
                <a:gd name="T77" fmla="*/ 1290 h 1310"/>
                <a:gd name="T78" fmla="*/ 806 w 931"/>
                <a:gd name="T79" fmla="*/ 1287 h 1310"/>
                <a:gd name="T80" fmla="*/ 739 w 931"/>
                <a:gd name="T81" fmla="*/ 1300 h 1310"/>
                <a:gd name="T82" fmla="*/ 680 w 931"/>
                <a:gd name="T83" fmla="*/ 1305 h 1310"/>
                <a:gd name="T84" fmla="*/ 618 w 931"/>
                <a:gd name="T85" fmla="*/ 1282 h 1310"/>
                <a:gd name="T86" fmla="*/ 546 w 931"/>
                <a:gd name="T87" fmla="*/ 1282 h 1310"/>
                <a:gd name="T88" fmla="*/ 477 w 931"/>
                <a:gd name="T89" fmla="*/ 1295 h 1310"/>
                <a:gd name="T90" fmla="*/ 438 w 931"/>
                <a:gd name="T91" fmla="*/ 1300 h 1310"/>
                <a:gd name="T92" fmla="*/ 354 w 931"/>
                <a:gd name="T93" fmla="*/ 1295 h 1310"/>
                <a:gd name="T94" fmla="*/ 236 w 931"/>
                <a:gd name="T95" fmla="*/ 1300 h 1310"/>
                <a:gd name="T96" fmla="*/ 174 w 931"/>
                <a:gd name="T97" fmla="*/ 1299 h 1310"/>
                <a:gd name="T98" fmla="*/ 92 w 931"/>
                <a:gd name="T99" fmla="*/ 1305 h 1310"/>
                <a:gd name="T100" fmla="*/ 0 w 931"/>
                <a:gd name="T101" fmla="*/ 1213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31" h="1310">
                  <a:moveTo>
                    <a:pt x="5" y="1138"/>
                  </a:moveTo>
                  <a:lnTo>
                    <a:pt x="5" y="1121"/>
                  </a:lnTo>
                  <a:cubicBezTo>
                    <a:pt x="8" y="1116"/>
                    <a:pt x="9" y="1116"/>
                    <a:pt x="9" y="1111"/>
                  </a:cubicBezTo>
                  <a:lnTo>
                    <a:pt x="9" y="1096"/>
                  </a:lnTo>
                  <a:lnTo>
                    <a:pt x="12" y="1096"/>
                  </a:lnTo>
                  <a:lnTo>
                    <a:pt x="12" y="1091"/>
                  </a:lnTo>
                  <a:lnTo>
                    <a:pt x="18" y="1091"/>
                  </a:lnTo>
                  <a:cubicBezTo>
                    <a:pt x="22" y="1091"/>
                    <a:pt x="23" y="1092"/>
                    <a:pt x="26" y="1093"/>
                  </a:cubicBezTo>
                  <a:lnTo>
                    <a:pt x="28" y="1066"/>
                  </a:lnTo>
                  <a:cubicBezTo>
                    <a:pt x="23" y="1062"/>
                    <a:pt x="16" y="1057"/>
                    <a:pt x="16" y="1046"/>
                  </a:cubicBezTo>
                  <a:lnTo>
                    <a:pt x="16" y="1044"/>
                  </a:lnTo>
                  <a:cubicBezTo>
                    <a:pt x="16" y="1031"/>
                    <a:pt x="32" y="1039"/>
                    <a:pt x="32" y="1004"/>
                  </a:cubicBezTo>
                  <a:cubicBezTo>
                    <a:pt x="32" y="1000"/>
                    <a:pt x="27" y="975"/>
                    <a:pt x="25" y="970"/>
                  </a:cubicBezTo>
                  <a:lnTo>
                    <a:pt x="16" y="987"/>
                  </a:lnTo>
                  <a:lnTo>
                    <a:pt x="16" y="967"/>
                  </a:lnTo>
                  <a:cubicBezTo>
                    <a:pt x="18" y="962"/>
                    <a:pt x="19" y="962"/>
                    <a:pt x="19" y="957"/>
                  </a:cubicBezTo>
                  <a:lnTo>
                    <a:pt x="19" y="934"/>
                  </a:lnTo>
                  <a:cubicBezTo>
                    <a:pt x="19" y="925"/>
                    <a:pt x="17" y="934"/>
                    <a:pt x="16" y="919"/>
                  </a:cubicBezTo>
                  <a:lnTo>
                    <a:pt x="19" y="919"/>
                  </a:lnTo>
                  <a:lnTo>
                    <a:pt x="19" y="909"/>
                  </a:lnTo>
                  <a:cubicBezTo>
                    <a:pt x="19" y="903"/>
                    <a:pt x="24" y="900"/>
                    <a:pt x="27" y="894"/>
                  </a:cubicBezTo>
                  <a:lnTo>
                    <a:pt x="23" y="887"/>
                  </a:lnTo>
                  <a:lnTo>
                    <a:pt x="23" y="857"/>
                  </a:lnTo>
                  <a:cubicBezTo>
                    <a:pt x="21" y="853"/>
                    <a:pt x="19" y="853"/>
                    <a:pt x="19" y="847"/>
                  </a:cubicBezTo>
                  <a:lnTo>
                    <a:pt x="19" y="785"/>
                  </a:lnTo>
                  <a:cubicBezTo>
                    <a:pt x="23" y="783"/>
                    <a:pt x="28" y="770"/>
                    <a:pt x="28" y="763"/>
                  </a:cubicBezTo>
                  <a:lnTo>
                    <a:pt x="28" y="572"/>
                  </a:lnTo>
                  <a:cubicBezTo>
                    <a:pt x="28" y="562"/>
                    <a:pt x="23" y="566"/>
                    <a:pt x="23" y="557"/>
                  </a:cubicBezTo>
                  <a:lnTo>
                    <a:pt x="23" y="544"/>
                  </a:lnTo>
                  <a:cubicBezTo>
                    <a:pt x="23" y="535"/>
                    <a:pt x="28" y="538"/>
                    <a:pt x="28" y="529"/>
                  </a:cubicBezTo>
                  <a:lnTo>
                    <a:pt x="28" y="465"/>
                  </a:lnTo>
                  <a:cubicBezTo>
                    <a:pt x="28" y="459"/>
                    <a:pt x="25" y="457"/>
                    <a:pt x="23" y="452"/>
                  </a:cubicBezTo>
                  <a:lnTo>
                    <a:pt x="23" y="437"/>
                  </a:lnTo>
                  <a:cubicBezTo>
                    <a:pt x="22" y="435"/>
                    <a:pt x="16" y="415"/>
                    <a:pt x="16" y="413"/>
                  </a:cubicBezTo>
                  <a:lnTo>
                    <a:pt x="16" y="388"/>
                  </a:lnTo>
                  <a:lnTo>
                    <a:pt x="19" y="388"/>
                  </a:lnTo>
                  <a:lnTo>
                    <a:pt x="19" y="375"/>
                  </a:lnTo>
                  <a:lnTo>
                    <a:pt x="16" y="375"/>
                  </a:lnTo>
                  <a:cubicBezTo>
                    <a:pt x="17" y="361"/>
                    <a:pt x="19" y="370"/>
                    <a:pt x="19" y="360"/>
                  </a:cubicBezTo>
                  <a:lnTo>
                    <a:pt x="19" y="356"/>
                  </a:lnTo>
                  <a:lnTo>
                    <a:pt x="105" y="323"/>
                  </a:lnTo>
                  <a:cubicBezTo>
                    <a:pt x="108" y="319"/>
                    <a:pt x="113" y="316"/>
                    <a:pt x="117" y="315"/>
                  </a:cubicBezTo>
                  <a:cubicBezTo>
                    <a:pt x="124" y="313"/>
                    <a:pt x="122" y="310"/>
                    <a:pt x="128" y="309"/>
                  </a:cubicBezTo>
                  <a:cubicBezTo>
                    <a:pt x="138" y="306"/>
                    <a:pt x="164" y="335"/>
                    <a:pt x="176" y="292"/>
                  </a:cubicBezTo>
                  <a:cubicBezTo>
                    <a:pt x="179" y="283"/>
                    <a:pt x="187" y="263"/>
                    <a:pt x="191" y="254"/>
                  </a:cubicBezTo>
                  <a:cubicBezTo>
                    <a:pt x="197" y="240"/>
                    <a:pt x="204" y="238"/>
                    <a:pt x="210" y="230"/>
                  </a:cubicBezTo>
                  <a:cubicBezTo>
                    <a:pt x="211" y="228"/>
                    <a:pt x="216" y="193"/>
                    <a:pt x="217" y="189"/>
                  </a:cubicBezTo>
                  <a:cubicBezTo>
                    <a:pt x="218" y="184"/>
                    <a:pt x="226" y="152"/>
                    <a:pt x="225" y="149"/>
                  </a:cubicBezTo>
                  <a:lnTo>
                    <a:pt x="228" y="150"/>
                  </a:lnTo>
                  <a:cubicBezTo>
                    <a:pt x="227" y="141"/>
                    <a:pt x="231" y="137"/>
                    <a:pt x="236" y="136"/>
                  </a:cubicBezTo>
                  <a:lnTo>
                    <a:pt x="239" y="135"/>
                  </a:lnTo>
                  <a:lnTo>
                    <a:pt x="244" y="135"/>
                  </a:lnTo>
                  <a:cubicBezTo>
                    <a:pt x="245" y="142"/>
                    <a:pt x="250" y="142"/>
                    <a:pt x="252" y="147"/>
                  </a:cubicBezTo>
                  <a:cubicBezTo>
                    <a:pt x="254" y="151"/>
                    <a:pt x="254" y="157"/>
                    <a:pt x="259" y="158"/>
                  </a:cubicBezTo>
                  <a:cubicBezTo>
                    <a:pt x="263" y="159"/>
                    <a:pt x="271" y="148"/>
                    <a:pt x="278" y="147"/>
                  </a:cubicBezTo>
                  <a:lnTo>
                    <a:pt x="283" y="145"/>
                  </a:lnTo>
                  <a:lnTo>
                    <a:pt x="288" y="144"/>
                  </a:lnTo>
                  <a:cubicBezTo>
                    <a:pt x="294" y="144"/>
                    <a:pt x="298" y="145"/>
                    <a:pt x="302" y="147"/>
                  </a:cubicBezTo>
                  <a:lnTo>
                    <a:pt x="305" y="162"/>
                  </a:lnTo>
                  <a:lnTo>
                    <a:pt x="316" y="129"/>
                  </a:lnTo>
                  <a:cubicBezTo>
                    <a:pt x="321" y="131"/>
                    <a:pt x="334" y="137"/>
                    <a:pt x="340" y="136"/>
                  </a:cubicBezTo>
                  <a:cubicBezTo>
                    <a:pt x="347" y="134"/>
                    <a:pt x="346" y="103"/>
                    <a:pt x="352" y="96"/>
                  </a:cubicBezTo>
                  <a:cubicBezTo>
                    <a:pt x="349" y="90"/>
                    <a:pt x="345" y="76"/>
                    <a:pt x="340" y="81"/>
                  </a:cubicBezTo>
                  <a:lnTo>
                    <a:pt x="339" y="76"/>
                  </a:lnTo>
                  <a:cubicBezTo>
                    <a:pt x="337" y="78"/>
                    <a:pt x="321" y="71"/>
                    <a:pt x="317" y="72"/>
                  </a:cubicBezTo>
                  <a:cubicBezTo>
                    <a:pt x="314" y="73"/>
                    <a:pt x="296" y="75"/>
                    <a:pt x="291" y="78"/>
                  </a:cubicBezTo>
                  <a:cubicBezTo>
                    <a:pt x="277" y="72"/>
                    <a:pt x="297" y="58"/>
                    <a:pt x="299" y="51"/>
                  </a:cubicBezTo>
                  <a:cubicBezTo>
                    <a:pt x="304" y="54"/>
                    <a:pt x="305" y="53"/>
                    <a:pt x="311" y="51"/>
                  </a:cubicBezTo>
                  <a:cubicBezTo>
                    <a:pt x="324" y="48"/>
                    <a:pt x="322" y="46"/>
                    <a:pt x="336" y="31"/>
                  </a:cubicBezTo>
                  <a:cubicBezTo>
                    <a:pt x="343" y="22"/>
                    <a:pt x="349" y="9"/>
                    <a:pt x="359" y="7"/>
                  </a:cubicBezTo>
                  <a:lnTo>
                    <a:pt x="362" y="6"/>
                  </a:lnTo>
                  <a:cubicBezTo>
                    <a:pt x="366" y="5"/>
                    <a:pt x="374" y="10"/>
                    <a:pt x="373" y="0"/>
                  </a:cubicBezTo>
                  <a:lnTo>
                    <a:pt x="403" y="0"/>
                  </a:lnTo>
                  <a:cubicBezTo>
                    <a:pt x="406" y="9"/>
                    <a:pt x="409" y="8"/>
                    <a:pt x="417" y="8"/>
                  </a:cubicBezTo>
                  <a:cubicBezTo>
                    <a:pt x="419" y="9"/>
                    <a:pt x="429" y="17"/>
                    <a:pt x="431" y="18"/>
                  </a:cubicBezTo>
                  <a:lnTo>
                    <a:pt x="435" y="18"/>
                  </a:lnTo>
                  <a:cubicBezTo>
                    <a:pt x="441" y="18"/>
                    <a:pt x="438" y="13"/>
                    <a:pt x="444" y="13"/>
                  </a:cubicBezTo>
                  <a:lnTo>
                    <a:pt x="458" y="13"/>
                  </a:lnTo>
                  <a:lnTo>
                    <a:pt x="458" y="18"/>
                  </a:lnTo>
                  <a:lnTo>
                    <a:pt x="479" y="18"/>
                  </a:lnTo>
                  <a:cubicBezTo>
                    <a:pt x="481" y="18"/>
                    <a:pt x="494" y="27"/>
                    <a:pt x="496" y="27"/>
                  </a:cubicBezTo>
                  <a:lnTo>
                    <a:pt x="504" y="27"/>
                  </a:lnTo>
                  <a:cubicBezTo>
                    <a:pt x="507" y="27"/>
                    <a:pt x="507" y="26"/>
                    <a:pt x="511" y="23"/>
                  </a:cubicBezTo>
                  <a:cubicBezTo>
                    <a:pt x="512" y="27"/>
                    <a:pt x="523" y="37"/>
                    <a:pt x="526" y="37"/>
                  </a:cubicBezTo>
                  <a:cubicBezTo>
                    <a:pt x="532" y="37"/>
                    <a:pt x="541" y="23"/>
                    <a:pt x="542" y="18"/>
                  </a:cubicBezTo>
                  <a:lnTo>
                    <a:pt x="560" y="18"/>
                  </a:lnTo>
                  <a:cubicBezTo>
                    <a:pt x="566" y="18"/>
                    <a:pt x="563" y="13"/>
                    <a:pt x="569" y="13"/>
                  </a:cubicBezTo>
                  <a:lnTo>
                    <a:pt x="595" y="13"/>
                  </a:lnTo>
                  <a:lnTo>
                    <a:pt x="595" y="18"/>
                  </a:lnTo>
                  <a:lnTo>
                    <a:pt x="602" y="18"/>
                  </a:lnTo>
                  <a:cubicBezTo>
                    <a:pt x="608" y="18"/>
                    <a:pt x="605" y="13"/>
                    <a:pt x="611" y="13"/>
                  </a:cubicBezTo>
                  <a:lnTo>
                    <a:pt x="618" y="13"/>
                  </a:lnTo>
                  <a:lnTo>
                    <a:pt x="618" y="18"/>
                  </a:lnTo>
                  <a:cubicBezTo>
                    <a:pt x="630" y="17"/>
                    <a:pt x="623" y="13"/>
                    <a:pt x="630" y="13"/>
                  </a:cubicBezTo>
                  <a:lnTo>
                    <a:pt x="641" y="13"/>
                  </a:lnTo>
                  <a:cubicBezTo>
                    <a:pt x="646" y="13"/>
                    <a:pt x="644" y="14"/>
                    <a:pt x="646" y="18"/>
                  </a:cubicBezTo>
                  <a:cubicBezTo>
                    <a:pt x="647" y="16"/>
                    <a:pt x="650" y="13"/>
                    <a:pt x="651" y="13"/>
                  </a:cubicBezTo>
                  <a:cubicBezTo>
                    <a:pt x="655" y="13"/>
                    <a:pt x="655" y="14"/>
                    <a:pt x="658" y="18"/>
                  </a:cubicBezTo>
                  <a:lnTo>
                    <a:pt x="676" y="18"/>
                  </a:lnTo>
                  <a:lnTo>
                    <a:pt x="694" y="32"/>
                  </a:lnTo>
                  <a:lnTo>
                    <a:pt x="702" y="32"/>
                  </a:lnTo>
                  <a:lnTo>
                    <a:pt x="702" y="28"/>
                  </a:lnTo>
                  <a:lnTo>
                    <a:pt x="716" y="27"/>
                  </a:lnTo>
                  <a:lnTo>
                    <a:pt x="716" y="32"/>
                  </a:lnTo>
                  <a:lnTo>
                    <a:pt x="725" y="32"/>
                  </a:lnTo>
                  <a:cubicBezTo>
                    <a:pt x="731" y="32"/>
                    <a:pt x="728" y="27"/>
                    <a:pt x="734" y="27"/>
                  </a:cubicBezTo>
                  <a:lnTo>
                    <a:pt x="739" y="27"/>
                  </a:lnTo>
                  <a:cubicBezTo>
                    <a:pt x="740" y="30"/>
                    <a:pt x="752" y="55"/>
                    <a:pt x="755" y="55"/>
                  </a:cubicBezTo>
                  <a:cubicBezTo>
                    <a:pt x="761" y="55"/>
                    <a:pt x="767" y="41"/>
                    <a:pt x="771" y="37"/>
                  </a:cubicBezTo>
                  <a:lnTo>
                    <a:pt x="776" y="42"/>
                  </a:lnTo>
                  <a:lnTo>
                    <a:pt x="794" y="23"/>
                  </a:lnTo>
                  <a:lnTo>
                    <a:pt x="801" y="22"/>
                  </a:lnTo>
                  <a:cubicBezTo>
                    <a:pt x="805" y="22"/>
                    <a:pt x="805" y="21"/>
                    <a:pt x="808" y="18"/>
                  </a:cubicBezTo>
                  <a:lnTo>
                    <a:pt x="840" y="18"/>
                  </a:lnTo>
                  <a:cubicBezTo>
                    <a:pt x="843" y="15"/>
                    <a:pt x="843" y="13"/>
                    <a:pt x="847" y="13"/>
                  </a:cubicBezTo>
                  <a:lnTo>
                    <a:pt x="857" y="13"/>
                  </a:lnTo>
                  <a:cubicBezTo>
                    <a:pt x="863" y="12"/>
                    <a:pt x="860" y="18"/>
                    <a:pt x="866" y="18"/>
                  </a:cubicBezTo>
                  <a:lnTo>
                    <a:pt x="877" y="18"/>
                  </a:lnTo>
                  <a:cubicBezTo>
                    <a:pt x="879" y="25"/>
                    <a:pt x="907" y="36"/>
                    <a:pt x="907" y="60"/>
                  </a:cubicBezTo>
                  <a:lnTo>
                    <a:pt x="907" y="70"/>
                  </a:lnTo>
                  <a:lnTo>
                    <a:pt x="910" y="70"/>
                  </a:lnTo>
                  <a:lnTo>
                    <a:pt x="910" y="95"/>
                  </a:lnTo>
                  <a:cubicBezTo>
                    <a:pt x="910" y="104"/>
                    <a:pt x="915" y="100"/>
                    <a:pt x="915" y="109"/>
                  </a:cubicBezTo>
                  <a:lnTo>
                    <a:pt x="915" y="152"/>
                  </a:lnTo>
                  <a:lnTo>
                    <a:pt x="919" y="152"/>
                  </a:lnTo>
                  <a:lnTo>
                    <a:pt x="919" y="172"/>
                  </a:lnTo>
                  <a:cubicBezTo>
                    <a:pt x="919" y="177"/>
                    <a:pt x="920" y="177"/>
                    <a:pt x="922" y="182"/>
                  </a:cubicBezTo>
                  <a:lnTo>
                    <a:pt x="919" y="181"/>
                  </a:lnTo>
                  <a:lnTo>
                    <a:pt x="919" y="204"/>
                  </a:lnTo>
                  <a:cubicBezTo>
                    <a:pt x="919" y="213"/>
                    <a:pt x="922" y="208"/>
                    <a:pt x="922" y="216"/>
                  </a:cubicBezTo>
                  <a:lnTo>
                    <a:pt x="922" y="219"/>
                  </a:lnTo>
                  <a:cubicBezTo>
                    <a:pt x="922" y="227"/>
                    <a:pt x="919" y="223"/>
                    <a:pt x="919" y="231"/>
                  </a:cubicBezTo>
                  <a:lnTo>
                    <a:pt x="919" y="273"/>
                  </a:lnTo>
                  <a:cubicBezTo>
                    <a:pt x="919" y="282"/>
                    <a:pt x="931" y="297"/>
                    <a:pt x="931" y="311"/>
                  </a:cubicBezTo>
                  <a:cubicBezTo>
                    <a:pt x="931" y="326"/>
                    <a:pt x="909" y="361"/>
                    <a:pt x="903" y="373"/>
                  </a:cubicBezTo>
                  <a:cubicBezTo>
                    <a:pt x="905" y="377"/>
                    <a:pt x="907" y="377"/>
                    <a:pt x="907" y="383"/>
                  </a:cubicBezTo>
                  <a:lnTo>
                    <a:pt x="906" y="390"/>
                  </a:lnTo>
                  <a:lnTo>
                    <a:pt x="899" y="393"/>
                  </a:lnTo>
                  <a:lnTo>
                    <a:pt x="905" y="405"/>
                  </a:lnTo>
                  <a:lnTo>
                    <a:pt x="915" y="405"/>
                  </a:lnTo>
                  <a:cubicBezTo>
                    <a:pt x="918" y="410"/>
                    <a:pt x="919" y="409"/>
                    <a:pt x="919" y="415"/>
                  </a:cubicBezTo>
                  <a:lnTo>
                    <a:pt x="919" y="427"/>
                  </a:lnTo>
                  <a:cubicBezTo>
                    <a:pt x="919" y="436"/>
                    <a:pt x="915" y="431"/>
                    <a:pt x="915" y="440"/>
                  </a:cubicBezTo>
                  <a:lnTo>
                    <a:pt x="915" y="447"/>
                  </a:lnTo>
                  <a:lnTo>
                    <a:pt x="919" y="447"/>
                  </a:lnTo>
                  <a:lnTo>
                    <a:pt x="918" y="481"/>
                  </a:lnTo>
                  <a:lnTo>
                    <a:pt x="910" y="500"/>
                  </a:lnTo>
                  <a:lnTo>
                    <a:pt x="910" y="545"/>
                  </a:lnTo>
                  <a:lnTo>
                    <a:pt x="907" y="552"/>
                  </a:lnTo>
                  <a:lnTo>
                    <a:pt x="908" y="578"/>
                  </a:lnTo>
                  <a:lnTo>
                    <a:pt x="888" y="607"/>
                  </a:lnTo>
                  <a:lnTo>
                    <a:pt x="890" y="607"/>
                  </a:lnTo>
                  <a:lnTo>
                    <a:pt x="900" y="624"/>
                  </a:lnTo>
                  <a:lnTo>
                    <a:pt x="900" y="661"/>
                  </a:lnTo>
                  <a:lnTo>
                    <a:pt x="903" y="661"/>
                  </a:lnTo>
                  <a:lnTo>
                    <a:pt x="903" y="693"/>
                  </a:lnTo>
                  <a:lnTo>
                    <a:pt x="907" y="693"/>
                  </a:lnTo>
                  <a:cubicBezTo>
                    <a:pt x="906" y="710"/>
                    <a:pt x="903" y="701"/>
                    <a:pt x="903" y="711"/>
                  </a:cubicBezTo>
                  <a:lnTo>
                    <a:pt x="903" y="718"/>
                  </a:lnTo>
                  <a:cubicBezTo>
                    <a:pt x="897" y="719"/>
                    <a:pt x="887" y="729"/>
                    <a:pt x="887" y="738"/>
                  </a:cubicBezTo>
                  <a:lnTo>
                    <a:pt x="887" y="745"/>
                  </a:lnTo>
                  <a:cubicBezTo>
                    <a:pt x="887" y="757"/>
                    <a:pt x="899" y="757"/>
                    <a:pt x="900" y="773"/>
                  </a:cubicBezTo>
                  <a:lnTo>
                    <a:pt x="896" y="773"/>
                  </a:lnTo>
                  <a:lnTo>
                    <a:pt x="897" y="784"/>
                  </a:lnTo>
                  <a:lnTo>
                    <a:pt x="903" y="795"/>
                  </a:lnTo>
                  <a:lnTo>
                    <a:pt x="903" y="805"/>
                  </a:lnTo>
                  <a:cubicBezTo>
                    <a:pt x="903" y="814"/>
                    <a:pt x="907" y="809"/>
                    <a:pt x="907" y="818"/>
                  </a:cubicBezTo>
                  <a:lnTo>
                    <a:pt x="907" y="842"/>
                  </a:lnTo>
                  <a:cubicBezTo>
                    <a:pt x="907" y="848"/>
                    <a:pt x="905" y="848"/>
                    <a:pt x="903" y="852"/>
                  </a:cubicBezTo>
                  <a:lnTo>
                    <a:pt x="903" y="872"/>
                  </a:lnTo>
                  <a:cubicBezTo>
                    <a:pt x="901" y="877"/>
                    <a:pt x="900" y="877"/>
                    <a:pt x="900" y="882"/>
                  </a:cubicBezTo>
                  <a:lnTo>
                    <a:pt x="900" y="902"/>
                  </a:lnTo>
                  <a:lnTo>
                    <a:pt x="896" y="902"/>
                  </a:lnTo>
                  <a:lnTo>
                    <a:pt x="907" y="924"/>
                  </a:lnTo>
                  <a:lnTo>
                    <a:pt x="907" y="939"/>
                  </a:lnTo>
                  <a:cubicBezTo>
                    <a:pt x="907" y="948"/>
                    <a:pt x="910" y="943"/>
                    <a:pt x="910" y="952"/>
                  </a:cubicBezTo>
                  <a:lnTo>
                    <a:pt x="910" y="972"/>
                  </a:lnTo>
                  <a:cubicBezTo>
                    <a:pt x="910" y="980"/>
                    <a:pt x="907" y="975"/>
                    <a:pt x="907" y="984"/>
                  </a:cubicBezTo>
                  <a:lnTo>
                    <a:pt x="907" y="1014"/>
                  </a:lnTo>
                  <a:cubicBezTo>
                    <a:pt x="907" y="1022"/>
                    <a:pt x="910" y="1018"/>
                    <a:pt x="910" y="1026"/>
                  </a:cubicBezTo>
                  <a:lnTo>
                    <a:pt x="910" y="1059"/>
                  </a:lnTo>
                  <a:lnTo>
                    <a:pt x="907" y="1059"/>
                  </a:lnTo>
                  <a:lnTo>
                    <a:pt x="907" y="1069"/>
                  </a:lnTo>
                  <a:cubicBezTo>
                    <a:pt x="907" y="1077"/>
                    <a:pt x="903" y="1072"/>
                    <a:pt x="903" y="1081"/>
                  </a:cubicBezTo>
                  <a:lnTo>
                    <a:pt x="903" y="1091"/>
                  </a:lnTo>
                  <a:lnTo>
                    <a:pt x="907" y="1091"/>
                  </a:lnTo>
                  <a:lnTo>
                    <a:pt x="907" y="1101"/>
                  </a:lnTo>
                  <a:cubicBezTo>
                    <a:pt x="907" y="1109"/>
                    <a:pt x="903" y="1105"/>
                    <a:pt x="903" y="1113"/>
                  </a:cubicBezTo>
                  <a:lnTo>
                    <a:pt x="903" y="1198"/>
                  </a:lnTo>
                  <a:lnTo>
                    <a:pt x="900" y="1198"/>
                  </a:lnTo>
                  <a:lnTo>
                    <a:pt x="900" y="1208"/>
                  </a:lnTo>
                  <a:cubicBezTo>
                    <a:pt x="900" y="1209"/>
                    <a:pt x="893" y="1233"/>
                    <a:pt x="893" y="1235"/>
                  </a:cubicBezTo>
                  <a:lnTo>
                    <a:pt x="893" y="1245"/>
                  </a:lnTo>
                  <a:cubicBezTo>
                    <a:pt x="886" y="1248"/>
                    <a:pt x="882" y="1290"/>
                    <a:pt x="868" y="1290"/>
                  </a:cubicBezTo>
                  <a:lnTo>
                    <a:pt x="861" y="1290"/>
                  </a:lnTo>
                  <a:lnTo>
                    <a:pt x="861" y="1295"/>
                  </a:lnTo>
                  <a:lnTo>
                    <a:pt x="836" y="1295"/>
                  </a:lnTo>
                  <a:cubicBezTo>
                    <a:pt x="835" y="1290"/>
                    <a:pt x="826" y="1282"/>
                    <a:pt x="822" y="1282"/>
                  </a:cubicBezTo>
                  <a:lnTo>
                    <a:pt x="820" y="1282"/>
                  </a:lnTo>
                  <a:cubicBezTo>
                    <a:pt x="814" y="1282"/>
                    <a:pt x="810" y="1284"/>
                    <a:pt x="806" y="1287"/>
                  </a:cubicBezTo>
                  <a:cubicBezTo>
                    <a:pt x="800" y="1283"/>
                    <a:pt x="759" y="1257"/>
                    <a:pt x="755" y="1257"/>
                  </a:cubicBezTo>
                  <a:lnTo>
                    <a:pt x="694" y="1257"/>
                  </a:lnTo>
                  <a:cubicBezTo>
                    <a:pt x="696" y="1267"/>
                    <a:pt x="705" y="1267"/>
                    <a:pt x="712" y="1276"/>
                  </a:cubicBezTo>
                  <a:cubicBezTo>
                    <a:pt x="717" y="1282"/>
                    <a:pt x="726" y="1290"/>
                    <a:pt x="734" y="1290"/>
                  </a:cubicBezTo>
                  <a:lnTo>
                    <a:pt x="739" y="1300"/>
                  </a:lnTo>
                  <a:lnTo>
                    <a:pt x="736" y="1300"/>
                  </a:lnTo>
                  <a:lnTo>
                    <a:pt x="736" y="1305"/>
                  </a:lnTo>
                  <a:cubicBezTo>
                    <a:pt x="733" y="1301"/>
                    <a:pt x="733" y="1300"/>
                    <a:pt x="729" y="1300"/>
                  </a:cubicBezTo>
                  <a:cubicBezTo>
                    <a:pt x="723" y="1300"/>
                    <a:pt x="726" y="1305"/>
                    <a:pt x="720" y="1304"/>
                  </a:cubicBezTo>
                  <a:lnTo>
                    <a:pt x="680" y="1305"/>
                  </a:lnTo>
                  <a:cubicBezTo>
                    <a:pt x="678" y="1305"/>
                    <a:pt x="661" y="1295"/>
                    <a:pt x="660" y="1295"/>
                  </a:cubicBezTo>
                  <a:lnTo>
                    <a:pt x="650" y="1295"/>
                  </a:lnTo>
                  <a:lnTo>
                    <a:pt x="650" y="1290"/>
                  </a:lnTo>
                  <a:lnTo>
                    <a:pt x="627" y="1290"/>
                  </a:lnTo>
                  <a:cubicBezTo>
                    <a:pt x="622" y="1290"/>
                    <a:pt x="622" y="1286"/>
                    <a:pt x="618" y="1282"/>
                  </a:cubicBezTo>
                  <a:lnTo>
                    <a:pt x="609" y="1295"/>
                  </a:lnTo>
                  <a:lnTo>
                    <a:pt x="562" y="1295"/>
                  </a:lnTo>
                  <a:lnTo>
                    <a:pt x="562" y="1290"/>
                  </a:lnTo>
                  <a:lnTo>
                    <a:pt x="555" y="1290"/>
                  </a:lnTo>
                  <a:cubicBezTo>
                    <a:pt x="548" y="1290"/>
                    <a:pt x="549" y="1282"/>
                    <a:pt x="546" y="1282"/>
                  </a:cubicBezTo>
                  <a:cubicBezTo>
                    <a:pt x="541" y="1282"/>
                    <a:pt x="538" y="1290"/>
                    <a:pt x="537" y="1295"/>
                  </a:cubicBezTo>
                  <a:lnTo>
                    <a:pt x="511" y="1295"/>
                  </a:lnTo>
                  <a:lnTo>
                    <a:pt x="511" y="1300"/>
                  </a:lnTo>
                  <a:lnTo>
                    <a:pt x="477" y="1300"/>
                  </a:lnTo>
                  <a:lnTo>
                    <a:pt x="477" y="1295"/>
                  </a:lnTo>
                  <a:cubicBezTo>
                    <a:pt x="470" y="1297"/>
                    <a:pt x="474" y="1300"/>
                    <a:pt x="468" y="1300"/>
                  </a:cubicBezTo>
                  <a:lnTo>
                    <a:pt x="451" y="1300"/>
                  </a:lnTo>
                  <a:lnTo>
                    <a:pt x="451" y="1295"/>
                  </a:lnTo>
                  <a:lnTo>
                    <a:pt x="438" y="1295"/>
                  </a:lnTo>
                  <a:lnTo>
                    <a:pt x="438" y="1300"/>
                  </a:lnTo>
                  <a:lnTo>
                    <a:pt x="383" y="1299"/>
                  </a:lnTo>
                  <a:lnTo>
                    <a:pt x="379" y="1290"/>
                  </a:lnTo>
                  <a:lnTo>
                    <a:pt x="371" y="1290"/>
                  </a:lnTo>
                  <a:cubicBezTo>
                    <a:pt x="365" y="1290"/>
                    <a:pt x="366" y="1282"/>
                    <a:pt x="363" y="1282"/>
                  </a:cubicBezTo>
                  <a:cubicBezTo>
                    <a:pt x="358" y="1282"/>
                    <a:pt x="355" y="1290"/>
                    <a:pt x="354" y="1295"/>
                  </a:cubicBezTo>
                  <a:lnTo>
                    <a:pt x="271" y="1295"/>
                  </a:lnTo>
                  <a:cubicBezTo>
                    <a:pt x="265" y="1295"/>
                    <a:pt x="267" y="1300"/>
                    <a:pt x="264" y="1300"/>
                  </a:cubicBezTo>
                  <a:cubicBezTo>
                    <a:pt x="258" y="1300"/>
                    <a:pt x="261" y="1295"/>
                    <a:pt x="255" y="1295"/>
                  </a:cubicBezTo>
                  <a:lnTo>
                    <a:pt x="236" y="1295"/>
                  </a:lnTo>
                  <a:lnTo>
                    <a:pt x="236" y="1300"/>
                  </a:lnTo>
                  <a:lnTo>
                    <a:pt x="218" y="1300"/>
                  </a:lnTo>
                  <a:lnTo>
                    <a:pt x="218" y="1295"/>
                  </a:lnTo>
                  <a:lnTo>
                    <a:pt x="203" y="1295"/>
                  </a:lnTo>
                  <a:cubicBezTo>
                    <a:pt x="199" y="1295"/>
                    <a:pt x="199" y="1297"/>
                    <a:pt x="195" y="1300"/>
                  </a:cubicBezTo>
                  <a:lnTo>
                    <a:pt x="174" y="1299"/>
                  </a:lnTo>
                  <a:lnTo>
                    <a:pt x="169" y="1305"/>
                  </a:lnTo>
                  <a:lnTo>
                    <a:pt x="106" y="1305"/>
                  </a:lnTo>
                  <a:cubicBezTo>
                    <a:pt x="103" y="1308"/>
                    <a:pt x="103" y="1310"/>
                    <a:pt x="99" y="1310"/>
                  </a:cubicBezTo>
                  <a:lnTo>
                    <a:pt x="92" y="1309"/>
                  </a:lnTo>
                  <a:lnTo>
                    <a:pt x="92" y="1305"/>
                  </a:lnTo>
                  <a:lnTo>
                    <a:pt x="51" y="1305"/>
                  </a:lnTo>
                  <a:cubicBezTo>
                    <a:pt x="47" y="1304"/>
                    <a:pt x="47" y="1303"/>
                    <a:pt x="44" y="1300"/>
                  </a:cubicBezTo>
                  <a:lnTo>
                    <a:pt x="34" y="1300"/>
                  </a:lnTo>
                  <a:cubicBezTo>
                    <a:pt x="23" y="1289"/>
                    <a:pt x="13" y="1275"/>
                    <a:pt x="5" y="1260"/>
                  </a:cubicBezTo>
                  <a:cubicBezTo>
                    <a:pt x="5" y="1244"/>
                    <a:pt x="9" y="1217"/>
                    <a:pt x="0" y="1213"/>
                  </a:cubicBezTo>
                  <a:lnTo>
                    <a:pt x="0" y="1141"/>
                  </a:lnTo>
                  <a:lnTo>
                    <a:pt x="5" y="1138"/>
                  </a:lnTo>
                  <a:close/>
                </a:path>
              </a:pathLst>
            </a:custGeom>
            <a:solidFill>
              <a:srgbClr val="E5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endParaRPr>
            </a:p>
          </p:txBody>
        </p:sp>
        <p:sp>
          <p:nvSpPr>
            <p:cNvPr id="23" name="Freeform 151"/>
            <p:cNvSpPr>
              <a:spLocks noEditPoints="1"/>
            </p:cNvSpPr>
            <p:nvPr>
              <p:custDataLst>
                <p:tags r:id="rId9"/>
              </p:custDataLst>
            </p:nvPr>
          </p:nvSpPr>
          <p:spPr bwMode="auto">
            <a:xfrm>
              <a:off x="4933269" y="4482420"/>
              <a:ext cx="138113" cy="458788"/>
            </a:xfrm>
            <a:custGeom>
              <a:avLst/>
              <a:gdLst>
                <a:gd name="T0" fmla="*/ 170 w 366"/>
                <a:gd name="T1" fmla="*/ 179 h 1245"/>
                <a:gd name="T2" fmla="*/ 182 w 366"/>
                <a:gd name="T3" fmla="*/ 3 h 1245"/>
                <a:gd name="T4" fmla="*/ 208 w 366"/>
                <a:gd name="T5" fmla="*/ 118 h 1245"/>
                <a:gd name="T6" fmla="*/ 310 w 366"/>
                <a:gd name="T7" fmla="*/ 92 h 1245"/>
                <a:gd name="T8" fmla="*/ 342 w 366"/>
                <a:gd name="T9" fmla="*/ 74 h 1245"/>
                <a:gd name="T10" fmla="*/ 352 w 366"/>
                <a:gd name="T11" fmla="*/ 184 h 1245"/>
                <a:gd name="T12" fmla="*/ 209 w 366"/>
                <a:gd name="T13" fmla="*/ 337 h 1245"/>
                <a:gd name="T14" fmla="*/ 212 w 366"/>
                <a:gd name="T15" fmla="*/ 610 h 1245"/>
                <a:gd name="T16" fmla="*/ 170 w 366"/>
                <a:gd name="T17" fmla="*/ 592 h 1245"/>
                <a:gd name="T18" fmla="*/ 70 w 366"/>
                <a:gd name="T19" fmla="*/ 330 h 1245"/>
                <a:gd name="T20" fmla="*/ 15 w 366"/>
                <a:gd name="T21" fmla="*/ 191 h 1245"/>
                <a:gd name="T22" fmla="*/ 39 w 366"/>
                <a:gd name="T23" fmla="*/ 76 h 1245"/>
                <a:gd name="T24" fmla="*/ 57 w 366"/>
                <a:gd name="T25" fmla="*/ 144 h 1245"/>
                <a:gd name="T26" fmla="*/ 54 w 366"/>
                <a:gd name="T27" fmla="*/ 220 h 1245"/>
                <a:gd name="T28" fmla="*/ 79 w 366"/>
                <a:gd name="T29" fmla="*/ 287 h 1245"/>
                <a:gd name="T30" fmla="*/ 170 w 366"/>
                <a:gd name="T31" fmla="*/ 295 h 1245"/>
                <a:gd name="T32" fmla="*/ 209 w 366"/>
                <a:gd name="T33" fmla="*/ 254 h 1245"/>
                <a:gd name="T34" fmla="*/ 315 w 366"/>
                <a:gd name="T35" fmla="*/ 230 h 1245"/>
                <a:gd name="T36" fmla="*/ 209 w 366"/>
                <a:gd name="T37" fmla="*/ 254 h 1245"/>
                <a:gd name="T38" fmla="*/ 134 w 366"/>
                <a:gd name="T39" fmla="*/ 909 h 1245"/>
                <a:gd name="T40" fmla="*/ 200 w 366"/>
                <a:gd name="T41" fmla="*/ 987 h 1245"/>
                <a:gd name="T42" fmla="*/ 74 w 366"/>
                <a:gd name="T43" fmla="*/ 1026 h 1245"/>
                <a:gd name="T44" fmla="*/ 157 w 366"/>
                <a:gd name="T45" fmla="*/ 1000 h 1245"/>
                <a:gd name="T46" fmla="*/ 142 w 366"/>
                <a:gd name="T47" fmla="*/ 947 h 1245"/>
                <a:gd name="T48" fmla="*/ 101 w 366"/>
                <a:gd name="T49" fmla="*/ 994 h 1245"/>
                <a:gd name="T50" fmla="*/ 0 w 366"/>
                <a:gd name="T51" fmla="*/ 880 h 1245"/>
                <a:gd name="T52" fmla="*/ 232 w 366"/>
                <a:gd name="T53" fmla="*/ 697 h 1245"/>
                <a:gd name="T54" fmla="*/ 364 w 366"/>
                <a:gd name="T55" fmla="*/ 859 h 1245"/>
                <a:gd name="T56" fmla="*/ 338 w 366"/>
                <a:gd name="T57" fmla="*/ 1192 h 1245"/>
                <a:gd name="T58" fmla="*/ 156 w 366"/>
                <a:gd name="T59" fmla="*/ 1245 h 1245"/>
                <a:gd name="T60" fmla="*/ 7 w 366"/>
                <a:gd name="T61" fmla="*/ 1120 h 1245"/>
                <a:gd name="T62" fmla="*/ 41 w 366"/>
                <a:gd name="T63" fmla="*/ 1002 h 1245"/>
                <a:gd name="T64" fmla="*/ 57 w 366"/>
                <a:gd name="T65" fmla="*/ 1156 h 1245"/>
                <a:gd name="T66" fmla="*/ 294 w 366"/>
                <a:gd name="T67" fmla="*/ 1190 h 1245"/>
                <a:gd name="T68" fmla="*/ 323 w 366"/>
                <a:gd name="T69" fmla="*/ 1062 h 1245"/>
                <a:gd name="T70" fmla="*/ 249 w 366"/>
                <a:gd name="T71" fmla="*/ 1036 h 1245"/>
                <a:gd name="T72" fmla="*/ 271 w 366"/>
                <a:gd name="T73" fmla="*/ 1178 h 1245"/>
                <a:gd name="T74" fmla="*/ 259 w 366"/>
                <a:gd name="T75" fmla="*/ 1203 h 1245"/>
                <a:gd name="T76" fmla="*/ 212 w 366"/>
                <a:gd name="T77" fmla="*/ 1103 h 1245"/>
                <a:gd name="T78" fmla="*/ 81 w 366"/>
                <a:gd name="T79" fmla="*/ 1117 h 1245"/>
                <a:gd name="T80" fmla="*/ 192 w 366"/>
                <a:gd name="T81" fmla="*/ 1081 h 1245"/>
                <a:gd name="T82" fmla="*/ 211 w 366"/>
                <a:gd name="T83" fmla="*/ 1074 h 1245"/>
                <a:gd name="T84" fmla="*/ 221 w 366"/>
                <a:gd name="T85" fmla="*/ 975 h 1245"/>
                <a:gd name="T86" fmla="*/ 113 w 366"/>
                <a:gd name="T87" fmla="*/ 869 h 1245"/>
                <a:gd name="T88" fmla="*/ 90 w 366"/>
                <a:gd name="T89" fmla="*/ 833 h 1245"/>
                <a:gd name="T90" fmla="*/ 184 w 366"/>
                <a:gd name="T91" fmla="*/ 802 h 1245"/>
                <a:gd name="T92" fmla="*/ 192 w 366"/>
                <a:gd name="T93" fmla="*/ 735 h 1245"/>
                <a:gd name="T94" fmla="*/ 86 w 366"/>
                <a:gd name="T95" fmla="*/ 745 h 1245"/>
                <a:gd name="T96" fmla="*/ 42 w 366"/>
                <a:gd name="T97" fmla="*/ 888 h 1245"/>
                <a:gd name="T98" fmla="*/ 223 w 366"/>
                <a:gd name="T99" fmla="*/ 761 h 1245"/>
                <a:gd name="T100" fmla="*/ 235 w 366"/>
                <a:gd name="T101" fmla="*/ 781 h 1245"/>
                <a:gd name="T102" fmla="*/ 310 w 366"/>
                <a:gd name="T103" fmla="*/ 767 h 1245"/>
                <a:gd name="T104" fmla="*/ 274 w 366"/>
                <a:gd name="T105" fmla="*/ 829 h 1245"/>
                <a:gd name="T106" fmla="*/ 292 w 366"/>
                <a:gd name="T107" fmla="*/ 867 h 1245"/>
                <a:gd name="T108" fmla="*/ 227 w 366"/>
                <a:gd name="T109" fmla="*/ 867 h 1245"/>
                <a:gd name="T110" fmla="*/ 299 w 366"/>
                <a:gd name="T111" fmla="*/ 891 h 1245"/>
                <a:gd name="T112" fmla="*/ 276 w 366"/>
                <a:gd name="T113" fmla="*/ 950 h 1245"/>
                <a:gd name="T114" fmla="*/ 266 w 366"/>
                <a:gd name="T115" fmla="*/ 972 h 1245"/>
                <a:gd name="T116" fmla="*/ 324 w 366"/>
                <a:gd name="T117" fmla="*/ 1035 h 1245"/>
                <a:gd name="T118" fmla="*/ 322 w 366"/>
                <a:gd name="T119" fmla="*/ 869 h 1245"/>
                <a:gd name="T120" fmla="*/ 213 w 366"/>
                <a:gd name="T121" fmla="*/ 735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6" h="1245">
                  <a:moveTo>
                    <a:pt x="54" y="181"/>
                  </a:moveTo>
                  <a:lnTo>
                    <a:pt x="62" y="180"/>
                  </a:lnTo>
                  <a:lnTo>
                    <a:pt x="170" y="179"/>
                  </a:lnTo>
                  <a:lnTo>
                    <a:pt x="165" y="49"/>
                  </a:lnTo>
                  <a:cubicBezTo>
                    <a:pt x="164" y="31"/>
                    <a:pt x="165" y="20"/>
                    <a:pt x="168" y="15"/>
                  </a:cubicBezTo>
                  <a:cubicBezTo>
                    <a:pt x="172" y="11"/>
                    <a:pt x="176" y="7"/>
                    <a:pt x="182" y="3"/>
                  </a:cubicBezTo>
                  <a:cubicBezTo>
                    <a:pt x="188" y="0"/>
                    <a:pt x="194" y="0"/>
                    <a:pt x="200" y="3"/>
                  </a:cubicBezTo>
                  <a:cubicBezTo>
                    <a:pt x="205" y="8"/>
                    <a:pt x="208" y="14"/>
                    <a:pt x="208" y="21"/>
                  </a:cubicBezTo>
                  <a:lnTo>
                    <a:pt x="208" y="118"/>
                  </a:lnTo>
                  <a:lnTo>
                    <a:pt x="209" y="177"/>
                  </a:lnTo>
                  <a:lnTo>
                    <a:pt x="315" y="176"/>
                  </a:lnTo>
                  <a:lnTo>
                    <a:pt x="310" y="92"/>
                  </a:lnTo>
                  <a:cubicBezTo>
                    <a:pt x="309" y="84"/>
                    <a:pt x="310" y="77"/>
                    <a:pt x="314" y="73"/>
                  </a:cubicBezTo>
                  <a:cubicBezTo>
                    <a:pt x="317" y="68"/>
                    <a:pt x="322" y="66"/>
                    <a:pt x="328" y="65"/>
                  </a:cubicBezTo>
                  <a:cubicBezTo>
                    <a:pt x="333" y="65"/>
                    <a:pt x="337" y="68"/>
                    <a:pt x="342" y="74"/>
                  </a:cubicBezTo>
                  <a:cubicBezTo>
                    <a:pt x="346" y="81"/>
                    <a:pt x="349" y="93"/>
                    <a:pt x="350" y="112"/>
                  </a:cubicBezTo>
                  <a:lnTo>
                    <a:pt x="352" y="156"/>
                  </a:lnTo>
                  <a:cubicBezTo>
                    <a:pt x="352" y="163"/>
                    <a:pt x="352" y="172"/>
                    <a:pt x="352" y="184"/>
                  </a:cubicBezTo>
                  <a:cubicBezTo>
                    <a:pt x="352" y="215"/>
                    <a:pt x="349" y="242"/>
                    <a:pt x="345" y="264"/>
                  </a:cubicBezTo>
                  <a:cubicBezTo>
                    <a:pt x="341" y="287"/>
                    <a:pt x="331" y="303"/>
                    <a:pt x="314" y="313"/>
                  </a:cubicBezTo>
                  <a:cubicBezTo>
                    <a:pt x="298" y="324"/>
                    <a:pt x="263" y="331"/>
                    <a:pt x="209" y="337"/>
                  </a:cubicBezTo>
                  <a:lnTo>
                    <a:pt x="209" y="519"/>
                  </a:lnTo>
                  <a:cubicBezTo>
                    <a:pt x="209" y="548"/>
                    <a:pt x="210" y="570"/>
                    <a:pt x="211" y="583"/>
                  </a:cubicBezTo>
                  <a:cubicBezTo>
                    <a:pt x="211" y="596"/>
                    <a:pt x="212" y="605"/>
                    <a:pt x="212" y="610"/>
                  </a:cubicBezTo>
                  <a:cubicBezTo>
                    <a:pt x="211" y="620"/>
                    <a:pt x="209" y="628"/>
                    <a:pt x="205" y="634"/>
                  </a:cubicBezTo>
                  <a:cubicBezTo>
                    <a:pt x="202" y="641"/>
                    <a:pt x="197" y="644"/>
                    <a:pt x="192" y="643"/>
                  </a:cubicBezTo>
                  <a:cubicBezTo>
                    <a:pt x="178" y="643"/>
                    <a:pt x="170" y="626"/>
                    <a:pt x="170" y="592"/>
                  </a:cubicBezTo>
                  <a:lnTo>
                    <a:pt x="170" y="507"/>
                  </a:lnTo>
                  <a:lnTo>
                    <a:pt x="169" y="337"/>
                  </a:lnTo>
                  <a:cubicBezTo>
                    <a:pt x="125" y="337"/>
                    <a:pt x="92" y="334"/>
                    <a:pt x="70" y="330"/>
                  </a:cubicBezTo>
                  <a:cubicBezTo>
                    <a:pt x="48" y="325"/>
                    <a:pt x="33" y="310"/>
                    <a:pt x="26" y="284"/>
                  </a:cubicBezTo>
                  <a:cubicBezTo>
                    <a:pt x="19" y="259"/>
                    <a:pt x="15" y="237"/>
                    <a:pt x="15" y="221"/>
                  </a:cubicBezTo>
                  <a:cubicBezTo>
                    <a:pt x="15" y="204"/>
                    <a:pt x="15" y="194"/>
                    <a:pt x="15" y="191"/>
                  </a:cubicBezTo>
                  <a:lnTo>
                    <a:pt x="15" y="121"/>
                  </a:lnTo>
                  <a:cubicBezTo>
                    <a:pt x="15" y="106"/>
                    <a:pt x="18" y="95"/>
                    <a:pt x="22" y="87"/>
                  </a:cubicBezTo>
                  <a:cubicBezTo>
                    <a:pt x="27" y="79"/>
                    <a:pt x="33" y="76"/>
                    <a:pt x="39" y="76"/>
                  </a:cubicBezTo>
                  <a:cubicBezTo>
                    <a:pt x="45" y="77"/>
                    <a:pt x="50" y="80"/>
                    <a:pt x="54" y="87"/>
                  </a:cubicBezTo>
                  <a:cubicBezTo>
                    <a:pt x="58" y="94"/>
                    <a:pt x="61" y="102"/>
                    <a:pt x="61" y="112"/>
                  </a:cubicBezTo>
                  <a:lnTo>
                    <a:pt x="57" y="144"/>
                  </a:lnTo>
                  <a:lnTo>
                    <a:pt x="55" y="168"/>
                  </a:lnTo>
                  <a:lnTo>
                    <a:pt x="54" y="181"/>
                  </a:lnTo>
                  <a:close/>
                  <a:moveTo>
                    <a:pt x="54" y="220"/>
                  </a:moveTo>
                  <a:cubicBezTo>
                    <a:pt x="53" y="231"/>
                    <a:pt x="53" y="239"/>
                    <a:pt x="54" y="243"/>
                  </a:cubicBezTo>
                  <a:cubicBezTo>
                    <a:pt x="55" y="247"/>
                    <a:pt x="57" y="254"/>
                    <a:pt x="61" y="264"/>
                  </a:cubicBezTo>
                  <a:cubicBezTo>
                    <a:pt x="65" y="273"/>
                    <a:pt x="71" y="281"/>
                    <a:pt x="79" y="287"/>
                  </a:cubicBezTo>
                  <a:cubicBezTo>
                    <a:pt x="86" y="293"/>
                    <a:pt x="111" y="296"/>
                    <a:pt x="152" y="295"/>
                  </a:cubicBezTo>
                  <a:lnTo>
                    <a:pt x="161" y="295"/>
                  </a:lnTo>
                  <a:lnTo>
                    <a:pt x="170" y="295"/>
                  </a:lnTo>
                  <a:lnTo>
                    <a:pt x="169" y="218"/>
                  </a:lnTo>
                  <a:lnTo>
                    <a:pt x="54" y="220"/>
                  </a:lnTo>
                  <a:close/>
                  <a:moveTo>
                    <a:pt x="209" y="254"/>
                  </a:moveTo>
                  <a:lnTo>
                    <a:pt x="209" y="294"/>
                  </a:lnTo>
                  <a:cubicBezTo>
                    <a:pt x="245" y="294"/>
                    <a:pt x="272" y="289"/>
                    <a:pt x="289" y="280"/>
                  </a:cubicBezTo>
                  <a:cubicBezTo>
                    <a:pt x="306" y="272"/>
                    <a:pt x="315" y="255"/>
                    <a:pt x="315" y="230"/>
                  </a:cubicBezTo>
                  <a:lnTo>
                    <a:pt x="315" y="216"/>
                  </a:lnTo>
                  <a:lnTo>
                    <a:pt x="209" y="218"/>
                  </a:lnTo>
                  <a:lnTo>
                    <a:pt x="209" y="254"/>
                  </a:lnTo>
                  <a:close/>
                  <a:moveTo>
                    <a:pt x="62" y="975"/>
                  </a:moveTo>
                  <a:cubicBezTo>
                    <a:pt x="61" y="946"/>
                    <a:pt x="67" y="929"/>
                    <a:pt x="80" y="921"/>
                  </a:cubicBezTo>
                  <a:cubicBezTo>
                    <a:pt x="93" y="914"/>
                    <a:pt x="111" y="910"/>
                    <a:pt x="134" y="909"/>
                  </a:cubicBezTo>
                  <a:cubicBezTo>
                    <a:pt x="158" y="907"/>
                    <a:pt x="173" y="909"/>
                    <a:pt x="181" y="915"/>
                  </a:cubicBezTo>
                  <a:cubicBezTo>
                    <a:pt x="192" y="924"/>
                    <a:pt x="198" y="937"/>
                    <a:pt x="199" y="956"/>
                  </a:cubicBezTo>
                  <a:cubicBezTo>
                    <a:pt x="199" y="974"/>
                    <a:pt x="200" y="984"/>
                    <a:pt x="200" y="987"/>
                  </a:cubicBezTo>
                  <a:cubicBezTo>
                    <a:pt x="199" y="998"/>
                    <a:pt x="195" y="1010"/>
                    <a:pt x="187" y="1024"/>
                  </a:cubicBezTo>
                  <a:cubicBezTo>
                    <a:pt x="178" y="1038"/>
                    <a:pt x="158" y="1045"/>
                    <a:pt x="126" y="1045"/>
                  </a:cubicBezTo>
                  <a:cubicBezTo>
                    <a:pt x="99" y="1045"/>
                    <a:pt x="82" y="1039"/>
                    <a:pt x="74" y="1026"/>
                  </a:cubicBezTo>
                  <a:cubicBezTo>
                    <a:pt x="66" y="1014"/>
                    <a:pt x="62" y="996"/>
                    <a:pt x="62" y="975"/>
                  </a:cubicBezTo>
                  <a:close/>
                  <a:moveTo>
                    <a:pt x="124" y="1006"/>
                  </a:moveTo>
                  <a:cubicBezTo>
                    <a:pt x="141" y="1007"/>
                    <a:pt x="153" y="1006"/>
                    <a:pt x="157" y="1000"/>
                  </a:cubicBezTo>
                  <a:cubicBezTo>
                    <a:pt x="162" y="995"/>
                    <a:pt x="164" y="987"/>
                    <a:pt x="164" y="977"/>
                  </a:cubicBezTo>
                  <a:cubicBezTo>
                    <a:pt x="165" y="967"/>
                    <a:pt x="164" y="960"/>
                    <a:pt x="162" y="956"/>
                  </a:cubicBezTo>
                  <a:cubicBezTo>
                    <a:pt x="158" y="951"/>
                    <a:pt x="151" y="948"/>
                    <a:pt x="142" y="947"/>
                  </a:cubicBezTo>
                  <a:cubicBezTo>
                    <a:pt x="110" y="946"/>
                    <a:pt x="95" y="954"/>
                    <a:pt x="98" y="970"/>
                  </a:cubicBezTo>
                  <a:lnTo>
                    <a:pt x="99" y="975"/>
                  </a:lnTo>
                  <a:lnTo>
                    <a:pt x="101" y="994"/>
                  </a:lnTo>
                  <a:cubicBezTo>
                    <a:pt x="102" y="1002"/>
                    <a:pt x="109" y="1006"/>
                    <a:pt x="124" y="1006"/>
                  </a:cubicBezTo>
                  <a:close/>
                  <a:moveTo>
                    <a:pt x="0" y="964"/>
                  </a:moveTo>
                  <a:lnTo>
                    <a:pt x="0" y="880"/>
                  </a:lnTo>
                  <a:cubicBezTo>
                    <a:pt x="0" y="865"/>
                    <a:pt x="2" y="842"/>
                    <a:pt x="4" y="811"/>
                  </a:cubicBezTo>
                  <a:cubicBezTo>
                    <a:pt x="6" y="780"/>
                    <a:pt x="15" y="752"/>
                    <a:pt x="30" y="727"/>
                  </a:cubicBezTo>
                  <a:cubicBezTo>
                    <a:pt x="46" y="702"/>
                    <a:pt x="113" y="692"/>
                    <a:pt x="232" y="697"/>
                  </a:cubicBezTo>
                  <a:cubicBezTo>
                    <a:pt x="286" y="699"/>
                    <a:pt x="320" y="709"/>
                    <a:pt x="335" y="727"/>
                  </a:cubicBezTo>
                  <a:cubicBezTo>
                    <a:pt x="350" y="744"/>
                    <a:pt x="359" y="764"/>
                    <a:pt x="360" y="788"/>
                  </a:cubicBezTo>
                  <a:lnTo>
                    <a:pt x="364" y="859"/>
                  </a:lnTo>
                  <a:lnTo>
                    <a:pt x="366" y="991"/>
                  </a:lnTo>
                  <a:lnTo>
                    <a:pt x="362" y="1090"/>
                  </a:lnTo>
                  <a:cubicBezTo>
                    <a:pt x="359" y="1136"/>
                    <a:pt x="351" y="1170"/>
                    <a:pt x="338" y="1192"/>
                  </a:cubicBezTo>
                  <a:cubicBezTo>
                    <a:pt x="326" y="1213"/>
                    <a:pt x="312" y="1227"/>
                    <a:pt x="299" y="1235"/>
                  </a:cubicBezTo>
                  <a:cubicBezTo>
                    <a:pt x="286" y="1242"/>
                    <a:pt x="267" y="1245"/>
                    <a:pt x="244" y="1245"/>
                  </a:cubicBezTo>
                  <a:lnTo>
                    <a:pt x="156" y="1245"/>
                  </a:lnTo>
                  <a:cubicBezTo>
                    <a:pt x="111" y="1245"/>
                    <a:pt x="81" y="1241"/>
                    <a:pt x="67" y="1232"/>
                  </a:cubicBezTo>
                  <a:cubicBezTo>
                    <a:pt x="52" y="1223"/>
                    <a:pt x="39" y="1209"/>
                    <a:pt x="26" y="1191"/>
                  </a:cubicBezTo>
                  <a:cubicBezTo>
                    <a:pt x="14" y="1173"/>
                    <a:pt x="8" y="1149"/>
                    <a:pt x="7" y="1120"/>
                  </a:cubicBezTo>
                  <a:lnTo>
                    <a:pt x="3" y="1049"/>
                  </a:lnTo>
                  <a:lnTo>
                    <a:pt x="0" y="964"/>
                  </a:lnTo>
                  <a:close/>
                  <a:moveTo>
                    <a:pt x="41" y="1002"/>
                  </a:moveTo>
                  <a:lnTo>
                    <a:pt x="43" y="1063"/>
                  </a:lnTo>
                  <a:cubicBezTo>
                    <a:pt x="43" y="1070"/>
                    <a:pt x="44" y="1084"/>
                    <a:pt x="47" y="1105"/>
                  </a:cubicBezTo>
                  <a:cubicBezTo>
                    <a:pt x="49" y="1125"/>
                    <a:pt x="52" y="1142"/>
                    <a:pt x="57" y="1156"/>
                  </a:cubicBezTo>
                  <a:cubicBezTo>
                    <a:pt x="62" y="1170"/>
                    <a:pt x="72" y="1183"/>
                    <a:pt x="86" y="1194"/>
                  </a:cubicBezTo>
                  <a:cubicBezTo>
                    <a:pt x="100" y="1206"/>
                    <a:pt x="136" y="1211"/>
                    <a:pt x="193" y="1211"/>
                  </a:cubicBezTo>
                  <a:cubicBezTo>
                    <a:pt x="251" y="1211"/>
                    <a:pt x="285" y="1204"/>
                    <a:pt x="294" y="1190"/>
                  </a:cubicBezTo>
                  <a:cubicBezTo>
                    <a:pt x="304" y="1176"/>
                    <a:pt x="311" y="1157"/>
                    <a:pt x="316" y="1134"/>
                  </a:cubicBezTo>
                  <a:cubicBezTo>
                    <a:pt x="321" y="1111"/>
                    <a:pt x="323" y="1092"/>
                    <a:pt x="323" y="1077"/>
                  </a:cubicBezTo>
                  <a:lnTo>
                    <a:pt x="323" y="1062"/>
                  </a:lnTo>
                  <a:cubicBezTo>
                    <a:pt x="314" y="1066"/>
                    <a:pt x="306" y="1066"/>
                    <a:pt x="299" y="1063"/>
                  </a:cubicBezTo>
                  <a:cubicBezTo>
                    <a:pt x="292" y="1059"/>
                    <a:pt x="276" y="1045"/>
                    <a:pt x="251" y="1019"/>
                  </a:cubicBezTo>
                  <a:cubicBezTo>
                    <a:pt x="250" y="1025"/>
                    <a:pt x="249" y="1030"/>
                    <a:pt x="249" y="1036"/>
                  </a:cubicBezTo>
                  <a:cubicBezTo>
                    <a:pt x="248" y="1042"/>
                    <a:pt x="248" y="1053"/>
                    <a:pt x="247" y="1071"/>
                  </a:cubicBezTo>
                  <a:cubicBezTo>
                    <a:pt x="247" y="1088"/>
                    <a:pt x="249" y="1105"/>
                    <a:pt x="255" y="1121"/>
                  </a:cubicBezTo>
                  <a:cubicBezTo>
                    <a:pt x="265" y="1158"/>
                    <a:pt x="270" y="1178"/>
                    <a:pt x="271" y="1178"/>
                  </a:cubicBezTo>
                  <a:lnTo>
                    <a:pt x="271" y="1185"/>
                  </a:lnTo>
                  <a:cubicBezTo>
                    <a:pt x="271" y="1191"/>
                    <a:pt x="270" y="1195"/>
                    <a:pt x="269" y="1196"/>
                  </a:cubicBezTo>
                  <a:cubicBezTo>
                    <a:pt x="268" y="1198"/>
                    <a:pt x="264" y="1201"/>
                    <a:pt x="259" y="1203"/>
                  </a:cubicBezTo>
                  <a:cubicBezTo>
                    <a:pt x="254" y="1205"/>
                    <a:pt x="249" y="1204"/>
                    <a:pt x="244" y="1198"/>
                  </a:cubicBezTo>
                  <a:cubicBezTo>
                    <a:pt x="235" y="1192"/>
                    <a:pt x="228" y="1178"/>
                    <a:pt x="223" y="1154"/>
                  </a:cubicBezTo>
                  <a:cubicBezTo>
                    <a:pt x="217" y="1131"/>
                    <a:pt x="214" y="1114"/>
                    <a:pt x="212" y="1103"/>
                  </a:cubicBezTo>
                  <a:cubicBezTo>
                    <a:pt x="207" y="1109"/>
                    <a:pt x="204" y="1112"/>
                    <a:pt x="201" y="1114"/>
                  </a:cubicBezTo>
                  <a:cubicBezTo>
                    <a:pt x="197" y="1116"/>
                    <a:pt x="189" y="1117"/>
                    <a:pt x="174" y="1117"/>
                  </a:cubicBezTo>
                  <a:lnTo>
                    <a:pt x="81" y="1117"/>
                  </a:lnTo>
                  <a:cubicBezTo>
                    <a:pt x="64" y="1117"/>
                    <a:pt x="56" y="1112"/>
                    <a:pt x="57" y="1102"/>
                  </a:cubicBezTo>
                  <a:cubicBezTo>
                    <a:pt x="57" y="1087"/>
                    <a:pt x="75" y="1080"/>
                    <a:pt x="111" y="1081"/>
                  </a:cubicBezTo>
                  <a:lnTo>
                    <a:pt x="192" y="1081"/>
                  </a:lnTo>
                  <a:cubicBezTo>
                    <a:pt x="198" y="1082"/>
                    <a:pt x="204" y="1084"/>
                    <a:pt x="211" y="1087"/>
                  </a:cubicBezTo>
                  <a:cubicBezTo>
                    <a:pt x="211" y="1084"/>
                    <a:pt x="210" y="1081"/>
                    <a:pt x="210" y="1079"/>
                  </a:cubicBezTo>
                  <a:cubicBezTo>
                    <a:pt x="209" y="1076"/>
                    <a:pt x="210" y="1075"/>
                    <a:pt x="211" y="1074"/>
                  </a:cubicBezTo>
                  <a:lnTo>
                    <a:pt x="213" y="1022"/>
                  </a:lnTo>
                  <a:cubicBezTo>
                    <a:pt x="213" y="1006"/>
                    <a:pt x="215" y="995"/>
                    <a:pt x="217" y="988"/>
                  </a:cubicBezTo>
                  <a:cubicBezTo>
                    <a:pt x="220" y="982"/>
                    <a:pt x="221" y="978"/>
                    <a:pt x="221" y="975"/>
                  </a:cubicBezTo>
                  <a:lnTo>
                    <a:pt x="195" y="895"/>
                  </a:lnTo>
                  <a:lnTo>
                    <a:pt x="188" y="867"/>
                  </a:lnTo>
                  <a:lnTo>
                    <a:pt x="113" y="869"/>
                  </a:lnTo>
                  <a:lnTo>
                    <a:pt x="74" y="872"/>
                  </a:lnTo>
                  <a:cubicBezTo>
                    <a:pt x="64" y="870"/>
                    <a:pt x="60" y="864"/>
                    <a:pt x="61" y="855"/>
                  </a:cubicBezTo>
                  <a:cubicBezTo>
                    <a:pt x="61" y="841"/>
                    <a:pt x="70" y="834"/>
                    <a:pt x="90" y="833"/>
                  </a:cubicBezTo>
                  <a:lnTo>
                    <a:pt x="188" y="829"/>
                  </a:lnTo>
                  <a:cubicBezTo>
                    <a:pt x="187" y="824"/>
                    <a:pt x="187" y="820"/>
                    <a:pt x="187" y="817"/>
                  </a:cubicBezTo>
                  <a:lnTo>
                    <a:pt x="184" y="802"/>
                  </a:lnTo>
                  <a:lnTo>
                    <a:pt x="184" y="770"/>
                  </a:lnTo>
                  <a:cubicBezTo>
                    <a:pt x="183" y="756"/>
                    <a:pt x="183" y="748"/>
                    <a:pt x="185" y="746"/>
                  </a:cubicBezTo>
                  <a:lnTo>
                    <a:pt x="192" y="735"/>
                  </a:lnTo>
                  <a:lnTo>
                    <a:pt x="183" y="735"/>
                  </a:lnTo>
                  <a:cubicBezTo>
                    <a:pt x="172" y="735"/>
                    <a:pt x="159" y="736"/>
                    <a:pt x="145" y="738"/>
                  </a:cubicBezTo>
                  <a:lnTo>
                    <a:pt x="86" y="745"/>
                  </a:lnTo>
                  <a:cubicBezTo>
                    <a:pt x="71" y="747"/>
                    <a:pt x="60" y="755"/>
                    <a:pt x="53" y="767"/>
                  </a:cubicBezTo>
                  <a:cubicBezTo>
                    <a:pt x="47" y="779"/>
                    <a:pt x="43" y="793"/>
                    <a:pt x="43" y="808"/>
                  </a:cubicBezTo>
                  <a:lnTo>
                    <a:pt x="42" y="888"/>
                  </a:lnTo>
                  <a:lnTo>
                    <a:pt x="41" y="1002"/>
                  </a:lnTo>
                  <a:close/>
                  <a:moveTo>
                    <a:pt x="213" y="735"/>
                  </a:moveTo>
                  <a:cubicBezTo>
                    <a:pt x="219" y="742"/>
                    <a:pt x="222" y="751"/>
                    <a:pt x="223" y="761"/>
                  </a:cubicBezTo>
                  <a:cubicBezTo>
                    <a:pt x="223" y="767"/>
                    <a:pt x="223" y="771"/>
                    <a:pt x="223" y="771"/>
                  </a:cubicBezTo>
                  <a:lnTo>
                    <a:pt x="221" y="783"/>
                  </a:lnTo>
                  <a:cubicBezTo>
                    <a:pt x="226" y="783"/>
                    <a:pt x="230" y="782"/>
                    <a:pt x="235" y="781"/>
                  </a:cubicBezTo>
                  <a:cubicBezTo>
                    <a:pt x="240" y="780"/>
                    <a:pt x="244" y="779"/>
                    <a:pt x="247" y="777"/>
                  </a:cubicBezTo>
                  <a:lnTo>
                    <a:pt x="299" y="754"/>
                  </a:lnTo>
                  <a:cubicBezTo>
                    <a:pt x="306" y="757"/>
                    <a:pt x="310" y="761"/>
                    <a:pt x="310" y="767"/>
                  </a:cubicBezTo>
                  <a:cubicBezTo>
                    <a:pt x="309" y="792"/>
                    <a:pt x="280" y="808"/>
                    <a:pt x="223" y="816"/>
                  </a:cubicBezTo>
                  <a:lnTo>
                    <a:pt x="223" y="828"/>
                  </a:lnTo>
                  <a:cubicBezTo>
                    <a:pt x="238" y="830"/>
                    <a:pt x="255" y="830"/>
                    <a:pt x="274" y="829"/>
                  </a:cubicBezTo>
                  <a:cubicBezTo>
                    <a:pt x="293" y="828"/>
                    <a:pt x="303" y="832"/>
                    <a:pt x="302" y="840"/>
                  </a:cubicBezTo>
                  <a:cubicBezTo>
                    <a:pt x="302" y="848"/>
                    <a:pt x="301" y="854"/>
                    <a:pt x="299" y="858"/>
                  </a:cubicBezTo>
                  <a:cubicBezTo>
                    <a:pt x="297" y="862"/>
                    <a:pt x="295" y="865"/>
                    <a:pt x="292" y="867"/>
                  </a:cubicBezTo>
                  <a:cubicBezTo>
                    <a:pt x="288" y="868"/>
                    <a:pt x="284" y="869"/>
                    <a:pt x="278" y="868"/>
                  </a:cubicBezTo>
                  <a:lnTo>
                    <a:pt x="245" y="867"/>
                  </a:lnTo>
                  <a:lnTo>
                    <a:pt x="227" y="867"/>
                  </a:lnTo>
                  <a:cubicBezTo>
                    <a:pt x="234" y="898"/>
                    <a:pt x="238" y="915"/>
                    <a:pt x="240" y="917"/>
                  </a:cubicBezTo>
                  <a:lnTo>
                    <a:pt x="245" y="932"/>
                  </a:lnTo>
                  <a:cubicBezTo>
                    <a:pt x="268" y="905"/>
                    <a:pt x="286" y="892"/>
                    <a:pt x="299" y="891"/>
                  </a:cubicBezTo>
                  <a:cubicBezTo>
                    <a:pt x="309" y="891"/>
                    <a:pt x="314" y="895"/>
                    <a:pt x="314" y="905"/>
                  </a:cubicBezTo>
                  <a:cubicBezTo>
                    <a:pt x="315" y="914"/>
                    <a:pt x="315" y="920"/>
                    <a:pt x="314" y="921"/>
                  </a:cubicBezTo>
                  <a:cubicBezTo>
                    <a:pt x="312" y="925"/>
                    <a:pt x="299" y="934"/>
                    <a:pt x="276" y="950"/>
                  </a:cubicBezTo>
                  <a:lnTo>
                    <a:pt x="267" y="963"/>
                  </a:lnTo>
                  <a:cubicBezTo>
                    <a:pt x="264" y="966"/>
                    <a:pt x="263" y="967"/>
                    <a:pt x="264" y="968"/>
                  </a:cubicBezTo>
                  <a:cubicBezTo>
                    <a:pt x="264" y="969"/>
                    <a:pt x="265" y="970"/>
                    <a:pt x="266" y="972"/>
                  </a:cubicBezTo>
                  <a:cubicBezTo>
                    <a:pt x="268" y="973"/>
                    <a:pt x="273" y="980"/>
                    <a:pt x="282" y="992"/>
                  </a:cubicBezTo>
                  <a:lnTo>
                    <a:pt x="316" y="1026"/>
                  </a:lnTo>
                  <a:lnTo>
                    <a:pt x="324" y="1035"/>
                  </a:lnTo>
                  <a:lnTo>
                    <a:pt x="324" y="945"/>
                  </a:lnTo>
                  <a:cubicBezTo>
                    <a:pt x="324" y="938"/>
                    <a:pt x="324" y="926"/>
                    <a:pt x="323" y="909"/>
                  </a:cubicBezTo>
                  <a:cubicBezTo>
                    <a:pt x="322" y="892"/>
                    <a:pt x="322" y="879"/>
                    <a:pt x="322" y="869"/>
                  </a:cubicBezTo>
                  <a:lnTo>
                    <a:pt x="322" y="801"/>
                  </a:lnTo>
                  <a:cubicBezTo>
                    <a:pt x="320" y="775"/>
                    <a:pt x="315" y="759"/>
                    <a:pt x="307" y="753"/>
                  </a:cubicBezTo>
                  <a:cubicBezTo>
                    <a:pt x="299" y="748"/>
                    <a:pt x="268" y="742"/>
                    <a:pt x="213" y="735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endParaRPr>
            </a:p>
          </p:txBody>
        </p:sp>
        <p:sp>
          <p:nvSpPr>
            <p:cNvPr id="24" name="Freeform 152"/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4777694" y="4674508"/>
              <a:ext cx="138113" cy="228600"/>
            </a:xfrm>
            <a:custGeom>
              <a:avLst/>
              <a:gdLst>
                <a:gd name="T0" fmla="*/ 201 w 361"/>
                <a:gd name="T1" fmla="*/ 259 h 618"/>
                <a:gd name="T2" fmla="*/ 202 w 361"/>
                <a:gd name="T3" fmla="*/ 287 h 618"/>
                <a:gd name="T4" fmla="*/ 309 w 361"/>
                <a:gd name="T5" fmla="*/ 337 h 618"/>
                <a:gd name="T6" fmla="*/ 242 w 361"/>
                <a:gd name="T7" fmla="*/ 421 h 618"/>
                <a:gd name="T8" fmla="*/ 197 w 361"/>
                <a:gd name="T9" fmla="*/ 394 h 618"/>
                <a:gd name="T10" fmla="*/ 211 w 361"/>
                <a:gd name="T11" fmla="*/ 374 h 618"/>
                <a:gd name="T12" fmla="*/ 268 w 361"/>
                <a:gd name="T13" fmla="*/ 378 h 618"/>
                <a:gd name="T14" fmla="*/ 256 w 361"/>
                <a:gd name="T15" fmla="*/ 328 h 618"/>
                <a:gd name="T16" fmla="*/ 184 w 361"/>
                <a:gd name="T17" fmla="*/ 321 h 618"/>
                <a:gd name="T18" fmla="*/ 94 w 361"/>
                <a:gd name="T19" fmla="*/ 358 h 618"/>
                <a:gd name="T20" fmla="*/ 110 w 361"/>
                <a:gd name="T21" fmla="*/ 398 h 618"/>
                <a:gd name="T22" fmla="*/ 189 w 361"/>
                <a:gd name="T23" fmla="*/ 391 h 618"/>
                <a:gd name="T24" fmla="*/ 168 w 361"/>
                <a:gd name="T25" fmla="*/ 483 h 618"/>
                <a:gd name="T26" fmla="*/ 211 w 361"/>
                <a:gd name="T27" fmla="*/ 567 h 618"/>
                <a:gd name="T28" fmla="*/ 213 w 361"/>
                <a:gd name="T29" fmla="*/ 494 h 618"/>
                <a:gd name="T30" fmla="*/ 300 w 361"/>
                <a:gd name="T31" fmla="*/ 440 h 618"/>
                <a:gd name="T32" fmla="*/ 321 w 361"/>
                <a:gd name="T33" fmla="*/ 502 h 618"/>
                <a:gd name="T34" fmla="*/ 280 w 361"/>
                <a:gd name="T35" fmla="*/ 475 h 618"/>
                <a:gd name="T36" fmla="*/ 248 w 361"/>
                <a:gd name="T37" fmla="*/ 501 h 618"/>
                <a:gd name="T38" fmla="*/ 246 w 361"/>
                <a:gd name="T39" fmla="*/ 583 h 618"/>
                <a:gd name="T40" fmla="*/ 133 w 361"/>
                <a:gd name="T41" fmla="*/ 590 h 618"/>
                <a:gd name="T42" fmla="*/ 158 w 361"/>
                <a:gd name="T43" fmla="*/ 432 h 618"/>
                <a:gd name="T44" fmla="*/ 136 w 361"/>
                <a:gd name="T45" fmla="*/ 426 h 618"/>
                <a:gd name="T46" fmla="*/ 55 w 361"/>
                <a:gd name="T47" fmla="*/ 380 h 618"/>
                <a:gd name="T48" fmla="*/ 110 w 361"/>
                <a:gd name="T49" fmla="*/ 302 h 618"/>
                <a:gd name="T50" fmla="*/ 166 w 361"/>
                <a:gd name="T51" fmla="*/ 281 h 618"/>
                <a:gd name="T52" fmla="*/ 166 w 361"/>
                <a:gd name="T53" fmla="*/ 257 h 618"/>
                <a:gd name="T54" fmla="*/ 103 w 361"/>
                <a:gd name="T55" fmla="*/ 231 h 618"/>
                <a:gd name="T56" fmla="*/ 172 w 361"/>
                <a:gd name="T57" fmla="*/ 142 h 618"/>
                <a:gd name="T58" fmla="*/ 287 w 361"/>
                <a:gd name="T59" fmla="*/ 94 h 618"/>
                <a:gd name="T60" fmla="*/ 250 w 361"/>
                <a:gd name="T61" fmla="*/ 39 h 618"/>
                <a:gd name="T62" fmla="*/ 80 w 361"/>
                <a:gd name="T63" fmla="*/ 160 h 618"/>
                <a:gd name="T64" fmla="*/ 51 w 361"/>
                <a:gd name="T65" fmla="*/ 324 h 618"/>
                <a:gd name="T66" fmla="*/ 0 w 361"/>
                <a:gd name="T67" fmla="*/ 344 h 618"/>
                <a:gd name="T68" fmla="*/ 41 w 361"/>
                <a:gd name="T69" fmla="*/ 179 h 618"/>
                <a:gd name="T70" fmla="*/ 53 w 361"/>
                <a:gd name="T71" fmla="*/ 34 h 618"/>
                <a:gd name="T72" fmla="*/ 321 w 361"/>
                <a:gd name="T73" fmla="*/ 31 h 618"/>
                <a:gd name="T74" fmla="*/ 246 w 361"/>
                <a:gd name="T75" fmla="*/ 177 h 618"/>
                <a:gd name="T76" fmla="*/ 132 w 361"/>
                <a:gd name="T77" fmla="*/ 202 h 618"/>
                <a:gd name="T78" fmla="*/ 222 w 361"/>
                <a:gd name="T79" fmla="*/ 204 h 618"/>
                <a:gd name="T80" fmla="*/ 358 w 361"/>
                <a:gd name="T81" fmla="*/ 324 h 618"/>
                <a:gd name="T82" fmla="*/ 343 w 361"/>
                <a:gd name="T83" fmla="*/ 379 h 618"/>
                <a:gd name="T84" fmla="*/ 321 w 361"/>
                <a:gd name="T85" fmla="*/ 337 h 618"/>
                <a:gd name="T86" fmla="*/ 247 w 361"/>
                <a:gd name="T87" fmla="*/ 246 h 618"/>
                <a:gd name="T88" fmla="*/ 166 w 361"/>
                <a:gd name="T89" fmla="*/ 112 h 618"/>
                <a:gd name="T90" fmla="*/ 104 w 361"/>
                <a:gd name="T91" fmla="*/ 113 h 618"/>
                <a:gd name="T92" fmla="*/ 112 w 361"/>
                <a:gd name="T93" fmla="*/ 83 h 618"/>
                <a:gd name="T94" fmla="*/ 264 w 361"/>
                <a:gd name="T95" fmla="*/ 83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61" h="618">
                  <a:moveTo>
                    <a:pt x="199" y="244"/>
                  </a:moveTo>
                  <a:cubicBezTo>
                    <a:pt x="200" y="250"/>
                    <a:pt x="201" y="253"/>
                    <a:pt x="201" y="255"/>
                  </a:cubicBezTo>
                  <a:cubicBezTo>
                    <a:pt x="202" y="256"/>
                    <a:pt x="202" y="258"/>
                    <a:pt x="201" y="259"/>
                  </a:cubicBezTo>
                  <a:cubicBezTo>
                    <a:pt x="201" y="261"/>
                    <a:pt x="201" y="265"/>
                    <a:pt x="202" y="273"/>
                  </a:cubicBezTo>
                  <a:lnTo>
                    <a:pt x="202" y="283"/>
                  </a:lnTo>
                  <a:lnTo>
                    <a:pt x="202" y="287"/>
                  </a:lnTo>
                  <a:cubicBezTo>
                    <a:pt x="211" y="286"/>
                    <a:pt x="219" y="286"/>
                    <a:pt x="228" y="286"/>
                  </a:cubicBezTo>
                  <a:cubicBezTo>
                    <a:pt x="266" y="288"/>
                    <a:pt x="288" y="296"/>
                    <a:pt x="295" y="307"/>
                  </a:cubicBezTo>
                  <a:cubicBezTo>
                    <a:pt x="302" y="319"/>
                    <a:pt x="307" y="329"/>
                    <a:pt x="309" y="337"/>
                  </a:cubicBezTo>
                  <a:cubicBezTo>
                    <a:pt x="311" y="345"/>
                    <a:pt x="312" y="353"/>
                    <a:pt x="312" y="361"/>
                  </a:cubicBezTo>
                  <a:cubicBezTo>
                    <a:pt x="313" y="368"/>
                    <a:pt x="310" y="377"/>
                    <a:pt x="304" y="386"/>
                  </a:cubicBezTo>
                  <a:cubicBezTo>
                    <a:pt x="291" y="409"/>
                    <a:pt x="270" y="421"/>
                    <a:pt x="242" y="421"/>
                  </a:cubicBezTo>
                  <a:cubicBezTo>
                    <a:pt x="229" y="422"/>
                    <a:pt x="219" y="420"/>
                    <a:pt x="213" y="416"/>
                  </a:cubicBezTo>
                  <a:cubicBezTo>
                    <a:pt x="208" y="412"/>
                    <a:pt x="204" y="408"/>
                    <a:pt x="201" y="404"/>
                  </a:cubicBezTo>
                  <a:cubicBezTo>
                    <a:pt x="199" y="400"/>
                    <a:pt x="198" y="397"/>
                    <a:pt x="197" y="394"/>
                  </a:cubicBezTo>
                  <a:cubicBezTo>
                    <a:pt x="197" y="392"/>
                    <a:pt x="197" y="390"/>
                    <a:pt x="197" y="388"/>
                  </a:cubicBezTo>
                  <a:cubicBezTo>
                    <a:pt x="198" y="386"/>
                    <a:pt x="199" y="383"/>
                    <a:pt x="203" y="379"/>
                  </a:cubicBezTo>
                  <a:cubicBezTo>
                    <a:pt x="206" y="376"/>
                    <a:pt x="209" y="374"/>
                    <a:pt x="211" y="374"/>
                  </a:cubicBezTo>
                  <a:cubicBezTo>
                    <a:pt x="211" y="375"/>
                    <a:pt x="213" y="377"/>
                    <a:pt x="217" y="379"/>
                  </a:cubicBezTo>
                  <a:cubicBezTo>
                    <a:pt x="221" y="382"/>
                    <a:pt x="233" y="383"/>
                    <a:pt x="253" y="382"/>
                  </a:cubicBezTo>
                  <a:cubicBezTo>
                    <a:pt x="261" y="382"/>
                    <a:pt x="266" y="381"/>
                    <a:pt x="268" y="378"/>
                  </a:cubicBezTo>
                  <a:cubicBezTo>
                    <a:pt x="271" y="375"/>
                    <a:pt x="272" y="369"/>
                    <a:pt x="272" y="361"/>
                  </a:cubicBezTo>
                  <a:cubicBezTo>
                    <a:pt x="271" y="350"/>
                    <a:pt x="269" y="343"/>
                    <a:pt x="267" y="339"/>
                  </a:cubicBezTo>
                  <a:cubicBezTo>
                    <a:pt x="264" y="335"/>
                    <a:pt x="261" y="331"/>
                    <a:pt x="256" y="328"/>
                  </a:cubicBezTo>
                  <a:cubicBezTo>
                    <a:pt x="251" y="325"/>
                    <a:pt x="240" y="324"/>
                    <a:pt x="223" y="325"/>
                  </a:cubicBezTo>
                  <a:cubicBezTo>
                    <a:pt x="206" y="325"/>
                    <a:pt x="196" y="325"/>
                    <a:pt x="191" y="323"/>
                  </a:cubicBezTo>
                  <a:cubicBezTo>
                    <a:pt x="187" y="322"/>
                    <a:pt x="185" y="321"/>
                    <a:pt x="184" y="321"/>
                  </a:cubicBezTo>
                  <a:cubicBezTo>
                    <a:pt x="183" y="322"/>
                    <a:pt x="176" y="325"/>
                    <a:pt x="164" y="330"/>
                  </a:cubicBezTo>
                  <a:lnTo>
                    <a:pt x="124" y="335"/>
                  </a:lnTo>
                  <a:cubicBezTo>
                    <a:pt x="105" y="341"/>
                    <a:pt x="95" y="349"/>
                    <a:pt x="94" y="358"/>
                  </a:cubicBezTo>
                  <a:cubicBezTo>
                    <a:pt x="93" y="367"/>
                    <a:pt x="93" y="375"/>
                    <a:pt x="94" y="381"/>
                  </a:cubicBezTo>
                  <a:cubicBezTo>
                    <a:pt x="94" y="387"/>
                    <a:pt x="96" y="392"/>
                    <a:pt x="100" y="395"/>
                  </a:cubicBezTo>
                  <a:cubicBezTo>
                    <a:pt x="104" y="398"/>
                    <a:pt x="107" y="399"/>
                    <a:pt x="110" y="398"/>
                  </a:cubicBezTo>
                  <a:cubicBezTo>
                    <a:pt x="111" y="398"/>
                    <a:pt x="117" y="394"/>
                    <a:pt x="130" y="387"/>
                  </a:cubicBezTo>
                  <a:cubicBezTo>
                    <a:pt x="143" y="380"/>
                    <a:pt x="153" y="376"/>
                    <a:pt x="161" y="375"/>
                  </a:cubicBezTo>
                  <a:cubicBezTo>
                    <a:pt x="174" y="375"/>
                    <a:pt x="184" y="380"/>
                    <a:pt x="189" y="391"/>
                  </a:cubicBezTo>
                  <a:cubicBezTo>
                    <a:pt x="195" y="401"/>
                    <a:pt x="198" y="411"/>
                    <a:pt x="198" y="419"/>
                  </a:cubicBezTo>
                  <a:cubicBezTo>
                    <a:pt x="197" y="430"/>
                    <a:pt x="194" y="440"/>
                    <a:pt x="189" y="449"/>
                  </a:cubicBezTo>
                  <a:lnTo>
                    <a:pt x="168" y="483"/>
                  </a:lnTo>
                  <a:cubicBezTo>
                    <a:pt x="160" y="497"/>
                    <a:pt x="157" y="513"/>
                    <a:pt x="158" y="530"/>
                  </a:cubicBezTo>
                  <a:cubicBezTo>
                    <a:pt x="158" y="561"/>
                    <a:pt x="169" y="577"/>
                    <a:pt x="191" y="577"/>
                  </a:cubicBezTo>
                  <a:cubicBezTo>
                    <a:pt x="200" y="578"/>
                    <a:pt x="207" y="575"/>
                    <a:pt x="211" y="567"/>
                  </a:cubicBezTo>
                  <a:cubicBezTo>
                    <a:pt x="216" y="559"/>
                    <a:pt x="218" y="553"/>
                    <a:pt x="218" y="548"/>
                  </a:cubicBezTo>
                  <a:cubicBezTo>
                    <a:pt x="219" y="544"/>
                    <a:pt x="218" y="536"/>
                    <a:pt x="216" y="524"/>
                  </a:cubicBezTo>
                  <a:cubicBezTo>
                    <a:pt x="214" y="513"/>
                    <a:pt x="213" y="503"/>
                    <a:pt x="213" y="494"/>
                  </a:cubicBezTo>
                  <a:cubicBezTo>
                    <a:pt x="212" y="485"/>
                    <a:pt x="216" y="474"/>
                    <a:pt x="223" y="462"/>
                  </a:cubicBezTo>
                  <a:cubicBezTo>
                    <a:pt x="233" y="445"/>
                    <a:pt x="249" y="436"/>
                    <a:pt x="273" y="435"/>
                  </a:cubicBezTo>
                  <a:cubicBezTo>
                    <a:pt x="285" y="435"/>
                    <a:pt x="294" y="437"/>
                    <a:pt x="300" y="440"/>
                  </a:cubicBezTo>
                  <a:cubicBezTo>
                    <a:pt x="307" y="444"/>
                    <a:pt x="314" y="452"/>
                    <a:pt x="323" y="465"/>
                  </a:cubicBezTo>
                  <a:cubicBezTo>
                    <a:pt x="331" y="478"/>
                    <a:pt x="336" y="487"/>
                    <a:pt x="336" y="492"/>
                  </a:cubicBezTo>
                  <a:cubicBezTo>
                    <a:pt x="335" y="497"/>
                    <a:pt x="330" y="501"/>
                    <a:pt x="321" y="502"/>
                  </a:cubicBezTo>
                  <a:cubicBezTo>
                    <a:pt x="318" y="503"/>
                    <a:pt x="315" y="503"/>
                    <a:pt x="313" y="502"/>
                  </a:cubicBezTo>
                  <a:cubicBezTo>
                    <a:pt x="311" y="501"/>
                    <a:pt x="306" y="496"/>
                    <a:pt x="298" y="489"/>
                  </a:cubicBezTo>
                  <a:cubicBezTo>
                    <a:pt x="290" y="481"/>
                    <a:pt x="284" y="477"/>
                    <a:pt x="280" y="475"/>
                  </a:cubicBezTo>
                  <a:cubicBezTo>
                    <a:pt x="276" y="474"/>
                    <a:pt x="273" y="473"/>
                    <a:pt x="269" y="473"/>
                  </a:cubicBezTo>
                  <a:cubicBezTo>
                    <a:pt x="260" y="474"/>
                    <a:pt x="255" y="477"/>
                    <a:pt x="253" y="482"/>
                  </a:cubicBezTo>
                  <a:cubicBezTo>
                    <a:pt x="250" y="486"/>
                    <a:pt x="249" y="493"/>
                    <a:pt x="248" y="501"/>
                  </a:cubicBezTo>
                  <a:cubicBezTo>
                    <a:pt x="247" y="509"/>
                    <a:pt x="247" y="519"/>
                    <a:pt x="249" y="530"/>
                  </a:cubicBezTo>
                  <a:cubicBezTo>
                    <a:pt x="251" y="541"/>
                    <a:pt x="252" y="551"/>
                    <a:pt x="253" y="558"/>
                  </a:cubicBezTo>
                  <a:cubicBezTo>
                    <a:pt x="253" y="565"/>
                    <a:pt x="251" y="573"/>
                    <a:pt x="246" y="583"/>
                  </a:cubicBezTo>
                  <a:cubicBezTo>
                    <a:pt x="240" y="593"/>
                    <a:pt x="232" y="602"/>
                    <a:pt x="221" y="608"/>
                  </a:cubicBezTo>
                  <a:cubicBezTo>
                    <a:pt x="210" y="615"/>
                    <a:pt x="199" y="618"/>
                    <a:pt x="188" y="617"/>
                  </a:cubicBezTo>
                  <a:cubicBezTo>
                    <a:pt x="163" y="617"/>
                    <a:pt x="145" y="608"/>
                    <a:pt x="133" y="590"/>
                  </a:cubicBezTo>
                  <a:cubicBezTo>
                    <a:pt x="121" y="572"/>
                    <a:pt x="116" y="555"/>
                    <a:pt x="117" y="539"/>
                  </a:cubicBezTo>
                  <a:cubicBezTo>
                    <a:pt x="117" y="507"/>
                    <a:pt x="123" y="482"/>
                    <a:pt x="137" y="462"/>
                  </a:cubicBezTo>
                  <a:lnTo>
                    <a:pt x="158" y="432"/>
                  </a:lnTo>
                  <a:cubicBezTo>
                    <a:pt x="161" y="427"/>
                    <a:pt x="162" y="423"/>
                    <a:pt x="162" y="421"/>
                  </a:cubicBezTo>
                  <a:cubicBezTo>
                    <a:pt x="160" y="416"/>
                    <a:pt x="157" y="413"/>
                    <a:pt x="152" y="413"/>
                  </a:cubicBezTo>
                  <a:cubicBezTo>
                    <a:pt x="151" y="414"/>
                    <a:pt x="146" y="419"/>
                    <a:pt x="136" y="426"/>
                  </a:cubicBezTo>
                  <a:cubicBezTo>
                    <a:pt x="126" y="434"/>
                    <a:pt x="116" y="437"/>
                    <a:pt x="107" y="436"/>
                  </a:cubicBezTo>
                  <a:cubicBezTo>
                    <a:pt x="87" y="436"/>
                    <a:pt x="73" y="431"/>
                    <a:pt x="66" y="420"/>
                  </a:cubicBezTo>
                  <a:cubicBezTo>
                    <a:pt x="59" y="409"/>
                    <a:pt x="55" y="396"/>
                    <a:pt x="55" y="380"/>
                  </a:cubicBezTo>
                  <a:cubicBezTo>
                    <a:pt x="54" y="364"/>
                    <a:pt x="59" y="349"/>
                    <a:pt x="68" y="334"/>
                  </a:cubicBezTo>
                  <a:cubicBezTo>
                    <a:pt x="72" y="327"/>
                    <a:pt x="77" y="321"/>
                    <a:pt x="83" y="316"/>
                  </a:cubicBezTo>
                  <a:cubicBezTo>
                    <a:pt x="89" y="311"/>
                    <a:pt x="98" y="306"/>
                    <a:pt x="110" y="302"/>
                  </a:cubicBezTo>
                  <a:cubicBezTo>
                    <a:pt x="121" y="298"/>
                    <a:pt x="133" y="295"/>
                    <a:pt x="145" y="293"/>
                  </a:cubicBezTo>
                  <a:cubicBezTo>
                    <a:pt x="158" y="292"/>
                    <a:pt x="164" y="290"/>
                    <a:pt x="165" y="288"/>
                  </a:cubicBezTo>
                  <a:cubicBezTo>
                    <a:pt x="166" y="286"/>
                    <a:pt x="166" y="284"/>
                    <a:pt x="166" y="281"/>
                  </a:cubicBezTo>
                  <a:lnTo>
                    <a:pt x="166" y="268"/>
                  </a:lnTo>
                  <a:cubicBezTo>
                    <a:pt x="165" y="265"/>
                    <a:pt x="164" y="262"/>
                    <a:pt x="165" y="261"/>
                  </a:cubicBezTo>
                  <a:lnTo>
                    <a:pt x="166" y="257"/>
                  </a:lnTo>
                  <a:lnTo>
                    <a:pt x="168" y="247"/>
                  </a:lnTo>
                  <a:cubicBezTo>
                    <a:pt x="138" y="252"/>
                    <a:pt x="120" y="251"/>
                    <a:pt x="114" y="246"/>
                  </a:cubicBezTo>
                  <a:cubicBezTo>
                    <a:pt x="110" y="244"/>
                    <a:pt x="106" y="239"/>
                    <a:pt x="103" y="231"/>
                  </a:cubicBezTo>
                  <a:cubicBezTo>
                    <a:pt x="99" y="224"/>
                    <a:pt x="96" y="212"/>
                    <a:pt x="95" y="197"/>
                  </a:cubicBezTo>
                  <a:cubicBezTo>
                    <a:pt x="94" y="181"/>
                    <a:pt x="102" y="168"/>
                    <a:pt x="117" y="158"/>
                  </a:cubicBezTo>
                  <a:cubicBezTo>
                    <a:pt x="132" y="148"/>
                    <a:pt x="150" y="143"/>
                    <a:pt x="172" y="142"/>
                  </a:cubicBezTo>
                  <a:lnTo>
                    <a:pt x="233" y="140"/>
                  </a:lnTo>
                  <a:cubicBezTo>
                    <a:pt x="256" y="140"/>
                    <a:pt x="271" y="136"/>
                    <a:pt x="277" y="126"/>
                  </a:cubicBezTo>
                  <a:cubicBezTo>
                    <a:pt x="284" y="117"/>
                    <a:pt x="287" y="106"/>
                    <a:pt x="287" y="94"/>
                  </a:cubicBezTo>
                  <a:cubicBezTo>
                    <a:pt x="286" y="82"/>
                    <a:pt x="286" y="73"/>
                    <a:pt x="287" y="65"/>
                  </a:cubicBezTo>
                  <a:cubicBezTo>
                    <a:pt x="287" y="58"/>
                    <a:pt x="286" y="52"/>
                    <a:pt x="283" y="48"/>
                  </a:cubicBezTo>
                  <a:cubicBezTo>
                    <a:pt x="277" y="42"/>
                    <a:pt x="266" y="39"/>
                    <a:pt x="250" y="39"/>
                  </a:cubicBezTo>
                  <a:cubicBezTo>
                    <a:pt x="157" y="40"/>
                    <a:pt x="104" y="45"/>
                    <a:pt x="93" y="52"/>
                  </a:cubicBezTo>
                  <a:cubicBezTo>
                    <a:pt x="81" y="60"/>
                    <a:pt x="76" y="69"/>
                    <a:pt x="77" y="81"/>
                  </a:cubicBezTo>
                  <a:lnTo>
                    <a:pt x="80" y="160"/>
                  </a:lnTo>
                  <a:cubicBezTo>
                    <a:pt x="80" y="172"/>
                    <a:pt x="78" y="190"/>
                    <a:pt x="75" y="216"/>
                  </a:cubicBezTo>
                  <a:cubicBezTo>
                    <a:pt x="71" y="241"/>
                    <a:pt x="69" y="259"/>
                    <a:pt x="67" y="268"/>
                  </a:cubicBezTo>
                  <a:cubicBezTo>
                    <a:pt x="65" y="277"/>
                    <a:pt x="60" y="295"/>
                    <a:pt x="51" y="324"/>
                  </a:cubicBezTo>
                  <a:cubicBezTo>
                    <a:pt x="43" y="352"/>
                    <a:pt x="30" y="366"/>
                    <a:pt x="13" y="366"/>
                  </a:cubicBezTo>
                  <a:cubicBezTo>
                    <a:pt x="4" y="367"/>
                    <a:pt x="0" y="364"/>
                    <a:pt x="0" y="357"/>
                  </a:cubicBezTo>
                  <a:cubicBezTo>
                    <a:pt x="0" y="349"/>
                    <a:pt x="0" y="345"/>
                    <a:pt x="0" y="344"/>
                  </a:cubicBezTo>
                  <a:cubicBezTo>
                    <a:pt x="0" y="340"/>
                    <a:pt x="4" y="329"/>
                    <a:pt x="12" y="311"/>
                  </a:cubicBezTo>
                  <a:cubicBezTo>
                    <a:pt x="20" y="293"/>
                    <a:pt x="27" y="270"/>
                    <a:pt x="32" y="241"/>
                  </a:cubicBezTo>
                  <a:cubicBezTo>
                    <a:pt x="37" y="213"/>
                    <a:pt x="40" y="192"/>
                    <a:pt x="41" y="179"/>
                  </a:cubicBezTo>
                  <a:cubicBezTo>
                    <a:pt x="41" y="166"/>
                    <a:pt x="41" y="158"/>
                    <a:pt x="41" y="158"/>
                  </a:cubicBezTo>
                  <a:lnTo>
                    <a:pt x="38" y="86"/>
                  </a:lnTo>
                  <a:cubicBezTo>
                    <a:pt x="38" y="70"/>
                    <a:pt x="42" y="53"/>
                    <a:pt x="53" y="34"/>
                  </a:cubicBezTo>
                  <a:cubicBezTo>
                    <a:pt x="63" y="16"/>
                    <a:pt x="95" y="6"/>
                    <a:pt x="148" y="4"/>
                  </a:cubicBezTo>
                  <a:lnTo>
                    <a:pt x="256" y="0"/>
                  </a:lnTo>
                  <a:cubicBezTo>
                    <a:pt x="296" y="2"/>
                    <a:pt x="317" y="12"/>
                    <a:pt x="321" y="31"/>
                  </a:cubicBezTo>
                  <a:cubicBezTo>
                    <a:pt x="324" y="50"/>
                    <a:pt x="326" y="66"/>
                    <a:pt x="326" y="78"/>
                  </a:cubicBezTo>
                  <a:cubicBezTo>
                    <a:pt x="325" y="100"/>
                    <a:pt x="321" y="121"/>
                    <a:pt x="316" y="143"/>
                  </a:cubicBezTo>
                  <a:cubicBezTo>
                    <a:pt x="310" y="165"/>
                    <a:pt x="287" y="176"/>
                    <a:pt x="246" y="177"/>
                  </a:cubicBezTo>
                  <a:lnTo>
                    <a:pt x="154" y="180"/>
                  </a:lnTo>
                  <a:cubicBezTo>
                    <a:pt x="144" y="181"/>
                    <a:pt x="138" y="184"/>
                    <a:pt x="135" y="190"/>
                  </a:cubicBezTo>
                  <a:cubicBezTo>
                    <a:pt x="132" y="195"/>
                    <a:pt x="131" y="199"/>
                    <a:pt x="132" y="202"/>
                  </a:cubicBezTo>
                  <a:cubicBezTo>
                    <a:pt x="132" y="207"/>
                    <a:pt x="136" y="211"/>
                    <a:pt x="144" y="212"/>
                  </a:cubicBezTo>
                  <a:cubicBezTo>
                    <a:pt x="148" y="212"/>
                    <a:pt x="156" y="212"/>
                    <a:pt x="169" y="209"/>
                  </a:cubicBezTo>
                  <a:cubicBezTo>
                    <a:pt x="183" y="206"/>
                    <a:pt x="200" y="204"/>
                    <a:pt x="222" y="204"/>
                  </a:cubicBezTo>
                  <a:cubicBezTo>
                    <a:pt x="265" y="205"/>
                    <a:pt x="295" y="212"/>
                    <a:pt x="314" y="224"/>
                  </a:cubicBezTo>
                  <a:cubicBezTo>
                    <a:pt x="332" y="237"/>
                    <a:pt x="344" y="253"/>
                    <a:pt x="348" y="273"/>
                  </a:cubicBezTo>
                  <a:cubicBezTo>
                    <a:pt x="353" y="294"/>
                    <a:pt x="357" y="311"/>
                    <a:pt x="358" y="324"/>
                  </a:cubicBezTo>
                  <a:cubicBezTo>
                    <a:pt x="360" y="337"/>
                    <a:pt x="361" y="346"/>
                    <a:pt x="361" y="349"/>
                  </a:cubicBezTo>
                  <a:cubicBezTo>
                    <a:pt x="360" y="357"/>
                    <a:pt x="358" y="364"/>
                    <a:pt x="356" y="369"/>
                  </a:cubicBezTo>
                  <a:cubicBezTo>
                    <a:pt x="353" y="375"/>
                    <a:pt x="348" y="378"/>
                    <a:pt x="343" y="379"/>
                  </a:cubicBezTo>
                  <a:cubicBezTo>
                    <a:pt x="337" y="379"/>
                    <a:pt x="333" y="378"/>
                    <a:pt x="331" y="375"/>
                  </a:cubicBezTo>
                  <a:cubicBezTo>
                    <a:pt x="330" y="374"/>
                    <a:pt x="328" y="372"/>
                    <a:pt x="326" y="370"/>
                  </a:cubicBezTo>
                  <a:cubicBezTo>
                    <a:pt x="325" y="368"/>
                    <a:pt x="323" y="357"/>
                    <a:pt x="321" y="337"/>
                  </a:cubicBezTo>
                  <a:cubicBezTo>
                    <a:pt x="320" y="318"/>
                    <a:pt x="316" y="301"/>
                    <a:pt x="311" y="287"/>
                  </a:cubicBezTo>
                  <a:cubicBezTo>
                    <a:pt x="307" y="273"/>
                    <a:pt x="300" y="263"/>
                    <a:pt x="291" y="258"/>
                  </a:cubicBezTo>
                  <a:cubicBezTo>
                    <a:pt x="282" y="253"/>
                    <a:pt x="267" y="249"/>
                    <a:pt x="247" y="246"/>
                  </a:cubicBezTo>
                  <a:cubicBezTo>
                    <a:pt x="226" y="244"/>
                    <a:pt x="211" y="243"/>
                    <a:pt x="199" y="244"/>
                  </a:cubicBezTo>
                  <a:close/>
                  <a:moveTo>
                    <a:pt x="232" y="112"/>
                  </a:moveTo>
                  <a:lnTo>
                    <a:pt x="166" y="112"/>
                  </a:lnTo>
                  <a:cubicBezTo>
                    <a:pt x="149" y="112"/>
                    <a:pt x="137" y="113"/>
                    <a:pt x="130" y="115"/>
                  </a:cubicBezTo>
                  <a:cubicBezTo>
                    <a:pt x="123" y="117"/>
                    <a:pt x="119" y="118"/>
                    <a:pt x="118" y="118"/>
                  </a:cubicBezTo>
                  <a:cubicBezTo>
                    <a:pt x="112" y="119"/>
                    <a:pt x="107" y="117"/>
                    <a:pt x="104" y="113"/>
                  </a:cubicBezTo>
                  <a:cubicBezTo>
                    <a:pt x="101" y="108"/>
                    <a:pt x="99" y="105"/>
                    <a:pt x="99" y="102"/>
                  </a:cubicBezTo>
                  <a:cubicBezTo>
                    <a:pt x="99" y="99"/>
                    <a:pt x="99" y="96"/>
                    <a:pt x="101" y="93"/>
                  </a:cubicBezTo>
                  <a:cubicBezTo>
                    <a:pt x="103" y="89"/>
                    <a:pt x="107" y="85"/>
                    <a:pt x="112" y="83"/>
                  </a:cubicBezTo>
                  <a:cubicBezTo>
                    <a:pt x="118" y="82"/>
                    <a:pt x="137" y="79"/>
                    <a:pt x="169" y="76"/>
                  </a:cubicBezTo>
                  <a:cubicBezTo>
                    <a:pt x="205" y="75"/>
                    <a:pt x="229" y="74"/>
                    <a:pt x="240" y="74"/>
                  </a:cubicBezTo>
                  <a:cubicBezTo>
                    <a:pt x="253" y="75"/>
                    <a:pt x="261" y="78"/>
                    <a:pt x="264" y="83"/>
                  </a:cubicBezTo>
                  <a:cubicBezTo>
                    <a:pt x="267" y="88"/>
                    <a:pt x="269" y="92"/>
                    <a:pt x="269" y="93"/>
                  </a:cubicBezTo>
                  <a:cubicBezTo>
                    <a:pt x="268" y="106"/>
                    <a:pt x="256" y="112"/>
                    <a:pt x="232" y="112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endParaRPr>
            </a:p>
          </p:txBody>
        </p:sp>
      </p:grpSp>
      <p:sp>
        <p:nvSpPr>
          <p:cNvPr id="16" name="日期占位符 15"/>
          <p:cNvSpPr>
            <a:spLocks noGrp="1"/>
          </p:cNvSpPr>
          <p:nvPr userDrawn="1"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 userDrawn="1"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 userDrawn="1"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 userDrawn="1">
            <p:ph type="ctrTitle" hasCustomPrompt="1"/>
            <p:custDataLst>
              <p:tags r:id="rId14"/>
            </p:custDataLst>
          </p:nvPr>
        </p:nvSpPr>
        <p:spPr>
          <a:xfrm>
            <a:off x="1683933" y="2789262"/>
            <a:ext cx="5775985" cy="1667717"/>
          </a:xfrm>
          <a:noFill/>
        </p:spPr>
        <p:txBody>
          <a:bodyPr lIns="90000" tIns="46800" rIns="90000" bIns="46800" anchor="t" anchorCtr="0">
            <a:normAutofit/>
          </a:bodyPr>
          <a:lstStyle>
            <a:lvl1pPr algn="ctr">
              <a:defRPr sz="13800" spc="600" baseline="0">
                <a:blipFill>
                  <a:blip r:embed="rId15"/>
                  <a:stretch>
                    <a:fillRect/>
                  </a:stretch>
                </a:blipFill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118967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2" y="1571631"/>
            <a:ext cx="8139178" cy="404168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>
            <p:custDataLst>
              <p:tags r:id="rId3"/>
            </p:custDataLst>
          </p:nvPr>
        </p:nvSpPr>
        <p:spPr>
          <a:xfrm>
            <a:off x="0" y="857250"/>
            <a:ext cx="5486400" cy="5143500"/>
          </a:xfrm>
          <a:prstGeom prst="rect">
            <a:avLst/>
          </a:prstGeom>
          <a:solidFill>
            <a:schemeClr val="accent1">
              <a:lumMod val="20000"/>
              <a:lumOff val="80000"/>
              <a:alpha val="79000"/>
            </a:schemeClr>
          </a:solidFill>
          <a:ln w="12700" cap="flat" cmpd="sng" algn="ctr">
            <a:solidFill>
              <a:schemeClr val="accent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308134" y="1170623"/>
            <a:ext cx="4870133" cy="4516755"/>
          </a:xfrm>
          <a:prstGeom prst="rect">
            <a:avLst/>
          </a:prstGeom>
          <a:noFill/>
          <a:ln w="63500">
            <a:gradFill>
              <a:gsLst>
                <a:gs pos="100000">
                  <a:schemeClr val="accent1"/>
                </a:gs>
                <a:gs pos="0">
                  <a:schemeClr val="accent4">
                    <a:lumMod val="60000"/>
                    <a:lumOff val="4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3" name="组合 12"/>
          <p:cNvGrpSpPr/>
          <p:nvPr userDrawn="1">
            <p:custDataLst>
              <p:tags r:id="rId5"/>
            </p:custDataLst>
          </p:nvPr>
        </p:nvGrpSpPr>
        <p:grpSpPr>
          <a:xfrm>
            <a:off x="1424940" y="1738789"/>
            <a:ext cx="2636044" cy="3381851"/>
            <a:chOff x="1899920" y="1175385"/>
            <a:chExt cx="3514725" cy="4509135"/>
          </a:xfrm>
        </p:grpSpPr>
        <p:sp>
          <p:nvSpPr>
            <p:cNvPr id="11" name="矩形 10"/>
            <p:cNvSpPr/>
            <p:nvPr userDrawn="1">
              <p:custDataLst>
                <p:tags r:id="rId6"/>
              </p:custDataLst>
            </p:nvPr>
          </p:nvSpPr>
          <p:spPr>
            <a:xfrm>
              <a:off x="1899920" y="1175385"/>
              <a:ext cx="3514725" cy="4509135"/>
            </a:xfrm>
            <a:prstGeom prst="rect">
              <a:avLst/>
            </a:prstGeom>
            <a:solidFill>
              <a:schemeClr val="bg1"/>
            </a:solidFill>
            <a:ln w="127000" cmpd="thickThin">
              <a:gradFill>
                <a:gsLst>
                  <a:gs pos="100000">
                    <a:schemeClr val="accent1"/>
                  </a:gs>
                  <a:gs pos="0">
                    <a:schemeClr val="accent4">
                      <a:lumMod val="60000"/>
                      <a:lumOff val="4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rgbClr val="AC311B">
                <a:shade val="50000"/>
              </a:srgbClr>
            </a:lnRef>
            <a:fillRef idx="1">
              <a:srgbClr val="AC311B"/>
            </a:fillRef>
            <a:effectRef idx="0">
              <a:srgbClr val="AC311B"/>
            </a:effectRef>
            <a:fontRef idx="minor">
              <a:srgbClr val="FFFFFF"/>
            </a:fontRef>
          </p:style>
          <p:txBody>
            <a:bodyPr rtlCol="0" anchor="ctr"/>
            <a:lstStyle>
              <a:defPPr>
                <a:defRPr lang="en-US">
                  <a:solidFill>
                    <a:srgbClr val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隶书" panose="02010509060101010101" pitchFamily="49" charset="-122"/>
                <a:cs typeface="+mn-ea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80915" y="5045710"/>
              <a:ext cx="343535" cy="395605"/>
            </a:xfrm>
            <a:prstGeom prst="rect">
              <a:avLst/>
            </a:prstGeom>
          </p:spPr>
        </p:pic>
      </p:grp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cxnSp>
        <p:nvCxnSpPr>
          <p:cNvPr id="24" name="直接连接符 23"/>
          <p:cNvCxnSpPr/>
          <p:nvPr userDrawn="1">
            <p:custDataLst>
              <p:tags r:id="rId11"/>
            </p:custDataLst>
          </p:nvPr>
        </p:nvCxnSpPr>
        <p:spPr>
          <a:xfrm>
            <a:off x="2585515" y="2034157"/>
            <a:ext cx="0" cy="2791187"/>
          </a:xfrm>
          <a:prstGeom prst="line">
            <a:avLst/>
          </a:prstGeom>
          <a:ln w="15875">
            <a:solidFill>
              <a:schemeClr val="accent6">
                <a:lumMod val="75000"/>
              </a:schemeClr>
            </a:solidFill>
          </a:ln>
        </p:spPr>
        <p:style>
          <a:lnRef idx="1">
            <a:srgbClr val="AC311B"/>
          </a:lnRef>
          <a:fillRef idx="0">
            <a:srgbClr val="AC311B"/>
          </a:fillRef>
          <a:effectRef idx="0">
            <a:srgbClr val="AC311B"/>
          </a:effectRef>
          <a:fontRef idx="minor">
            <a:srgbClr val="000000"/>
          </a:fontRef>
        </p:style>
      </p:cxn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3"/>
            </p:custDataLst>
          </p:nvPr>
        </p:nvSpPr>
        <p:spPr>
          <a:xfrm>
            <a:off x="1850165" y="1901845"/>
            <a:ext cx="655149" cy="3054311"/>
          </a:xfrm>
        </p:spPr>
        <p:txBody>
          <a:bodyPr vert="eaVert" lIns="90000" tIns="46800" rIns="90000" bIns="46800" anchor="t" anchorCtr="0">
            <a:normAutofit/>
          </a:bodyPr>
          <a:lstStyle>
            <a:lvl1pPr>
              <a:defRPr sz="3600" u="none" strike="noStrike" kern="1200" cap="none" spc="3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118967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8" y="157163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1571631"/>
            <a:ext cx="3962432" cy="4041680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60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60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60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60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118967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8" y="1571631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1912144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571631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912144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3"/>
            </p:custDataLst>
          </p:nvPr>
        </p:nvGrpSpPr>
        <p:grpSpPr>
          <a:xfrm>
            <a:off x="0" y="1905000"/>
            <a:ext cx="9144000" cy="3048000"/>
            <a:chOff x="0" y="1397000"/>
            <a:chExt cx="12192000" cy="4064000"/>
          </a:xfrm>
        </p:grpSpPr>
        <p:pic>
          <p:nvPicPr>
            <p:cNvPr id="8" name="图片 7"/>
            <p:cNvPicPr/>
            <p:nvPr>
              <p:custDataLst>
                <p:tags r:id="rId4"/>
              </p:custDataLst>
            </p:nvPr>
          </p:nvPicPr>
          <p:blipFill>
            <a:blip r:embed="rId5" r:link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81305" y="1397000"/>
              <a:ext cx="3010695" cy="4064000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0" y="1924685"/>
              <a:ext cx="12190730" cy="3467735"/>
              <a:chOff x="0" y="1924685"/>
              <a:chExt cx="12190730" cy="3467735"/>
            </a:xfrm>
          </p:grpSpPr>
          <p:sp>
            <p:nvSpPr>
              <p:cNvPr id="10" name="矩形 9"/>
              <p:cNvSpPr/>
              <p:nvPr>
                <p:custDataLst>
                  <p:tags r:id="rId7"/>
                </p:custDataLst>
              </p:nvPr>
            </p:nvSpPr>
            <p:spPr>
              <a:xfrm>
                <a:off x="0" y="1924685"/>
                <a:ext cx="12190730" cy="3467735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  <a:alpha val="88000"/>
                </a:schemeClr>
              </a:solidFill>
              <a:ln w="12700" cap="flat" cmpd="sng" algn="ctr">
                <a:solidFill>
                  <a:schemeClr val="accent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11" name="矩形 10"/>
              <p:cNvSpPr/>
              <p:nvPr>
                <p:custDataLst>
                  <p:tags r:id="rId8"/>
                </p:custDataLst>
              </p:nvPr>
            </p:nvSpPr>
            <p:spPr>
              <a:xfrm>
                <a:off x="401320" y="2076450"/>
                <a:ext cx="11244580" cy="3152775"/>
              </a:xfrm>
              <a:prstGeom prst="rect">
                <a:avLst/>
              </a:prstGeom>
              <a:noFill/>
              <a:ln w="34925"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118967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02448" y="157163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679194" y="157163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157163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157162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8" y="1571631"/>
            <a:ext cx="8139178" cy="404168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515B-3794-42CC-94A9-0F94A593D9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BC1FF-7F78-4AD5-ACC5-DD10B0426E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3"/>
            </p:custDataLst>
          </p:nvPr>
        </p:nvGrpSpPr>
        <p:grpSpPr>
          <a:xfrm>
            <a:off x="457200" y="857250"/>
            <a:ext cx="8686800" cy="3959543"/>
            <a:chOff x="960" y="0"/>
            <a:chExt cx="18240" cy="8314"/>
          </a:xfrm>
        </p:grpSpPr>
        <p:pic>
          <p:nvPicPr>
            <p:cNvPr id="8" name="图片 7"/>
            <p:cNvPicPr/>
            <p:nvPr>
              <p:custDataLst>
                <p:tags r:id="rId4"/>
              </p:custDataLst>
            </p:nvPr>
          </p:nvPicPr>
          <p:blipFill>
            <a:blip r:embed="rId5" r:link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0" y="2484"/>
              <a:ext cx="8640" cy="5831"/>
            </a:xfrm>
            <a:prstGeom prst="rect">
              <a:avLst/>
            </a:prstGeom>
          </p:spPr>
        </p:pic>
        <p:pic>
          <p:nvPicPr>
            <p:cNvPr id="10" name="图片 9"/>
            <p:cNvPicPr/>
            <p:nvPr>
              <p:custDataLst>
                <p:tags r:id="rId7"/>
              </p:custDataLst>
            </p:nvPr>
          </p:nvPicPr>
          <p:blipFill>
            <a:blip r:embed="rId8" r:link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00" y="0"/>
              <a:ext cx="1800" cy="1324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 userDrawn="1">
            <p:custDataLst>
              <p:tags r:id="rId10"/>
            </p:custDataLst>
          </p:nvPr>
        </p:nvSpPr>
        <p:spPr>
          <a:xfrm>
            <a:off x="1557338" y="2672715"/>
            <a:ext cx="6029801" cy="1906905"/>
          </a:xfrm>
          <a:prstGeom prst="rect">
            <a:avLst/>
          </a:prstGeom>
          <a:solidFill>
            <a:schemeClr val="bg1"/>
          </a:solidFill>
          <a:ln w="76200">
            <a:gradFill>
              <a:gsLst>
                <a:gs pos="100000">
                  <a:schemeClr val="accent1"/>
                </a:gs>
                <a:gs pos="0">
                  <a:schemeClr val="accent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1698914" y="2766580"/>
            <a:ext cx="5766955" cy="1737879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13800" b="1" i="0" u="none" strike="noStrike" kern="1200" cap="none" spc="600" normalizeH="0" baseline="0" noProof="1" dirty="0">
                <a:blipFill>
                  <a:blip r:embed="rId12"/>
                  <a:stretch>
                    <a:fillRect/>
                  </a:stretch>
                </a:blip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857250" cy="630555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750" y="5433536"/>
            <a:ext cx="857250" cy="5762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19600" y="1085400"/>
            <a:ext cx="8704800" cy="4687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56" y="931069"/>
            <a:ext cx="857250" cy="630555"/>
          </a:xfrm>
          <a:prstGeom prst="rect">
            <a:avLst/>
          </a:prstGeom>
        </p:spPr>
      </p:pic>
      <p:pic>
        <p:nvPicPr>
          <p:cNvPr id="11" name="图片 10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0535" y="5252561"/>
            <a:ext cx="979646" cy="6667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961200" y="1794150"/>
            <a:ext cx="7219800" cy="542700"/>
          </a:xfrm>
        </p:spPr>
        <p:txBody>
          <a:bodyPr lIns="90000" tIns="46800" rIns="90000" bIns="46800" anchor="ctr">
            <a:normAutofit/>
          </a:bodyPr>
          <a:lstStyle>
            <a:lvl1pPr>
              <a:defRPr sz="3200" baseline="0">
                <a:solidFill>
                  <a:schemeClr val="accent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960835" y="2479950"/>
            <a:ext cx="7219950" cy="25839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857250"/>
            <a:ext cx="3617595" cy="514969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 dirty="0">
              <a:sym typeface="+mn-ea"/>
            </a:endParaRP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3"/>
            </p:custDataLst>
          </p:nvPr>
        </p:nvSpPr>
        <p:spPr>
          <a:xfrm>
            <a:off x="3825900" y="1434704"/>
            <a:ext cx="4860000" cy="3815953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pic>
        <p:nvPicPr>
          <p:cNvPr id="11" name="图片 10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4835" y="931069"/>
            <a:ext cx="857250" cy="630555"/>
          </a:xfrm>
          <a:prstGeom prst="rect">
            <a:avLst/>
          </a:prstGeom>
        </p:spPr>
      </p:pic>
      <p:pic>
        <p:nvPicPr>
          <p:cNvPr id="12" name="图片 11"/>
          <p:cNvPicPr/>
          <p:nvPr userDrawn="1">
            <p:custDataLst>
              <p:tags r:id="rId7"/>
            </p:custDataLst>
          </p:nvPr>
        </p:nvPicPr>
        <p:blipFill>
          <a:blip r:embed="rId8" r:link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23" y="5342573"/>
            <a:ext cx="857250" cy="5762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437400" y="1435050"/>
            <a:ext cx="2970000" cy="661500"/>
          </a:xfrm>
        </p:spPr>
        <p:txBody>
          <a:bodyPr lIns="90000" tIns="46800" rIns="90000" bIns="46800" anchor="ctr">
            <a:normAutofit/>
          </a:bodyPr>
          <a:lstStyle>
            <a:lvl1pPr>
              <a:defRPr sz="3600" baseline="0">
                <a:solidFill>
                  <a:schemeClr val="accent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4"/>
            </p:custDataLst>
          </p:nvPr>
        </p:nvSpPr>
        <p:spPr>
          <a:xfrm>
            <a:off x="440100" y="2180250"/>
            <a:ext cx="2967300" cy="30699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857250"/>
            <a:ext cx="9144000" cy="199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857250" cy="630555"/>
          </a:xfrm>
          <a:prstGeom prst="rect">
            <a:avLst/>
          </a:prstGeom>
        </p:spPr>
      </p:pic>
      <p:pic>
        <p:nvPicPr>
          <p:cNvPr id="13" name="图片 12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750" y="857250"/>
            <a:ext cx="857250" cy="5762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459000" y="1443150"/>
            <a:ext cx="8232300" cy="469800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3600" baseline="0">
                <a:solidFill>
                  <a:schemeClr val="accent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459000" y="2101950"/>
            <a:ext cx="8231981" cy="621000"/>
          </a:xfrm>
        </p:spPr>
        <p:txBody>
          <a:bodyPr lIns="90000" tIns="46800" rIns="90000" bIns="46800">
            <a:normAutofit/>
          </a:bodyPr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459581" y="2963250"/>
            <a:ext cx="8224200" cy="25731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857250" cy="630555"/>
          </a:xfrm>
          <a:prstGeom prst="rect">
            <a:avLst/>
          </a:prstGeom>
        </p:spPr>
      </p:pic>
      <p:pic>
        <p:nvPicPr>
          <p:cNvPr id="12" name="图片 11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750" y="857250"/>
            <a:ext cx="857250" cy="576263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8"/>
            </p:custDataLst>
          </p:nvPr>
        </p:nvSpPr>
        <p:spPr>
          <a:xfrm>
            <a:off x="0" y="4629151"/>
            <a:ext cx="9144000" cy="13715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453600" y="1359450"/>
            <a:ext cx="8232300" cy="423900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3200" baseline="0">
                <a:solidFill>
                  <a:schemeClr val="accent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453628" y="2118150"/>
            <a:ext cx="8243100" cy="24084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445500" y="4742550"/>
            <a:ext cx="8251200" cy="7587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857250"/>
            <a:ext cx="9144000" cy="685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34700" y="1035450"/>
            <a:ext cx="8278200" cy="331473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accent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pic>
        <p:nvPicPr>
          <p:cNvPr id="14" name="图片 13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1979" y="857250"/>
            <a:ext cx="932021" cy="685800"/>
          </a:xfrm>
          <a:prstGeom prst="rect">
            <a:avLst/>
          </a:prstGeom>
        </p:spPr>
      </p:pic>
      <p:pic>
        <p:nvPicPr>
          <p:cNvPr id="15" name="图片 14"/>
          <p:cNvPicPr/>
          <p:nvPr userDrawn="1">
            <p:custDataLst>
              <p:tags r:id="rId7"/>
            </p:custDataLst>
          </p:nvPr>
        </p:nvPicPr>
        <p:blipFill>
          <a:blip r:embed="rId8" r:link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24488"/>
            <a:ext cx="857250" cy="576263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434700" y="2104650"/>
            <a:ext cx="4006800" cy="21708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4681800" y="2104650"/>
            <a:ext cx="4025700" cy="21708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429300" y="4469850"/>
            <a:ext cx="4006800" cy="5859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4689900" y="4467150"/>
            <a:ext cx="4025700" cy="5859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157666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1618298" cy="1190625"/>
          </a:xfrm>
          <a:prstGeom prst="rect">
            <a:avLst/>
          </a:prstGeom>
        </p:spPr>
      </p:pic>
      <p:pic>
        <p:nvPicPr>
          <p:cNvPr id="11" name="图片 10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5703" y="4912519"/>
            <a:ext cx="1618298" cy="108823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142100" y="1861650"/>
            <a:ext cx="6858000" cy="17901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6000" baseline="0">
                <a:solidFill>
                  <a:schemeClr val="accent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141810" y="3754350"/>
            <a:ext cx="6858000" cy="1242000"/>
          </a:xfrm>
        </p:spPr>
        <p:txBody>
          <a:bodyPr lIns="90000" tIns="46800" rIns="90000" bIns="46800">
            <a:normAutofit/>
          </a:bodyPr>
          <a:lstStyle>
            <a:lvl1pPr algn="ctr">
              <a:defRPr baseline="0">
                <a:solidFill>
                  <a:schemeClr val="accent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515B-3794-42CC-94A9-0F94A593D9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BC1FF-7F78-4AD5-ACC5-DD10B0426E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515B-3794-42CC-94A9-0F94A593D9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BC1FF-7F78-4AD5-ACC5-DD10B0426E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515B-3794-42CC-94A9-0F94A593D9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BC1FF-7F78-4AD5-ACC5-DD10B0426E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515B-3794-42CC-94A9-0F94A593D9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BC1FF-7F78-4AD5-ACC5-DD10B0426E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515B-3794-42CC-94A9-0F94A593D9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BC1FF-7F78-4AD5-ACC5-DD10B0426E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139.xml"/><Relationship Id="rId23" Type="http://schemas.openxmlformats.org/officeDocument/2006/relationships/tags" Target="../tags/tag138.xml"/><Relationship Id="rId22" Type="http://schemas.openxmlformats.org/officeDocument/2006/relationships/tags" Target="../tags/tag137.xml"/><Relationship Id="rId21" Type="http://schemas.openxmlformats.org/officeDocument/2006/relationships/tags" Target="../tags/tag136.xml"/><Relationship Id="rId20" Type="http://schemas.openxmlformats.org/officeDocument/2006/relationships/tags" Target="../tags/tag135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34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8.xml"/><Relationship Id="rId8" Type="http://schemas.openxmlformats.org/officeDocument/2006/relationships/slideLayout" Target="../slideLayouts/slideLayout37.xml"/><Relationship Id="rId7" Type="http://schemas.openxmlformats.org/officeDocument/2006/relationships/slideLayout" Target="../slideLayouts/slideLayout36.xml"/><Relationship Id="rId6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4.xml"/><Relationship Id="rId4" Type="http://schemas.openxmlformats.org/officeDocument/2006/relationships/slideLayout" Target="../slideLayouts/slideLayout33.xml"/><Relationship Id="rId3" Type="http://schemas.openxmlformats.org/officeDocument/2006/relationships/slideLayout" Target="../slideLayouts/slideLayout32.xml"/><Relationship Id="rId25" Type="http://schemas.openxmlformats.org/officeDocument/2006/relationships/theme" Target="../theme/theme3.xml"/><Relationship Id="rId24" Type="http://schemas.openxmlformats.org/officeDocument/2006/relationships/tags" Target="../tags/tag278.xml"/><Relationship Id="rId23" Type="http://schemas.openxmlformats.org/officeDocument/2006/relationships/tags" Target="../tags/tag277.xml"/><Relationship Id="rId22" Type="http://schemas.openxmlformats.org/officeDocument/2006/relationships/tags" Target="../tags/tag276.xml"/><Relationship Id="rId21" Type="http://schemas.openxmlformats.org/officeDocument/2006/relationships/tags" Target="../tags/tag275.xml"/><Relationship Id="rId20" Type="http://schemas.openxmlformats.org/officeDocument/2006/relationships/tags" Target="../tags/tag274.xml"/><Relationship Id="rId2" Type="http://schemas.openxmlformats.org/officeDocument/2006/relationships/slideLayout" Target="../slideLayouts/slideLayout31.xml"/><Relationship Id="rId19" Type="http://schemas.openxmlformats.org/officeDocument/2006/relationships/tags" Target="../tags/tag273.xml"/><Relationship Id="rId18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45.xml"/><Relationship Id="rId15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CC515B-3794-42CC-94A9-0F94A593D9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9BC1FF-7F78-4AD5-ACC5-DD10B0426E5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118967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157163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59807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000" y="561962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85725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118967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157163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59807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000" y="561962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85725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  <p:sldLayoutId id="2147483696" r:id="rId17"/>
    <p:sldLayoutId id="2147483697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tags" Target="../tags/tag280.xml"/><Relationship Id="rId5" Type="http://schemas.openxmlformats.org/officeDocument/2006/relationships/image" Target="../media/image12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3.jpeg"/><Relationship Id="rId1" Type="http://schemas.openxmlformats.org/officeDocument/2006/relationships/tags" Target="../tags/tag279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1.xml"/><Relationship Id="rId4" Type="http://schemas.openxmlformats.org/officeDocument/2006/relationships/tags" Target="../tags/tag292.xml"/><Relationship Id="rId3" Type="http://schemas.openxmlformats.org/officeDocument/2006/relationships/image" Target="../media/image12.png"/><Relationship Id="rId2" Type="http://schemas.microsoft.com/office/2007/relationships/media" Target="../media/media5.mp3"/><Relationship Id="rId1" Type="http://schemas.openxmlformats.org/officeDocument/2006/relationships/audio" Target="../media/media5.mp3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tags" Target="../tags/tag293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5.xml"/><Relationship Id="rId1" Type="http://schemas.openxmlformats.org/officeDocument/2006/relationships/tags" Target="../tags/tag294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46.xml"/><Relationship Id="rId4" Type="http://schemas.openxmlformats.org/officeDocument/2006/relationships/tags" Target="../tags/tag283.xml"/><Relationship Id="rId3" Type="http://schemas.openxmlformats.org/officeDocument/2006/relationships/image" Target="../media/image13.png"/><Relationship Id="rId2" Type="http://schemas.openxmlformats.org/officeDocument/2006/relationships/tags" Target="../tags/tag282.xml"/><Relationship Id="rId1" Type="http://schemas.openxmlformats.org/officeDocument/2006/relationships/tags" Target="../tags/tag281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42.xml"/><Relationship Id="rId4" Type="http://schemas.openxmlformats.org/officeDocument/2006/relationships/tags" Target="../tags/tag284.xml"/><Relationship Id="rId3" Type="http://schemas.openxmlformats.org/officeDocument/2006/relationships/image" Target="../media/image12.png"/><Relationship Id="rId2" Type="http://schemas.microsoft.com/office/2007/relationships/media" Target="../media/media2.mp3"/><Relationship Id="rId1" Type="http://schemas.openxmlformats.org/officeDocument/2006/relationships/audio" Target="../media/media2.mp3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3.xml"/><Relationship Id="rId4" Type="http://schemas.openxmlformats.org/officeDocument/2006/relationships/tags" Target="../tags/tag285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3.xml"/><Relationship Id="rId6" Type="http://schemas.openxmlformats.org/officeDocument/2006/relationships/tags" Target="../tags/tag286.xml"/><Relationship Id="rId5" Type="http://schemas.openxmlformats.org/officeDocument/2006/relationships/image" Target="../media/image12.png"/><Relationship Id="rId4" Type="http://schemas.microsoft.com/office/2007/relationships/media" Target="../media/media3.mp3"/><Relationship Id="rId3" Type="http://schemas.openxmlformats.org/officeDocument/2006/relationships/audio" Target="../media/media3.mp3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4.xml"/><Relationship Id="rId2" Type="http://schemas.openxmlformats.org/officeDocument/2006/relationships/tags" Target="../tags/tag288.xml"/><Relationship Id="rId1" Type="http://schemas.openxmlformats.org/officeDocument/2006/relationships/tags" Target="../tags/tag287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47.xml"/><Relationship Id="rId3" Type="http://schemas.openxmlformats.org/officeDocument/2006/relationships/tags" Target="../tags/tag289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tags" Target="../tags/tag290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3.xml"/><Relationship Id="rId6" Type="http://schemas.openxmlformats.org/officeDocument/2006/relationships/tags" Target="../tags/tag291.xml"/><Relationship Id="rId5" Type="http://schemas.microsoft.com/office/2007/relationships/media" Target="../media/media5.mp3"/><Relationship Id="rId4" Type="http://schemas.openxmlformats.org/officeDocument/2006/relationships/audio" Target="../media/media5.mp3"/><Relationship Id="rId3" Type="http://schemas.openxmlformats.org/officeDocument/2006/relationships/image" Target="../media/image12.png"/><Relationship Id="rId2" Type="http://schemas.microsoft.com/office/2007/relationships/media" Target="../media/media4.mp3"/><Relationship Id="rId1" Type="http://schemas.openxmlformats.org/officeDocument/2006/relationships/audio" Target="../media/media4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755688" y="2853969"/>
            <a:ext cx="5775985" cy="1667717"/>
          </a:xfrm>
        </p:spPr>
        <p:txBody>
          <a:bodyPr/>
          <a:p>
            <a:r>
              <a:rPr lang="zh-CN" altLang="en-US" sz="9600">
                <a:blipFill>
                  <a:blip r:embed="rId2"/>
                  <a:stretch>
                    <a:fillRect/>
                  </a:stretch>
                </a:blipFill>
                <a:latin typeface="方正姚体" panose="02010601030101010101" charset="-122"/>
                <a:ea typeface="方正姚体" panose="02010601030101010101" charset="-122"/>
              </a:rPr>
              <a:t>龙的传人</a:t>
            </a:r>
            <a:endParaRPr lang="zh-CN" altLang="en-US" sz="9600">
              <a:blipFill>
                <a:blip r:embed="rId2"/>
                <a:stretch>
                  <a:fillRect/>
                </a:stretch>
              </a:blipFill>
              <a:latin typeface="方正姚体" panose="02010601030101010101" charset="-122"/>
              <a:ea typeface="方正姚体" panose="02010601030101010101" charset="-122"/>
            </a:endParaRPr>
          </a:p>
        </p:txBody>
      </p:sp>
      <p:pic>
        <p:nvPicPr>
          <p:cNvPr id="2" name="王力宏 - 龙的传人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99795" y="4940935"/>
            <a:ext cx="495300" cy="49530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8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3" dur="2807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6" name="直接连接符 5"/>
          <p:cNvCxnSpPr/>
          <p:nvPr/>
        </p:nvCxnSpPr>
        <p:spPr>
          <a:xfrm>
            <a:off x="4808220" y="511810"/>
            <a:ext cx="0" cy="5184000"/>
          </a:xfrm>
          <a:prstGeom prst="line">
            <a:avLst/>
          </a:prstGeom>
          <a:ln w="571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2124075" y="188595"/>
            <a:ext cx="55594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tx1"/>
                </a:solidFill>
              </a:rPr>
              <a:t>教师</a:t>
            </a:r>
            <a:r>
              <a:rPr lang="en-US" altLang="zh-CN">
                <a:solidFill>
                  <a:schemeClr val="tx1"/>
                </a:solidFill>
              </a:rPr>
              <a:t> </a:t>
            </a:r>
            <a:r>
              <a:rPr lang="en-US" altLang="zh-CN">
                <a:solidFill>
                  <a:schemeClr val="accent5">
                    <a:lumMod val="75000"/>
                  </a:schemeClr>
                </a:solidFill>
              </a:rPr>
              <a:t>                                                              </a:t>
            </a:r>
            <a:r>
              <a:rPr lang="zh-CN" altLang="en-US">
                <a:solidFill>
                  <a:schemeClr val="tx1"/>
                </a:solidFill>
              </a:rPr>
              <a:t>学生</a:t>
            </a:r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992505" y="691515"/>
            <a:ext cx="3960495" cy="5100955"/>
            <a:chOff x="1563" y="1089"/>
            <a:chExt cx="6237" cy="8033"/>
          </a:xfrm>
        </p:grpSpPr>
        <p:sp>
          <p:nvSpPr>
            <p:cNvPr id="4" name="文本框 3"/>
            <p:cNvSpPr txBox="1"/>
            <p:nvPr/>
          </p:nvSpPr>
          <p:spPr>
            <a:xfrm>
              <a:off x="1563" y="1089"/>
              <a:ext cx="6116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400" b="1" u="sng">
                  <a:solidFill>
                    <a:schemeClr val="accent1"/>
                  </a:solidFill>
                </a:rPr>
                <a:t>X    X</a:t>
              </a:r>
              <a:r>
                <a:rPr lang="en-US" altLang="zh-CN" sz="2400" b="1">
                  <a:solidFill>
                    <a:schemeClr val="accent1"/>
                  </a:solidFill>
                </a:rPr>
                <a:t>   </a:t>
              </a:r>
              <a:r>
                <a:rPr lang="en-US" altLang="zh-CN" sz="2400" b="1" u="sng">
                  <a:solidFill>
                    <a:schemeClr val="accent1"/>
                  </a:solidFill>
                </a:rPr>
                <a:t>X    X</a:t>
              </a:r>
              <a:r>
                <a:rPr lang="en-US" altLang="zh-CN" sz="2400" b="1">
                  <a:solidFill>
                    <a:schemeClr val="accent1"/>
                  </a:solidFill>
                </a:rPr>
                <a:t>    </a:t>
              </a:r>
              <a:r>
                <a:rPr lang="en-US" altLang="zh-CN" sz="2400" b="1" u="sng">
                  <a:solidFill>
                    <a:schemeClr val="accent1"/>
                  </a:solidFill>
                </a:rPr>
                <a:t>X    X</a:t>
              </a:r>
              <a:r>
                <a:rPr lang="en-US" altLang="zh-CN" sz="2400" b="1">
                  <a:solidFill>
                    <a:schemeClr val="accent1"/>
                  </a:solidFill>
                </a:rPr>
                <a:t>     X </a:t>
              </a:r>
              <a:endParaRPr lang="en-US" altLang="zh-CN" sz="2400" b="1">
                <a:solidFill>
                  <a:schemeClr val="accent1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178" y="2791"/>
              <a:ext cx="4149" cy="7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2400" b="1" u="sng">
                  <a:solidFill>
                    <a:schemeClr val="accent5"/>
                  </a:solidFill>
                  <a:sym typeface="+mn-ea"/>
                </a:rPr>
                <a:t>X    X</a:t>
              </a:r>
              <a:r>
                <a:rPr lang="en-US" altLang="zh-CN" sz="2400" b="1">
                  <a:solidFill>
                    <a:schemeClr val="accent5"/>
                  </a:solidFill>
                  <a:sym typeface="+mn-ea"/>
                </a:rPr>
                <a:t>     </a:t>
              </a:r>
              <a:r>
                <a:rPr lang="en-US" altLang="zh-CN" sz="2400" b="1" u="sng">
                  <a:solidFill>
                    <a:schemeClr val="accent5"/>
                  </a:solidFill>
                  <a:sym typeface="+mn-ea"/>
                </a:rPr>
                <a:t>X    X</a:t>
              </a:r>
              <a:r>
                <a:rPr lang="en-US" altLang="zh-CN" sz="2400" b="1">
                  <a:solidFill>
                    <a:schemeClr val="accent5"/>
                  </a:solidFill>
                  <a:sym typeface="+mn-ea"/>
                </a:rPr>
                <a:t>    X</a:t>
              </a:r>
              <a:endParaRPr lang="en-US" altLang="zh-CN" sz="2400" b="1">
                <a:solidFill>
                  <a:schemeClr val="accent5"/>
                </a:solidFill>
                <a:sym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731" y="3669"/>
              <a:ext cx="2578" cy="7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2400" b="1">
                  <a:solidFill>
                    <a:srgbClr val="0070C0"/>
                  </a:solidFill>
                  <a:sym typeface="+mn-ea"/>
                </a:rPr>
                <a:t>  </a:t>
              </a:r>
              <a:r>
                <a:rPr lang="en-US" altLang="zh-CN" sz="2400" b="1" u="sng">
                  <a:solidFill>
                    <a:srgbClr val="0070C0"/>
                  </a:solidFill>
                  <a:sym typeface="+mn-ea"/>
                </a:rPr>
                <a:t>X    X</a:t>
              </a:r>
              <a:r>
                <a:rPr lang="en-US" altLang="zh-CN" sz="2400" b="1">
                  <a:solidFill>
                    <a:srgbClr val="0070C0"/>
                  </a:solidFill>
                  <a:sym typeface="+mn-ea"/>
                </a:rPr>
                <a:t>    X</a:t>
              </a:r>
              <a:endParaRPr lang="en-US" altLang="zh-CN" sz="2400" b="1">
                <a:solidFill>
                  <a:srgbClr val="0070C0"/>
                </a:solidFill>
                <a:sym typeface="+mn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595" y="1741"/>
              <a:ext cx="6074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400" b="1" u="sng">
                  <a:solidFill>
                    <a:schemeClr val="accent1"/>
                  </a:solidFill>
                </a:rPr>
                <a:t>X    X</a:t>
              </a:r>
              <a:r>
                <a:rPr lang="en-US" altLang="zh-CN" sz="2400" b="1">
                  <a:solidFill>
                    <a:schemeClr val="accent1"/>
                  </a:solidFill>
                </a:rPr>
                <a:t>   </a:t>
              </a:r>
              <a:r>
                <a:rPr lang="en-US" altLang="zh-CN" sz="2400" b="1" u="sng">
                  <a:solidFill>
                    <a:schemeClr val="accent1"/>
                  </a:solidFill>
                </a:rPr>
                <a:t>X    X</a:t>
              </a:r>
              <a:r>
                <a:rPr lang="en-US" altLang="zh-CN" sz="2400" b="1">
                  <a:solidFill>
                    <a:schemeClr val="accent1"/>
                  </a:solidFill>
                </a:rPr>
                <a:t>    </a:t>
              </a:r>
              <a:r>
                <a:rPr lang="en-US" altLang="zh-CN" sz="2400" b="1" u="sng">
                  <a:solidFill>
                    <a:schemeClr val="accent1"/>
                  </a:solidFill>
                </a:rPr>
                <a:t>X    X</a:t>
              </a:r>
              <a:r>
                <a:rPr lang="en-US" altLang="zh-CN" sz="2400" b="1">
                  <a:solidFill>
                    <a:schemeClr val="accent1"/>
                  </a:solidFill>
                </a:rPr>
                <a:t>     X </a:t>
              </a:r>
              <a:endParaRPr lang="en-US" altLang="zh-CN" sz="2400" b="1">
                <a:solidFill>
                  <a:schemeClr val="accent1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705" y="4321"/>
              <a:ext cx="2578" cy="7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2400" b="1">
                  <a:solidFill>
                    <a:srgbClr val="0070C0"/>
                  </a:solidFill>
                  <a:sym typeface="+mn-ea"/>
                </a:rPr>
                <a:t>  </a:t>
              </a:r>
              <a:r>
                <a:rPr lang="en-US" altLang="zh-CN" sz="2400" b="1" u="sng">
                  <a:solidFill>
                    <a:srgbClr val="0070C0"/>
                  </a:solidFill>
                  <a:sym typeface="+mn-ea"/>
                </a:rPr>
                <a:t>X    X</a:t>
              </a:r>
              <a:r>
                <a:rPr lang="en-US" altLang="zh-CN" sz="2400" b="1">
                  <a:solidFill>
                    <a:srgbClr val="0070C0"/>
                  </a:solidFill>
                  <a:sym typeface="+mn-ea"/>
                </a:rPr>
                <a:t>    X</a:t>
              </a:r>
              <a:endParaRPr lang="en-US" altLang="zh-CN" sz="2400" b="1">
                <a:solidFill>
                  <a:srgbClr val="0070C0"/>
                </a:solidFill>
                <a:sym typeface="+mn-ea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542" y="5312"/>
              <a:ext cx="2258" cy="7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2400" b="1">
                  <a:solidFill>
                    <a:srgbClr val="CF8250"/>
                  </a:solidFill>
                  <a:sym typeface="+mn-ea"/>
                </a:rPr>
                <a:t>  </a:t>
              </a:r>
              <a:r>
                <a:rPr lang="en-US" altLang="zh-CN" sz="2400" b="1" u="sng">
                  <a:solidFill>
                    <a:srgbClr val="CF8250"/>
                  </a:solidFill>
                  <a:sym typeface="+mn-ea"/>
                </a:rPr>
                <a:t>X    X</a:t>
              </a:r>
              <a:r>
                <a:rPr lang="en-US" altLang="zh-CN" sz="2400" b="1">
                  <a:solidFill>
                    <a:srgbClr val="CF8250"/>
                  </a:solidFill>
                  <a:sym typeface="+mn-ea"/>
                </a:rPr>
                <a:t>    </a:t>
              </a:r>
              <a:endParaRPr lang="en-US" altLang="zh-CN" sz="2400" b="1">
                <a:solidFill>
                  <a:srgbClr val="CF8250"/>
                </a:solidFill>
                <a:sym typeface="+mn-ea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516" y="5851"/>
              <a:ext cx="2258" cy="7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2400" b="1">
                  <a:solidFill>
                    <a:srgbClr val="CF8250"/>
                  </a:solidFill>
                  <a:sym typeface="+mn-ea"/>
                </a:rPr>
                <a:t>  </a:t>
              </a:r>
              <a:r>
                <a:rPr lang="en-US" altLang="zh-CN" sz="2400" b="1" u="sng">
                  <a:solidFill>
                    <a:srgbClr val="CF8250"/>
                  </a:solidFill>
                  <a:sym typeface="+mn-ea"/>
                </a:rPr>
                <a:t>X    X</a:t>
              </a:r>
              <a:r>
                <a:rPr lang="en-US" altLang="zh-CN" sz="2400" b="1">
                  <a:solidFill>
                    <a:srgbClr val="CF8250"/>
                  </a:solidFill>
                  <a:sym typeface="+mn-ea"/>
                </a:rPr>
                <a:t>    </a:t>
              </a:r>
              <a:endParaRPr lang="en-US" altLang="zh-CN" sz="2400" b="1">
                <a:solidFill>
                  <a:srgbClr val="CF8250"/>
                </a:solidFill>
                <a:sym typeface="+mn-ea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490" y="6390"/>
              <a:ext cx="2258" cy="7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2400" b="1">
                  <a:solidFill>
                    <a:srgbClr val="CF8250"/>
                  </a:solidFill>
                  <a:sym typeface="+mn-ea"/>
                </a:rPr>
                <a:t>  </a:t>
              </a:r>
              <a:r>
                <a:rPr lang="en-US" altLang="zh-CN" sz="2400" b="1" u="sng">
                  <a:solidFill>
                    <a:srgbClr val="CF8250"/>
                  </a:solidFill>
                  <a:sym typeface="+mn-ea"/>
                </a:rPr>
                <a:t>X    X</a:t>
              </a:r>
              <a:r>
                <a:rPr lang="en-US" altLang="zh-CN" sz="2400" b="1">
                  <a:solidFill>
                    <a:srgbClr val="CF8250"/>
                  </a:solidFill>
                  <a:sym typeface="+mn-ea"/>
                </a:rPr>
                <a:t>    </a:t>
              </a:r>
              <a:endParaRPr lang="en-US" altLang="zh-CN" sz="2400" b="1">
                <a:solidFill>
                  <a:srgbClr val="CF8250"/>
                </a:solidFill>
                <a:sym typeface="+mn-ea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464" y="6929"/>
              <a:ext cx="2258" cy="7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2400" b="1">
                  <a:solidFill>
                    <a:srgbClr val="CF8250"/>
                  </a:solidFill>
                  <a:sym typeface="+mn-ea"/>
                </a:rPr>
                <a:t>  </a:t>
              </a:r>
              <a:r>
                <a:rPr lang="en-US" altLang="zh-CN" sz="2400" b="1" u="sng">
                  <a:solidFill>
                    <a:srgbClr val="CF8250"/>
                  </a:solidFill>
                  <a:sym typeface="+mn-ea"/>
                </a:rPr>
                <a:t>X    X</a:t>
              </a:r>
              <a:r>
                <a:rPr lang="en-US" altLang="zh-CN" sz="2400" b="1">
                  <a:solidFill>
                    <a:srgbClr val="CF8250"/>
                  </a:solidFill>
                  <a:sym typeface="+mn-ea"/>
                </a:rPr>
                <a:t>    </a:t>
              </a:r>
              <a:endParaRPr lang="en-US" altLang="zh-CN" sz="2400" b="1">
                <a:solidFill>
                  <a:srgbClr val="CF8250"/>
                </a:solidFill>
                <a:sym typeface="+mn-ea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225" y="7859"/>
              <a:ext cx="1539" cy="7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2400" b="1">
                  <a:solidFill>
                    <a:srgbClr val="7030A0"/>
                  </a:solidFill>
                  <a:sym typeface="+mn-ea"/>
                </a:rPr>
                <a:t>   X    </a:t>
              </a:r>
              <a:endParaRPr lang="en-US" altLang="zh-CN" sz="2400" b="1">
                <a:solidFill>
                  <a:srgbClr val="7030A0"/>
                </a:solidFill>
                <a:sym typeface="+mn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227" y="8398"/>
              <a:ext cx="1539" cy="7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2400" b="1">
                  <a:solidFill>
                    <a:srgbClr val="7030A0"/>
                  </a:solidFill>
                  <a:sym typeface="+mn-ea"/>
                </a:rPr>
                <a:t>   X    </a:t>
              </a:r>
              <a:endParaRPr lang="en-US" altLang="zh-CN" sz="2400" b="1">
                <a:solidFill>
                  <a:srgbClr val="7030A0"/>
                </a:solidFill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831715" y="684530"/>
            <a:ext cx="4080510" cy="5101590"/>
            <a:chOff x="1253" y="1089"/>
            <a:chExt cx="6426" cy="8034"/>
          </a:xfrm>
        </p:grpSpPr>
        <p:sp>
          <p:nvSpPr>
            <p:cNvPr id="21" name="文本框 20"/>
            <p:cNvSpPr txBox="1"/>
            <p:nvPr/>
          </p:nvSpPr>
          <p:spPr>
            <a:xfrm>
              <a:off x="1563" y="1089"/>
              <a:ext cx="6116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400" b="1" u="sng">
                  <a:solidFill>
                    <a:schemeClr val="accent1"/>
                  </a:solidFill>
                </a:rPr>
                <a:t>X    X</a:t>
              </a:r>
              <a:r>
                <a:rPr lang="en-US" altLang="zh-CN" sz="2400" b="1">
                  <a:solidFill>
                    <a:schemeClr val="accent1"/>
                  </a:solidFill>
                </a:rPr>
                <a:t>   </a:t>
              </a:r>
              <a:r>
                <a:rPr lang="en-US" altLang="zh-CN" sz="2400" b="1" u="sng">
                  <a:solidFill>
                    <a:schemeClr val="accent1"/>
                  </a:solidFill>
                </a:rPr>
                <a:t>X    X</a:t>
              </a:r>
              <a:r>
                <a:rPr lang="en-US" altLang="zh-CN" sz="2400" b="1">
                  <a:solidFill>
                    <a:schemeClr val="accent1"/>
                  </a:solidFill>
                </a:rPr>
                <a:t>    </a:t>
              </a:r>
              <a:r>
                <a:rPr lang="en-US" altLang="zh-CN" sz="2400" b="1" u="sng">
                  <a:solidFill>
                    <a:schemeClr val="accent1"/>
                  </a:solidFill>
                </a:rPr>
                <a:t>X    X</a:t>
              </a:r>
              <a:r>
                <a:rPr lang="en-US" altLang="zh-CN" sz="2400" b="1">
                  <a:solidFill>
                    <a:schemeClr val="accent1"/>
                  </a:solidFill>
                </a:rPr>
                <a:t>     X </a:t>
              </a:r>
              <a:endParaRPr lang="en-US" altLang="zh-CN" sz="2400" b="1">
                <a:solidFill>
                  <a:schemeClr val="accent1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596" y="2791"/>
              <a:ext cx="4149" cy="7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2400" b="1" u="sng">
                  <a:solidFill>
                    <a:schemeClr val="accent5"/>
                  </a:solidFill>
                  <a:sym typeface="+mn-ea"/>
                </a:rPr>
                <a:t>X    X</a:t>
              </a:r>
              <a:r>
                <a:rPr lang="en-US" altLang="zh-CN" sz="2400" b="1">
                  <a:solidFill>
                    <a:schemeClr val="accent5"/>
                  </a:solidFill>
                  <a:sym typeface="+mn-ea"/>
                </a:rPr>
                <a:t>     </a:t>
              </a:r>
              <a:r>
                <a:rPr lang="en-US" altLang="zh-CN" sz="2400" b="1" u="sng">
                  <a:solidFill>
                    <a:schemeClr val="accent5"/>
                  </a:solidFill>
                  <a:sym typeface="+mn-ea"/>
                </a:rPr>
                <a:t>X    X</a:t>
              </a:r>
              <a:r>
                <a:rPr lang="en-US" altLang="zh-CN" sz="2400" b="1">
                  <a:solidFill>
                    <a:schemeClr val="accent5"/>
                  </a:solidFill>
                  <a:sym typeface="+mn-ea"/>
                </a:rPr>
                <a:t>    X</a:t>
              </a:r>
              <a:endParaRPr lang="en-US" altLang="zh-CN" sz="2400" b="1">
                <a:solidFill>
                  <a:schemeClr val="accent5"/>
                </a:solidFill>
                <a:sym typeface="+mn-ea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341" y="3669"/>
              <a:ext cx="2578" cy="7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2400" b="1">
                  <a:solidFill>
                    <a:srgbClr val="0070C0"/>
                  </a:solidFill>
                  <a:sym typeface="+mn-ea"/>
                </a:rPr>
                <a:t>  </a:t>
              </a:r>
              <a:r>
                <a:rPr lang="en-US" altLang="zh-CN" sz="2400" b="1" u="sng">
                  <a:solidFill>
                    <a:srgbClr val="0070C0"/>
                  </a:solidFill>
                  <a:sym typeface="+mn-ea"/>
                </a:rPr>
                <a:t>X    X</a:t>
              </a:r>
              <a:r>
                <a:rPr lang="en-US" altLang="zh-CN" sz="2400" b="1">
                  <a:solidFill>
                    <a:srgbClr val="0070C0"/>
                  </a:solidFill>
                  <a:sym typeface="+mn-ea"/>
                </a:rPr>
                <a:t>    X</a:t>
              </a:r>
              <a:endParaRPr lang="en-US" altLang="zh-CN" sz="2400" b="1">
                <a:solidFill>
                  <a:srgbClr val="0070C0"/>
                </a:solidFill>
                <a:sym typeface="+mn-ea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595" y="1741"/>
              <a:ext cx="6074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400" b="1" u="sng">
                  <a:solidFill>
                    <a:schemeClr val="accent1"/>
                  </a:solidFill>
                </a:rPr>
                <a:t>X    X</a:t>
              </a:r>
              <a:r>
                <a:rPr lang="en-US" altLang="zh-CN" sz="2400" b="1">
                  <a:solidFill>
                    <a:schemeClr val="accent1"/>
                  </a:solidFill>
                </a:rPr>
                <a:t>   </a:t>
              </a:r>
              <a:r>
                <a:rPr lang="en-US" altLang="zh-CN" sz="2400" b="1" u="sng">
                  <a:solidFill>
                    <a:schemeClr val="accent1"/>
                  </a:solidFill>
                </a:rPr>
                <a:t>X    X</a:t>
              </a:r>
              <a:r>
                <a:rPr lang="en-US" altLang="zh-CN" sz="2400" b="1">
                  <a:solidFill>
                    <a:schemeClr val="accent1"/>
                  </a:solidFill>
                </a:rPr>
                <a:t>    </a:t>
              </a:r>
              <a:r>
                <a:rPr lang="en-US" altLang="zh-CN" sz="2400" b="1" u="sng">
                  <a:solidFill>
                    <a:schemeClr val="accent1"/>
                  </a:solidFill>
                </a:rPr>
                <a:t>X    X</a:t>
              </a:r>
              <a:r>
                <a:rPr lang="en-US" altLang="zh-CN" sz="2400" b="1">
                  <a:solidFill>
                    <a:schemeClr val="accent1"/>
                  </a:solidFill>
                </a:rPr>
                <a:t>     X </a:t>
              </a:r>
              <a:endParaRPr lang="en-US" altLang="zh-CN" sz="2400" b="1">
                <a:solidFill>
                  <a:schemeClr val="accent1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315" y="4321"/>
              <a:ext cx="2578" cy="7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2400" b="1">
                  <a:solidFill>
                    <a:srgbClr val="0070C0"/>
                  </a:solidFill>
                  <a:sym typeface="+mn-ea"/>
                </a:rPr>
                <a:t>  </a:t>
              </a:r>
              <a:r>
                <a:rPr lang="en-US" altLang="zh-CN" sz="2400" b="1" u="sng">
                  <a:solidFill>
                    <a:srgbClr val="0070C0"/>
                  </a:solidFill>
                  <a:sym typeface="+mn-ea"/>
                </a:rPr>
                <a:t>X    X</a:t>
              </a:r>
              <a:r>
                <a:rPr lang="en-US" altLang="zh-CN" sz="2400" b="1">
                  <a:solidFill>
                    <a:srgbClr val="0070C0"/>
                  </a:solidFill>
                  <a:sym typeface="+mn-ea"/>
                </a:rPr>
                <a:t>    X</a:t>
              </a:r>
              <a:endParaRPr lang="en-US" altLang="zh-CN" sz="2400" b="1">
                <a:solidFill>
                  <a:srgbClr val="0070C0"/>
                </a:solidFill>
                <a:sym typeface="+mn-ea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361" y="5312"/>
              <a:ext cx="2258" cy="7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2400" b="1">
                  <a:solidFill>
                    <a:srgbClr val="CF8250"/>
                  </a:solidFill>
                  <a:sym typeface="+mn-ea"/>
                </a:rPr>
                <a:t>  </a:t>
              </a:r>
              <a:r>
                <a:rPr lang="en-US" altLang="zh-CN" sz="2400" b="1" u="sng">
                  <a:solidFill>
                    <a:srgbClr val="CF8250"/>
                  </a:solidFill>
                  <a:sym typeface="+mn-ea"/>
                </a:rPr>
                <a:t>X    X</a:t>
              </a:r>
              <a:r>
                <a:rPr lang="en-US" altLang="zh-CN" sz="2400" b="1">
                  <a:solidFill>
                    <a:srgbClr val="CF8250"/>
                  </a:solidFill>
                  <a:sym typeface="+mn-ea"/>
                </a:rPr>
                <a:t>    </a:t>
              </a:r>
              <a:endParaRPr lang="en-US" altLang="zh-CN" sz="2400" b="1">
                <a:solidFill>
                  <a:srgbClr val="CF8250"/>
                </a:solidFill>
                <a:sym typeface="+mn-ea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335" y="5851"/>
              <a:ext cx="2258" cy="7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2400" b="1">
                  <a:solidFill>
                    <a:srgbClr val="CF8250"/>
                  </a:solidFill>
                  <a:sym typeface="+mn-ea"/>
                </a:rPr>
                <a:t>  </a:t>
              </a:r>
              <a:r>
                <a:rPr lang="en-US" altLang="zh-CN" sz="2400" b="1" u="sng">
                  <a:solidFill>
                    <a:srgbClr val="CF8250"/>
                  </a:solidFill>
                  <a:sym typeface="+mn-ea"/>
                </a:rPr>
                <a:t>X    X</a:t>
              </a:r>
              <a:r>
                <a:rPr lang="en-US" altLang="zh-CN" sz="2400" b="1">
                  <a:solidFill>
                    <a:srgbClr val="CF8250"/>
                  </a:solidFill>
                  <a:sym typeface="+mn-ea"/>
                </a:rPr>
                <a:t>    </a:t>
              </a:r>
              <a:endParaRPr lang="en-US" altLang="zh-CN" sz="2400" b="1">
                <a:solidFill>
                  <a:srgbClr val="CF8250"/>
                </a:solidFill>
                <a:sym typeface="+mn-ea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309" y="6390"/>
              <a:ext cx="2258" cy="7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2400" b="1">
                  <a:solidFill>
                    <a:srgbClr val="CF8250"/>
                  </a:solidFill>
                  <a:sym typeface="+mn-ea"/>
                </a:rPr>
                <a:t>  </a:t>
              </a:r>
              <a:r>
                <a:rPr lang="en-US" altLang="zh-CN" sz="2400" b="1" u="sng">
                  <a:solidFill>
                    <a:srgbClr val="CF8250"/>
                  </a:solidFill>
                  <a:sym typeface="+mn-ea"/>
                </a:rPr>
                <a:t>X    X</a:t>
              </a:r>
              <a:r>
                <a:rPr lang="en-US" altLang="zh-CN" sz="2400" b="1">
                  <a:solidFill>
                    <a:srgbClr val="CF8250"/>
                  </a:solidFill>
                  <a:sym typeface="+mn-ea"/>
                </a:rPr>
                <a:t>    </a:t>
              </a:r>
              <a:endParaRPr lang="en-US" altLang="zh-CN" sz="2400" b="1">
                <a:solidFill>
                  <a:srgbClr val="CF8250"/>
                </a:solidFill>
                <a:sym typeface="+mn-ea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283" y="6929"/>
              <a:ext cx="2258" cy="7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2400" b="1">
                  <a:solidFill>
                    <a:srgbClr val="CF8250"/>
                  </a:solidFill>
                  <a:sym typeface="+mn-ea"/>
                </a:rPr>
                <a:t>  </a:t>
              </a:r>
              <a:r>
                <a:rPr lang="en-US" altLang="zh-CN" sz="2400" b="1" u="sng">
                  <a:solidFill>
                    <a:srgbClr val="CF8250"/>
                  </a:solidFill>
                  <a:sym typeface="+mn-ea"/>
                </a:rPr>
                <a:t>X    X</a:t>
              </a:r>
              <a:r>
                <a:rPr lang="en-US" altLang="zh-CN" sz="2400" b="1">
                  <a:solidFill>
                    <a:srgbClr val="CF8250"/>
                  </a:solidFill>
                  <a:sym typeface="+mn-ea"/>
                </a:rPr>
                <a:t>    </a:t>
              </a:r>
              <a:endParaRPr lang="en-US" altLang="zh-CN" sz="2400" b="1">
                <a:solidFill>
                  <a:srgbClr val="CF8250"/>
                </a:solidFill>
                <a:sym typeface="+mn-ea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253" y="7859"/>
              <a:ext cx="1539" cy="7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2400" b="1">
                  <a:solidFill>
                    <a:srgbClr val="7030A0"/>
                  </a:solidFill>
                  <a:sym typeface="+mn-ea"/>
                </a:rPr>
                <a:t>   X    </a:t>
              </a:r>
              <a:endParaRPr lang="en-US" altLang="zh-CN" sz="2400" b="1">
                <a:solidFill>
                  <a:srgbClr val="7030A0"/>
                </a:solidFill>
                <a:sym typeface="+mn-ea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255" y="8398"/>
              <a:ext cx="1539" cy="7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2400" b="1">
                  <a:solidFill>
                    <a:srgbClr val="7030A0"/>
                  </a:solidFill>
                  <a:sym typeface="+mn-ea"/>
                </a:rPr>
                <a:t>   X    </a:t>
              </a:r>
              <a:endParaRPr lang="en-US" altLang="zh-CN" sz="2400" b="1">
                <a:solidFill>
                  <a:srgbClr val="7030A0"/>
                </a:solidFill>
                <a:sym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807845" y="5721350"/>
            <a:ext cx="5284470" cy="712470"/>
            <a:chOff x="2847" y="9010"/>
            <a:chExt cx="8322" cy="1122"/>
          </a:xfrm>
        </p:grpSpPr>
        <p:sp>
          <p:nvSpPr>
            <p:cNvPr id="32" name="文本框 31"/>
            <p:cNvSpPr txBox="1"/>
            <p:nvPr/>
          </p:nvSpPr>
          <p:spPr>
            <a:xfrm>
              <a:off x="2847" y="9010"/>
              <a:ext cx="8322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/>
                <a:t>合：</a:t>
              </a:r>
              <a:r>
                <a:rPr lang="en-US" altLang="zh-CN"/>
                <a:t>           </a:t>
              </a:r>
              <a:r>
                <a:rPr lang="en-US" altLang="zh-CN" b="1" u="sng"/>
                <a:t>X</a:t>
              </a:r>
              <a:r>
                <a:rPr lang="en-US" altLang="zh-CN" sz="3600" b="1" u="sng"/>
                <a:t>.</a:t>
              </a:r>
              <a:r>
                <a:rPr lang="en-US" altLang="zh-CN" b="1" u="sng"/>
                <a:t>    X</a:t>
              </a:r>
              <a:r>
                <a:rPr lang="en-US" altLang="zh-CN" b="1"/>
                <a:t>       </a:t>
              </a:r>
              <a:r>
                <a:rPr lang="en-US" altLang="zh-CN" b="1" u="sng"/>
                <a:t>X    X</a:t>
              </a:r>
              <a:r>
                <a:rPr lang="en-US" altLang="zh-CN" b="1"/>
                <a:t>       </a:t>
              </a:r>
              <a:r>
                <a:rPr lang="en-US" altLang="zh-CN" b="1" u="sng"/>
                <a:t>O   X</a:t>
              </a:r>
              <a:r>
                <a:rPr lang="en-US" altLang="zh-CN" b="1"/>
                <a:t>      X</a:t>
              </a:r>
              <a:endParaRPr lang="en-US" altLang="zh-CN" b="1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343" y="9552"/>
              <a:ext cx="1716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/>
                <a:t>__</a:t>
              </a:r>
              <a:endParaRPr lang="en-US" altLang="zh-CN" b="1"/>
            </a:p>
          </p:txBody>
        </p:sp>
      </p:grpSp>
      <p:pic>
        <p:nvPicPr>
          <p:cNvPr id="2" name="螺丝结顶慢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7315" y="5938520"/>
            <a:ext cx="495300" cy="4953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audio>
              <p:cMediaNode vol="90000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2204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5436235" y="3157220"/>
            <a:ext cx="3107690" cy="542925"/>
          </a:xfrm>
        </p:spPr>
        <p:txBody>
          <a:bodyPr>
            <a:normAutofit fontScale="90000"/>
          </a:bodyPr>
          <a:p>
            <a:r>
              <a:rPr lang="en-US" altLang="zh-CN"/>
              <a:t>——</a:t>
            </a:r>
            <a:r>
              <a:rPr lang="zh-CN" altLang="en-US"/>
              <a:t>螺蛳结顶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13"/>
          </p:nvPr>
        </p:nvSpPr>
        <p:spPr>
          <a:xfrm>
            <a:off x="828040" y="1556385"/>
            <a:ext cx="7219950" cy="1087120"/>
          </a:xfrm>
        </p:spPr>
        <p:txBody>
          <a:bodyPr>
            <a:noAutofit/>
          </a:bodyPr>
          <a:p>
            <a:pPr marL="0" indent="0">
              <a:buNone/>
            </a:pPr>
            <a:r>
              <a:rPr lang="zh-CN" altLang="en-US" sz="3200" b="1">
                <a:solidFill>
                  <a:schemeClr val="accent5">
                    <a:lumMod val="75000"/>
                  </a:schemeClr>
                </a:solidFill>
                <a:latin typeface="方正姚体" panose="02010601030101010101" charset="-122"/>
                <a:ea typeface="方正姚体" panose="02010601030101010101" charset="-122"/>
              </a:rPr>
              <a:t>在我国民间音乐中，以对答形式，句幅逐渐递减的手法</a:t>
            </a:r>
            <a:endParaRPr lang="zh-CN" altLang="en-US" sz="3200" b="1">
              <a:solidFill>
                <a:schemeClr val="accent5">
                  <a:lumMod val="75000"/>
                </a:schemeClr>
              </a:solidFill>
              <a:latin typeface="方正姚体" panose="02010601030101010101" charset="-122"/>
              <a:ea typeface="方正姚体" panose="0201060103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650" y="3932555"/>
            <a:ext cx="1819910" cy="154432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56140" y="1052110"/>
            <a:ext cx="8232300" cy="423900"/>
          </a:xfrm>
        </p:spPr>
        <p:txBody>
          <a:bodyPr>
            <a:noAutofit/>
          </a:bodyPr>
          <a:p>
            <a:r>
              <a:rPr lang="zh-CN" altLang="en-US" sz="3600"/>
              <a:t>金蛇狂舞</a:t>
            </a:r>
            <a:endParaRPr lang="zh-CN" altLang="en-US" sz="3600"/>
          </a:p>
        </p:txBody>
      </p:sp>
      <p:sp>
        <p:nvSpPr>
          <p:cNvPr id="6" name="文本框 5"/>
          <p:cNvSpPr txBox="1"/>
          <p:nvPr/>
        </p:nvSpPr>
        <p:spPr>
          <a:xfrm>
            <a:off x="970915" y="1629410"/>
            <a:ext cx="777557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是聂耳根据民间乐曲</a:t>
            </a:r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《</a:t>
            </a:r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倒八板</a:t>
            </a:r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》</a:t>
            </a:r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整理改编而成的。</a:t>
            </a:r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  <a:p>
            <a:pPr algn="just">
              <a:lnSpc>
                <a:spcPct val="150000"/>
              </a:lnSpc>
            </a:pPr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zh-CN" sz="2800" dirty="0">
                <a:solidFill>
                  <a:schemeClr val="accent5">
                    <a:lumMod val="75000"/>
                  </a:schemeClr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形象表现了</a:t>
            </a:r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中国民俗节日的盛大场面和欢腾情景。</a:t>
            </a:r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  <a:p>
            <a:pPr algn="just">
              <a:lnSpc>
                <a:spcPct val="150000"/>
              </a:lnSpc>
            </a:pPr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聂耳将此曲定名为</a:t>
            </a:r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《</a:t>
            </a:r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金蛇狂舞</a:t>
            </a:r>
            <a:r>
              <a:rPr lang="en-US" altLang="zh-CN" sz="2800" dirty="0">
                <a:solidFill>
                  <a:schemeClr val="accent5">
                    <a:lumMod val="75000"/>
                  </a:schemeClr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》</a:t>
            </a:r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，寄寓了作者朴实、深沉的民族感情。</a:t>
            </a:r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91190" y="963695"/>
            <a:ext cx="8278200" cy="331473"/>
          </a:xfrm>
        </p:spPr>
        <p:txBody>
          <a:bodyPr>
            <a:noAutofit/>
          </a:bodyPr>
          <a:lstStyle/>
          <a:p>
            <a:r>
              <a:rPr lang="zh-CN" altLang="en-US" sz="2800">
                <a:solidFill>
                  <a:schemeClr val="bg1">
                    <a:lumMod val="50000"/>
                  </a:schemeClr>
                </a:solidFill>
              </a:rPr>
              <a:t>作曲家：侯德健</a:t>
            </a:r>
            <a:endParaRPr lang="zh-CN" altLang="en-US" sz="280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6148" name="Picture 2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299835" y="2132330"/>
            <a:ext cx="2408555" cy="31311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94640" y="1700530"/>
            <a:ext cx="6034405" cy="36366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台湾著名音乐人</a:t>
            </a:r>
            <a:endParaRPr lang="zh-CN" altLang="en-US" sz="2400" dirty="0"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  <a:p>
            <a:pPr algn="just"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代表作：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《</a:t>
            </a:r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龙的传人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》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《</a:t>
            </a:r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酒干倘卖无</a:t>
            </a:r>
            <a:r>
              <a:rPr lang="en-US" altLang="zh-CN" sz="2400" dirty="0">
                <a:solidFill>
                  <a:schemeClr val="accent5">
                    <a:lumMod val="75000"/>
                  </a:schemeClr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》</a:t>
            </a:r>
            <a:endParaRPr lang="en-US" altLang="zh-CN" sz="2400" dirty="0">
              <a:solidFill>
                <a:schemeClr val="accent5">
                  <a:lumMod val="75000"/>
                </a:schemeClr>
              </a:solidFill>
              <a:latin typeface="方正姚体" panose="02010601030101010101" charset="-122"/>
              <a:ea typeface="方正姚体" panose="02010601030101010101" charset="-122"/>
              <a:sym typeface="+mn-ea"/>
            </a:endParaRPr>
          </a:p>
          <a:p>
            <a:pPr algn="just" eaLnBrk="0" hangingPunct="0">
              <a:lnSpc>
                <a:spcPct val="150000"/>
              </a:lnSpc>
              <a:spcBef>
                <a:spcPct val="20000"/>
              </a:spcBef>
            </a:pPr>
            <a:endParaRPr lang="zh-CN" altLang="en-US" sz="2400" dirty="0">
              <a:solidFill>
                <a:schemeClr val="accent5">
                  <a:lumMod val="75000"/>
                </a:schemeClr>
              </a:solidFill>
              <a:latin typeface="方正姚体" panose="02010601030101010101" charset="-122"/>
              <a:ea typeface="方正姚体" panose="02010601030101010101" charset="-122"/>
              <a:cs typeface="方正姚体" panose="02010601030101010101" charset="-122"/>
              <a:sym typeface="+mn-ea"/>
            </a:endParaRPr>
          </a:p>
          <a:p>
            <a:pPr algn="just"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  <a:sym typeface="+mn-ea"/>
              </a:rPr>
              <a:t>《龙的传人》不仅在中国大陆、台湾，甚至在全球华人社会都曾传唱一时，时至今日，这首歌仍是华人圈子里耳熟能详的歌曲。 </a:t>
            </a:r>
            <a:endParaRPr lang="zh-CN" altLang="en-US" sz="2400" dirty="0">
              <a:solidFill>
                <a:schemeClr val="accent5">
                  <a:lumMod val="75000"/>
                </a:schemeClr>
              </a:solidFill>
              <a:latin typeface="方正姚体" panose="02010601030101010101" charset="-122"/>
              <a:ea typeface="方正姚体" panose="02010601030101010101" charset="-122"/>
              <a:cs typeface="方正姚体" panose="02010601030101010101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64565" y="1875790"/>
            <a:ext cx="713613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chemeClr val="tx2">
                    <a:lumMod val="75000"/>
                  </a:schemeClr>
                </a:solidFill>
                <a:latin typeface="+mn-ea"/>
                <a:cs typeface="+mn-ea"/>
              </a:rPr>
              <a:t>思考：</a:t>
            </a:r>
            <a:endParaRPr lang="zh-CN" altLang="en-US" sz="3200">
              <a:solidFill>
                <a:schemeClr val="tx2">
                  <a:lumMod val="75000"/>
                </a:schemeClr>
              </a:solidFill>
              <a:latin typeface="+mn-ea"/>
              <a:cs typeface="+mn-ea"/>
            </a:endParaRPr>
          </a:p>
          <a:p>
            <a:endParaRPr lang="zh-CN" altLang="en-US" sz="3200">
              <a:solidFill>
                <a:schemeClr val="tx2">
                  <a:lumMod val="75000"/>
                </a:schemeClr>
              </a:solidFill>
              <a:latin typeface="+mn-ea"/>
              <a:cs typeface="+mn-ea"/>
            </a:endParaRPr>
          </a:p>
          <a:p>
            <a:r>
              <a:rPr lang="en-US" altLang="zh-CN" sz="3200">
                <a:solidFill>
                  <a:schemeClr val="tx2">
                    <a:lumMod val="75000"/>
                  </a:schemeClr>
                </a:solidFill>
                <a:latin typeface="+mn-ea"/>
                <a:cs typeface="+mn-ea"/>
              </a:rPr>
              <a:t>1</a:t>
            </a:r>
            <a:r>
              <a:rPr lang="zh-CN" altLang="en-US" sz="3200">
                <a:solidFill>
                  <a:schemeClr val="tx2">
                    <a:lumMod val="75000"/>
                  </a:schemeClr>
                </a:solidFill>
                <a:latin typeface="+mn-ea"/>
                <a:cs typeface="+mn-ea"/>
              </a:rPr>
              <a:t>、拍号及强弱规律？</a:t>
            </a:r>
            <a:endParaRPr lang="zh-CN" altLang="en-US" sz="3200">
              <a:solidFill>
                <a:schemeClr val="tx2">
                  <a:lumMod val="75000"/>
                </a:schemeClr>
              </a:solidFill>
              <a:latin typeface="+mn-ea"/>
              <a:cs typeface="+mn-ea"/>
            </a:endParaRPr>
          </a:p>
          <a:p>
            <a:endParaRPr lang="zh-CN" altLang="en-US" sz="3200">
              <a:solidFill>
                <a:schemeClr val="tx2">
                  <a:lumMod val="75000"/>
                </a:schemeClr>
              </a:solidFill>
              <a:latin typeface="+mn-ea"/>
              <a:cs typeface="+mn-ea"/>
            </a:endParaRPr>
          </a:p>
          <a:p>
            <a:r>
              <a:rPr lang="en-US" altLang="zh-CN" sz="3200">
                <a:solidFill>
                  <a:schemeClr val="tx2">
                    <a:lumMod val="75000"/>
                  </a:schemeClr>
                </a:solidFill>
                <a:latin typeface="+mn-ea"/>
                <a:cs typeface="+mn-ea"/>
              </a:rPr>
              <a:t>2</a:t>
            </a:r>
            <a:r>
              <a:rPr lang="zh-CN" altLang="en-US" sz="3200">
                <a:solidFill>
                  <a:schemeClr val="tx2">
                    <a:lumMod val="75000"/>
                  </a:schemeClr>
                </a:solidFill>
                <a:latin typeface="+mn-ea"/>
                <a:cs typeface="+mn-ea"/>
              </a:rPr>
              <a:t>、与流行版本相比，情绪有何不同？</a:t>
            </a:r>
            <a:endParaRPr lang="zh-CN" altLang="en-US" sz="3200">
              <a:solidFill>
                <a:schemeClr val="tx2">
                  <a:lumMod val="75000"/>
                </a:schemeClr>
              </a:solidFill>
              <a:latin typeface="+mn-ea"/>
              <a:cs typeface="+mn-ea"/>
            </a:endParaRPr>
          </a:p>
        </p:txBody>
      </p:sp>
      <p:pic>
        <p:nvPicPr>
          <p:cNvPr id="4" name="02-1《龙的传人》演唱+G调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79705" y="6092825"/>
            <a:ext cx="495300" cy="4953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682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260" y="1700530"/>
            <a:ext cx="7726045" cy="73215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4380" y="3063240"/>
            <a:ext cx="7726045" cy="73215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4380" y="4436745"/>
            <a:ext cx="7726045" cy="73215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215" y="5732780"/>
            <a:ext cx="7726045" cy="73215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360" y="1619885"/>
            <a:ext cx="7613015" cy="85026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115" y="3110230"/>
            <a:ext cx="7613015" cy="850265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539750" y="-243840"/>
            <a:ext cx="8091170" cy="7324090"/>
            <a:chOff x="736" y="-366"/>
            <a:chExt cx="12742" cy="11534"/>
          </a:xfrm>
        </p:grpSpPr>
        <p:grpSp>
          <p:nvGrpSpPr>
            <p:cNvPr id="13" name="组合 12"/>
            <p:cNvGrpSpPr/>
            <p:nvPr/>
          </p:nvGrpSpPr>
          <p:grpSpPr>
            <a:xfrm>
              <a:off x="736" y="-366"/>
              <a:ext cx="12742" cy="11534"/>
              <a:chOff x="2120" y="1308"/>
              <a:chExt cx="11922" cy="10620"/>
            </a:xfrm>
          </p:grpSpPr>
          <p:pic>
            <p:nvPicPr>
              <p:cNvPr id="14" name="Picture 16" descr="7S-P12-龙的传人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120" y="1308"/>
                <a:ext cx="11922" cy="106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346" y="2545"/>
                <a:ext cx="1842" cy="588"/>
              </a:xfrm>
              <a:prstGeom prst="rect">
                <a:avLst/>
              </a:prstGeom>
            </p:spPr>
          </p:pic>
        </p:grp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49" y="7132"/>
              <a:ext cx="11989" cy="1339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0" y="9392"/>
              <a:ext cx="11989" cy="1339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3" y="2546"/>
              <a:ext cx="11989" cy="1339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6" y="4893"/>
              <a:ext cx="11989" cy="1339"/>
            </a:xfrm>
            <a:prstGeom prst="rect">
              <a:avLst/>
            </a:prstGeom>
          </p:spPr>
        </p:pic>
      </p:grpSp>
      <p:sp>
        <p:nvSpPr>
          <p:cNvPr id="27" name="文本框 26"/>
          <p:cNvSpPr txBox="1"/>
          <p:nvPr/>
        </p:nvSpPr>
        <p:spPr>
          <a:xfrm>
            <a:off x="248285" y="1884045"/>
            <a:ext cx="4356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chemeClr val="tx2">
                    <a:lumMod val="50000"/>
                  </a:schemeClr>
                </a:solidFill>
              </a:rPr>
              <a:t>A</a:t>
            </a:r>
            <a:endParaRPr lang="en-US" altLang="zh-CN" sz="280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03530" y="4737735"/>
            <a:ext cx="4356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chemeClr val="tx2">
                    <a:lumMod val="50000"/>
                  </a:schemeClr>
                </a:solidFill>
              </a:rPr>
              <a:t>B</a:t>
            </a:r>
            <a:endParaRPr lang="en-US" altLang="zh-CN" sz="280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5063490" y="1894840"/>
            <a:ext cx="2641600" cy="310515"/>
          </a:xfrm>
          <a:custGeom>
            <a:avLst/>
            <a:gdLst>
              <a:gd name="connisteX0" fmla="*/ 0 w 2641600"/>
              <a:gd name="connsiteY0" fmla="*/ 309880 h 310726"/>
              <a:gd name="connisteX1" fmla="*/ 64135 w 2641600"/>
              <a:gd name="connsiteY1" fmla="*/ 309880 h 310726"/>
              <a:gd name="connisteX2" fmla="*/ 137160 w 2641600"/>
              <a:gd name="connsiteY2" fmla="*/ 309880 h 310726"/>
              <a:gd name="connisteX3" fmla="*/ 209550 w 2641600"/>
              <a:gd name="connsiteY3" fmla="*/ 309880 h 310726"/>
              <a:gd name="connisteX4" fmla="*/ 273685 w 2641600"/>
              <a:gd name="connsiteY4" fmla="*/ 309880 h 310726"/>
              <a:gd name="connisteX5" fmla="*/ 346075 w 2641600"/>
              <a:gd name="connsiteY5" fmla="*/ 309880 h 310726"/>
              <a:gd name="connisteX6" fmla="*/ 410210 w 2641600"/>
              <a:gd name="connsiteY6" fmla="*/ 309880 h 310726"/>
              <a:gd name="connisteX7" fmla="*/ 483235 w 2641600"/>
              <a:gd name="connsiteY7" fmla="*/ 300355 h 310726"/>
              <a:gd name="connisteX8" fmla="*/ 555625 w 2641600"/>
              <a:gd name="connsiteY8" fmla="*/ 282575 h 310726"/>
              <a:gd name="connisteX9" fmla="*/ 619760 w 2641600"/>
              <a:gd name="connsiteY9" fmla="*/ 245745 h 310726"/>
              <a:gd name="connisteX10" fmla="*/ 692150 w 2641600"/>
              <a:gd name="connsiteY10" fmla="*/ 218440 h 310726"/>
              <a:gd name="connisteX11" fmla="*/ 765175 w 2641600"/>
              <a:gd name="connsiteY11" fmla="*/ 182245 h 310726"/>
              <a:gd name="connisteX12" fmla="*/ 829310 w 2641600"/>
              <a:gd name="connsiteY12" fmla="*/ 146050 h 310726"/>
              <a:gd name="connisteX13" fmla="*/ 901700 w 2641600"/>
              <a:gd name="connsiteY13" fmla="*/ 109220 h 310726"/>
              <a:gd name="connisteX14" fmla="*/ 965835 w 2641600"/>
              <a:gd name="connsiteY14" fmla="*/ 100330 h 310726"/>
              <a:gd name="connisteX15" fmla="*/ 1038225 w 2641600"/>
              <a:gd name="connsiteY15" fmla="*/ 73025 h 310726"/>
              <a:gd name="connisteX16" fmla="*/ 1102360 w 2641600"/>
              <a:gd name="connsiteY16" fmla="*/ 54610 h 310726"/>
              <a:gd name="connisteX17" fmla="*/ 1175385 w 2641600"/>
              <a:gd name="connsiteY17" fmla="*/ 45720 h 310726"/>
              <a:gd name="connisteX18" fmla="*/ 1247775 w 2641600"/>
              <a:gd name="connsiteY18" fmla="*/ 36195 h 310726"/>
              <a:gd name="connisteX19" fmla="*/ 1311910 w 2641600"/>
              <a:gd name="connsiteY19" fmla="*/ 36195 h 310726"/>
              <a:gd name="connisteX20" fmla="*/ 1384935 w 2641600"/>
              <a:gd name="connsiteY20" fmla="*/ 36195 h 310726"/>
              <a:gd name="connisteX21" fmla="*/ 1457325 w 2641600"/>
              <a:gd name="connsiteY21" fmla="*/ 45720 h 310726"/>
              <a:gd name="connisteX22" fmla="*/ 1521460 w 2641600"/>
              <a:gd name="connsiteY22" fmla="*/ 63500 h 310726"/>
              <a:gd name="connisteX23" fmla="*/ 1593850 w 2641600"/>
              <a:gd name="connsiteY23" fmla="*/ 109220 h 310726"/>
              <a:gd name="connisteX24" fmla="*/ 1666875 w 2641600"/>
              <a:gd name="connsiteY24" fmla="*/ 163830 h 310726"/>
              <a:gd name="connisteX25" fmla="*/ 1731010 w 2641600"/>
              <a:gd name="connsiteY25" fmla="*/ 191135 h 310726"/>
              <a:gd name="connisteX26" fmla="*/ 1803400 w 2641600"/>
              <a:gd name="connsiteY26" fmla="*/ 218440 h 310726"/>
              <a:gd name="connisteX27" fmla="*/ 1876425 w 2641600"/>
              <a:gd name="connsiteY27" fmla="*/ 218440 h 310726"/>
              <a:gd name="connisteX28" fmla="*/ 1949450 w 2641600"/>
              <a:gd name="connsiteY28" fmla="*/ 218440 h 310726"/>
              <a:gd name="connisteX29" fmla="*/ 2031365 w 2641600"/>
              <a:gd name="connsiteY29" fmla="*/ 218440 h 310726"/>
              <a:gd name="connisteX30" fmla="*/ 2159000 w 2641600"/>
              <a:gd name="connsiteY30" fmla="*/ 200660 h 310726"/>
              <a:gd name="connisteX31" fmla="*/ 2231390 w 2641600"/>
              <a:gd name="connsiteY31" fmla="*/ 200660 h 310726"/>
              <a:gd name="connisteX32" fmla="*/ 2295525 w 2641600"/>
              <a:gd name="connsiteY32" fmla="*/ 200660 h 310726"/>
              <a:gd name="connisteX33" fmla="*/ 2368550 w 2641600"/>
              <a:gd name="connsiteY33" fmla="*/ 182245 h 310726"/>
              <a:gd name="connisteX34" fmla="*/ 2440940 w 2641600"/>
              <a:gd name="connsiteY34" fmla="*/ 154940 h 310726"/>
              <a:gd name="connisteX35" fmla="*/ 2505075 w 2641600"/>
              <a:gd name="connsiteY35" fmla="*/ 118745 h 310726"/>
              <a:gd name="connisteX36" fmla="*/ 2577465 w 2641600"/>
              <a:gd name="connsiteY36" fmla="*/ 63500 h 310726"/>
              <a:gd name="connisteX37" fmla="*/ 2641600 w 2641600"/>
              <a:gd name="connsiteY37" fmla="*/ 0 h 310726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</a:cxnLst>
            <a:rect l="l" t="t" r="r" b="b"/>
            <a:pathLst>
              <a:path w="2641600" h="310727">
                <a:moveTo>
                  <a:pt x="0" y="309880"/>
                </a:moveTo>
                <a:cubicBezTo>
                  <a:pt x="11430" y="309880"/>
                  <a:pt x="36830" y="309880"/>
                  <a:pt x="64135" y="309880"/>
                </a:cubicBezTo>
                <a:cubicBezTo>
                  <a:pt x="91440" y="309880"/>
                  <a:pt x="107950" y="309880"/>
                  <a:pt x="137160" y="309880"/>
                </a:cubicBezTo>
                <a:cubicBezTo>
                  <a:pt x="166370" y="309880"/>
                  <a:pt x="182245" y="309880"/>
                  <a:pt x="209550" y="309880"/>
                </a:cubicBezTo>
                <a:cubicBezTo>
                  <a:pt x="236855" y="309880"/>
                  <a:pt x="246380" y="309880"/>
                  <a:pt x="273685" y="309880"/>
                </a:cubicBezTo>
                <a:cubicBezTo>
                  <a:pt x="300990" y="309880"/>
                  <a:pt x="318770" y="309880"/>
                  <a:pt x="346075" y="309880"/>
                </a:cubicBezTo>
                <a:cubicBezTo>
                  <a:pt x="373380" y="309880"/>
                  <a:pt x="382905" y="311785"/>
                  <a:pt x="410210" y="309880"/>
                </a:cubicBezTo>
                <a:cubicBezTo>
                  <a:pt x="437515" y="307975"/>
                  <a:pt x="454025" y="306070"/>
                  <a:pt x="483235" y="300355"/>
                </a:cubicBezTo>
                <a:cubicBezTo>
                  <a:pt x="512445" y="294640"/>
                  <a:pt x="528320" y="293370"/>
                  <a:pt x="555625" y="282575"/>
                </a:cubicBezTo>
                <a:cubicBezTo>
                  <a:pt x="582930" y="271780"/>
                  <a:pt x="592455" y="258445"/>
                  <a:pt x="619760" y="245745"/>
                </a:cubicBezTo>
                <a:cubicBezTo>
                  <a:pt x="647065" y="233045"/>
                  <a:pt x="662940" y="231140"/>
                  <a:pt x="692150" y="218440"/>
                </a:cubicBezTo>
                <a:cubicBezTo>
                  <a:pt x="721360" y="205740"/>
                  <a:pt x="737870" y="196850"/>
                  <a:pt x="765175" y="182245"/>
                </a:cubicBezTo>
                <a:cubicBezTo>
                  <a:pt x="792480" y="167640"/>
                  <a:pt x="802005" y="160655"/>
                  <a:pt x="829310" y="146050"/>
                </a:cubicBezTo>
                <a:cubicBezTo>
                  <a:pt x="856615" y="131445"/>
                  <a:pt x="874395" y="118110"/>
                  <a:pt x="901700" y="109220"/>
                </a:cubicBezTo>
                <a:cubicBezTo>
                  <a:pt x="929005" y="100330"/>
                  <a:pt x="938530" y="107315"/>
                  <a:pt x="965835" y="100330"/>
                </a:cubicBezTo>
                <a:cubicBezTo>
                  <a:pt x="993140" y="93345"/>
                  <a:pt x="1010920" y="81915"/>
                  <a:pt x="1038225" y="73025"/>
                </a:cubicBezTo>
                <a:cubicBezTo>
                  <a:pt x="1065530" y="64135"/>
                  <a:pt x="1075055" y="60325"/>
                  <a:pt x="1102360" y="54610"/>
                </a:cubicBezTo>
                <a:cubicBezTo>
                  <a:pt x="1129665" y="48895"/>
                  <a:pt x="1146175" y="49530"/>
                  <a:pt x="1175385" y="45720"/>
                </a:cubicBezTo>
                <a:cubicBezTo>
                  <a:pt x="1204595" y="41910"/>
                  <a:pt x="1220470" y="38100"/>
                  <a:pt x="1247775" y="36195"/>
                </a:cubicBezTo>
                <a:cubicBezTo>
                  <a:pt x="1275080" y="34290"/>
                  <a:pt x="1284605" y="36195"/>
                  <a:pt x="1311910" y="36195"/>
                </a:cubicBezTo>
                <a:cubicBezTo>
                  <a:pt x="1339215" y="36195"/>
                  <a:pt x="1355725" y="34290"/>
                  <a:pt x="1384935" y="36195"/>
                </a:cubicBezTo>
                <a:cubicBezTo>
                  <a:pt x="1414145" y="38100"/>
                  <a:pt x="1430020" y="40005"/>
                  <a:pt x="1457325" y="45720"/>
                </a:cubicBezTo>
                <a:cubicBezTo>
                  <a:pt x="1484630" y="51435"/>
                  <a:pt x="1494155" y="50800"/>
                  <a:pt x="1521460" y="63500"/>
                </a:cubicBezTo>
                <a:cubicBezTo>
                  <a:pt x="1548765" y="76200"/>
                  <a:pt x="1564640" y="88900"/>
                  <a:pt x="1593850" y="109220"/>
                </a:cubicBezTo>
                <a:cubicBezTo>
                  <a:pt x="1623060" y="129540"/>
                  <a:pt x="1639570" y="147320"/>
                  <a:pt x="1666875" y="163830"/>
                </a:cubicBezTo>
                <a:cubicBezTo>
                  <a:pt x="1694180" y="180340"/>
                  <a:pt x="1703705" y="180340"/>
                  <a:pt x="1731010" y="191135"/>
                </a:cubicBezTo>
                <a:cubicBezTo>
                  <a:pt x="1758315" y="201930"/>
                  <a:pt x="1774190" y="212725"/>
                  <a:pt x="1803400" y="218440"/>
                </a:cubicBezTo>
                <a:cubicBezTo>
                  <a:pt x="1832610" y="224155"/>
                  <a:pt x="1847215" y="218440"/>
                  <a:pt x="1876425" y="218440"/>
                </a:cubicBezTo>
                <a:cubicBezTo>
                  <a:pt x="1905635" y="218440"/>
                  <a:pt x="1918335" y="218440"/>
                  <a:pt x="1949450" y="218440"/>
                </a:cubicBezTo>
                <a:cubicBezTo>
                  <a:pt x="1980565" y="218440"/>
                  <a:pt x="1989455" y="222250"/>
                  <a:pt x="2031365" y="218440"/>
                </a:cubicBezTo>
                <a:cubicBezTo>
                  <a:pt x="2073275" y="214630"/>
                  <a:pt x="2118995" y="204470"/>
                  <a:pt x="2159000" y="200660"/>
                </a:cubicBezTo>
                <a:cubicBezTo>
                  <a:pt x="2199005" y="196850"/>
                  <a:pt x="2204085" y="200660"/>
                  <a:pt x="2231390" y="200660"/>
                </a:cubicBezTo>
                <a:cubicBezTo>
                  <a:pt x="2258695" y="200660"/>
                  <a:pt x="2268220" y="204470"/>
                  <a:pt x="2295525" y="200660"/>
                </a:cubicBezTo>
                <a:cubicBezTo>
                  <a:pt x="2322830" y="196850"/>
                  <a:pt x="2339340" y="191135"/>
                  <a:pt x="2368550" y="182245"/>
                </a:cubicBezTo>
                <a:cubicBezTo>
                  <a:pt x="2397760" y="173355"/>
                  <a:pt x="2413635" y="167640"/>
                  <a:pt x="2440940" y="154940"/>
                </a:cubicBezTo>
                <a:cubicBezTo>
                  <a:pt x="2468245" y="142240"/>
                  <a:pt x="2477770" y="137160"/>
                  <a:pt x="2505075" y="118745"/>
                </a:cubicBezTo>
                <a:cubicBezTo>
                  <a:pt x="2532380" y="100330"/>
                  <a:pt x="2550160" y="86995"/>
                  <a:pt x="2577465" y="63500"/>
                </a:cubicBezTo>
                <a:cubicBezTo>
                  <a:pt x="2604770" y="40005"/>
                  <a:pt x="2630170" y="11430"/>
                  <a:pt x="2641600" y="0"/>
                </a:cubicBezTo>
              </a:path>
            </a:pathLst>
          </a:cu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5054600" y="3152140"/>
            <a:ext cx="2559050" cy="384175"/>
          </a:xfrm>
          <a:custGeom>
            <a:avLst/>
            <a:gdLst>
              <a:gd name="connisteX0" fmla="*/ 0 w 2559050"/>
              <a:gd name="connsiteY0" fmla="*/ 319616 h 383963"/>
              <a:gd name="connisteX1" fmla="*/ 73025 w 2559050"/>
              <a:gd name="connsiteY1" fmla="*/ 319616 h 383963"/>
              <a:gd name="connisteX2" fmla="*/ 146050 w 2559050"/>
              <a:gd name="connsiteY2" fmla="*/ 319616 h 383963"/>
              <a:gd name="connisteX3" fmla="*/ 218440 w 2559050"/>
              <a:gd name="connsiteY3" fmla="*/ 310726 h 383963"/>
              <a:gd name="connisteX4" fmla="*/ 282575 w 2559050"/>
              <a:gd name="connsiteY4" fmla="*/ 292311 h 383963"/>
              <a:gd name="connisteX5" fmla="*/ 354965 w 2559050"/>
              <a:gd name="connsiteY5" fmla="*/ 292311 h 383963"/>
              <a:gd name="connisteX6" fmla="*/ 419100 w 2559050"/>
              <a:gd name="connsiteY6" fmla="*/ 265006 h 383963"/>
              <a:gd name="connisteX7" fmla="*/ 492125 w 2559050"/>
              <a:gd name="connsiteY7" fmla="*/ 237701 h 383963"/>
              <a:gd name="connisteX8" fmla="*/ 564515 w 2559050"/>
              <a:gd name="connsiteY8" fmla="*/ 201506 h 383963"/>
              <a:gd name="connisteX9" fmla="*/ 628650 w 2559050"/>
              <a:gd name="connsiteY9" fmla="*/ 183091 h 383963"/>
              <a:gd name="connisteX10" fmla="*/ 701040 w 2559050"/>
              <a:gd name="connsiteY10" fmla="*/ 146896 h 383963"/>
              <a:gd name="connisteX11" fmla="*/ 765175 w 2559050"/>
              <a:gd name="connsiteY11" fmla="*/ 110066 h 383963"/>
              <a:gd name="connisteX12" fmla="*/ 847090 w 2559050"/>
              <a:gd name="connsiteY12" fmla="*/ 64346 h 383963"/>
              <a:gd name="connisteX13" fmla="*/ 929005 w 2559050"/>
              <a:gd name="connsiteY13" fmla="*/ 28151 h 383963"/>
              <a:gd name="connisteX14" fmla="*/ 1010920 w 2559050"/>
              <a:gd name="connsiteY14" fmla="*/ 9736 h 383963"/>
              <a:gd name="connisteX15" fmla="*/ 1092835 w 2559050"/>
              <a:gd name="connsiteY15" fmla="*/ 846 h 383963"/>
              <a:gd name="connisteX16" fmla="*/ 1156970 w 2559050"/>
              <a:gd name="connsiteY16" fmla="*/ 846 h 383963"/>
              <a:gd name="connisteX17" fmla="*/ 1229360 w 2559050"/>
              <a:gd name="connsiteY17" fmla="*/ 846 h 383963"/>
              <a:gd name="connisteX18" fmla="*/ 1293495 w 2559050"/>
              <a:gd name="connsiteY18" fmla="*/ 9736 h 383963"/>
              <a:gd name="connisteX19" fmla="*/ 1365885 w 2559050"/>
              <a:gd name="connsiteY19" fmla="*/ 46566 h 383963"/>
              <a:gd name="connisteX20" fmla="*/ 1438910 w 2559050"/>
              <a:gd name="connsiteY20" fmla="*/ 82761 h 383963"/>
              <a:gd name="connisteX21" fmla="*/ 1520825 w 2559050"/>
              <a:gd name="connsiteY21" fmla="*/ 119591 h 383963"/>
              <a:gd name="connisteX22" fmla="*/ 1584960 w 2559050"/>
              <a:gd name="connsiteY22" fmla="*/ 155786 h 383963"/>
              <a:gd name="connisteX23" fmla="*/ 1657350 w 2559050"/>
              <a:gd name="connsiteY23" fmla="*/ 183091 h 383963"/>
              <a:gd name="connisteX24" fmla="*/ 1721485 w 2559050"/>
              <a:gd name="connsiteY24" fmla="*/ 210396 h 383963"/>
              <a:gd name="connisteX25" fmla="*/ 1794510 w 2559050"/>
              <a:gd name="connsiteY25" fmla="*/ 237701 h 383963"/>
              <a:gd name="connisteX26" fmla="*/ 1876425 w 2559050"/>
              <a:gd name="connsiteY26" fmla="*/ 265006 h 383963"/>
              <a:gd name="connisteX27" fmla="*/ 1967230 w 2559050"/>
              <a:gd name="connsiteY27" fmla="*/ 292311 h 383963"/>
              <a:gd name="connisteX28" fmla="*/ 2049145 w 2559050"/>
              <a:gd name="connsiteY28" fmla="*/ 319616 h 383963"/>
              <a:gd name="connisteX29" fmla="*/ 2113280 w 2559050"/>
              <a:gd name="connsiteY29" fmla="*/ 338031 h 383963"/>
              <a:gd name="connisteX30" fmla="*/ 2185670 w 2559050"/>
              <a:gd name="connsiteY30" fmla="*/ 355811 h 383963"/>
              <a:gd name="connisteX31" fmla="*/ 2249805 w 2559050"/>
              <a:gd name="connsiteY31" fmla="*/ 374226 h 383963"/>
              <a:gd name="connisteX32" fmla="*/ 2331720 w 2559050"/>
              <a:gd name="connsiteY32" fmla="*/ 383116 h 383963"/>
              <a:gd name="connisteX33" fmla="*/ 2404745 w 2559050"/>
              <a:gd name="connsiteY33" fmla="*/ 383116 h 383963"/>
              <a:gd name="connisteX34" fmla="*/ 2486660 w 2559050"/>
              <a:gd name="connsiteY34" fmla="*/ 383116 h 383963"/>
              <a:gd name="connisteX35" fmla="*/ 2559050 w 2559050"/>
              <a:gd name="connsiteY35" fmla="*/ 383116 h 383963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</a:cxnLst>
            <a:rect l="l" t="t" r="r" b="b"/>
            <a:pathLst>
              <a:path w="2559050" h="383963">
                <a:moveTo>
                  <a:pt x="0" y="319617"/>
                </a:moveTo>
                <a:cubicBezTo>
                  <a:pt x="13335" y="319617"/>
                  <a:pt x="43815" y="319617"/>
                  <a:pt x="73025" y="319617"/>
                </a:cubicBezTo>
                <a:cubicBezTo>
                  <a:pt x="102235" y="319617"/>
                  <a:pt x="116840" y="321522"/>
                  <a:pt x="146050" y="319617"/>
                </a:cubicBezTo>
                <a:cubicBezTo>
                  <a:pt x="175260" y="317712"/>
                  <a:pt x="191135" y="316442"/>
                  <a:pt x="218440" y="310727"/>
                </a:cubicBezTo>
                <a:cubicBezTo>
                  <a:pt x="245745" y="305012"/>
                  <a:pt x="255270" y="296122"/>
                  <a:pt x="282575" y="292312"/>
                </a:cubicBezTo>
                <a:cubicBezTo>
                  <a:pt x="309880" y="288502"/>
                  <a:pt x="327660" y="298027"/>
                  <a:pt x="354965" y="292312"/>
                </a:cubicBezTo>
                <a:cubicBezTo>
                  <a:pt x="382270" y="286597"/>
                  <a:pt x="391795" y="275802"/>
                  <a:pt x="419100" y="265007"/>
                </a:cubicBezTo>
                <a:cubicBezTo>
                  <a:pt x="446405" y="254212"/>
                  <a:pt x="462915" y="250402"/>
                  <a:pt x="492125" y="237702"/>
                </a:cubicBezTo>
                <a:cubicBezTo>
                  <a:pt x="521335" y="225002"/>
                  <a:pt x="537210" y="212302"/>
                  <a:pt x="564515" y="201507"/>
                </a:cubicBezTo>
                <a:cubicBezTo>
                  <a:pt x="591820" y="190712"/>
                  <a:pt x="601345" y="193887"/>
                  <a:pt x="628650" y="183092"/>
                </a:cubicBezTo>
                <a:cubicBezTo>
                  <a:pt x="655955" y="172297"/>
                  <a:pt x="673735" y="161502"/>
                  <a:pt x="701040" y="146897"/>
                </a:cubicBezTo>
                <a:cubicBezTo>
                  <a:pt x="728345" y="132292"/>
                  <a:pt x="735965" y="126577"/>
                  <a:pt x="765175" y="110067"/>
                </a:cubicBezTo>
                <a:cubicBezTo>
                  <a:pt x="794385" y="93557"/>
                  <a:pt x="814070" y="80857"/>
                  <a:pt x="847090" y="64347"/>
                </a:cubicBezTo>
                <a:cubicBezTo>
                  <a:pt x="880110" y="47837"/>
                  <a:pt x="895985" y="38947"/>
                  <a:pt x="929005" y="28152"/>
                </a:cubicBezTo>
                <a:cubicBezTo>
                  <a:pt x="962025" y="17357"/>
                  <a:pt x="977900" y="15452"/>
                  <a:pt x="1010920" y="9737"/>
                </a:cubicBezTo>
                <a:cubicBezTo>
                  <a:pt x="1043940" y="4022"/>
                  <a:pt x="1063625" y="2752"/>
                  <a:pt x="1092835" y="847"/>
                </a:cubicBezTo>
                <a:cubicBezTo>
                  <a:pt x="1122045" y="-1058"/>
                  <a:pt x="1129665" y="847"/>
                  <a:pt x="1156970" y="847"/>
                </a:cubicBezTo>
                <a:cubicBezTo>
                  <a:pt x="1184275" y="847"/>
                  <a:pt x="1202055" y="-1058"/>
                  <a:pt x="1229360" y="847"/>
                </a:cubicBezTo>
                <a:cubicBezTo>
                  <a:pt x="1256665" y="2752"/>
                  <a:pt x="1266190" y="847"/>
                  <a:pt x="1293495" y="9737"/>
                </a:cubicBezTo>
                <a:cubicBezTo>
                  <a:pt x="1320800" y="18627"/>
                  <a:pt x="1336675" y="31962"/>
                  <a:pt x="1365885" y="46567"/>
                </a:cubicBezTo>
                <a:cubicBezTo>
                  <a:pt x="1395095" y="61172"/>
                  <a:pt x="1407795" y="68157"/>
                  <a:pt x="1438910" y="82762"/>
                </a:cubicBezTo>
                <a:cubicBezTo>
                  <a:pt x="1470025" y="97367"/>
                  <a:pt x="1491615" y="104987"/>
                  <a:pt x="1520825" y="119592"/>
                </a:cubicBezTo>
                <a:cubicBezTo>
                  <a:pt x="1550035" y="134197"/>
                  <a:pt x="1557655" y="143087"/>
                  <a:pt x="1584960" y="155787"/>
                </a:cubicBezTo>
                <a:cubicBezTo>
                  <a:pt x="1612265" y="168487"/>
                  <a:pt x="1630045" y="172297"/>
                  <a:pt x="1657350" y="183092"/>
                </a:cubicBezTo>
                <a:cubicBezTo>
                  <a:pt x="1684655" y="193887"/>
                  <a:pt x="1694180" y="199602"/>
                  <a:pt x="1721485" y="210397"/>
                </a:cubicBezTo>
                <a:cubicBezTo>
                  <a:pt x="1748790" y="221192"/>
                  <a:pt x="1763395" y="226907"/>
                  <a:pt x="1794510" y="237702"/>
                </a:cubicBezTo>
                <a:cubicBezTo>
                  <a:pt x="1825625" y="248497"/>
                  <a:pt x="1842135" y="254212"/>
                  <a:pt x="1876425" y="265007"/>
                </a:cubicBezTo>
                <a:cubicBezTo>
                  <a:pt x="1910715" y="275802"/>
                  <a:pt x="1932940" y="281517"/>
                  <a:pt x="1967230" y="292312"/>
                </a:cubicBezTo>
                <a:cubicBezTo>
                  <a:pt x="2001520" y="303107"/>
                  <a:pt x="2019935" y="310727"/>
                  <a:pt x="2049145" y="319617"/>
                </a:cubicBezTo>
                <a:cubicBezTo>
                  <a:pt x="2078355" y="328507"/>
                  <a:pt x="2085975" y="331047"/>
                  <a:pt x="2113280" y="338032"/>
                </a:cubicBezTo>
                <a:cubicBezTo>
                  <a:pt x="2140585" y="345017"/>
                  <a:pt x="2158365" y="348827"/>
                  <a:pt x="2185670" y="355812"/>
                </a:cubicBezTo>
                <a:cubicBezTo>
                  <a:pt x="2212975" y="362797"/>
                  <a:pt x="2220595" y="368512"/>
                  <a:pt x="2249805" y="374227"/>
                </a:cubicBezTo>
                <a:cubicBezTo>
                  <a:pt x="2279015" y="379942"/>
                  <a:pt x="2300605" y="381212"/>
                  <a:pt x="2331720" y="383117"/>
                </a:cubicBezTo>
                <a:cubicBezTo>
                  <a:pt x="2362835" y="385022"/>
                  <a:pt x="2373630" y="383117"/>
                  <a:pt x="2404745" y="383117"/>
                </a:cubicBezTo>
                <a:cubicBezTo>
                  <a:pt x="2435860" y="383117"/>
                  <a:pt x="2455545" y="383117"/>
                  <a:pt x="2486660" y="383117"/>
                </a:cubicBezTo>
                <a:cubicBezTo>
                  <a:pt x="2517775" y="383117"/>
                  <a:pt x="2546350" y="383117"/>
                  <a:pt x="2559050" y="383117"/>
                </a:cubicBezTo>
              </a:path>
            </a:pathLst>
          </a:cu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4491355" y="3932555"/>
            <a:ext cx="4112895" cy="648335"/>
          </a:xfrm>
          <a:prstGeom prst="round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34" name="圆角矩形 33"/>
          <p:cNvSpPr/>
          <p:nvPr/>
        </p:nvSpPr>
        <p:spPr>
          <a:xfrm>
            <a:off x="4546600" y="5279390"/>
            <a:ext cx="4112895" cy="648335"/>
          </a:xfrm>
          <a:prstGeom prst="round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2" name="任意多边形 1"/>
          <p:cNvSpPr/>
          <p:nvPr/>
        </p:nvSpPr>
        <p:spPr>
          <a:xfrm>
            <a:off x="1483995" y="1774825"/>
            <a:ext cx="2085975" cy="464820"/>
          </a:xfrm>
          <a:custGeom>
            <a:avLst/>
            <a:gdLst>
              <a:gd name="connisteX0" fmla="*/ 0 w 2085975"/>
              <a:gd name="connsiteY0" fmla="*/ 465031 h 465031"/>
              <a:gd name="connisteX1" fmla="*/ 36195 w 2085975"/>
              <a:gd name="connsiteY1" fmla="*/ 392641 h 465031"/>
              <a:gd name="connisteX2" fmla="*/ 100330 w 2085975"/>
              <a:gd name="connsiteY2" fmla="*/ 319616 h 465031"/>
              <a:gd name="connisteX3" fmla="*/ 173355 w 2085975"/>
              <a:gd name="connsiteY3" fmla="*/ 265006 h 465031"/>
              <a:gd name="connisteX4" fmla="*/ 245745 w 2085975"/>
              <a:gd name="connsiteY4" fmla="*/ 200871 h 465031"/>
              <a:gd name="connisteX5" fmla="*/ 309880 w 2085975"/>
              <a:gd name="connsiteY5" fmla="*/ 146261 h 465031"/>
              <a:gd name="connisteX6" fmla="*/ 391795 w 2085975"/>
              <a:gd name="connsiteY6" fmla="*/ 82761 h 465031"/>
              <a:gd name="connisteX7" fmla="*/ 464820 w 2085975"/>
              <a:gd name="connsiteY7" fmla="*/ 28151 h 465031"/>
              <a:gd name="connisteX8" fmla="*/ 546735 w 2085975"/>
              <a:gd name="connsiteY8" fmla="*/ 19261 h 465031"/>
              <a:gd name="connisteX9" fmla="*/ 619125 w 2085975"/>
              <a:gd name="connsiteY9" fmla="*/ 9736 h 465031"/>
              <a:gd name="connisteX10" fmla="*/ 683260 w 2085975"/>
              <a:gd name="connsiteY10" fmla="*/ 9736 h 465031"/>
              <a:gd name="connisteX11" fmla="*/ 756285 w 2085975"/>
              <a:gd name="connsiteY11" fmla="*/ 846 h 465031"/>
              <a:gd name="connisteX12" fmla="*/ 828675 w 2085975"/>
              <a:gd name="connsiteY12" fmla="*/ 846 h 465031"/>
              <a:gd name="connisteX13" fmla="*/ 892810 w 2085975"/>
              <a:gd name="connsiteY13" fmla="*/ 846 h 465031"/>
              <a:gd name="connisteX14" fmla="*/ 965200 w 2085975"/>
              <a:gd name="connsiteY14" fmla="*/ 9736 h 465031"/>
              <a:gd name="connisteX15" fmla="*/ 1038225 w 2085975"/>
              <a:gd name="connsiteY15" fmla="*/ 19261 h 465031"/>
              <a:gd name="connisteX16" fmla="*/ 1102360 w 2085975"/>
              <a:gd name="connsiteY16" fmla="*/ 28151 h 465031"/>
              <a:gd name="connisteX17" fmla="*/ 1174750 w 2085975"/>
              <a:gd name="connsiteY17" fmla="*/ 46566 h 465031"/>
              <a:gd name="connisteX18" fmla="*/ 1238885 w 2085975"/>
              <a:gd name="connsiteY18" fmla="*/ 64346 h 465031"/>
              <a:gd name="connisteX19" fmla="*/ 1311275 w 2085975"/>
              <a:gd name="connsiteY19" fmla="*/ 91651 h 465031"/>
              <a:gd name="connisteX20" fmla="*/ 1384300 w 2085975"/>
              <a:gd name="connsiteY20" fmla="*/ 118956 h 465031"/>
              <a:gd name="connisteX21" fmla="*/ 1448435 w 2085975"/>
              <a:gd name="connsiteY21" fmla="*/ 155786 h 465031"/>
              <a:gd name="connisteX22" fmla="*/ 1520825 w 2085975"/>
              <a:gd name="connsiteY22" fmla="*/ 183091 h 465031"/>
              <a:gd name="connisteX23" fmla="*/ 1593850 w 2085975"/>
              <a:gd name="connsiteY23" fmla="*/ 228176 h 465031"/>
              <a:gd name="connisteX24" fmla="*/ 1666875 w 2085975"/>
              <a:gd name="connsiteY24" fmla="*/ 273896 h 465031"/>
              <a:gd name="connisteX25" fmla="*/ 1739900 w 2085975"/>
              <a:gd name="connsiteY25" fmla="*/ 310726 h 465031"/>
              <a:gd name="connisteX26" fmla="*/ 1812290 w 2085975"/>
              <a:gd name="connsiteY26" fmla="*/ 355811 h 465031"/>
              <a:gd name="connisteX27" fmla="*/ 1876425 w 2085975"/>
              <a:gd name="connsiteY27" fmla="*/ 383116 h 465031"/>
              <a:gd name="connisteX28" fmla="*/ 1948815 w 2085975"/>
              <a:gd name="connsiteY28" fmla="*/ 410421 h 465031"/>
              <a:gd name="connisteX29" fmla="*/ 2021840 w 2085975"/>
              <a:gd name="connsiteY29" fmla="*/ 437726 h 465031"/>
              <a:gd name="connisteX30" fmla="*/ 2085975 w 2085975"/>
              <a:gd name="connsiteY30" fmla="*/ 456141 h 465031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</a:cxnLst>
            <a:rect l="l" t="t" r="r" b="b"/>
            <a:pathLst>
              <a:path w="2085975" h="465032">
                <a:moveTo>
                  <a:pt x="0" y="465032"/>
                </a:moveTo>
                <a:cubicBezTo>
                  <a:pt x="5715" y="451697"/>
                  <a:pt x="15875" y="421852"/>
                  <a:pt x="36195" y="392642"/>
                </a:cubicBezTo>
                <a:cubicBezTo>
                  <a:pt x="56515" y="363432"/>
                  <a:pt x="73025" y="345017"/>
                  <a:pt x="100330" y="319617"/>
                </a:cubicBezTo>
                <a:cubicBezTo>
                  <a:pt x="127635" y="294217"/>
                  <a:pt x="144145" y="288502"/>
                  <a:pt x="173355" y="265007"/>
                </a:cubicBezTo>
                <a:cubicBezTo>
                  <a:pt x="202565" y="241512"/>
                  <a:pt x="218440" y="224367"/>
                  <a:pt x="245745" y="200872"/>
                </a:cubicBezTo>
                <a:cubicBezTo>
                  <a:pt x="273050" y="177377"/>
                  <a:pt x="280670" y="169757"/>
                  <a:pt x="309880" y="146262"/>
                </a:cubicBezTo>
                <a:cubicBezTo>
                  <a:pt x="339090" y="122767"/>
                  <a:pt x="360680" y="106257"/>
                  <a:pt x="391795" y="82762"/>
                </a:cubicBezTo>
                <a:cubicBezTo>
                  <a:pt x="422910" y="59267"/>
                  <a:pt x="433705" y="40852"/>
                  <a:pt x="464820" y="28152"/>
                </a:cubicBezTo>
                <a:cubicBezTo>
                  <a:pt x="495935" y="15452"/>
                  <a:pt x="515620" y="23072"/>
                  <a:pt x="546735" y="19262"/>
                </a:cubicBezTo>
                <a:cubicBezTo>
                  <a:pt x="577850" y="15452"/>
                  <a:pt x="591820" y="11642"/>
                  <a:pt x="619125" y="9737"/>
                </a:cubicBezTo>
                <a:cubicBezTo>
                  <a:pt x="646430" y="7832"/>
                  <a:pt x="655955" y="11642"/>
                  <a:pt x="683260" y="9737"/>
                </a:cubicBezTo>
                <a:cubicBezTo>
                  <a:pt x="710565" y="7832"/>
                  <a:pt x="727075" y="2752"/>
                  <a:pt x="756285" y="847"/>
                </a:cubicBezTo>
                <a:cubicBezTo>
                  <a:pt x="785495" y="-1058"/>
                  <a:pt x="801370" y="847"/>
                  <a:pt x="828675" y="847"/>
                </a:cubicBezTo>
                <a:cubicBezTo>
                  <a:pt x="855980" y="847"/>
                  <a:pt x="865505" y="-1058"/>
                  <a:pt x="892810" y="847"/>
                </a:cubicBezTo>
                <a:cubicBezTo>
                  <a:pt x="920115" y="2752"/>
                  <a:pt x="935990" y="5927"/>
                  <a:pt x="965200" y="9737"/>
                </a:cubicBezTo>
                <a:cubicBezTo>
                  <a:pt x="994410" y="13547"/>
                  <a:pt x="1010920" y="15452"/>
                  <a:pt x="1038225" y="19262"/>
                </a:cubicBezTo>
                <a:cubicBezTo>
                  <a:pt x="1065530" y="23072"/>
                  <a:pt x="1075055" y="22437"/>
                  <a:pt x="1102360" y="28152"/>
                </a:cubicBezTo>
                <a:cubicBezTo>
                  <a:pt x="1129665" y="33867"/>
                  <a:pt x="1147445" y="39582"/>
                  <a:pt x="1174750" y="46567"/>
                </a:cubicBezTo>
                <a:cubicBezTo>
                  <a:pt x="1202055" y="53552"/>
                  <a:pt x="1211580" y="55457"/>
                  <a:pt x="1238885" y="64347"/>
                </a:cubicBezTo>
                <a:cubicBezTo>
                  <a:pt x="1266190" y="73237"/>
                  <a:pt x="1282065" y="80857"/>
                  <a:pt x="1311275" y="91652"/>
                </a:cubicBezTo>
                <a:cubicBezTo>
                  <a:pt x="1340485" y="102447"/>
                  <a:pt x="1356995" y="106257"/>
                  <a:pt x="1384300" y="118957"/>
                </a:cubicBezTo>
                <a:cubicBezTo>
                  <a:pt x="1411605" y="131657"/>
                  <a:pt x="1421130" y="143087"/>
                  <a:pt x="1448435" y="155787"/>
                </a:cubicBezTo>
                <a:cubicBezTo>
                  <a:pt x="1475740" y="168487"/>
                  <a:pt x="1491615" y="168487"/>
                  <a:pt x="1520825" y="183092"/>
                </a:cubicBezTo>
                <a:cubicBezTo>
                  <a:pt x="1550035" y="197697"/>
                  <a:pt x="1564640" y="209762"/>
                  <a:pt x="1593850" y="228177"/>
                </a:cubicBezTo>
                <a:cubicBezTo>
                  <a:pt x="1623060" y="246592"/>
                  <a:pt x="1637665" y="257387"/>
                  <a:pt x="1666875" y="273897"/>
                </a:cubicBezTo>
                <a:cubicBezTo>
                  <a:pt x="1696085" y="290407"/>
                  <a:pt x="1710690" y="294217"/>
                  <a:pt x="1739900" y="310727"/>
                </a:cubicBezTo>
                <a:cubicBezTo>
                  <a:pt x="1769110" y="327237"/>
                  <a:pt x="1784985" y="341207"/>
                  <a:pt x="1812290" y="355812"/>
                </a:cubicBezTo>
                <a:cubicBezTo>
                  <a:pt x="1839595" y="370417"/>
                  <a:pt x="1849120" y="372322"/>
                  <a:pt x="1876425" y="383117"/>
                </a:cubicBezTo>
                <a:cubicBezTo>
                  <a:pt x="1903730" y="393912"/>
                  <a:pt x="1919605" y="399627"/>
                  <a:pt x="1948815" y="410422"/>
                </a:cubicBezTo>
                <a:cubicBezTo>
                  <a:pt x="1978025" y="421217"/>
                  <a:pt x="1994535" y="428837"/>
                  <a:pt x="2021840" y="437727"/>
                </a:cubicBezTo>
                <a:cubicBezTo>
                  <a:pt x="2049145" y="446617"/>
                  <a:pt x="2074545" y="452967"/>
                  <a:pt x="2085975" y="456142"/>
                </a:cubicBezTo>
              </a:path>
            </a:pathLst>
          </a:cu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1467485" y="3336925"/>
            <a:ext cx="2085975" cy="464820"/>
          </a:xfrm>
          <a:custGeom>
            <a:avLst/>
            <a:gdLst>
              <a:gd name="connisteX0" fmla="*/ 0 w 2085975"/>
              <a:gd name="connsiteY0" fmla="*/ 465031 h 465031"/>
              <a:gd name="connisteX1" fmla="*/ 36195 w 2085975"/>
              <a:gd name="connsiteY1" fmla="*/ 392641 h 465031"/>
              <a:gd name="connisteX2" fmla="*/ 100330 w 2085975"/>
              <a:gd name="connsiteY2" fmla="*/ 319616 h 465031"/>
              <a:gd name="connisteX3" fmla="*/ 173355 w 2085975"/>
              <a:gd name="connsiteY3" fmla="*/ 265006 h 465031"/>
              <a:gd name="connisteX4" fmla="*/ 245745 w 2085975"/>
              <a:gd name="connsiteY4" fmla="*/ 200871 h 465031"/>
              <a:gd name="connisteX5" fmla="*/ 309880 w 2085975"/>
              <a:gd name="connsiteY5" fmla="*/ 146261 h 465031"/>
              <a:gd name="connisteX6" fmla="*/ 391795 w 2085975"/>
              <a:gd name="connsiteY6" fmla="*/ 82761 h 465031"/>
              <a:gd name="connisteX7" fmla="*/ 464820 w 2085975"/>
              <a:gd name="connsiteY7" fmla="*/ 28151 h 465031"/>
              <a:gd name="connisteX8" fmla="*/ 546735 w 2085975"/>
              <a:gd name="connsiteY8" fmla="*/ 19261 h 465031"/>
              <a:gd name="connisteX9" fmla="*/ 619125 w 2085975"/>
              <a:gd name="connsiteY9" fmla="*/ 9736 h 465031"/>
              <a:gd name="connisteX10" fmla="*/ 683260 w 2085975"/>
              <a:gd name="connsiteY10" fmla="*/ 9736 h 465031"/>
              <a:gd name="connisteX11" fmla="*/ 756285 w 2085975"/>
              <a:gd name="connsiteY11" fmla="*/ 846 h 465031"/>
              <a:gd name="connisteX12" fmla="*/ 828675 w 2085975"/>
              <a:gd name="connsiteY12" fmla="*/ 846 h 465031"/>
              <a:gd name="connisteX13" fmla="*/ 892810 w 2085975"/>
              <a:gd name="connsiteY13" fmla="*/ 846 h 465031"/>
              <a:gd name="connisteX14" fmla="*/ 965200 w 2085975"/>
              <a:gd name="connsiteY14" fmla="*/ 9736 h 465031"/>
              <a:gd name="connisteX15" fmla="*/ 1038225 w 2085975"/>
              <a:gd name="connsiteY15" fmla="*/ 19261 h 465031"/>
              <a:gd name="connisteX16" fmla="*/ 1102360 w 2085975"/>
              <a:gd name="connsiteY16" fmla="*/ 28151 h 465031"/>
              <a:gd name="connisteX17" fmla="*/ 1174750 w 2085975"/>
              <a:gd name="connsiteY17" fmla="*/ 46566 h 465031"/>
              <a:gd name="connisteX18" fmla="*/ 1238885 w 2085975"/>
              <a:gd name="connsiteY18" fmla="*/ 64346 h 465031"/>
              <a:gd name="connisteX19" fmla="*/ 1311275 w 2085975"/>
              <a:gd name="connsiteY19" fmla="*/ 91651 h 465031"/>
              <a:gd name="connisteX20" fmla="*/ 1384300 w 2085975"/>
              <a:gd name="connsiteY20" fmla="*/ 118956 h 465031"/>
              <a:gd name="connisteX21" fmla="*/ 1448435 w 2085975"/>
              <a:gd name="connsiteY21" fmla="*/ 155786 h 465031"/>
              <a:gd name="connisteX22" fmla="*/ 1520825 w 2085975"/>
              <a:gd name="connsiteY22" fmla="*/ 183091 h 465031"/>
              <a:gd name="connisteX23" fmla="*/ 1593850 w 2085975"/>
              <a:gd name="connsiteY23" fmla="*/ 228176 h 465031"/>
              <a:gd name="connisteX24" fmla="*/ 1666875 w 2085975"/>
              <a:gd name="connsiteY24" fmla="*/ 273896 h 465031"/>
              <a:gd name="connisteX25" fmla="*/ 1739900 w 2085975"/>
              <a:gd name="connsiteY25" fmla="*/ 310726 h 465031"/>
              <a:gd name="connisteX26" fmla="*/ 1812290 w 2085975"/>
              <a:gd name="connsiteY26" fmla="*/ 355811 h 465031"/>
              <a:gd name="connisteX27" fmla="*/ 1876425 w 2085975"/>
              <a:gd name="connsiteY27" fmla="*/ 383116 h 465031"/>
              <a:gd name="connisteX28" fmla="*/ 1948815 w 2085975"/>
              <a:gd name="connsiteY28" fmla="*/ 410421 h 465031"/>
              <a:gd name="connisteX29" fmla="*/ 2021840 w 2085975"/>
              <a:gd name="connsiteY29" fmla="*/ 437726 h 465031"/>
              <a:gd name="connisteX30" fmla="*/ 2085975 w 2085975"/>
              <a:gd name="connsiteY30" fmla="*/ 456141 h 465031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</a:cxnLst>
            <a:rect l="l" t="t" r="r" b="b"/>
            <a:pathLst>
              <a:path w="2085975" h="465032">
                <a:moveTo>
                  <a:pt x="0" y="465032"/>
                </a:moveTo>
                <a:cubicBezTo>
                  <a:pt x="5715" y="451697"/>
                  <a:pt x="15875" y="421852"/>
                  <a:pt x="36195" y="392642"/>
                </a:cubicBezTo>
                <a:cubicBezTo>
                  <a:pt x="56515" y="363432"/>
                  <a:pt x="73025" y="345017"/>
                  <a:pt x="100330" y="319617"/>
                </a:cubicBezTo>
                <a:cubicBezTo>
                  <a:pt x="127635" y="294217"/>
                  <a:pt x="144145" y="288502"/>
                  <a:pt x="173355" y="265007"/>
                </a:cubicBezTo>
                <a:cubicBezTo>
                  <a:pt x="202565" y="241512"/>
                  <a:pt x="218440" y="224367"/>
                  <a:pt x="245745" y="200872"/>
                </a:cubicBezTo>
                <a:cubicBezTo>
                  <a:pt x="273050" y="177377"/>
                  <a:pt x="280670" y="169757"/>
                  <a:pt x="309880" y="146262"/>
                </a:cubicBezTo>
                <a:cubicBezTo>
                  <a:pt x="339090" y="122767"/>
                  <a:pt x="360680" y="106257"/>
                  <a:pt x="391795" y="82762"/>
                </a:cubicBezTo>
                <a:cubicBezTo>
                  <a:pt x="422910" y="59267"/>
                  <a:pt x="433705" y="40852"/>
                  <a:pt x="464820" y="28152"/>
                </a:cubicBezTo>
                <a:cubicBezTo>
                  <a:pt x="495935" y="15452"/>
                  <a:pt x="515620" y="23072"/>
                  <a:pt x="546735" y="19262"/>
                </a:cubicBezTo>
                <a:cubicBezTo>
                  <a:pt x="577850" y="15452"/>
                  <a:pt x="591820" y="11642"/>
                  <a:pt x="619125" y="9737"/>
                </a:cubicBezTo>
                <a:cubicBezTo>
                  <a:pt x="646430" y="7832"/>
                  <a:pt x="655955" y="11642"/>
                  <a:pt x="683260" y="9737"/>
                </a:cubicBezTo>
                <a:cubicBezTo>
                  <a:pt x="710565" y="7832"/>
                  <a:pt x="727075" y="2752"/>
                  <a:pt x="756285" y="847"/>
                </a:cubicBezTo>
                <a:cubicBezTo>
                  <a:pt x="785495" y="-1058"/>
                  <a:pt x="801370" y="847"/>
                  <a:pt x="828675" y="847"/>
                </a:cubicBezTo>
                <a:cubicBezTo>
                  <a:pt x="855980" y="847"/>
                  <a:pt x="865505" y="-1058"/>
                  <a:pt x="892810" y="847"/>
                </a:cubicBezTo>
                <a:cubicBezTo>
                  <a:pt x="920115" y="2752"/>
                  <a:pt x="935990" y="5927"/>
                  <a:pt x="965200" y="9737"/>
                </a:cubicBezTo>
                <a:cubicBezTo>
                  <a:pt x="994410" y="13547"/>
                  <a:pt x="1010920" y="15452"/>
                  <a:pt x="1038225" y="19262"/>
                </a:cubicBezTo>
                <a:cubicBezTo>
                  <a:pt x="1065530" y="23072"/>
                  <a:pt x="1075055" y="22437"/>
                  <a:pt x="1102360" y="28152"/>
                </a:cubicBezTo>
                <a:cubicBezTo>
                  <a:pt x="1129665" y="33867"/>
                  <a:pt x="1147445" y="39582"/>
                  <a:pt x="1174750" y="46567"/>
                </a:cubicBezTo>
                <a:cubicBezTo>
                  <a:pt x="1202055" y="53552"/>
                  <a:pt x="1211580" y="55457"/>
                  <a:pt x="1238885" y="64347"/>
                </a:cubicBezTo>
                <a:cubicBezTo>
                  <a:pt x="1266190" y="73237"/>
                  <a:pt x="1282065" y="80857"/>
                  <a:pt x="1311275" y="91652"/>
                </a:cubicBezTo>
                <a:cubicBezTo>
                  <a:pt x="1340485" y="102447"/>
                  <a:pt x="1356995" y="106257"/>
                  <a:pt x="1384300" y="118957"/>
                </a:cubicBezTo>
                <a:cubicBezTo>
                  <a:pt x="1411605" y="131657"/>
                  <a:pt x="1421130" y="143087"/>
                  <a:pt x="1448435" y="155787"/>
                </a:cubicBezTo>
                <a:cubicBezTo>
                  <a:pt x="1475740" y="168487"/>
                  <a:pt x="1491615" y="168487"/>
                  <a:pt x="1520825" y="183092"/>
                </a:cubicBezTo>
                <a:cubicBezTo>
                  <a:pt x="1550035" y="197697"/>
                  <a:pt x="1564640" y="209762"/>
                  <a:pt x="1593850" y="228177"/>
                </a:cubicBezTo>
                <a:cubicBezTo>
                  <a:pt x="1623060" y="246592"/>
                  <a:pt x="1637665" y="257387"/>
                  <a:pt x="1666875" y="273897"/>
                </a:cubicBezTo>
                <a:cubicBezTo>
                  <a:pt x="1696085" y="290407"/>
                  <a:pt x="1710690" y="294217"/>
                  <a:pt x="1739900" y="310727"/>
                </a:cubicBezTo>
                <a:cubicBezTo>
                  <a:pt x="1769110" y="327237"/>
                  <a:pt x="1784985" y="341207"/>
                  <a:pt x="1812290" y="355812"/>
                </a:cubicBezTo>
                <a:cubicBezTo>
                  <a:pt x="1839595" y="370417"/>
                  <a:pt x="1849120" y="372322"/>
                  <a:pt x="1876425" y="383117"/>
                </a:cubicBezTo>
                <a:cubicBezTo>
                  <a:pt x="1903730" y="393912"/>
                  <a:pt x="1919605" y="399627"/>
                  <a:pt x="1948815" y="410422"/>
                </a:cubicBezTo>
                <a:cubicBezTo>
                  <a:pt x="1978025" y="421217"/>
                  <a:pt x="1994535" y="428837"/>
                  <a:pt x="2021840" y="437727"/>
                </a:cubicBezTo>
                <a:cubicBezTo>
                  <a:pt x="2049145" y="446617"/>
                  <a:pt x="2074545" y="452967"/>
                  <a:pt x="2085975" y="456142"/>
                </a:cubicBezTo>
              </a:path>
            </a:pathLst>
          </a:cu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9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27" grpId="0"/>
      <p:bldP spid="27" grpId="1"/>
      <p:bldP spid="28" grpId="0"/>
      <p:bldP spid="28" grpId="1"/>
      <p:bldP spid="2" grpId="0" animBg="1"/>
      <p:bldP spid="2" grpId="1" animBg="1"/>
      <p:bldP spid="3" grpId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461645" y="-81915"/>
            <a:ext cx="8017510" cy="7039610"/>
            <a:chOff x="727" y="-129"/>
            <a:chExt cx="12626" cy="11086"/>
          </a:xfrm>
        </p:grpSpPr>
        <p:pic>
          <p:nvPicPr>
            <p:cNvPr id="7191" name="Picture 16" descr="7S-P12-龙的传人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27" y="-129"/>
              <a:ext cx="12627" cy="1108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355" y="1203"/>
              <a:ext cx="1969" cy="618"/>
            </a:xfrm>
            <a:prstGeom prst="rect">
              <a:avLst/>
            </a:prstGeom>
          </p:spPr>
        </p:pic>
      </p:grpSp>
      <p:pic>
        <p:nvPicPr>
          <p:cNvPr id="5" name="02-1《龙的传人》伴奏+G调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7950" y="6165215"/>
            <a:ext cx="495300" cy="49530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6966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>
                <a:solidFill>
                  <a:schemeClr val="accent1"/>
                </a:solidFill>
              </a:rPr>
              <a:t>《龙的传人》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91565" y="1779270"/>
            <a:ext cx="7376795" cy="46310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8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  <a:sym typeface="+mn-ea"/>
              </a:rPr>
              <a:t>调式：小调式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方正姚体" panose="02010601030101010101" charset="-122"/>
              <a:ea typeface="方正姚体" panose="02010601030101010101" charset="-122"/>
              <a:cs typeface="方正姚体" panose="02010601030101010101" charset="-122"/>
              <a:sym typeface="+mn-ea"/>
            </a:endParaRPr>
          </a:p>
          <a:p>
            <a:pPr algn="just">
              <a:lnSpc>
                <a:spcPct val="18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  <a:sym typeface="+mn-ea"/>
              </a:rPr>
              <a:t>拍号：四四拍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方正姚体" panose="02010601030101010101" charset="-122"/>
              <a:ea typeface="方正姚体" panose="02010601030101010101" charset="-122"/>
              <a:cs typeface="方正姚体" panose="02010601030101010101" charset="-122"/>
              <a:sym typeface="+mn-ea"/>
            </a:endParaRPr>
          </a:p>
          <a:p>
            <a:pPr algn="just">
              <a:lnSpc>
                <a:spcPct val="18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  <a:sym typeface="+mn-ea"/>
              </a:rPr>
              <a:t>结构：不带再现的单二部曲式（</a:t>
            </a:r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  <a:sym typeface="+mn-ea"/>
              </a:rPr>
              <a:t>A+B</a:t>
            </a:r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  <a:sym typeface="+mn-ea"/>
              </a:rPr>
              <a:t>）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方正姚体" panose="02010601030101010101" charset="-122"/>
              <a:ea typeface="方正姚体" panose="02010601030101010101" charset="-122"/>
              <a:cs typeface="方正姚体" panose="02010601030101010101" charset="-122"/>
              <a:sym typeface="+mn-ea"/>
            </a:endParaRPr>
          </a:p>
          <a:p>
            <a:pPr algn="just">
              <a:lnSpc>
                <a:spcPct val="18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  <a:sym typeface="+mn-ea"/>
              </a:rPr>
              <a:t>创作手法：多处使用“合头换尾”的创作手法，让歌曲在平稳中求变化，应和了中华民族含蓄内敛、平和节制的民族特性。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方正姚体" panose="02010601030101010101" charset="-122"/>
              <a:ea typeface="方正姚体" panose="02010601030101010101" charset="-122"/>
              <a:cs typeface="方正姚体" panose="0201060103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1289" b="1733"/>
          <a:stretch>
            <a:fillRect/>
          </a:stretch>
        </p:blipFill>
        <p:spPr>
          <a:xfrm>
            <a:off x="1835785" y="404495"/>
            <a:ext cx="4474210" cy="2448560"/>
          </a:xfrm>
          <a:prstGeom prst="round2DiagRect">
            <a:avLst/>
          </a:prstGeom>
          <a:ln w="57150">
            <a:solidFill>
              <a:schemeClr val="accent5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4210" y="3500755"/>
            <a:ext cx="4229100" cy="2816860"/>
          </a:xfrm>
          <a:prstGeom prst="round2DiagRect">
            <a:avLst/>
          </a:prstGeom>
          <a:ln w="38100">
            <a:solidFill>
              <a:schemeClr val="accent5"/>
            </a:solidFill>
          </a:ln>
        </p:spPr>
      </p:pic>
    </p:spTree>
    <p:custDataLst>
      <p:tags r:id="rId3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59840" y="2708910"/>
            <a:ext cx="6805930" cy="1667510"/>
          </a:xfrm>
        </p:spPr>
        <p:txBody>
          <a:bodyPr/>
          <a:p>
            <a:r>
              <a:rPr lang="zh-CN" altLang="en-US" sz="10300">
                <a:latin typeface="方正姚体" panose="02010601030101010101" charset="-122"/>
                <a:ea typeface="方正姚体" panose="02010601030101010101" charset="-122"/>
              </a:rPr>
              <a:t>金蛇狂舞</a:t>
            </a:r>
            <a:endParaRPr lang="zh-CN" altLang="en-US" sz="10300">
              <a:latin typeface="方正姚体" panose="02010601030101010101" charset="-122"/>
              <a:ea typeface="方正姚体" panose="0201060103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69860" y="2931795"/>
            <a:ext cx="43942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C000"/>
                </a:solidFill>
                <a:latin typeface="方正姚体" panose="02010601030101010101" charset="-122"/>
                <a:ea typeface="方正姚体" panose="02010601030101010101" charset="-122"/>
              </a:rPr>
              <a:t>聂</a:t>
            </a:r>
            <a:endParaRPr lang="zh-CN" altLang="en-US" sz="3200" b="1">
              <a:solidFill>
                <a:srgbClr val="FFC000"/>
              </a:solidFill>
              <a:latin typeface="方正姚体" panose="02010601030101010101" charset="-122"/>
              <a:ea typeface="方正姚体" panose="02010601030101010101" charset="-122"/>
            </a:endParaRPr>
          </a:p>
          <a:p>
            <a:endParaRPr lang="zh-CN" altLang="en-US" sz="3200" b="1">
              <a:solidFill>
                <a:srgbClr val="FFC000"/>
              </a:solidFill>
              <a:latin typeface="方正姚体" panose="02010601030101010101" charset="-122"/>
              <a:ea typeface="方正姚体" panose="02010601030101010101" charset="-122"/>
            </a:endParaRPr>
          </a:p>
          <a:p>
            <a:r>
              <a:rPr lang="zh-CN" altLang="en-US" sz="3200" b="1">
                <a:solidFill>
                  <a:srgbClr val="FFC000"/>
                </a:solidFill>
                <a:latin typeface="方正姚体" panose="02010601030101010101" charset="-122"/>
                <a:ea typeface="方正姚体" panose="02010601030101010101" charset="-122"/>
              </a:rPr>
              <a:t>耳</a:t>
            </a:r>
            <a:endParaRPr lang="zh-CN" altLang="en-US" sz="3200" b="1">
              <a:solidFill>
                <a:srgbClr val="FFC000"/>
              </a:solidFill>
              <a:latin typeface="方正姚体" panose="02010601030101010101" charset="-122"/>
              <a:ea typeface="方正姚体" panose="0201060103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螺丝结顶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79705" y="6165215"/>
            <a:ext cx="495300" cy="4953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83895" y="1052195"/>
            <a:ext cx="6475095" cy="19850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5400" b="0" baseline="30000">
                <a:solidFill>
                  <a:schemeClr val="bg1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思考：</a:t>
            </a:r>
            <a:endParaRPr lang="zh-CN" sz="5400" b="0" baseline="30000">
              <a:solidFill>
                <a:schemeClr val="bg1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0"/>
            <a:endParaRPr lang="zh-CN" sz="2800" b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0"/>
            <a:r>
              <a:rPr lang="en-US" altLang="zh-CN" sz="3200">
                <a:solidFill>
                  <a:schemeClr val="tx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1</a:t>
            </a:r>
            <a:r>
              <a:rPr lang="zh-CN" altLang="en-US" sz="3200">
                <a:solidFill>
                  <a:schemeClr val="tx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、</a:t>
            </a:r>
            <a:r>
              <a:rPr lang="zh-CN" sz="3200">
                <a:solidFill>
                  <a:schemeClr val="tx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听到哪些乐器？</a:t>
            </a:r>
            <a:endParaRPr lang="zh-CN" sz="3200">
              <a:solidFill>
                <a:schemeClr val="tx2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indent="0"/>
            <a:endParaRPr lang="zh-CN" altLang="en-US" sz="2800" b="0"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7395" y="2852420"/>
            <a:ext cx="784288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/>
            <a:endParaRPr lang="zh-CN" sz="3200">
              <a:solidFill>
                <a:schemeClr val="tx2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indent="0"/>
            <a:endParaRPr lang="zh-CN" altLang="en-US" sz="3200">
              <a:solidFill>
                <a:schemeClr val="tx2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1200" y="4005580"/>
            <a:ext cx="795655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/>
            <a:r>
              <a:rPr lang="en-US" altLang="zh-CN" sz="3200">
                <a:solidFill>
                  <a:schemeClr val="accent6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3</a:t>
            </a:r>
            <a:r>
              <a:rPr lang="zh-CN" altLang="en-US" sz="3200">
                <a:solidFill>
                  <a:schemeClr val="accent6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、演奏有怎样的特点（乐器之间有怎样关系）？表现怎样的场景？</a:t>
            </a:r>
            <a:endParaRPr lang="zh-CN" altLang="en-US" sz="3200">
              <a:solidFill>
                <a:schemeClr val="accent6">
                  <a:lumMod val="7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63845" y="5228590"/>
            <a:ext cx="26911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对答呼应</a:t>
            </a:r>
            <a:endParaRPr lang="zh-CN" altLang="en-US" sz="2400"/>
          </a:p>
        </p:txBody>
      </p:sp>
      <p:sp>
        <p:nvSpPr>
          <p:cNvPr id="11" name="文本框 10"/>
          <p:cNvSpPr txBox="1"/>
          <p:nvPr/>
        </p:nvSpPr>
        <p:spPr>
          <a:xfrm>
            <a:off x="692150" y="1052195"/>
            <a:ext cx="6475095" cy="19850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5400" b="0" baseline="30000">
                <a:solidFill>
                  <a:schemeClr val="bg1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思考：</a:t>
            </a:r>
            <a:endParaRPr lang="zh-CN" sz="5400" b="0" baseline="30000">
              <a:solidFill>
                <a:schemeClr val="bg1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0"/>
            <a:endParaRPr lang="zh-CN" sz="2800" b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0"/>
            <a:r>
              <a:rPr lang="en-US" altLang="zh-CN" sz="3200">
                <a:solidFill>
                  <a:schemeClr val="tx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1</a:t>
            </a:r>
            <a:r>
              <a:rPr lang="zh-CN" altLang="en-US" sz="3200">
                <a:solidFill>
                  <a:schemeClr val="tx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、</a:t>
            </a:r>
            <a:r>
              <a:rPr lang="zh-CN" sz="3200">
                <a:solidFill>
                  <a:schemeClr val="tx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听到哪些乐器？</a:t>
            </a:r>
            <a:endParaRPr lang="zh-CN" sz="3200">
              <a:solidFill>
                <a:schemeClr val="tx2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indent="0"/>
            <a:endParaRPr lang="zh-CN" altLang="en-US" sz="2800" b="0"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5005" y="2997835"/>
            <a:ext cx="784288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/>
            <a:r>
              <a:rPr lang="en-US" altLang="zh-CN" sz="3200">
                <a:solidFill>
                  <a:schemeClr val="tx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2</a:t>
            </a:r>
            <a:r>
              <a:rPr lang="zh-CN" altLang="en-US" sz="3200">
                <a:solidFill>
                  <a:schemeClr val="tx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、</a:t>
            </a:r>
            <a:r>
              <a:rPr lang="zh-CN" sz="3200">
                <a:solidFill>
                  <a:schemeClr val="tx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力度、速度、情绪？烘托出怎样的气氛？</a:t>
            </a:r>
            <a:endParaRPr lang="zh-CN" sz="3200">
              <a:solidFill>
                <a:schemeClr val="tx2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indent="0"/>
            <a:endParaRPr lang="zh-CN" altLang="en-US" sz="3200">
              <a:solidFill>
                <a:schemeClr val="tx2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47945" y="2087245"/>
            <a:ext cx="27209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/>
              <a:t>演奏形式：民乐合奏</a:t>
            </a:r>
            <a:endParaRPr lang="zh-CN" altLang="en-US" sz="2000"/>
          </a:p>
        </p:txBody>
      </p:sp>
      <p:pic>
        <p:nvPicPr>
          <p:cNvPr id="2" name="螺丝结顶慢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47395" y="6165215"/>
            <a:ext cx="495300" cy="49530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>
                <p:cTn id="26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1" dur="1609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3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7" dur="2204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1" grpId="1"/>
      <p:bldP spid="12" grpId="1"/>
      <p:bldP spid="13" grpId="0"/>
      <p:bldP spid="13" grpId="1"/>
      <p:bldP spid="9" grpId="0"/>
      <p:bldP spid="9" grpId="1"/>
      <p:bldP spid="10" grpId="0"/>
      <p:bldP spid="10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UNIT_TYPE" val="y"/>
  <p:tag name="KSO_WM_UNIT_INDEX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SLIDE_BK_DARK_LIGHT" val="2"/>
  <p:tag name="KSO_WM_UNIT_BK_DARK_LIGHT" val="2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3743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3743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EMPLATE_MASTER_THUMB_INDEX" val="12"/>
  <p:tag name="KSO_WM_TAG_VERSION" val="1.0"/>
  <p:tag name="KSO_WM_BEAUTIFY_FLAG" val="#wm#"/>
  <p:tag name="KSO_WM_TEMPLATE_CATEGORY" val="custom"/>
  <p:tag name="KSO_WM_TEMPLATE_INDEX" val="20203743"/>
  <p:tag name="KSO_WM_TEMPLATE_THUMBS_INDEX" val="1、4、7、8、10、11、12、13、15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UNIT_TYPE" val="y"/>
  <p:tag name="KSO_WM_UNIT_INDEX" val="1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2"/>
  <p:tag name="KSO_WM_UNIT_BK_DARK_LIGHT" val="2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2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SLIDE_BK_DARK_LIGHT" val="2"/>
  <p:tag name="KSO_WM_UNIT_BK_DARK_LIGHT" val="2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2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3743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3743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78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EMPLATE_MASTER_THUMB_INDEX" val="12"/>
  <p:tag name="KSO_WM_TAG_VERSION" val="1.0"/>
  <p:tag name="KSO_WM_BEAUTIFY_FLAG" val="#wm#"/>
  <p:tag name="KSO_WM_TEMPLATE_CATEGORY" val="custom"/>
  <p:tag name="KSO_WM_TEMPLATE_INDEX" val="20203743"/>
  <p:tag name="KSO_WM_TEMPLATE_THUMBS_INDEX" val="1、4、7、8、10、11、12、13、15"/>
</p:tagLst>
</file>

<file path=ppt/tags/tag279.xml><?xml version="1.0" encoding="utf-8"?>
<p:tagLst xmlns:p="http://schemas.openxmlformats.org/presentationml/2006/main">
  <p:tag name="KSO_WM_UNIT_ISCONTENTSTITLE" val="0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3743_1*a*1"/>
  <p:tag name="KSO_WM_TEMPLATE_CATEGORY" val="custom"/>
  <p:tag name="KSO_WM_TEMPLATE_INDEX" val="20203743"/>
  <p:tag name="KSO_WM_UNIT_LAYERLEVEL" val="1"/>
  <p:tag name="KSO_WM_TAG_VERSION" val="1.0"/>
  <p:tag name="KSO_WM_BEAUTIFY_FLAG" val="#wm#"/>
  <p:tag name="KSO_WM_UNIT_PRESET_TEXT" val="国潮来袭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SLIDE_ID" val="custom20203743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3743"/>
  <p:tag name="KSO_WM_SLIDE_LAYOUT" val="a"/>
  <p:tag name="KSO_WM_SLIDE_LAYOUT_CNT" val="1"/>
  <p:tag name="KSO_WM_TEMPLATE_THUMBS_INDEX" val="1、4、7、8、10、11、12、13、15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743_13*a*1"/>
  <p:tag name="KSO_WM_TEMPLATE_CATEGORY" val="custom"/>
  <p:tag name="KSO_WM_TEMPLATE_INDEX" val="20203743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42"/>
  <p:tag name="KSO_WM_UNIT_TYPE" val="a"/>
  <p:tag name="KSO_WM_UNIT_INDEX" val="1"/>
  <p:tag name="KSO_WM_UNIT_PRESET_TEXT" val="单击此处添加标题"/>
</p:tagLst>
</file>

<file path=ppt/tags/tag282.xml><?xml version="1.0" encoding="utf-8"?>
<p:tagLst xmlns:p="http://schemas.openxmlformats.org/presentationml/2006/main">
  <p:tag name="KSO_WM_UNIT_PLACING_PICTURE_USER_VIEWPORT" val="{&quot;height&quot;:3120,&quot;width&quot;:2400}"/>
</p:tagLst>
</file>

<file path=ppt/tags/tag283.xml><?xml version="1.0" encoding="utf-8"?>
<p:tagLst xmlns:p="http://schemas.openxmlformats.org/presentationml/2006/main">
  <p:tag name="KSO_WM_SLIDE_ID" val="custom20203743_13"/>
  <p:tag name="KSO_WM_TEMPLATE_SUBCATEGORY" val="0"/>
  <p:tag name="KSO_WM_TEMPLATE_MASTER_TYPE" val="1"/>
  <p:tag name="KSO_WM_TEMPLATE_COLOR_TYPE" val="1"/>
  <p:tag name="KSO_WM_SLIDE_ITEM_CNT" val="0"/>
  <p:tag name="KSO_WM_SLIDE_INDEX" val="13"/>
  <p:tag name="KSO_WM_TAG_VERSION" val="1.0"/>
  <p:tag name="KSO_WM_BEAUTIFY_FLAG" val="#wm#"/>
  <p:tag name="KSO_WM_TEMPLATE_CATEGORY" val="custom"/>
  <p:tag name="KSO_WM_TEMPLATE_INDEX" val="20203743"/>
  <p:tag name="KSO_WM_SLIDE_TYPE" val="text"/>
  <p:tag name="KSO_WM_SLIDE_SUBTYPE" val="picTxt"/>
  <p:tag name="KSO_WM_SLIDE_SIZE" val="869*422"/>
  <p:tag name="KSO_WM_SLIDE_POSITION" val="45*18"/>
  <p:tag name="KSO_WM_SLIDE_LAYOUT" val="a_d_f"/>
  <p:tag name="KSO_WM_SLIDE_LAYOUT_CNT" val="1_2_2"/>
</p:tagLst>
</file>

<file path=ppt/tags/tag284.xml><?xml version="1.0" encoding="utf-8"?>
<p:tagLst xmlns:p="http://schemas.openxmlformats.org/presentationml/2006/main">
  <p:tag name="KSO_WM_SLIDE_ID" val="custom20203743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3743"/>
  <p:tag name="KSO_WM_SLIDE_TYPE" val="text"/>
  <p:tag name="KSO_WM_SLIDE_SUBTYPE" val="pureTxt"/>
  <p:tag name="KSO_WM_SLIDE_SIZE" val="758*343"/>
  <p:tag name="KSO_WM_SLIDE_POSITION" val="100*98"/>
  <p:tag name="KSO_WM_SLIDE_LAYOUT" val="a_f"/>
  <p:tag name="KSO_WM_SLIDE_LAYOUT_CNT" val="1_1"/>
</p:tagLst>
</file>

<file path=ppt/tags/tag285.xml><?xml version="1.0" encoding="utf-8"?>
<p:tagLst xmlns:p="http://schemas.openxmlformats.org/presentationml/2006/main">
  <p:tag name="KSO_WM_BEAUTIFY_FLAG" val="#wm#"/>
  <p:tag name="KSO_WM_TEMPLATE_CATEGORY" val="custom"/>
  <p:tag name="KSO_WM_TEMPLATE_INDEX" val="20203743"/>
</p:tagLst>
</file>

<file path=ppt/tags/tag286.xml><?xml version="1.0" encoding="utf-8"?>
<p:tagLst xmlns:p="http://schemas.openxmlformats.org/presentationml/2006/main">
  <p:tag name="KSO_WM_BEAUTIFY_FLAG" val="#wm#"/>
  <p:tag name="KSO_WM_TEMPLATE_CATEGORY" val="custom"/>
  <p:tag name="KSO_WM_TEMPLATE_INDEX" val="20203743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743_11*a*1"/>
  <p:tag name="KSO_WM_TEMPLATE_CATEGORY" val="custom"/>
  <p:tag name="KSO_WM_TEMPLATE_INDEX" val="20203743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30"/>
  <p:tag name="KSO_WM_UNIT_TYPE" val="a"/>
  <p:tag name="KSO_WM_UNIT_INDEX" val="1"/>
  <p:tag name="KSO_WM_UNIT_PRESET_TEXT" val="单击此处添加标题"/>
</p:tagLst>
</file>

<file path=ppt/tags/tag288.xml><?xml version="1.0" encoding="utf-8"?>
<p:tagLst xmlns:p="http://schemas.openxmlformats.org/presentationml/2006/main">
  <p:tag name="KSO_WM_SLIDE_ID" val="custom20203743_11"/>
  <p:tag name="KSO_WM_TEMPLATE_SUBCATEGORY" val="0"/>
  <p:tag name="KSO_WM_TEMPLATE_MASTER_TYPE" val="1"/>
  <p:tag name="KSO_WM_TEMPLATE_COLOR_TYPE" val="1"/>
  <p:tag name="KSO_WM_SLIDE_ITEM_CNT" val="0"/>
  <p:tag name="KSO_WM_SLIDE_INDEX" val="11"/>
  <p:tag name="KSO_WM_TAG_VERSION" val="1.0"/>
  <p:tag name="KSO_WM_BEAUTIFY_FLAG" val="#wm#"/>
  <p:tag name="KSO_WM_TEMPLATE_CATEGORY" val="custom"/>
  <p:tag name="KSO_WM_TEMPLATE_INDEX" val="20203743"/>
  <p:tag name="KSO_WM_SLIDE_TYPE" val="text"/>
  <p:tag name="KSO_WM_SLIDE_SUBTYPE" val="picTxt"/>
  <p:tag name="KSO_WM_SLIDE_SIZE" val="864*429"/>
  <p:tag name="KSO_WM_SLIDE_POSITION" val="48*61"/>
  <p:tag name="KSO_WM_SLIDE_LAYOUT" val="a_d_f"/>
  <p:tag name="KSO_WM_SLIDE_LAYOUT_CNT" val="1_1_1"/>
</p:tagLst>
</file>

<file path=ppt/tags/tag289.xml><?xml version="1.0" encoding="utf-8"?>
<p:tagLst xmlns:p="http://schemas.openxmlformats.org/presentationml/2006/main">
  <p:tag name="KSO_WM_SLIDE_ID" val="custom20203743_14"/>
  <p:tag name="KSO_WM_TEMPLATE_SUBCATEGORY" val="0"/>
  <p:tag name="KSO_WM_TEMPLATE_MASTER_TYPE" val="1"/>
  <p:tag name="KSO_WM_TEMPLATE_COLOR_TYPE" val="1"/>
  <p:tag name="KSO_WM_SLIDE_ITEM_CNT" val="0"/>
  <p:tag name="KSO_WM_SLIDE_INDEX" val="14"/>
  <p:tag name="KSO_WM_TAG_VERSION" val="1.0"/>
  <p:tag name="KSO_WM_BEAUTIFY_FLAG" val="#wm#"/>
  <p:tag name="KSO_WM_TEMPLATE_CATEGORY" val="custom"/>
  <p:tag name="KSO_WM_TEMPLATE_INDEX" val="20203743"/>
  <p:tag name="KSO_WM_SLIDE_TYPE" val="text"/>
  <p:tag name="KSO_WM_SLIDE_SUBTYPE" val="pureTxt"/>
  <p:tag name="KSO_WM_SLIDE_SIZE" val="720*329"/>
  <p:tag name="KSO_WM_SLIDE_POSITION" val="119*105"/>
  <p:tag name="KSO_WM_SLIDE_LAYOUT" val="a_f"/>
  <p:tag name="KSO_WM_SLIDE_LAYOUT_CNT" val="1_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BEAUTIFY_FLAG" val="#wm#"/>
  <p:tag name="KSO_WM_TEMPLATE_CATEGORY" val="custom"/>
  <p:tag name="KSO_WM_TEMPLATE_INDEX" val="20203743"/>
</p:tagLst>
</file>

<file path=ppt/tags/tag291.xml><?xml version="1.0" encoding="utf-8"?>
<p:tagLst xmlns:p="http://schemas.openxmlformats.org/presentationml/2006/main">
  <p:tag name="KSO_WM_BEAUTIFY_FLAG" val="#wm#"/>
  <p:tag name="KSO_WM_TEMPLATE_CATEGORY" val="custom"/>
  <p:tag name="KSO_WM_TEMPLATE_INDEX" val="20203743"/>
</p:tagLst>
</file>

<file path=ppt/tags/tag292.xml><?xml version="1.0" encoding="utf-8"?>
<p:tagLst xmlns:p="http://schemas.openxmlformats.org/presentationml/2006/main">
  <p:tag name="KSO_WM_BEAUTIFY_FLAG" val="#wm#"/>
  <p:tag name="KSO_WM_TEMPLATE_CATEGORY" val="custom"/>
  <p:tag name="KSO_WM_TEMPLATE_INDEX" val="20203743"/>
</p:tagLst>
</file>

<file path=ppt/tags/tag293.xml><?xml version="1.0" encoding="utf-8"?>
<p:tagLst xmlns:p="http://schemas.openxmlformats.org/presentationml/2006/main">
  <p:tag name="KSO_WM_BEAUTIFY_FLAG" val="#wm#"/>
  <p:tag name="KSO_WM_TEMPLATE_CATEGORY" val="custom"/>
  <p:tag name="KSO_WM_TEMPLATE_INDEX" val="20203743"/>
</p:tagLst>
</file>

<file path=ppt/tags/tag294.xml><?xml version="1.0" encoding="utf-8"?>
<p:tagLst xmlns:p="http://schemas.openxmlformats.org/presentationml/2006/main">
  <p:tag name="KSO_WM_BEAUTIFY_FLAG" val="#wm#"/>
  <p:tag name="KSO_WM_TEMPLATE_CATEGORY" val="custom"/>
  <p:tag name="KSO_WM_TEMPLATE_INDEX" val="20203743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2"/>
  <p:tag name="KSO_WM_UNIT_BK_DARK_LIGHT" val="2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76">
      <a:dk1>
        <a:srgbClr val="000000"/>
      </a:dk1>
      <a:lt1>
        <a:srgbClr val="FFFFFF"/>
      </a:lt1>
      <a:dk2>
        <a:srgbClr val="F8E1E1"/>
      </a:dk2>
      <a:lt2>
        <a:srgbClr val="FFFFFF"/>
      </a:lt2>
      <a:accent1>
        <a:srgbClr val="AA2C28"/>
      </a:accent1>
      <a:accent2>
        <a:srgbClr val="904536"/>
      </a:accent2>
      <a:accent3>
        <a:srgbClr val="765E44"/>
      </a:accent3>
      <a:accent4>
        <a:srgbClr val="5C7851"/>
      </a:accent4>
      <a:accent5>
        <a:srgbClr val="42915F"/>
      </a:accent5>
      <a:accent6>
        <a:srgbClr val="28AA6D"/>
      </a:accent6>
      <a:hlink>
        <a:srgbClr val="BFBFBF"/>
      </a:hlink>
      <a:folHlink>
        <a:srgbClr val="BFBFBF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自定义 76">
      <a:dk1>
        <a:srgbClr val="000000"/>
      </a:dk1>
      <a:lt1>
        <a:srgbClr val="FFFFFF"/>
      </a:lt1>
      <a:dk2>
        <a:srgbClr val="F8E1E1"/>
      </a:dk2>
      <a:lt2>
        <a:srgbClr val="FFFFFF"/>
      </a:lt2>
      <a:accent1>
        <a:srgbClr val="AA2C28"/>
      </a:accent1>
      <a:accent2>
        <a:srgbClr val="904536"/>
      </a:accent2>
      <a:accent3>
        <a:srgbClr val="765E44"/>
      </a:accent3>
      <a:accent4>
        <a:srgbClr val="5C7851"/>
      </a:accent4>
      <a:accent5>
        <a:srgbClr val="42915F"/>
      </a:accent5>
      <a:accent6>
        <a:srgbClr val="28AA6D"/>
      </a:accent6>
      <a:hlink>
        <a:srgbClr val="BFBFBF"/>
      </a:hlink>
      <a:folHlink>
        <a:srgbClr val="BFBFBF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890</Words>
  <Application>WPS 演示</Application>
  <PresentationFormat>全屏显示(4:3)</PresentationFormat>
  <Paragraphs>115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华文行楷</vt:lpstr>
      <vt:lpstr>汉仪尚巍手书W</vt:lpstr>
      <vt:lpstr>隶书</vt:lpstr>
      <vt:lpstr>方正姚体</vt:lpstr>
      <vt:lpstr>Arial Unicode MS</vt:lpstr>
      <vt:lpstr>Calibri</vt:lpstr>
      <vt:lpstr>Office 主题</vt:lpstr>
      <vt:lpstr>1_Office 主题​​</vt:lpstr>
      <vt:lpstr>2_Office 主题​​</vt:lpstr>
      <vt:lpstr>龙的传人</vt:lpstr>
      <vt:lpstr>作曲家：侯德健</vt:lpstr>
      <vt:lpstr>PowerPoint 演示文稿</vt:lpstr>
      <vt:lpstr>PowerPoint 演示文稿</vt:lpstr>
      <vt:lpstr>PowerPoint 演示文稿</vt:lpstr>
      <vt:lpstr>《龙的传人》</vt:lpstr>
      <vt:lpstr>PowerPoint 演示文稿</vt:lpstr>
      <vt:lpstr>金蛇狂舞</vt:lpstr>
      <vt:lpstr>PowerPoint 演示文稿</vt:lpstr>
      <vt:lpstr>PowerPoint 演示文稿</vt:lpstr>
      <vt:lpstr>——螺蛳结顶</vt:lpstr>
      <vt:lpstr>金蛇狂舞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HUAWEI</dc:creator>
  <cp:lastModifiedBy>WPS_1615456687</cp:lastModifiedBy>
  <cp:revision>15</cp:revision>
  <dcterms:created xsi:type="dcterms:W3CDTF">2021-09-24T07:48:00Z</dcterms:created>
  <dcterms:modified xsi:type="dcterms:W3CDTF">2021-09-27T04:09:43Z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EE3598FFDD1E4DB18B90F1FB35057E16</vt:lpwstr>
  </property>
  <property fmtid="{D5CDD505-2E9C-101B-9397-08002B2CF9AE}" pid="3" name="KSOProductBuildVer">
    <vt:lpwstr>2052-11.1.0.10938</vt:lpwstr>
  </property>
</Properties>
</file>