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4"/>
  </p:handoutMasterIdLst>
  <p:sldIdLst>
    <p:sldId id="263" r:id="rId3"/>
    <p:sldId id="256" r:id="rId4"/>
    <p:sldId id="314" r:id="rId6"/>
    <p:sldId id="288" r:id="rId7"/>
    <p:sldId id="267" r:id="rId8"/>
    <p:sldId id="316" r:id="rId9"/>
    <p:sldId id="265" r:id="rId10"/>
    <p:sldId id="269" r:id="rId11"/>
    <p:sldId id="270" r:id="rId12"/>
    <p:sldId id="339" r:id="rId13"/>
    <p:sldId id="271" r:id="rId14"/>
    <p:sldId id="331" r:id="rId15"/>
    <p:sldId id="282" r:id="rId16"/>
    <p:sldId id="340" r:id="rId17"/>
    <p:sldId id="272" r:id="rId18"/>
    <p:sldId id="273" r:id="rId19"/>
    <p:sldId id="342" r:id="rId20"/>
    <p:sldId id="257" r:id="rId21"/>
    <p:sldId id="310" r:id="rId22"/>
    <p:sldId id="276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56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3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00"/>
          <a:stretch>
            <a:fillRect/>
          </a:stretch>
        </p:blipFill>
        <p:spPr>
          <a:xfrm>
            <a:off x="3171970" y="-1"/>
            <a:ext cx="2530716" cy="1279389"/>
          </a:xfrm>
          <a:prstGeom prst="rect">
            <a:avLst/>
          </a:prstGeom>
          <a:effectLst>
            <a:outerShdw blurRad="50800" dist="38100" dir="8100000" sx="105000" sy="105000" algn="tr" rotWithShape="0">
              <a:prstClr val="black">
                <a:alpha val="24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81" y="182360"/>
            <a:ext cx="2061493" cy="2194056"/>
          </a:xfrm>
          <a:prstGeom prst="rect">
            <a:avLst/>
          </a:prstGeom>
          <a:effectLst>
            <a:outerShdw blurRad="50800" dist="38100" dir="8100000" sx="105000" sy="105000" algn="tr" rotWithShape="0">
              <a:schemeClr val="tx1">
                <a:lumMod val="75000"/>
                <a:lumOff val="25000"/>
                <a:alpha val="24000"/>
              </a:scheme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968" y="-158937"/>
            <a:ext cx="1337765" cy="1100075"/>
          </a:xfrm>
          <a:prstGeom prst="rect">
            <a:avLst/>
          </a:prstGeom>
          <a:effectLst>
            <a:outerShdw blurRad="50800" dist="38100" dir="8100000" sx="105000" sy="105000" algn="tr" rotWithShape="0">
              <a:prstClr val="black">
                <a:alpha val="24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538" y="-120846"/>
            <a:ext cx="1444421" cy="606413"/>
          </a:xfrm>
          <a:prstGeom prst="rect">
            <a:avLst/>
          </a:prstGeom>
          <a:effectLst>
            <a:outerShdw blurRad="50800" dist="38100" dir="8100000" sx="105000" sy="105000" algn="tr" rotWithShape="0">
              <a:prstClr val="black">
                <a:alpha val="24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414" y="2610327"/>
            <a:ext cx="679548" cy="10421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969" y="891651"/>
            <a:ext cx="1319482" cy="1718677"/>
          </a:xfrm>
          <a:prstGeom prst="rect">
            <a:avLst/>
          </a:prstGeom>
          <a:effectLst>
            <a:outerShdw blurRad="50800" dist="38100" dir="8100000" sx="105000" sy="105000" algn="tr" rotWithShape="0">
              <a:prstClr val="black">
                <a:alpha val="24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809" y="213322"/>
            <a:ext cx="1557552" cy="1657709"/>
          </a:xfrm>
          <a:prstGeom prst="rect">
            <a:avLst/>
          </a:prstGeom>
          <a:effectLst>
            <a:outerShdw blurRad="50800" dist="38100" dir="8100000" sx="105000" sy="105000" algn="tr" rotWithShape="0">
              <a:prstClr val="black">
                <a:alpha val="24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561366" y="2089239"/>
            <a:ext cx="679548" cy="1042177"/>
          </a:xfrm>
          <a:prstGeom prst="rect">
            <a:avLst/>
          </a:prstGeom>
          <a:effectLst>
            <a:outerShdw blurRad="50800" dist="38100" dir="8100000" sx="105000" sy="105000" algn="tr" rotWithShape="0">
              <a:prstClr val="black">
                <a:alpha val="24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1367" y="3131417"/>
            <a:ext cx="1113265" cy="1184854"/>
          </a:xfrm>
          <a:prstGeom prst="rect">
            <a:avLst/>
          </a:prstGeom>
          <a:effectLst>
            <a:outerShdw blurRad="50800" dist="38100" dir="8100000" sx="105000" sy="105000" algn="tr" rotWithShape="0">
              <a:prstClr val="black">
                <a:alpha val="24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8561" y="2610327"/>
            <a:ext cx="1217118" cy="1295384"/>
          </a:xfrm>
          <a:prstGeom prst="rect">
            <a:avLst/>
          </a:prstGeom>
          <a:effectLst>
            <a:outerShdw blurRad="50800" dist="38100" dir="8100000" sx="105000" sy="105000" algn="tr" rotWithShape="0">
              <a:prstClr val="black">
                <a:alpha val="24000"/>
              </a:prstClr>
            </a:outerShdw>
          </a:effectLst>
        </p:spPr>
      </p:pic>
      <p:grpSp>
        <p:nvGrpSpPr>
          <p:cNvPr id="17" name="组合 16"/>
          <p:cNvGrpSpPr/>
          <p:nvPr/>
        </p:nvGrpSpPr>
        <p:grpSpPr>
          <a:xfrm>
            <a:off x="8925195" y="4145358"/>
            <a:ext cx="499184" cy="469915"/>
            <a:chOff x="8925056" y="4146318"/>
            <a:chExt cx="499300" cy="47002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5056" y="4237334"/>
              <a:ext cx="356108" cy="379008"/>
            </a:xfrm>
            <a:prstGeom prst="rect">
              <a:avLst/>
            </a:prstGeom>
            <a:effectLst>
              <a:outerShdw blurRad="50800" dist="38100" dir="8100000" sx="105000" sy="105000" algn="tr" rotWithShape="0">
                <a:prstClr val="black">
                  <a:alpha val="24000"/>
                </a:prstClr>
              </a:outerShdw>
            </a:effectLst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03110" y="4146318"/>
              <a:ext cx="321246" cy="341904"/>
            </a:xfrm>
            <a:prstGeom prst="rect">
              <a:avLst/>
            </a:prstGeom>
            <a:effectLst>
              <a:outerShdw blurRad="50800" dist="38100" dir="8100000" sx="105000" sy="105000" algn="tr" rotWithShape="0">
                <a:prstClr val="black">
                  <a:alpha val="24000"/>
                </a:prstClr>
              </a:outerShdw>
            </a:effectLst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47" y="1926069"/>
            <a:ext cx="1372731" cy="1461004"/>
          </a:xfrm>
          <a:prstGeom prst="rect">
            <a:avLst/>
          </a:prstGeom>
          <a:effectLst>
            <a:outerShdw blurRad="50800" dist="38100" dir="8100000" sx="105000" sy="105000" algn="tr" rotWithShape="0">
              <a:prstClr val="black">
                <a:alpha val="24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947292" y="1700808"/>
            <a:ext cx="7757220" cy="1102585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61606" y="2819628"/>
            <a:ext cx="5328592" cy="1325730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7606-2610-4BCD-8F28-7C447E638C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CF79-2692-4C7A-A355-95D02AEAAF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7606-2610-4BCD-8F28-7C447E638C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CF79-2692-4C7A-A355-95D02AEAAF22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476250"/>
            <a:ext cx="10515600" cy="5616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7606-2610-4BCD-8F28-7C447E638C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CF79-2692-4C7A-A355-95D02AEAAF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flipV="1">
            <a:off x="1902208" y="3360760"/>
            <a:ext cx="8688548" cy="2149370"/>
            <a:chOff x="1984438" y="866960"/>
            <a:chExt cx="8690560" cy="214986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73850" flipH="1" flipV="1">
              <a:off x="8476570" y="1154237"/>
              <a:ext cx="2198428" cy="99321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03291">
              <a:off x="8152261" y="1043823"/>
              <a:ext cx="1389005" cy="147832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86732">
              <a:off x="6986698" y="812464"/>
              <a:ext cx="1694946" cy="180393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28860" flipH="1" flipV="1">
              <a:off x="5271058" y="1193225"/>
              <a:ext cx="2307341" cy="104241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03291">
              <a:off x="4511030" y="1031190"/>
              <a:ext cx="1389005" cy="147832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4096" y="1125538"/>
              <a:ext cx="1211710" cy="128962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84087">
              <a:off x="1984438" y="962440"/>
              <a:ext cx="1930264" cy="2054388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986184" y="866760"/>
            <a:ext cx="8688548" cy="2149370"/>
            <a:chOff x="1984438" y="866960"/>
            <a:chExt cx="8690560" cy="214986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73850" flipH="1" flipV="1">
              <a:off x="8476570" y="1154237"/>
              <a:ext cx="2198428" cy="99321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03291">
              <a:off x="8152261" y="1043823"/>
              <a:ext cx="1389005" cy="1478324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86732">
              <a:off x="6986698" y="812464"/>
              <a:ext cx="1694946" cy="180393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28860" flipH="1" flipV="1">
              <a:off x="5271058" y="1193225"/>
              <a:ext cx="2307341" cy="104241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03291">
              <a:off x="4511030" y="1031190"/>
              <a:ext cx="1389005" cy="1478324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4096" y="1125538"/>
              <a:ext cx="1211710" cy="128962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84087">
              <a:off x="1984438" y="962440"/>
              <a:ext cx="1930264" cy="2054388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2064485" y="1989174"/>
            <a:ext cx="8192663" cy="2640027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121850" tIns="60924" rIns="121850" bIns="60924" rtlCol="0" anchor="ctr"/>
          <a:lstStyle/>
          <a:p>
            <a:pPr algn="ctr" defTabSz="913765">
              <a:defRPr/>
            </a:pPr>
            <a:endParaRPr lang="zh-CN" altLang="en-US" sz="1900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526" y="1450593"/>
            <a:ext cx="1012079" cy="1077160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>
            <a:off x="4988074" y="2554491"/>
            <a:ext cx="0" cy="1536170"/>
          </a:xfrm>
          <a:prstGeom prst="line">
            <a:avLst/>
          </a:prstGeom>
          <a:ln w="19050">
            <a:solidFill>
              <a:srgbClr val="78BEB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58376" y="2578362"/>
            <a:ext cx="3916413" cy="448919"/>
          </a:xfrm>
        </p:spPr>
        <p:txBody>
          <a:bodyPr anchor="b">
            <a:normAutofit/>
          </a:bodyPr>
          <a:lstStyle>
            <a:lvl1pPr>
              <a:defRPr sz="2400">
                <a:solidFill>
                  <a:srgbClr val="78BEB9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58376" y="3127011"/>
            <a:ext cx="1454876" cy="47314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7606-2610-4BCD-8F28-7C447E638C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CF79-2692-4C7A-A355-95D02AEAAF22}" type="slidenum">
              <a:rPr lang="zh-CN" altLang="en-US" smtClean="0"/>
            </a:fld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518258" y="2646878"/>
            <a:ext cx="1146319" cy="114673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/>
          </a:p>
        </p:txBody>
      </p:sp>
      <p:sp>
        <p:nvSpPr>
          <p:cNvPr id="27" name="椭圆 26"/>
          <p:cNvSpPr/>
          <p:nvPr/>
        </p:nvSpPr>
        <p:spPr>
          <a:xfrm flipV="1">
            <a:off x="3606462" y="2736046"/>
            <a:ext cx="995300" cy="995660"/>
          </a:xfrm>
          <a:prstGeom prst="ellipse">
            <a:avLst/>
          </a:prstGeom>
          <a:solidFill>
            <a:srgbClr val="78BE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7606-2610-4BCD-8F28-7C447E638C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CF79-2692-4C7A-A355-95D02AEAAF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7606-2610-4BCD-8F28-7C447E638C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CF79-2692-4C7A-A355-95D02AEAAF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762" y="2349130"/>
            <a:ext cx="890455" cy="9477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801" y="2349130"/>
            <a:ext cx="890455" cy="9477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935152" y="2160205"/>
            <a:ext cx="4321696" cy="1325563"/>
          </a:xfrm>
        </p:spPr>
        <p:txBody>
          <a:bodyPr anchor="b">
            <a:normAutofit/>
          </a:bodyPr>
          <a:lstStyle>
            <a:lvl1pPr algn="ctr">
              <a:defRPr sz="80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7606-2610-4BCD-8F28-7C447E638C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CF79-2692-4C7A-A355-95D02AEAAF22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3"/>
          </p:nvPr>
        </p:nvSpPr>
        <p:spPr>
          <a:xfrm>
            <a:off x="3182516" y="3486150"/>
            <a:ext cx="5826968" cy="950962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7606-2610-4BCD-8F28-7C447E638C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CF79-2692-4C7A-A355-95D02AEAAF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7606-2610-4BCD-8F28-7C447E638C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CF79-2692-4C7A-A355-95D02AEAAF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7606-2610-4BCD-8F28-7C447E638C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CF79-2692-4C7A-A355-95D02AEAAF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97606-2610-4BCD-8F28-7C447E638C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3CF79-2692-4C7A-A355-95D02AEAAF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4.xml"/><Relationship Id="rId4" Type="http://schemas.openxmlformats.org/officeDocument/2006/relationships/image" Target="../media/image19.png"/><Relationship Id="rId3" Type="http://schemas.openxmlformats.org/officeDocument/2006/relationships/tags" Target="../tags/tag3.xml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.xml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image" Target="../media/image34.jpeg"/><Relationship Id="rId1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9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41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image" Target="../media/image45.jpeg"/><Relationship Id="rId7" Type="http://schemas.openxmlformats.org/officeDocument/2006/relationships/tags" Target="../tags/tag23.xml"/><Relationship Id="rId6" Type="http://schemas.openxmlformats.org/officeDocument/2006/relationships/image" Target="../media/image44.jpeg"/><Relationship Id="rId5" Type="http://schemas.openxmlformats.org/officeDocument/2006/relationships/tags" Target="../tags/tag22.xml"/><Relationship Id="rId4" Type="http://schemas.openxmlformats.org/officeDocument/2006/relationships/image" Target="../media/image43.jpeg"/><Relationship Id="rId3" Type="http://schemas.openxmlformats.org/officeDocument/2006/relationships/tags" Target="../tags/tag21.xml"/><Relationship Id="rId2" Type="http://schemas.openxmlformats.org/officeDocument/2006/relationships/image" Target="../media/image42.jpeg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25.xml"/><Relationship Id="rId16" Type="http://schemas.openxmlformats.org/officeDocument/2006/relationships/image" Target="../media/image50.png"/><Relationship Id="rId15" Type="http://schemas.microsoft.com/office/2007/relationships/media" Target="../media/media1.mp3"/><Relationship Id="rId14" Type="http://schemas.openxmlformats.org/officeDocument/2006/relationships/audio" Target="../media/media1.mp3"/><Relationship Id="rId13" Type="http://schemas.openxmlformats.org/officeDocument/2006/relationships/image" Target="../media/image49.jpeg"/><Relationship Id="rId12" Type="http://schemas.openxmlformats.org/officeDocument/2006/relationships/image" Target="../media/image48.jpeg"/><Relationship Id="rId11" Type="http://schemas.openxmlformats.org/officeDocument/2006/relationships/image" Target="../media/image47.jpeg"/><Relationship Id="rId10" Type="http://schemas.openxmlformats.org/officeDocument/2006/relationships/image" Target="../media/image46.jpeg"/><Relationship Id="rId1" Type="http://schemas.openxmlformats.org/officeDocument/2006/relationships/tags" Target="../tags/tag20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6.xml"/><Relationship Id="rId2" Type="http://schemas.openxmlformats.org/officeDocument/2006/relationships/image" Target="../media/image52.jpeg"/><Relationship Id="rId1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.xml"/><Relationship Id="rId2" Type="http://schemas.openxmlformats.org/officeDocument/2006/relationships/image" Target="../media/image54.png"/><Relationship Id="rId1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31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8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0.xml"/><Relationship Id="rId7" Type="http://schemas.openxmlformats.org/officeDocument/2006/relationships/slide" Target="slide15.xml"/><Relationship Id="rId6" Type="http://schemas.openxmlformats.org/officeDocument/2006/relationships/slide" Target="slide1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.xml"/><Relationship Id="rId3" Type="http://schemas.openxmlformats.org/officeDocument/2006/relationships/image" Target="../media/image30.jpeg"/><Relationship Id="rId2" Type="http://schemas.openxmlformats.org/officeDocument/2006/relationships/image" Target="../media/image34.jpeg"/><Relationship Id="rId1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FinalVideo_1637630609.621770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图片 13" descr="mmexport157648463664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lum contrast="30000"/>
          </a:blip>
          <a:stretch>
            <a:fillRect/>
          </a:stretch>
        </p:blipFill>
        <p:spPr>
          <a:xfrm>
            <a:off x="4779645" y="71755"/>
            <a:ext cx="7153275" cy="22771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0505" y="5288280"/>
            <a:ext cx="119259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>
                <a:solidFill>
                  <a:srgbClr val="7030A0"/>
                </a:solidFill>
                <a:sym typeface="+mn-ea"/>
              </a:rPr>
              <a:t>小岛良平（1939—2009），日本平面设计大师。他的创作题材以花草树木等自然物居多，极其善于把题材进行</a:t>
            </a:r>
            <a:r>
              <a:rPr lang="zh-CN" altLang="en-US" sz="3200">
                <a:solidFill>
                  <a:srgbClr val="CC0099"/>
                </a:solidFill>
                <a:sym typeface="+mn-ea"/>
              </a:rPr>
              <a:t>图形化、单纯化、象征化</a:t>
            </a:r>
            <a:r>
              <a:rPr lang="zh-CN" altLang="en-US" sz="3200">
                <a:solidFill>
                  <a:srgbClr val="7030A0"/>
                </a:solidFill>
                <a:sym typeface="+mn-ea"/>
              </a:rPr>
              <a:t>处理。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507365" y="3666490"/>
            <a:ext cx="37014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zh-CN" sz="3600" b="1" dirty="0">
                <a:solidFill>
                  <a:srgbClr val="FF009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小岛良平的花卉图案设计</a:t>
            </a:r>
            <a:endParaRPr lang="zh-CN" altLang="en-US" sz="3600"/>
          </a:p>
        </p:txBody>
      </p:sp>
      <p:pic>
        <p:nvPicPr>
          <p:cNvPr id="13" name="图片 12" descr="mmexport1576484633121"/>
          <p:cNvPicPr>
            <a:picLocks noChangeAspect="1"/>
          </p:cNvPicPr>
          <p:nvPr/>
        </p:nvPicPr>
        <p:blipFill>
          <a:blip r:embed="rId3">
            <a:lum contrast="24000"/>
          </a:blip>
          <a:stretch>
            <a:fillRect/>
          </a:stretch>
        </p:blipFill>
        <p:spPr>
          <a:xfrm>
            <a:off x="4779645" y="2348865"/>
            <a:ext cx="7153275" cy="293941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30505" y="219075"/>
            <a:ext cx="4390390" cy="3139440"/>
            <a:chOff x="283" y="201"/>
            <a:chExt cx="6914" cy="4944"/>
          </a:xfrm>
        </p:grpSpPr>
        <p:grpSp>
          <p:nvGrpSpPr>
            <p:cNvPr id="4" name="组合 3"/>
            <p:cNvGrpSpPr/>
            <p:nvPr/>
          </p:nvGrpSpPr>
          <p:grpSpPr>
            <a:xfrm>
              <a:off x="283" y="201"/>
              <a:ext cx="3145" cy="4944"/>
              <a:chOff x="283" y="201"/>
              <a:chExt cx="2984" cy="4757"/>
            </a:xfrm>
          </p:grpSpPr>
          <p:pic>
            <p:nvPicPr>
              <p:cNvPr id="6" name="图片 5" descr="mmexport1576484636648"/>
              <p:cNvPicPr>
                <a:picLocks noChangeAspect="1"/>
              </p:cNvPicPr>
              <p:nvPr/>
            </p:nvPicPr>
            <p:blipFill>
              <a:blip r:embed="rId2">
                <a:lum contrast="36000"/>
              </a:blip>
              <a:srcRect r="76292" b="17481"/>
              <a:stretch>
                <a:fillRect/>
              </a:stretch>
            </p:blipFill>
            <p:spPr>
              <a:xfrm>
                <a:off x="283" y="201"/>
                <a:ext cx="2984" cy="4252"/>
              </a:xfrm>
              <a:prstGeom prst="rect">
                <a:avLst/>
              </a:prstGeom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283" y="4505"/>
                <a:ext cx="2736" cy="4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zh-CN" sz="1350" b="1" dirty="0"/>
                  <a:t>垂花蝎尾蕉摄影作品</a:t>
                </a:r>
                <a:endParaRPr lang="zh-CN" altLang="zh-CN" sz="1350" b="1" dirty="0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873" y="201"/>
              <a:ext cx="3324" cy="4916"/>
              <a:chOff x="3308" y="201"/>
              <a:chExt cx="3154" cy="4731"/>
            </a:xfrm>
          </p:grpSpPr>
          <p:sp>
            <p:nvSpPr>
              <p:cNvPr id="9" name="TextBox 7"/>
              <p:cNvSpPr txBox="1"/>
              <p:nvPr/>
            </p:nvSpPr>
            <p:spPr>
              <a:xfrm>
                <a:off x="3308" y="4479"/>
                <a:ext cx="2736" cy="4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zh-CN" sz="1350" b="1" dirty="0"/>
                  <a:t>垂花蝎尾蕉花卉图案</a:t>
                </a:r>
                <a:endParaRPr lang="zh-CN" altLang="zh-CN" sz="1350" b="1" dirty="0"/>
              </a:p>
            </p:txBody>
          </p:sp>
          <p:pic>
            <p:nvPicPr>
              <p:cNvPr id="10" name="图片 9" descr="IMG_20191218_091415"/>
              <p:cNvPicPr>
                <a:picLocks noChangeAspect="1"/>
              </p:cNvPicPr>
              <p:nvPr/>
            </p:nvPicPr>
            <p:blipFill>
              <a:blip r:embed="rId4">
                <a:lum bright="12000" contrast="54000"/>
              </a:blip>
              <a:stretch>
                <a:fillRect/>
              </a:stretch>
            </p:blipFill>
            <p:spPr>
              <a:xfrm>
                <a:off x="3490" y="201"/>
                <a:ext cx="2972" cy="4252"/>
              </a:xfrm>
              <a:prstGeom prst="rect">
                <a:avLst/>
              </a:prstGeom>
            </p:spPr>
          </p:pic>
        </p:grpSp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681730" y="264795"/>
            <a:ext cx="38030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chemeClr val="bg1"/>
                </a:solidFill>
                <a:latin typeface="汉仪书魂体简" panose="02010609000101010101" charset="-122"/>
                <a:ea typeface="汉仪书魂体简" panose="02010609000101010101" charset="-122"/>
              </a:rPr>
              <a:t>组合</a:t>
            </a:r>
            <a:endParaRPr lang="zh-CN" altLang="en-US" sz="5400">
              <a:solidFill>
                <a:schemeClr val="bg1"/>
              </a:solidFill>
              <a:latin typeface="汉仪书魂体简" panose="02010609000101010101" charset="-122"/>
              <a:ea typeface="汉仪书魂体简" panose="02010609000101010101" charset="-122"/>
            </a:endParaRPr>
          </a:p>
        </p:txBody>
      </p:sp>
      <p:pic>
        <p:nvPicPr>
          <p:cNvPr id="2" name="图片 1" descr="265983C16B0CF4E7D4AD7C373F0A25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4565" y="1186815"/>
            <a:ext cx="4208145" cy="5426075"/>
          </a:xfrm>
          <a:prstGeom prst="rect">
            <a:avLst/>
          </a:prstGeom>
        </p:spPr>
      </p:pic>
      <p:pic>
        <p:nvPicPr>
          <p:cNvPr id="9" name="图片 8" descr="IMG_0234(20211122-09504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385" y="1186180"/>
            <a:ext cx="4086225" cy="5426710"/>
          </a:xfrm>
          <a:prstGeom prst="rect">
            <a:avLst/>
          </a:prstGeom>
        </p:spPr>
      </p:pic>
      <p:sp>
        <p:nvSpPr>
          <p:cNvPr id="8" name="右箭头 7"/>
          <p:cNvSpPr/>
          <p:nvPr/>
        </p:nvSpPr>
        <p:spPr>
          <a:xfrm>
            <a:off x="5461635" y="4618355"/>
            <a:ext cx="1105535" cy="9029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806358162,4061899485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0" y="234950"/>
            <a:ext cx="6350000" cy="63881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54480" y="698500"/>
            <a:ext cx="8813165" cy="5906135"/>
            <a:chOff x="2704214" y="1828800"/>
            <a:chExt cx="6814051" cy="3916679"/>
          </a:xfrm>
        </p:grpSpPr>
        <p:sp>
          <p:nvSpPr>
            <p:cNvPr id="5" name="任意多边形 4"/>
            <p:cNvSpPr/>
            <p:nvPr/>
          </p:nvSpPr>
          <p:spPr>
            <a:xfrm>
              <a:off x="2704214" y="1828800"/>
              <a:ext cx="6814051" cy="3916679"/>
            </a:xfrm>
            <a:custGeom>
              <a:avLst/>
              <a:gdLst>
                <a:gd name="connsiteX0" fmla="*/ 6814051 w 6814051"/>
                <a:gd name="connsiteY0" fmla="*/ 2933371 h 3916679"/>
                <a:gd name="connsiteX1" fmla="*/ 6814051 w 6814051"/>
                <a:gd name="connsiteY1" fmla="*/ 3916679 h 3916679"/>
                <a:gd name="connsiteX2" fmla="*/ 5505714 w 6814051"/>
                <a:gd name="connsiteY2" fmla="*/ 3916679 h 3916679"/>
                <a:gd name="connsiteX3" fmla="*/ 1674357 w 6814051"/>
                <a:gd name="connsiteY3" fmla="*/ 0 h 3916679"/>
                <a:gd name="connsiteX4" fmla="*/ 6814051 w 6814051"/>
                <a:gd name="connsiteY4" fmla="*/ 0 h 3916679"/>
                <a:gd name="connsiteX5" fmla="*/ 6814051 w 6814051"/>
                <a:gd name="connsiteY5" fmla="*/ 2734531 h 3916679"/>
                <a:gd name="connsiteX6" fmla="*/ 5241148 w 6814051"/>
                <a:gd name="connsiteY6" fmla="*/ 3916679 h 3916679"/>
                <a:gd name="connsiteX7" fmla="*/ 0 w 6814051"/>
                <a:gd name="connsiteY7" fmla="*/ 3916679 h 3916679"/>
                <a:gd name="connsiteX8" fmla="*/ 0 w 6814051"/>
                <a:gd name="connsiteY8" fmla="*/ 1258398 h 3916679"/>
                <a:gd name="connsiteX9" fmla="*/ 0 w 6814051"/>
                <a:gd name="connsiteY9" fmla="*/ 0 h 3916679"/>
                <a:gd name="connsiteX10" fmla="*/ 1409791 w 6814051"/>
                <a:gd name="connsiteY10" fmla="*/ 0 h 3916679"/>
                <a:gd name="connsiteX11" fmla="*/ 0 w 6814051"/>
                <a:gd name="connsiteY11" fmla="*/ 1059558 h 3916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14051" h="3916679">
                  <a:moveTo>
                    <a:pt x="6814051" y="2933371"/>
                  </a:moveTo>
                  <a:lnTo>
                    <a:pt x="6814051" y="3916679"/>
                  </a:lnTo>
                  <a:lnTo>
                    <a:pt x="5505714" y="3916679"/>
                  </a:lnTo>
                  <a:close/>
                  <a:moveTo>
                    <a:pt x="1674357" y="0"/>
                  </a:moveTo>
                  <a:lnTo>
                    <a:pt x="6814051" y="0"/>
                  </a:lnTo>
                  <a:lnTo>
                    <a:pt x="6814051" y="2734531"/>
                  </a:lnTo>
                  <a:lnTo>
                    <a:pt x="5241148" y="3916679"/>
                  </a:lnTo>
                  <a:lnTo>
                    <a:pt x="0" y="3916679"/>
                  </a:lnTo>
                  <a:lnTo>
                    <a:pt x="0" y="1258398"/>
                  </a:lnTo>
                  <a:close/>
                  <a:moveTo>
                    <a:pt x="0" y="0"/>
                  </a:moveTo>
                  <a:lnTo>
                    <a:pt x="1409791" y="0"/>
                  </a:lnTo>
                  <a:lnTo>
                    <a:pt x="0" y="105955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5A5A5">
                    <a:lumMod val="5000"/>
                    <a:lumOff val="95000"/>
                  </a:srgbClr>
                </a:gs>
                <a:gs pos="74000">
                  <a:srgbClr val="A5A5A5">
                    <a:lumMod val="45000"/>
                    <a:lumOff val="55000"/>
                  </a:srgbClr>
                </a:gs>
                <a:gs pos="83000">
                  <a:srgbClr val="A5A5A5">
                    <a:lumMod val="45000"/>
                    <a:lumOff val="55000"/>
                  </a:srgbClr>
                </a:gs>
                <a:gs pos="100000">
                  <a:srgbClr val="A5A5A5"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A5A5A5">
                      <a:lumMod val="5000"/>
                      <a:lumOff val="95000"/>
                    </a:srgbClr>
                  </a:gs>
                  <a:gs pos="74000">
                    <a:srgbClr val="A5A5A5">
                      <a:lumMod val="45000"/>
                      <a:lumOff val="55000"/>
                    </a:srgbClr>
                  </a:gs>
                  <a:gs pos="83000">
                    <a:srgbClr val="A5A5A5">
                      <a:lumMod val="45000"/>
                      <a:lumOff val="55000"/>
                    </a:srgbClr>
                  </a:gs>
                  <a:gs pos="100000">
                    <a:srgbClr val="A5A5A5">
                      <a:lumMod val="30000"/>
                      <a:lumOff val="70000"/>
                    </a:srgb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190500" dist="165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19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27745" y="2769014"/>
              <a:ext cx="4766987" cy="91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913765">
                <a:lnSpc>
                  <a:spcPct val="150000"/>
                </a:lnSpc>
                <a:defRPr/>
              </a:pPr>
              <a:r>
                <a:rPr lang="zh-CN" altLang="en-US" sz="2800" kern="0" dirty="0">
                  <a:solidFill>
                    <a:schemeClr val="tx2">
                      <a:lumMod val="50000"/>
                    </a:schemeClr>
                  </a:solidFill>
                  <a:latin typeface="汉仪书魂体简" panose="02010609000101010101" charset="-122"/>
                  <a:ea typeface="汉仪书魂体简" panose="02010609000101010101" charset="-122"/>
                </a:rPr>
                <a:t>请同学们们使用刚刚学习的变化方法，选择一种花卉进行装饰纹样设计。</a:t>
              </a:r>
              <a:endParaRPr lang="zh-CN" altLang="en-US" sz="2800" kern="0" dirty="0">
                <a:solidFill>
                  <a:schemeClr val="tx2">
                    <a:lumMod val="50000"/>
                  </a:schemeClr>
                </a:solidFill>
                <a:latin typeface="汉仪书魂体简" panose="02010609000101010101" charset="-122"/>
                <a:ea typeface="汉仪书魂体简" panose="02010609000101010101" charset="-122"/>
              </a:endParaRPr>
            </a:p>
          </p:txBody>
        </p:sp>
      </p:grpSp>
      <p:sp>
        <p:nvSpPr>
          <p:cNvPr id="7" name="文本框 5"/>
          <p:cNvSpPr txBox="1"/>
          <p:nvPr/>
        </p:nvSpPr>
        <p:spPr>
          <a:xfrm>
            <a:off x="2878514" y="1600192"/>
            <a:ext cx="1604010" cy="520700"/>
          </a:xfrm>
          <a:prstGeom prst="rect">
            <a:avLst/>
          </a:prstGeom>
          <a:noFill/>
        </p:spPr>
        <p:txBody>
          <a:bodyPr wrap="none" lIns="91390" tIns="45693" rIns="91390" bIns="45693" rtlCol="0">
            <a:spAutoFit/>
          </a:bodyPr>
          <a:lstStyle/>
          <a:p>
            <a:r>
              <a:rPr lang="zh-CN" altLang="en-US" sz="2800" b="1">
                <a:solidFill>
                  <a:srgbClr val="78BEB9"/>
                </a:solidFill>
                <a:latin typeface="微软雅黑" panose="020B0503020204020204" charset="-122"/>
                <a:ea typeface="微软雅黑" panose="020B0503020204020204" charset="-122"/>
              </a:rPr>
              <a:t>课堂作业</a:t>
            </a:r>
            <a:endParaRPr lang="zh-CN" altLang="en-US" sz="2800" b="1" dirty="0">
              <a:solidFill>
                <a:srgbClr val="78BEB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282" y="4964310"/>
            <a:ext cx="1161022" cy="12356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382" y="4735613"/>
            <a:ext cx="1376996" cy="14655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968" y="-158937"/>
            <a:ext cx="1337765" cy="1100075"/>
          </a:xfrm>
          <a:prstGeom prst="rect">
            <a:avLst/>
          </a:prstGeom>
          <a:effectLst>
            <a:outerShdw blurRad="50800" dist="38100" dir="8100000" sx="105000" sy="105000" algn="tr" rotWithShape="0">
              <a:prstClr val="black">
                <a:alpha val="24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538" y="-120846"/>
            <a:ext cx="1444421" cy="606413"/>
          </a:xfrm>
          <a:prstGeom prst="rect">
            <a:avLst/>
          </a:prstGeom>
          <a:effectLst>
            <a:outerShdw blurRad="50800" dist="38100" dir="8100000" sx="105000" sy="105000" algn="tr" rotWithShape="0">
              <a:prstClr val="black">
                <a:alpha val="24000"/>
              </a:prstClr>
            </a:outerShdw>
          </a:effectLst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/>
          <a:srcRect t="1454" r="5811" b="-303"/>
          <a:stretch>
            <a:fillRect/>
          </a:stretch>
        </p:blipFill>
        <p:spPr>
          <a:xfrm>
            <a:off x="426085" y="45085"/>
            <a:ext cx="2555875" cy="3543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>
            <p:custDataLst>
              <p:tags r:id="rId3"/>
            </p:custDataLst>
          </p:nvPr>
        </p:nvPicPr>
        <p:blipFill>
          <a:blip r:embed="rId4"/>
          <a:srcRect l="46636" t="-161"/>
          <a:stretch>
            <a:fillRect/>
          </a:stretch>
        </p:blipFill>
        <p:spPr>
          <a:xfrm>
            <a:off x="3728085" y="45085"/>
            <a:ext cx="2193290" cy="3510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607175" y="22860"/>
            <a:ext cx="2346325" cy="352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>
            <p:custDataLst>
              <p:tags r:id="rId7"/>
            </p:custDataLst>
          </p:nvPr>
        </p:nvPicPr>
        <p:blipFill>
          <a:blip r:embed="rId8"/>
          <a:srcRect l="20559" t="953" r="34945" b="-484"/>
          <a:stretch>
            <a:fillRect/>
          </a:stretch>
        </p:blipFill>
        <p:spPr>
          <a:xfrm>
            <a:off x="9382125" y="22860"/>
            <a:ext cx="2435225" cy="355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IMG_0277(20211125-190400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26085" y="3439160"/>
            <a:ext cx="2556510" cy="3418840"/>
          </a:xfrm>
          <a:prstGeom prst="rect">
            <a:avLst/>
          </a:prstGeom>
        </p:spPr>
      </p:pic>
      <p:pic>
        <p:nvPicPr>
          <p:cNvPr id="11" name="图片 10" descr="IMG_0272(20211125-171747)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31260" y="3439795"/>
            <a:ext cx="2189480" cy="3417570"/>
          </a:xfrm>
          <a:prstGeom prst="rect">
            <a:avLst/>
          </a:prstGeom>
        </p:spPr>
      </p:pic>
      <p:pic>
        <p:nvPicPr>
          <p:cNvPr id="12" name="图片 11" descr="IMG_0276(20211125-190351)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08445" y="3543935"/>
            <a:ext cx="2349500" cy="3313430"/>
          </a:xfrm>
          <a:prstGeom prst="rect">
            <a:avLst/>
          </a:prstGeom>
        </p:spPr>
      </p:pic>
      <p:pic>
        <p:nvPicPr>
          <p:cNvPr id="13" name="图片 12" descr="IMG_0279(20211125-190508)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82125" y="3578860"/>
            <a:ext cx="2435225" cy="3279140"/>
          </a:xfrm>
          <a:prstGeom prst="rect">
            <a:avLst/>
          </a:prstGeom>
        </p:spPr>
      </p:pic>
      <p:pic>
        <p:nvPicPr>
          <p:cNvPr id="14" name="作业音乐">
            <a:hlinkClick r:id="" action="ppaction://media"/>
          </p:cNvPr>
          <p:cNvPicPr/>
          <p:nvPr>
            <a:audi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848350" y="2592705"/>
            <a:ext cx="495300" cy="49530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86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图片201911212318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530" y="1268730"/>
            <a:ext cx="5731510" cy="5589270"/>
          </a:xfrm>
          <a:prstGeom prst="rect">
            <a:avLst/>
          </a:prstGeom>
        </p:spPr>
      </p:pic>
      <p:pic>
        <p:nvPicPr>
          <p:cNvPr id="4" name="图片 3" descr="u=4170011930,58065853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5040" y="1278890"/>
            <a:ext cx="5861685" cy="56000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2765" y="271145"/>
            <a:ext cx="33216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chemeClr val="bg1"/>
                </a:solidFill>
                <a:latin typeface="汉仪书魂体简" panose="02010609000101010101" charset="-122"/>
                <a:ea typeface="汉仪书魂体简" panose="02010609000101010101" charset="-122"/>
              </a:rPr>
              <a:t>重复</a:t>
            </a:r>
            <a:endParaRPr lang="zh-CN" altLang="en-US" sz="5400">
              <a:solidFill>
                <a:schemeClr val="bg1"/>
              </a:solidFill>
              <a:latin typeface="汉仪书魂体简" panose="02010609000101010101" charset="-122"/>
              <a:ea typeface="汉仪书魂体简" panose="0201060900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IMG_20190826_0840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" y="1516380"/>
            <a:ext cx="6102985" cy="49650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67715" y="433705"/>
            <a:ext cx="42170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chemeClr val="bg1"/>
                </a:solidFill>
                <a:latin typeface="汉仪书魂体简" panose="02010609000101010101" charset="-122"/>
                <a:ea typeface="汉仪书魂体简" panose="02010609000101010101" charset="-122"/>
              </a:rPr>
              <a:t>分解</a:t>
            </a:r>
            <a:endParaRPr lang="zh-CN" altLang="en-US" sz="5400">
              <a:solidFill>
                <a:schemeClr val="bg1"/>
              </a:solidFill>
              <a:latin typeface="汉仪书魂体简" panose="02010609000101010101" charset="-122"/>
              <a:ea typeface="汉仪书魂体简" panose="02010609000101010101" charset="-122"/>
            </a:endParaRPr>
          </a:p>
        </p:txBody>
      </p:sp>
      <p:pic>
        <p:nvPicPr>
          <p:cNvPr id="5" name="图片 4" descr="QQ图片201911212339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780" y="1516380"/>
            <a:ext cx="6060440" cy="49650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44220" y="1793875"/>
            <a:ext cx="10703560" cy="341503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花是大自然的精灵，是美的化身，相信经过本节课的学习，同学们能更深刻地理解到这一点。学会在自然中发现美，归纳美。</a:t>
            </a:r>
            <a:endParaRPr lang="zh-CN" altLang="en-US" sz="5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80180" y="1510665"/>
            <a:ext cx="4068445" cy="1174115"/>
          </a:xfrm>
        </p:spPr>
        <p:txBody>
          <a:bodyPr>
            <a:normAutofit fontScale="90000"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fornian FB" panose="0207040306080B030204" charset="0"/>
                <a:ea typeface="微软雅黑" panose="020B0503020204020204" charset="-122"/>
              </a:rPr>
              <a:t>THANKs</a:t>
            </a:r>
            <a:endParaRPr lang="zh-CN" alt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fornian FB" panose="0207040306080B030204" charset="0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12850" y="1010920"/>
            <a:ext cx="7665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bg1"/>
                </a:solidFill>
                <a:latin typeface="汉仪书魂体简" panose="02010609000101010101" charset="-122"/>
                <a:ea typeface="汉仪书魂体简" panose="02010609000101010101" charset="-122"/>
              </a:rPr>
              <a:t>适合纹样</a:t>
            </a:r>
            <a:endParaRPr lang="zh-CN" altLang="en-US" sz="4000">
              <a:solidFill>
                <a:schemeClr val="bg1"/>
              </a:solidFill>
              <a:latin typeface="汉仪书魂体简" panose="02010609000101010101" charset="-122"/>
              <a:ea typeface="汉仪书魂体简" panose="0201060900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1570" y="2622550"/>
            <a:ext cx="106540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bg1"/>
                </a:solidFill>
                <a:latin typeface="汉仪书魂体简" panose="02010609000101010101" charset="-122"/>
                <a:ea typeface="汉仪书魂体简" panose="02010609000101010101" charset="-122"/>
              </a:rPr>
              <a:t>适合于一定形状空间中的装饰图案</a:t>
            </a:r>
            <a:endParaRPr lang="zh-CN" altLang="en-US" sz="4400">
              <a:solidFill>
                <a:schemeClr val="bg1"/>
              </a:solidFill>
              <a:latin typeface="汉仪书魂体简" panose="02010609000101010101" charset="-122"/>
              <a:ea typeface="汉仪书魂体简" panose="0201060900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988567" y="1847493"/>
            <a:ext cx="7757220" cy="1102585"/>
          </a:xfrm>
        </p:spPr>
        <p:txBody>
          <a:bodyPr>
            <a:noAutofit/>
          </a:bodyPr>
          <a:lstStyle/>
          <a:p>
            <a:r>
              <a:rPr lang="zh-CN" altLang="en-US" sz="11500">
                <a:latin typeface="書體坊顏體㊣" panose="02010600030101010101" charset="-122"/>
                <a:ea typeface="書體坊顏體㊣" panose="02010600030101010101" charset="-122"/>
              </a:rPr>
              <a:t>花的变化</a:t>
            </a:r>
            <a:endParaRPr lang="zh-CN" altLang="en-US" sz="11500">
              <a:latin typeface="書體坊顏體㊣" panose="02010600030101010101" charset="-122"/>
              <a:ea typeface="書體坊顏體㊣" panose="0201060003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281805" y="5989955"/>
            <a:ext cx="4669155" cy="554990"/>
          </a:xfrm>
        </p:spPr>
        <p:txBody>
          <a:bodyPr/>
          <a:lstStyle/>
          <a:p>
            <a:r>
              <a:rPr lang="zh-CN" altLang="en-US">
                <a:latin typeface="書體坊顏體㊣" panose="02010600030101010101" charset="-122"/>
                <a:ea typeface="書體坊顏體㊣" panose="02010600030101010101" charset="-122"/>
                <a:cs typeface="書體坊顏體㊣" panose="02010600030101010101" charset="-122"/>
              </a:rPr>
              <a:t>新北区新桥初级中学</a:t>
            </a:r>
            <a:r>
              <a:rPr lang="en-US" altLang="zh-CN">
                <a:latin typeface="書體坊顏體㊣" panose="02010600030101010101" charset="-122"/>
                <a:ea typeface="書體坊顏體㊣" panose="02010600030101010101" charset="-122"/>
                <a:cs typeface="書體坊顏體㊣" panose="02010600030101010101" charset="-122"/>
              </a:rPr>
              <a:t> </a:t>
            </a:r>
            <a:r>
              <a:rPr lang="zh-CN" altLang="en-US">
                <a:latin typeface="書體坊顏體㊣" panose="02010600030101010101" charset="-122"/>
                <a:ea typeface="書體坊顏體㊣" panose="02010600030101010101" charset="-122"/>
                <a:cs typeface="書體坊顏體㊣" panose="02010600030101010101" charset="-122"/>
              </a:rPr>
              <a:t>陈舣琳</a:t>
            </a:r>
            <a:endParaRPr lang="zh-CN" altLang="en-US">
              <a:latin typeface="書體坊顏體㊣" panose="02010600030101010101" charset="-122"/>
              <a:ea typeface="書體坊顏體㊣" panose="02010600030101010101" charset="-122"/>
              <a:cs typeface="書體坊顏體㊣" panose="02010600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81725" y="3136900"/>
            <a:ext cx="4361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bg1"/>
                </a:solidFill>
              </a:rPr>
              <a:t>————</a:t>
            </a:r>
            <a:r>
              <a:rPr lang="zh-CN" altLang="en-US" sz="3200">
                <a:solidFill>
                  <a:schemeClr val="bg1"/>
                </a:solidFill>
              </a:rPr>
              <a:t>单独装饰图案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u=4099965389,780518788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1305" y="160020"/>
            <a:ext cx="4072890" cy="3310255"/>
          </a:xfrm>
          <a:prstGeom prst="rect">
            <a:avLst/>
          </a:prstGeom>
        </p:spPr>
      </p:pic>
      <p:pic>
        <p:nvPicPr>
          <p:cNvPr id="8" name="图片 7" descr="QQ图片201911212341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160020"/>
            <a:ext cx="3491865" cy="3310255"/>
          </a:xfrm>
          <a:prstGeom prst="rect">
            <a:avLst/>
          </a:prstGeom>
        </p:spPr>
      </p:pic>
      <p:pic>
        <p:nvPicPr>
          <p:cNvPr id="2" name="图片 1" descr="u=319488693,2222195855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8500" y="160020"/>
            <a:ext cx="3346450" cy="3346450"/>
          </a:xfrm>
          <a:prstGeom prst="rect">
            <a:avLst/>
          </a:prstGeom>
        </p:spPr>
      </p:pic>
      <p:pic>
        <p:nvPicPr>
          <p:cNvPr id="4" name="图片 3" descr="efa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0670" y="3573780"/>
            <a:ext cx="4074160" cy="3192145"/>
          </a:xfrm>
          <a:prstGeom prst="rect">
            <a:avLst/>
          </a:prstGeom>
        </p:spPr>
      </p:pic>
      <p:pic>
        <p:nvPicPr>
          <p:cNvPr id="12" name="图片 11" descr="j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7865" y="3573780"/>
            <a:ext cx="3347085" cy="3191510"/>
          </a:xfrm>
          <a:prstGeom prst="rect">
            <a:avLst/>
          </a:prstGeom>
        </p:spPr>
      </p:pic>
      <p:pic>
        <p:nvPicPr>
          <p:cNvPr id="13" name="图片 12" descr="QQ图片20191121234128gs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770" y="3573780"/>
            <a:ext cx="3491865" cy="319151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9295" y="476250"/>
            <a:ext cx="9371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除了在大自然中我们在哪些地方也可以看到花呢？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 descr="789011de40de9b31238195727d54e5b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9880" y="1059815"/>
            <a:ext cx="3951605" cy="5213350"/>
          </a:xfrm>
          <a:prstGeom prst="rect">
            <a:avLst/>
          </a:prstGeom>
        </p:spPr>
      </p:pic>
      <p:pic>
        <p:nvPicPr>
          <p:cNvPr id="8" name="图片 7" descr="1033734_20160614152550216200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5565" y="1059815"/>
            <a:ext cx="4724400" cy="5535295"/>
          </a:xfrm>
          <a:prstGeom prst="rect">
            <a:avLst/>
          </a:prstGeom>
        </p:spPr>
      </p:pic>
      <p:pic>
        <p:nvPicPr>
          <p:cNvPr id="9" name="图片 8" descr="4860735178541629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500" y="989330"/>
            <a:ext cx="6730365" cy="5868670"/>
          </a:xfrm>
          <a:prstGeom prst="rect">
            <a:avLst/>
          </a:prstGeom>
        </p:spPr>
      </p:pic>
      <p:pic>
        <p:nvPicPr>
          <p:cNvPr id="11" name="图片 10" descr="TB2YFWsl6ihSKJjy0FeXXbJtpXa_!!646230513.jpg_300x300q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9140" y="989330"/>
            <a:ext cx="5936615" cy="593661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949960" y="2038985"/>
            <a:ext cx="10292715" cy="1938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隶书" panose="02010800040101010101" charset="-122"/>
                <a:ea typeface="华文隶书" panose="02010800040101010101" charset="-122"/>
              </a:rPr>
              <a:t>怎样才能把自然界中的花转化成装饰性的图案呢？</a:t>
            </a:r>
            <a:endParaRPr lang="zh-CN" altLang="en-US" sz="6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58981" y="485550"/>
            <a:ext cx="1910715" cy="397510"/>
          </a:xfrm>
          <a:prstGeom prst="rect">
            <a:avLst/>
          </a:prstGeom>
        </p:spPr>
        <p:txBody>
          <a:bodyPr wrap="none" lIns="121850" tIns="60924" rIns="121850" bIns="60924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花卉的装饰变化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48971" y="321555"/>
            <a:ext cx="709208" cy="709467"/>
            <a:chOff x="646916" y="321629"/>
            <a:chExt cx="709372" cy="709631"/>
          </a:xfrm>
        </p:grpSpPr>
        <p:grpSp>
          <p:nvGrpSpPr>
            <p:cNvPr id="3" name="组合 2"/>
            <p:cNvGrpSpPr/>
            <p:nvPr/>
          </p:nvGrpSpPr>
          <p:grpSpPr>
            <a:xfrm>
              <a:off x="646916" y="321629"/>
              <a:ext cx="709372" cy="709631"/>
              <a:chOff x="5614910" y="779869"/>
              <a:chExt cx="860050" cy="86005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5614910" y="779869"/>
                <a:ext cx="860050" cy="860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/>
              </a:p>
            </p:txBody>
          </p:sp>
          <p:sp>
            <p:nvSpPr>
              <p:cNvPr id="6" name="椭圆 5"/>
              <p:cNvSpPr/>
              <p:nvPr/>
            </p:nvSpPr>
            <p:spPr>
              <a:xfrm flipV="1">
                <a:off x="5681087" y="846745"/>
                <a:ext cx="746745" cy="746746"/>
              </a:xfrm>
              <a:prstGeom prst="ellipse">
                <a:avLst/>
              </a:prstGeom>
              <a:solidFill>
                <a:srgbClr val="78BE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587" y="346493"/>
              <a:ext cx="620031" cy="659902"/>
            </a:xfrm>
            <a:prstGeom prst="rect">
              <a:avLst/>
            </a:prstGeom>
          </p:spPr>
        </p:pic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283" y="5690546"/>
            <a:ext cx="1161022" cy="123568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018499" y="6065365"/>
            <a:ext cx="679548" cy="10421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94394" y="6028762"/>
            <a:ext cx="779543" cy="101538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760" y="6146683"/>
            <a:ext cx="586317" cy="62402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070847" y="2888828"/>
            <a:ext cx="2604691" cy="3254076"/>
            <a:chOff x="1360421" y="2889495"/>
            <a:chExt cx="2605294" cy="3254829"/>
          </a:xfrm>
        </p:grpSpPr>
        <p:sp>
          <p:nvSpPr>
            <p:cNvPr id="13" name="矩形 12"/>
            <p:cNvSpPr/>
            <p:nvPr/>
          </p:nvSpPr>
          <p:spPr>
            <a:xfrm>
              <a:off x="1360421" y="2889495"/>
              <a:ext cx="2605294" cy="3254829"/>
            </a:xfrm>
            <a:prstGeom prst="rect">
              <a:avLst/>
            </a:prstGeom>
            <a:gradFill flip="none" rotWithShape="1">
              <a:gsLst>
                <a:gs pos="0">
                  <a:srgbClr val="A5A5A5">
                    <a:lumMod val="5000"/>
                    <a:lumOff val="95000"/>
                  </a:srgbClr>
                </a:gs>
                <a:gs pos="74000">
                  <a:srgbClr val="A5A5A5">
                    <a:lumMod val="45000"/>
                    <a:lumOff val="55000"/>
                  </a:srgbClr>
                </a:gs>
                <a:gs pos="83000">
                  <a:srgbClr val="A5A5A5">
                    <a:lumMod val="45000"/>
                    <a:lumOff val="55000"/>
                  </a:srgbClr>
                </a:gs>
                <a:gs pos="100000">
                  <a:srgbClr val="A5A5A5"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A5A5A5">
                      <a:lumMod val="5000"/>
                      <a:lumOff val="95000"/>
                    </a:srgbClr>
                  </a:gs>
                  <a:gs pos="74000">
                    <a:srgbClr val="A5A5A5">
                      <a:lumMod val="45000"/>
                      <a:lumOff val="55000"/>
                    </a:srgbClr>
                  </a:gs>
                  <a:gs pos="83000">
                    <a:srgbClr val="A5A5A5">
                      <a:lumMod val="45000"/>
                      <a:lumOff val="55000"/>
                    </a:srgbClr>
                  </a:gs>
                  <a:gs pos="100000">
                    <a:srgbClr val="A5A5A5">
                      <a:lumMod val="30000"/>
                      <a:lumOff val="70000"/>
                    </a:srgb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127000" dist="127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19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013115" y="3650823"/>
              <a:ext cx="1674248" cy="10162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dash"/>
              <a:miter lim="800000"/>
            </a:ln>
            <a:effectLst/>
          </p:spPr>
        </p:cxnSp>
        <p:sp>
          <p:nvSpPr>
            <p:cNvPr id="15" name="文本框 20"/>
            <p:cNvSpPr txBox="1"/>
            <p:nvPr/>
          </p:nvSpPr>
          <p:spPr>
            <a:xfrm>
              <a:off x="2229937" y="3238191"/>
              <a:ext cx="1187725" cy="383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>
                <a:defRPr/>
              </a:pPr>
              <a:r>
                <a:rPr lang="zh-CN" sz="1900" b="1" kern="0" dirty="0">
                  <a:solidFill>
                    <a:srgbClr val="78BEB9"/>
                  </a:solidFill>
                  <a:latin typeface="微软雅黑" panose="020B0503020204020204" charset="-122"/>
                  <a:ea typeface="微软雅黑" panose="020B0503020204020204" charset="-122"/>
                </a:rPr>
                <a:t>夸张变化</a:t>
              </a:r>
              <a:endParaRPr lang="zh-CN" sz="1900" b="1" kern="0" dirty="0">
                <a:solidFill>
                  <a:srgbClr val="78BEB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605793" y="3640261"/>
              <a:ext cx="2114549" cy="17536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913765">
                <a:lnSpc>
                  <a:spcPct val="150000"/>
                </a:lnSpc>
                <a:defRPr/>
              </a:pPr>
              <a:r>
                <a:rPr lang="zh-CN" kern="0">
                  <a:solidFill>
                    <a:schemeClr val="tx2">
                      <a:lumMod val="50000"/>
                    </a:schemeClr>
                  </a:solidFill>
                  <a:latin typeface="汉仪书魂体简" panose="02010609000101010101" charset="-122"/>
                  <a:ea typeface="汉仪书魂体简" panose="02010609000101010101" charset="-122"/>
                </a:rPr>
                <a:t>通过夸张变形的方式来强调花卉的某些特征，具体分为夸张和减化</a:t>
              </a:r>
              <a:r>
                <a:rPr lang="zh-CN" sz="1100" kern="0">
                  <a:solidFill>
                    <a:sysClr val="window" lastClr="FFFFFF">
                      <a:lumMod val="50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sz="1100" kern="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47898" y="2426951"/>
            <a:ext cx="1098074" cy="1098074"/>
            <a:chOff x="945910" y="2427513"/>
            <a:chExt cx="1098328" cy="1098328"/>
          </a:xfrm>
        </p:grpSpPr>
        <p:sp>
          <p:nvSpPr>
            <p:cNvPr id="18" name="椭圆 17"/>
            <p:cNvSpPr/>
            <p:nvPr/>
          </p:nvSpPr>
          <p:spPr>
            <a:xfrm>
              <a:off x="945910" y="2427513"/>
              <a:ext cx="1098328" cy="1098328"/>
            </a:xfrm>
            <a:prstGeom prst="ellipse">
              <a:avLst/>
            </a:prstGeom>
            <a:gradFill flip="none" rotWithShape="1">
              <a:gsLst>
                <a:gs pos="0">
                  <a:srgbClr val="A5A5A5">
                    <a:lumMod val="5000"/>
                    <a:lumOff val="95000"/>
                  </a:srgbClr>
                </a:gs>
                <a:gs pos="74000">
                  <a:srgbClr val="A5A5A5">
                    <a:lumMod val="45000"/>
                    <a:lumOff val="55000"/>
                  </a:srgbClr>
                </a:gs>
                <a:gs pos="83000">
                  <a:srgbClr val="A5A5A5">
                    <a:lumMod val="45000"/>
                    <a:lumOff val="55000"/>
                  </a:srgbClr>
                </a:gs>
                <a:gs pos="100000">
                  <a:srgbClr val="A5A5A5"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A5A5A5">
                      <a:lumMod val="5000"/>
                      <a:lumOff val="95000"/>
                    </a:srgbClr>
                  </a:gs>
                  <a:gs pos="74000">
                    <a:srgbClr val="A5A5A5">
                      <a:lumMod val="45000"/>
                      <a:lumOff val="55000"/>
                    </a:srgbClr>
                  </a:gs>
                  <a:gs pos="83000">
                    <a:srgbClr val="A5A5A5">
                      <a:lumMod val="45000"/>
                      <a:lumOff val="55000"/>
                    </a:srgbClr>
                  </a:gs>
                  <a:gs pos="100000">
                    <a:srgbClr val="A5A5A5">
                      <a:lumMod val="30000"/>
                      <a:lumOff val="70000"/>
                    </a:srgb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101600" dist="762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19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987064" y="2684289"/>
              <a:ext cx="1028721" cy="584775"/>
              <a:chOff x="987064" y="2684289"/>
              <a:chExt cx="1028721" cy="58477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987065" y="2904300"/>
                <a:ext cx="1028720" cy="144751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765">
                  <a:defRPr/>
                </a:pPr>
                <a:endParaRPr lang="zh-CN" altLang="en-US" sz="190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文本框 22"/>
              <p:cNvSpPr txBox="1"/>
              <p:nvPr/>
            </p:nvSpPr>
            <p:spPr>
              <a:xfrm>
                <a:off x="987064" y="2684289"/>
                <a:ext cx="47320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3765">
                  <a:defRPr/>
                </a:pPr>
                <a:r>
                  <a:rPr lang="en-US" altLang="zh-CN" sz="3200" b="1" kern="0" dirty="0">
                    <a:solidFill>
                      <a:srgbClr val="78BEB9"/>
                    </a:solidFill>
                    <a:latin typeface="Agency FB" panose="020B0503020202020204" pitchFamily="34" charset="0"/>
                  </a:rPr>
                  <a:t>01</a:t>
                </a:r>
                <a:endParaRPr lang="zh-CN" altLang="en-US" sz="3200" b="1" kern="0" dirty="0">
                  <a:solidFill>
                    <a:srgbClr val="78BEB9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8" name="KSO_Shape"/>
              <p:cNvSpPr/>
              <p:nvPr/>
            </p:nvSpPr>
            <p:spPr bwMode="auto">
              <a:xfrm>
                <a:off x="1430458" y="2889060"/>
                <a:ext cx="171527" cy="173259"/>
              </a:xfrm>
              <a:custGeom>
                <a:avLst/>
                <a:gdLst>
                  <a:gd name="T0" fmla="*/ 2147483646 w 5271"/>
                  <a:gd name="T1" fmla="*/ 2147483646 h 5325"/>
                  <a:gd name="T2" fmla="*/ 2147483646 w 5271"/>
                  <a:gd name="T3" fmla="*/ 2147483646 h 5325"/>
                  <a:gd name="T4" fmla="*/ 2147483646 w 5271"/>
                  <a:gd name="T5" fmla="*/ 2147483646 h 5325"/>
                  <a:gd name="T6" fmla="*/ 2147483646 w 5271"/>
                  <a:gd name="T7" fmla="*/ 2147483646 h 5325"/>
                  <a:gd name="T8" fmla="*/ 2147483646 w 5271"/>
                  <a:gd name="T9" fmla="*/ 2147483646 h 5325"/>
                  <a:gd name="T10" fmla="*/ 2147483646 w 5271"/>
                  <a:gd name="T11" fmla="*/ 2147483646 h 5325"/>
                  <a:gd name="T12" fmla="*/ 2147483646 w 5271"/>
                  <a:gd name="T13" fmla="*/ 2147483646 h 5325"/>
                  <a:gd name="T14" fmla="*/ 2147483646 w 5271"/>
                  <a:gd name="T15" fmla="*/ 2147483646 h 5325"/>
                  <a:gd name="T16" fmla="*/ 2147483646 w 5271"/>
                  <a:gd name="T17" fmla="*/ 2147483646 h 5325"/>
                  <a:gd name="T18" fmla="*/ 2147483646 w 5271"/>
                  <a:gd name="T19" fmla="*/ 2147483646 h 5325"/>
                  <a:gd name="T20" fmla="*/ 2147483646 w 5271"/>
                  <a:gd name="T21" fmla="*/ 2147483646 h 5325"/>
                  <a:gd name="T22" fmla="*/ 2147483646 w 5271"/>
                  <a:gd name="T23" fmla="*/ 2147483646 h 5325"/>
                  <a:gd name="T24" fmla="*/ 2147483646 w 5271"/>
                  <a:gd name="T25" fmla="*/ 2147483646 h 5325"/>
                  <a:gd name="T26" fmla="*/ 2147483646 w 5271"/>
                  <a:gd name="T27" fmla="*/ 2147483646 h 5325"/>
                  <a:gd name="T28" fmla="*/ 2147483646 w 5271"/>
                  <a:gd name="T29" fmla="*/ 2147483646 h 5325"/>
                  <a:gd name="T30" fmla="*/ 2147483646 w 5271"/>
                  <a:gd name="T31" fmla="*/ 2147483646 h 5325"/>
                  <a:gd name="T32" fmla="*/ 2147483646 w 5271"/>
                  <a:gd name="T33" fmla="*/ 2147483646 h 5325"/>
                  <a:gd name="T34" fmla="*/ 2147483646 w 5271"/>
                  <a:gd name="T35" fmla="*/ 2147483646 h 5325"/>
                  <a:gd name="T36" fmla="*/ 2147483646 w 5271"/>
                  <a:gd name="T37" fmla="*/ 2147483646 h 5325"/>
                  <a:gd name="T38" fmla="*/ 2147483646 w 5271"/>
                  <a:gd name="T39" fmla="*/ 2147483646 h 5325"/>
                  <a:gd name="T40" fmla="*/ 2147483646 w 5271"/>
                  <a:gd name="T41" fmla="*/ 2147483646 h 5325"/>
                  <a:gd name="T42" fmla="*/ 2147483646 w 5271"/>
                  <a:gd name="T43" fmla="*/ 2147483646 h 5325"/>
                  <a:gd name="T44" fmla="*/ 2106295940 w 5271"/>
                  <a:gd name="T45" fmla="*/ 2147483646 h 5325"/>
                  <a:gd name="T46" fmla="*/ 1190576513 w 5271"/>
                  <a:gd name="T47" fmla="*/ 2147483646 h 5325"/>
                  <a:gd name="T48" fmla="*/ 503626650 w 5271"/>
                  <a:gd name="T49" fmla="*/ 2147483646 h 5325"/>
                  <a:gd name="T50" fmla="*/ 91533515 w 5271"/>
                  <a:gd name="T51" fmla="*/ 2147483646 h 5325"/>
                  <a:gd name="T52" fmla="*/ 0 w 5271"/>
                  <a:gd name="T53" fmla="*/ 2147483646 h 5325"/>
                  <a:gd name="T54" fmla="*/ 0 w 5271"/>
                  <a:gd name="T55" fmla="*/ 2147483646 h 5325"/>
                  <a:gd name="T56" fmla="*/ 91533515 w 5271"/>
                  <a:gd name="T57" fmla="*/ 2147483646 h 5325"/>
                  <a:gd name="T58" fmla="*/ 503626650 w 5271"/>
                  <a:gd name="T59" fmla="*/ 2147483646 h 5325"/>
                  <a:gd name="T60" fmla="*/ 1190576513 w 5271"/>
                  <a:gd name="T61" fmla="*/ 2147483646 h 5325"/>
                  <a:gd name="T62" fmla="*/ 2106295940 w 5271"/>
                  <a:gd name="T63" fmla="*/ 2106080710 h 5325"/>
                  <a:gd name="T64" fmla="*/ 2147483646 w 5271"/>
                  <a:gd name="T65" fmla="*/ 1190365634 h 5325"/>
                  <a:gd name="T66" fmla="*/ 2147483646 w 5271"/>
                  <a:gd name="T67" fmla="*/ 549429189 h 5325"/>
                  <a:gd name="T68" fmla="*/ 2147483646 w 5271"/>
                  <a:gd name="T69" fmla="*/ 91507614 h 5325"/>
                  <a:gd name="T70" fmla="*/ 2147483646 w 5271"/>
                  <a:gd name="T71" fmla="*/ 0 h 5325"/>
                  <a:gd name="T72" fmla="*/ 2147483646 w 5271"/>
                  <a:gd name="T73" fmla="*/ 2147483646 h 5325"/>
                  <a:gd name="T74" fmla="*/ 2147483646 w 5271"/>
                  <a:gd name="T75" fmla="*/ 0 h 5325"/>
                  <a:gd name="T76" fmla="*/ 2147483646 w 5271"/>
                  <a:gd name="T77" fmla="*/ 2147483646 h 5325"/>
                  <a:gd name="T78" fmla="*/ 2147483646 w 5271"/>
                  <a:gd name="T79" fmla="*/ 2147483646 h 5325"/>
                  <a:gd name="T80" fmla="*/ 2147483646 w 5271"/>
                  <a:gd name="T81" fmla="*/ 2147483646 h 532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5271" h="5325">
                    <a:moveTo>
                      <a:pt x="3206" y="1612"/>
                    </a:moveTo>
                    <a:lnTo>
                      <a:pt x="2116" y="1612"/>
                    </a:lnTo>
                    <a:lnTo>
                      <a:pt x="2116" y="209"/>
                    </a:lnTo>
                    <a:lnTo>
                      <a:pt x="3206" y="209"/>
                    </a:lnTo>
                    <a:lnTo>
                      <a:pt x="3206" y="1612"/>
                    </a:lnTo>
                    <a:close/>
                    <a:moveTo>
                      <a:pt x="3985" y="3462"/>
                    </a:moveTo>
                    <a:lnTo>
                      <a:pt x="3985" y="3147"/>
                    </a:lnTo>
                    <a:lnTo>
                      <a:pt x="1180" y="3147"/>
                    </a:lnTo>
                    <a:lnTo>
                      <a:pt x="1180" y="3462"/>
                    </a:lnTo>
                    <a:lnTo>
                      <a:pt x="3985" y="3462"/>
                    </a:lnTo>
                    <a:close/>
                    <a:moveTo>
                      <a:pt x="3985" y="4343"/>
                    </a:moveTo>
                    <a:lnTo>
                      <a:pt x="3985" y="4030"/>
                    </a:lnTo>
                    <a:lnTo>
                      <a:pt x="1180" y="4030"/>
                    </a:lnTo>
                    <a:lnTo>
                      <a:pt x="1180" y="4343"/>
                    </a:lnTo>
                    <a:lnTo>
                      <a:pt x="3985" y="4343"/>
                    </a:lnTo>
                    <a:close/>
                    <a:moveTo>
                      <a:pt x="5271" y="1076"/>
                    </a:moveTo>
                    <a:lnTo>
                      <a:pt x="5271" y="5169"/>
                    </a:lnTo>
                    <a:lnTo>
                      <a:pt x="5269" y="5184"/>
                    </a:lnTo>
                    <a:lnTo>
                      <a:pt x="5267" y="5199"/>
                    </a:lnTo>
                    <a:lnTo>
                      <a:pt x="5263" y="5215"/>
                    </a:lnTo>
                    <a:lnTo>
                      <a:pt x="5258" y="5229"/>
                    </a:lnTo>
                    <a:lnTo>
                      <a:pt x="5252" y="5243"/>
                    </a:lnTo>
                    <a:lnTo>
                      <a:pt x="5243" y="5256"/>
                    </a:lnTo>
                    <a:lnTo>
                      <a:pt x="5234" y="5268"/>
                    </a:lnTo>
                    <a:lnTo>
                      <a:pt x="5224" y="5279"/>
                    </a:lnTo>
                    <a:lnTo>
                      <a:pt x="5213" y="5289"/>
                    </a:lnTo>
                    <a:lnTo>
                      <a:pt x="5201" y="5299"/>
                    </a:lnTo>
                    <a:lnTo>
                      <a:pt x="5188" y="5306"/>
                    </a:lnTo>
                    <a:lnTo>
                      <a:pt x="5175" y="5313"/>
                    </a:lnTo>
                    <a:lnTo>
                      <a:pt x="5160" y="5318"/>
                    </a:lnTo>
                    <a:lnTo>
                      <a:pt x="5145" y="5323"/>
                    </a:lnTo>
                    <a:lnTo>
                      <a:pt x="5130" y="5325"/>
                    </a:lnTo>
                    <a:lnTo>
                      <a:pt x="5113" y="5325"/>
                    </a:lnTo>
                    <a:lnTo>
                      <a:pt x="156" y="5325"/>
                    </a:lnTo>
                    <a:lnTo>
                      <a:pt x="141" y="5325"/>
                    </a:lnTo>
                    <a:lnTo>
                      <a:pt x="125" y="5323"/>
                    </a:lnTo>
                    <a:lnTo>
                      <a:pt x="110" y="5318"/>
                    </a:lnTo>
                    <a:lnTo>
                      <a:pt x="96" y="5313"/>
                    </a:lnTo>
                    <a:lnTo>
                      <a:pt x="81" y="5306"/>
                    </a:lnTo>
                    <a:lnTo>
                      <a:pt x="68" y="5299"/>
                    </a:lnTo>
                    <a:lnTo>
                      <a:pt x="56" y="5289"/>
                    </a:lnTo>
                    <a:lnTo>
                      <a:pt x="46" y="5279"/>
                    </a:lnTo>
                    <a:lnTo>
                      <a:pt x="35" y="5268"/>
                    </a:lnTo>
                    <a:lnTo>
                      <a:pt x="26" y="5256"/>
                    </a:lnTo>
                    <a:lnTo>
                      <a:pt x="19" y="5243"/>
                    </a:lnTo>
                    <a:lnTo>
                      <a:pt x="11" y="5229"/>
                    </a:lnTo>
                    <a:lnTo>
                      <a:pt x="7" y="5215"/>
                    </a:lnTo>
                    <a:lnTo>
                      <a:pt x="2" y="5199"/>
                    </a:lnTo>
                    <a:lnTo>
                      <a:pt x="0" y="5184"/>
                    </a:lnTo>
                    <a:lnTo>
                      <a:pt x="0" y="5169"/>
                    </a:lnTo>
                    <a:lnTo>
                      <a:pt x="0" y="156"/>
                    </a:lnTo>
                    <a:lnTo>
                      <a:pt x="0" y="141"/>
                    </a:lnTo>
                    <a:lnTo>
                      <a:pt x="2" y="125"/>
                    </a:lnTo>
                    <a:lnTo>
                      <a:pt x="7" y="110"/>
                    </a:lnTo>
                    <a:lnTo>
                      <a:pt x="11" y="96"/>
                    </a:lnTo>
                    <a:lnTo>
                      <a:pt x="19" y="82"/>
                    </a:lnTo>
                    <a:lnTo>
                      <a:pt x="26" y="69"/>
                    </a:lnTo>
                    <a:lnTo>
                      <a:pt x="35" y="57"/>
                    </a:lnTo>
                    <a:lnTo>
                      <a:pt x="46" y="46"/>
                    </a:lnTo>
                    <a:lnTo>
                      <a:pt x="56" y="35"/>
                    </a:lnTo>
                    <a:lnTo>
                      <a:pt x="68" y="26"/>
                    </a:lnTo>
                    <a:lnTo>
                      <a:pt x="81" y="19"/>
                    </a:lnTo>
                    <a:lnTo>
                      <a:pt x="96" y="12"/>
                    </a:lnTo>
                    <a:lnTo>
                      <a:pt x="110" y="7"/>
                    </a:lnTo>
                    <a:lnTo>
                      <a:pt x="125" y="2"/>
                    </a:lnTo>
                    <a:lnTo>
                      <a:pt x="141" y="0"/>
                    </a:lnTo>
                    <a:lnTo>
                      <a:pt x="156" y="0"/>
                    </a:lnTo>
                    <a:lnTo>
                      <a:pt x="804" y="0"/>
                    </a:lnTo>
                    <a:lnTo>
                      <a:pt x="804" y="1904"/>
                    </a:lnTo>
                    <a:lnTo>
                      <a:pt x="3660" y="1904"/>
                    </a:lnTo>
                    <a:lnTo>
                      <a:pt x="3660" y="0"/>
                    </a:lnTo>
                    <a:lnTo>
                      <a:pt x="4194" y="0"/>
                    </a:lnTo>
                    <a:lnTo>
                      <a:pt x="5271" y="1076"/>
                    </a:lnTo>
                    <a:close/>
                    <a:moveTo>
                      <a:pt x="4465" y="2469"/>
                    </a:moveTo>
                    <a:lnTo>
                      <a:pt x="804" y="2469"/>
                    </a:lnTo>
                    <a:lnTo>
                      <a:pt x="804" y="4961"/>
                    </a:lnTo>
                    <a:lnTo>
                      <a:pt x="4465" y="4961"/>
                    </a:lnTo>
                    <a:lnTo>
                      <a:pt x="4465" y="2469"/>
                    </a:lnTo>
                    <a:close/>
                  </a:path>
                </a:pathLst>
              </a:custGeom>
              <a:solidFill>
                <a:srgbClr val="00565E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913765">
                  <a:defRPr/>
                </a:pPr>
                <a:endParaRPr lang="zh-CN" altLang="en-US" sz="1900" kern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584695" y="2888828"/>
            <a:ext cx="2604691" cy="3254076"/>
            <a:chOff x="4642620" y="2378201"/>
            <a:chExt cx="2605294" cy="3254829"/>
          </a:xfrm>
        </p:grpSpPr>
        <p:sp>
          <p:nvSpPr>
            <p:cNvPr id="30" name="矩形 29">
              <a:hlinkClick r:id="rId6" action="ppaction://hlinksldjump"/>
            </p:cNvPr>
            <p:cNvSpPr/>
            <p:nvPr/>
          </p:nvSpPr>
          <p:spPr>
            <a:xfrm>
              <a:off x="4642620" y="2378201"/>
              <a:ext cx="2605294" cy="3254829"/>
            </a:xfrm>
            <a:prstGeom prst="rect">
              <a:avLst/>
            </a:prstGeom>
            <a:gradFill flip="none" rotWithShape="1">
              <a:gsLst>
                <a:gs pos="0">
                  <a:srgbClr val="A5A5A5">
                    <a:lumMod val="5000"/>
                    <a:lumOff val="95000"/>
                  </a:srgbClr>
                </a:gs>
                <a:gs pos="74000">
                  <a:srgbClr val="A5A5A5">
                    <a:lumMod val="45000"/>
                    <a:lumOff val="55000"/>
                  </a:srgbClr>
                </a:gs>
                <a:gs pos="83000">
                  <a:srgbClr val="A5A5A5">
                    <a:lumMod val="45000"/>
                    <a:lumOff val="55000"/>
                  </a:srgbClr>
                </a:gs>
                <a:gs pos="100000">
                  <a:srgbClr val="A5A5A5"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A5A5A5">
                      <a:lumMod val="5000"/>
                      <a:lumOff val="95000"/>
                    </a:srgbClr>
                  </a:gs>
                  <a:gs pos="74000">
                    <a:srgbClr val="A5A5A5">
                      <a:lumMod val="45000"/>
                      <a:lumOff val="55000"/>
                    </a:srgbClr>
                  </a:gs>
                  <a:gs pos="83000">
                    <a:srgbClr val="A5A5A5">
                      <a:lumMod val="45000"/>
                      <a:lumOff val="55000"/>
                    </a:srgbClr>
                  </a:gs>
                  <a:gs pos="100000">
                    <a:srgbClr val="A5A5A5">
                      <a:lumMod val="30000"/>
                      <a:lumOff val="70000"/>
                    </a:srgb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127000" dist="127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19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5346761" y="2979281"/>
              <a:ext cx="1676862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dash"/>
              <a:miter lim="800000"/>
            </a:ln>
            <a:effectLst/>
          </p:spPr>
        </p:cxnSp>
        <p:sp>
          <p:nvSpPr>
            <p:cNvPr id="32" name="文本框 30"/>
            <p:cNvSpPr txBox="1"/>
            <p:nvPr/>
          </p:nvSpPr>
          <p:spPr>
            <a:xfrm>
              <a:off x="5532420" y="2607345"/>
              <a:ext cx="1148346" cy="3836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>
                <a:defRPr/>
              </a:pPr>
              <a:r>
                <a:rPr lang="zh-CN" sz="1900" b="1" kern="0" dirty="0">
                  <a:solidFill>
                    <a:srgbClr val="78BEB9"/>
                  </a:solidFill>
                  <a:latin typeface="微软雅黑" panose="020B0503020204020204" charset="-122"/>
                  <a:ea typeface="微软雅黑" panose="020B0503020204020204" charset="-122"/>
                </a:rPr>
                <a:t>丰富变化</a:t>
              </a:r>
              <a:endParaRPr lang="zh-CN" sz="1900" b="1" kern="0" dirty="0">
                <a:solidFill>
                  <a:srgbClr val="78BEB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963574" y="3117535"/>
              <a:ext cx="2114549" cy="17536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913765">
                <a:lnSpc>
                  <a:spcPct val="150000"/>
                </a:lnSpc>
                <a:defRPr/>
              </a:pPr>
              <a:r>
                <a:rPr lang="zh-CN" kern="0">
                  <a:solidFill>
                    <a:schemeClr val="tx2">
                      <a:lumMod val="50000"/>
                    </a:schemeClr>
                  </a:solidFill>
                  <a:latin typeface="汉仪书魂体简" panose="02010609000101010101" charset="-122"/>
                  <a:ea typeface="汉仪书魂体简" panose="02010609000101010101" charset="-122"/>
                </a:rPr>
                <a:t>通过添加产生的变化，使图案更有装饰趣味，具体分为添加和组合</a:t>
              </a:r>
              <a:r>
                <a:rPr lang="zh-CN" sz="1100" kern="0">
                  <a:solidFill>
                    <a:sysClr val="window" lastClr="FFFFFF">
                      <a:lumMod val="50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sz="1100" kern="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48332" y="2426951"/>
            <a:ext cx="1099399" cy="1098074"/>
            <a:chOff x="4247108" y="2427513"/>
            <a:chExt cx="1099653" cy="1098328"/>
          </a:xfrm>
        </p:grpSpPr>
        <p:sp>
          <p:nvSpPr>
            <p:cNvPr id="35" name="椭圆 34"/>
            <p:cNvSpPr/>
            <p:nvPr/>
          </p:nvSpPr>
          <p:spPr>
            <a:xfrm>
              <a:off x="4248433" y="2427513"/>
              <a:ext cx="1098328" cy="1098328"/>
            </a:xfrm>
            <a:prstGeom prst="ellipse">
              <a:avLst/>
            </a:prstGeom>
            <a:gradFill flip="none" rotWithShape="1">
              <a:gsLst>
                <a:gs pos="0">
                  <a:srgbClr val="A5A5A5">
                    <a:lumMod val="5000"/>
                    <a:lumOff val="95000"/>
                  </a:srgbClr>
                </a:gs>
                <a:gs pos="74000">
                  <a:srgbClr val="A5A5A5">
                    <a:lumMod val="45000"/>
                    <a:lumOff val="55000"/>
                  </a:srgbClr>
                </a:gs>
                <a:gs pos="83000">
                  <a:srgbClr val="A5A5A5">
                    <a:lumMod val="45000"/>
                    <a:lumOff val="55000"/>
                  </a:srgbClr>
                </a:gs>
                <a:gs pos="100000">
                  <a:srgbClr val="A5A5A5"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A5A5A5">
                      <a:lumMod val="5000"/>
                      <a:lumOff val="95000"/>
                    </a:srgbClr>
                  </a:gs>
                  <a:gs pos="74000">
                    <a:srgbClr val="A5A5A5">
                      <a:lumMod val="45000"/>
                      <a:lumOff val="55000"/>
                    </a:srgbClr>
                  </a:gs>
                  <a:gs pos="83000">
                    <a:srgbClr val="A5A5A5">
                      <a:lumMod val="45000"/>
                      <a:lumOff val="55000"/>
                    </a:srgbClr>
                  </a:gs>
                  <a:gs pos="100000">
                    <a:srgbClr val="A5A5A5">
                      <a:lumMod val="30000"/>
                      <a:lumOff val="70000"/>
                    </a:srgb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101600" dist="762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19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289588" y="2904300"/>
              <a:ext cx="1028720" cy="144751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19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" name="文本框 33"/>
            <p:cNvSpPr txBox="1"/>
            <p:nvPr/>
          </p:nvSpPr>
          <p:spPr>
            <a:xfrm>
              <a:off x="4247108" y="2684289"/>
              <a:ext cx="5581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/>
              <a:r>
                <a:rPr lang="en-US" altLang="zh-CN" sz="3200" b="1" kern="0" dirty="0">
                  <a:solidFill>
                    <a:srgbClr val="78BEB9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3200" b="1" kern="0" dirty="0">
                <a:solidFill>
                  <a:srgbClr val="78BEB9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KSO_Shape"/>
            <p:cNvSpPr/>
            <p:nvPr/>
          </p:nvSpPr>
          <p:spPr bwMode="auto">
            <a:xfrm>
              <a:off x="4732981" y="2889060"/>
              <a:ext cx="171527" cy="173259"/>
            </a:xfrm>
            <a:custGeom>
              <a:avLst/>
              <a:gdLst>
                <a:gd name="T0" fmla="*/ 2147483646 w 5271"/>
                <a:gd name="T1" fmla="*/ 2147483646 h 5325"/>
                <a:gd name="T2" fmla="*/ 2147483646 w 5271"/>
                <a:gd name="T3" fmla="*/ 2147483646 h 5325"/>
                <a:gd name="T4" fmla="*/ 2147483646 w 5271"/>
                <a:gd name="T5" fmla="*/ 2147483646 h 5325"/>
                <a:gd name="T6" fmla="*/ 2147483646 w 5271"/>
                <a:gd name="T7" fmla="*/ 2147483646 h 5325"/>
                <a:gd name="T8" fmla="*/ 2147483646 w 5271"/>
                <a:gd name="T9" fmla="*/ 2147483646 h 5325"/>
                <a:gd name="T10" fmla="*/ 2147483646 w 5271"/>
                <a:gd name="T11" fmla="*/ 2147483646 h 5325"/>
                <a:gd name="T12" fmla="*/ 2147483646 w 5271"/>
                <a:gd name="T13" fmla="*/ 2147483646 h 5325"/>
                <a:gd name="T14" fmla="*/ 2147483646 w 5271"/>
                <a:gd name="T15" fmla="*/ 2147483646 h 5325"/>
                <a:gd name="T16" fmla="*/ 2147483646 w 5271"/>
                <a:gd name="T17" fmla="*/ 2147483646 h 5325"/>
                <a:gd name="T18" fmla="*/ 2147483646 w 5271"/>
                <a:gd name="T19" fmla="*/ 2147483646 h 5325"/>
                <a:gd name="T20" fmla="*/ 2147483646 w 5271"/>
                <a:gd name="T21" fmla="*/ 2147483646 h 5325"/>
                <a:gd name="T22" fmla="*/ 2147483646 w 5271"/>
                <a:gd name="T23" fmla="*/ 2147483646 h 5325"/>
                <a:gd name="T24" fmla="*/ 2147483646 w 5271"/>
                <a:gd name="T25" fmla="*/ 2147483646 h 5325"/>
                <a:gd name="T26" fmla="*/ 2147483646 w 5271"/>
                <a:gd name="T27" fmla="*/ 2147483646 h 5325"/>
                <a:gd name="T28" fmla="*/ 2147483646 w 5271"/>
                <a:gd name="T29" fmla="*/ 2147483646 h 5325"/>
                <a:gd name="T30" fmla="*/ 2147483646 w 5271"/>
                <a:gd name="T31" fmla="*/ 2147483646 h 5325"/>
                <a:gd name="T32" fmla="*/ 2147483646 w 5271"/>
                <a:gd name="T33" fmla="*/ 2147483646 h 5325"/>
                <a:gd name="T34" fmla="*/ 2147483646 w 5271"/>
                <a:gd name="T35" fmla="*/ 2147483646 h 5325"/>
                <a:gd name="T36" fmla="*/ 2147483646 w 5271"/>
                <a:gd name="T37" fmla="*/ 2147483646 h 5325"/>
                <a:gd name="T38" fmla="*/ 2147483646 w 5271"/>
                <a:gd name="T39" fmla="*/ 2147483646 h 5325"/>
                <a:gd name="T40" fmla="*/ 2147483646 w 5271"/>
                <a:gd name="T41" fmla="*/ 2147483646 h 5325"/>
                <a:gd name="T42" fmla="*/ 2147483646 w 5271"/>
                <a:gd name="T43" fmla="*/ 2147483646 h 5325"/>
                <a:gd name="T44" fmla="*/ 2106295940 w 5271"/>
                <a:gd name="T45" fmla="*/ 2147483646 h 5325"/>
                <a:gd name="T46" fmla="*/ 1190576513 w 5271"/>
                <a:gd name="T47" fmla="*/ 2147483646 h 5325"/>
                <a:gd name="T48" fmla="*/ 503626650 w 5271"/>
                <a:gd name="T49" fmla="*/ 2147483646 h 5325"/>
                <a:gd name="T50" fmla="*/ 91533515 w 5271"/>
                <a:gd name="T51" fmla="*/ 2147483646 h 5325"/>
                <a:gd name="T52" fmla="*/ 0 w 5271"/>
                <a:gd name="T53" fmla="*/ 2147483646 h 5325"/>
                <a:gd name="T54" fmla="*/ 0 w 5271"/>
                <a:gd name="T55" fmla="*/ 2147483646 h 5325"/>
                <a:gd name="T56" fmla="*/ 91533515 w 5271"/>
                <a:gd name="T57" fmla="*/ 2147483646 h 5325"/>
                <a:gd name="T58" fmla="*/ 503626650 w 5271"/>
                <a:gd name="T59" fmla="*/ 2147483646 h 5325"/>
                <a:gd name="T60" fmla="*/ 1190576513 w 5271"/>
                <a:gd name="T61" fmla="*/ 2147483646 h 5325"/>
                <a:gd name="T62" fmla="*/ 2106295940 w 5271"/>
                <a:gd name="T63" fmla="*/ 2106080710 h 5325"/>
                <a:gd name="T64" fmla="*/ 2147483646 w 5271"/>
                <a:gd name="T65" fmla="*/ 1190365634 h 5325"/>
                <a:gd name="T66" fmla="*/ 2147483646 w 5271"/>
                <a:gd name="T67" fmla="*/ 549429189 h 5325"/>
                <a:gd name="T68" fmla="*/ 2147483646 w 5271"/>
                <a:gd name="T69" fmla="*/ 91507614 h 5325"/>
                <a:gd name="T70" fmla="*/ 2147483646 w 5271"/>
                <a:gd name="T71" fmla="*/ 0 h 5325"/>
                <a:gd name="T72" fmla="*/ 2147483646 w 5271"/>
                <a:gd name="T73" fmla="*/ 2147483646 h 5325"/>
                <a:gd name="T74" fmla="*/ 2147483646 w 5271"/>
                <a:gd name="T75" fmla="*/ 0 h 5325"/>
                <a:gd name="T76" fmla="*/ 2147483646 w 5271"/>
                <a:gd name="T77" fmla="*/ 2147483646 h 5325"/>
                <a:gd name="T78" fmla="*/ 2147483646 w 5271"/>
                <a:gd name="T79" fmla="*/ 2147483646 h 5325"/>
                <a:gd name="T80" fmla="*/ 2147483646 w 5271"/>
                <a:gd name="T81" fmla="*/ 2147483646 h 532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5271" h="5325">
                  <a:moveTo>
                    <a:pt x="3206" y="1612"/>
                  </a:moveTo>
                  <a:lnTo>
                    <a:pt x="2116" y="1612"/>
                  </a:lnTo>
                  <a:lnTo>
                    <a:pt x="2116" y="209"/>
                  </a:lnTo>
                  <a:lnTo>
                    <a:pt x="3206" y="209"/>
                  </a:lnTo>
                  <a:lnTo>
                    <a:pt x="3206" y="1612"/>
                  </a:lnTo>
                  <a:close/>
                  <a:moveTo>
                    <a:pt x="3985" y="3462"/>
                  </a:moveTo>
                  <a:lnTo>
                    <a:pt x="3985" y="3147"/>
                  </a:lnTo>
                  <a:lnTo>
                    <a:pt x="1180" y="3147"/>
                  </a:lnTo>
                  <a:lnTo>
                    <a:pt x="1180" y="3462"/>
                  </a:lnTo>
                  <a:lnTo>
                    <a:pt x="3985" y="3462"/>
                  </a:lnTo>
                  <a:close/>
                  <a:moveTo>
                    <a:pt x="3985" y="4343"/>
                  </a:moveTo>
                  <a:lnTo>
                    <a:pt x="3985" y="4030"/>
                  </a:lnTo>
                  <a:lnTo>
                    <a:pt x="1180" y="4030"/>
                  </a:lnTo>
                  <a:lnTo>
                    <a:pt x="1180" y="4343"/>
                  </a:lnTo>
                  <a:lnTo>
                    <a:pt x="3985" y="4343"/>
                  </a:lnTo>
                  <a:close/>
                  <a:moveTo>
                    <a:pt x="5271" y="1076"/>
                  </a:moveTo>
                  <a:lnTo>
                    <a:pt x="5271" y="5169"/>
                  </a:lnTo>
                  <a:lnTo>
                    <a:pt x="5269" y="5184"/>
                  </a:lnTo>
                  <a:lnTo>
                    <a:pt x="5267" y="5199"/>
                  </a:lnTo>
                  <a:lnTo>
                    <a:pt x="5263" y="5215"/>
                  </a:lnTo>
                  <a:lnTo>
                    <a:pt x="5258" y="5229"/>
                  </a:lnTo>
                  <a:lnTo>
                    <a:pt x="5252" y="5243"/>
                  </a:lnTo>
                  <a:lnTo>
                    <a:pt x="5243" y="5256"/>
                  </a:lnTo>
                  <a:lnTo>
                    <a:pt x="5234" y="5268"/>
                  </a:lnTo>
                  <a:lnTo>
                    <a:pt x="5224" y="5279"/>
                  </a:lnTo>
                  <a:lnTo>
                    <a:pt x="5213" y="5289"/>
                  </a:lnTo>
                  <a:lnTo>
                    <a:pt x="5201" y="5299"/>
                  </a:lnTo>
                  <a:lnTo>
                    <a:pt x="5188" y="5306"/>
                  </a:lnTo>
                  <a:lnTo>
                    <a:pt x="5175" y="5313"/>
                  </a:lnTo>
                  <a:lnTo>
                    <a:pt x="5160" y="5318"/>
                  </a:lnTo>
                  <a:lnTo>
                    <a:pt x="5145" y="5323"/>
                  </a:lnTo>
                  <a:lnTo>
                    <a:pt x="5130" y="5325"/>
                  </a:lnTo>
                  <a:lnTo>
                    <a:pt x="5113" y="5325"/>
                  </a:lnTo>
                  <a:lnTo>
                    <a:pt x="156" y="5325"/>
                  </a:lnTo>
                  <a:lnTo>
                    <a:pt x="141" y="5325"/>
                  </a:lnTo>
                  <a:lnTo>
                    <a:pt x="125" y="5323"/>
                  </a:lnTo>
                  <a:lnTo>
                    <a:pt x="110" y="5318"/>
                  </a:lnTo>
                  <a:lnTo>
                    <a:pt x="96" y="5313"/>
                  </a:lnTo>
                  <a:lnTo>
                    <a:pt x="81" y="5306"/>
                  </a:lnTo>
                  <a:lnTo>
                    <a:pt x="68" y="5299"/>
                  </a:lnTo>
                  <a:lnTo>
                    <a:pt x="56" y="5289"/>
                  </a:lnTo>
                  <a:lnTo>
                    <a:pt x="46" y="5279"/>
                  </a:lnTo>
                  <a:lnTo>
                    <a:pt x="35" y="5268"/>
                  </a:lnTo>
                  <a:lnTo>
                    <a:pt x="26" y="5256"/>
                  </a:lnTo>
                  <a:lnTo>
                    <a:pt x="19" y="5243"/>
                  </a:lnTo>
                  <a:lnTo>
                    <a:pt x="11" y="5229"/>
                  </a:lnTo>
                  <a:lnTo>
                    <a:pt x="7" y="5215"/>
                  </a:lnTo>
                  <a:lnTo>
                    <a:pt x="2" y="5199"/>
                  </a:lnTo>
                  <a:lnTo>
                    <a:pt x="0" y="5184"/>
                  </a:lnTo>
                  <a:lnTo>
                    <a:pt x="0" y="5169"/>
                  </a:lnTo>
                  <a:lnTo>
                    <a:pt x="0" y="156"/>
                  </a:lnTo>
                  <a:lnTo>
                    <a:pt x="0" y="141"/>
                  </a:lnTo>
                  <a:lnTo>
                    <a:pt x="2" y="125"/>
                  </a:lnTo>
                  <a:lnTo>
                    <a:pt x="7" y="110"/>
                  </a:lnTo>
                  <a:lnTo>
                    <a:pt x="11" y="96"/>
                  </a:lnTo>
                  <a:lnTo>
                    <a:pt x="19" y="82"/>
                  </a:lnTo>
                  <a:lnTo>
                    <a:pt x="26" y="69"/>
                  </a:lnTo>
                  <a:lnTo>
                    <a:pt x="35" y="57"/>
                  </a:lnTo>
                  <a:lnTo>
                    <a:pt x="46" y="46"/>
                  </a:lnTo>
                  <a:lnTo>
                    <a:pt x="56" y="35"/>
                  </a:lnTo>
                  <a:lnTo>
                    <a:pt x="68" y="26"/>
                  </a:lnTo>
                  <a:lnTo>
                    <a:pt x="81" y="19"/>
                  </a:lnTo>
                  <a:lnTo>
                    <a:pt x="96" y="12"/>
                  </a:lnTo>
                  <a:lnTo>
                    <a:pt x="110" y="7"/>
                  </a:lnTo>
                  <a:lnTo>
                    <a:pt x="125" y="2"/>
                  </a:lnTo>
                  <a:lnTo>
                    <a:pt x="141" y="0"/>
                  </a:lnTo>
                  <a:lnTo>
                    <a:pt x="156" y="0"/>
                  </a:lnTo>
                  <a:lnTo>
                    <a:pt x="804" y="0"/>
                  </a:lnTo>
                  <a:lnTo>
                    <a:pt x="804" y="1904"/>
                  </a:lnTo>
                  <a:lnTo>
                    <a:pt x="3660" y="1904"/>
                  </a:lnTo>
                  <a:lnTo>
                    <a:pt x="3660" y="0"/>
                  </a:lnTo>
                  <a:lnTo>
                    <a:pt x="4194" y="0"/>
                  </a:lnTo>
                  <a:lnTo>
                    <a:pt x="5271" y="1076"/>
                  </a:lnTo>
                  <a:close/>
                  <a:moveTo>
                    <a:pt x="4465" y="2469"/>
                  </a:moveTo>
                  <a:lnTo>
                    <a:pt x="804" y="2469"/>
                  </a:lnTo>
                  <a:lnTo>
                    <a:pt x="804" y="4961"/>
                  </a:lnTo>
                  <a:lnTo>
                    <a:pt x="4465" y="4961"/>
                  </a:lnTo>
                  <a:lnTo>
                    <a:pt x="4465" y="2469"/>
                  </a:lnTo>
                  <a:close/>
                </a:path>
              </a:pathLst>
            </a:custGeom>
            <a:solidFill>
              <a:srgbClr val="00565E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913765">
                <a:defRPr/>
              </a:pPr>
              <a:endParaRPr lang="zh-CN" altLang="en-US" sz="1900" kern="0">
                <a:solidFill>
                  <a:srgbClr val="FFFFFF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20746" y="2888828"/>
            <a:ext cx="2604691" cy="3254076"/>
            <a:chOff x="8034063" y="2889495"/>
            <a:chExt cx="2605294" cy="3254829"/>
          </a:xfrm>
        </p:grpSpPr>
        <p:sp>
          <p:nvSpPr>
            <p:cNvPr id="40" name="矩形 39">
              <a:hlinkClick r:id="rId7" action="ppaction://hlinksldjump"/>
            </p:cNvPr>
            <p:cNvSpPr/>
            <p:nvPr/>
          </p:nvSpPr>
          <p:spPr>
            <a:xfrm>
              <a:off x="8034063" y="2889495"/>
              <a:ext cx="2605294" cy="3254829"/>
            </a:xfrm>
            <a:prstGeom prst="rect">
              <a:avLst/>
            </a:prstGeom>
            <a:gradFill flip="none" rotWithShape="1">
              <a:gsLst>
                <a:gs pos="0">
                  <a:srgbClr val="A5A5A5">
                    <a:lumMod val="5000"/>
                    <a:lumOff val="95000"/>
                  </a:srgbClr>
                </a:gs>
                <a:gs pos="74000">
                  <a:srgbClr val="A5A5A5">
                    <a:lumMod val="45000"/>
                    <a:lumOff val="55000"/>
                  </a:srgbClr>
                </a:gs>
                <a:gs pos="83000">
                  <a:srgbClr val="A5A5A5">
                    <a:lumMod val="45000"/>
                    <a:lumOff val="55000"/>
                  </a:srgbClr>
                </a:gs>
                <a:gs pos="100000">
                  <a:srgbClr val="A5A5A5"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A5A5A5">
                      <a:lumMod val="5000"/>
                      <a:lumOff val="95000"/>
                    </a:srgbClr>
                  </a:gs>
                  <a:gs pos="74000">
                    <a:srgbClr val="A5A5A5">
                      <a:lumMod val="45000"/>
                      <a:lumOff val="55000"/>
                    </a:srgbClr>
                  </a:gs>
                  <a:gs pos="83000">
                    <a:srgbClr val="A5A5A5">
                      <a:lumMod val="45000"/>
                      <a:lumOff val="55000"/>
                    </a:srgbClr>
                  </a:gs>
                  <a:gs pos="100000">
                    <a:srgbClr val="A5A5A5">
                      <a:lumMod val="30000"/>
                      <a:lumOff val="70000"/>
                    </a:srgb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127000" dist="127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19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8663103" y="3650823"/>
              <a:ext cx="1592949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dash"/>
              <a:miter lim="800000"/>
            </a:ln>
            <a:effectLst/>
          </p:spPr>
        </p:cxnSp>
        <p:sp>
          <p:nvSpPr>
            <p:cNvPr id="42" name="文本框 38"/>
            <p:cNvSpPr txBox="1"/>
            <p:nvPr/>
          </p:nvSpPr>
          <p:spPr>
            <a:xfrm>
              <a:off x="8582195" y="3233745"/>
              <a:ext cx="1540867" cy="383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>
                <a:defRPr/>
              </a:pPr>
              <a:r>
                <a:rPr lang="zh-CN" sz="1900" b="1" kern="0" dirty="0">
                  <a:solidFill>
                    <a:srgbClr val="78BEB9"/>
                  </a:solidFill>
                  <a:latin typeface="微软雅黑" panose="020B0503020204020204" charset="-122"/>
                  <a:ea typeface="微软雅黑" panose="020B0503020204020204" charset="-122"/>
                </a:rPr>
                <a:t>构成变化</a:t>
              </a:r>
              <a:endParaRPr lang="zh-CN" sz="1900" b="1" kern="0" dirty="0">
                <a:solidFill>
                  <a:srgbClr val="78BEB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8279435" y="3801588"/>
              <a:ext cx="2114549" cy="17536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913765">
                <a:lnSpc>
                  <a:spcPct val="150000"/>
                </a:lnSpc>
                <a:defRPr/>
              </a:pPr>
              <a:r>
                <a:rPr lang="zh-CN" kern="0">
                  <a:solidFill>
                    <a:schemeClr val="tx2">
                      <a:lumMod val="50000"/>
                    </a:schemeClr>
                  </a:solidFill>
                  <a:latin typeface="汉仪书魂体简" panose="02010609000101010101" charset="-122"/>
                  <a:ea typeface="汉仪书魂体简" panose="02010609000101010101" charset="-122"/>
                </a:rPr>
                <a:t>通过形态、空间的构成对花卉进行特殊的装饰变化，具体分为重复和分解。</a:t>
              </a:r>
              <a:endParaRPr lang="zh-CN" kern="0" dirty="0">
                <a:solidFill>
                  <a:schemeClr val="tx2">
                    <a:lumMod val="50000"/>
                  </a:schemeClr>
                </a:solidFill>
                <a:latin typeface="汉仪书魂体简" panose="02010609000101010101" charset="-122"/>
                <a:ea typeface="汉仪书魂体简" panose="02010609000101010101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546077" y="2426951"/>
            <a:ext cx="1103407" cy="1098074"/>
            <a:chOff x="7545621" y="2427513"/>
            <a:chExt cx="1103663" cy="1098328"/>
          </a:xfrm>
        </p:grpSpPr>
        <p:sp>
          <p:nvSpPr>
            <p:cNvPr id="45" name="椭圆 44"/>
            <p:cNvSpPr/>
            <p:nvPr/>
          </p:nvSpPr>
          <p:spPr>
            <a:xfrm>
              <a:off x="7550956" y="2427513"/>
              <a:ext cx="1098328" cy="1098328"/>
            </a:xfrm>
            <a:prstGeom prst="ellipse">
              <a:avLst/>
            </a:prstGeom>
            <a:gradFill flip="none" rotWithShape="1">
              <a:gsLst>
                <a:gs pos="0">
                  <a:srgbClr val="A5A5A5">
                    <a:lumMod val="5000"/>
                    <a:lumOff val="95000"/>
                  </a:srgbClr>
                </a:gs>
                <a:gs pos="74000">
                  <a:srgbClr val="A5A5A5">
                    <a:lumMod val="45000"/>
                    <a:lumOff val="55000"/>
                  </a:srgbClr>
                </a:gs>
                <a:gs pos="83000">
                  <a:srgbClr val="A5A5A5">
                    <a:lumMod val="45000"/>
                    <a:lumOff val="55000"/>
                  </a:srgbClr>
                </a:gs>
                <a:gs pos="100000">
                  <a:srgbClr val="A5A5A5"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A5A5A5">
                      <a:lumMod val="5000"/>
                      <a:lumOff val="95000"/>
                    </a:srgbClr>
                  </a:gs>
                  <a:gs pos="74000">
                    <a:srgbClr val="A5A5A5">
                      <a:lumMod val="45000"/>
                      <a:lumOff val="55000"/>
                    </a:srgbClr>
                  </a:gs>
                  <a:gs pos="83000">
                    <a:srgbClr val="A5A5A5">
                      <a:lumMod val="45000"/>
                      <a:lumOff val="55000"/>
                    </a:srgbClr>
                  </a:gs>
                  <a:gs pos="100000">
                    <a:srgbClr val="A5A5A5">
                      <a:lumMod val="30000"/>
                      <a:lumOff val="70000"/>
                    </a:srgb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101600" dist="762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19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592111" y="2904300"/>
              <a:ext cx="1028720" cy="144751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19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7" name="文本框 41"/>
            <p:cNvSpPr txBox="1"/>
            <p:nvPr/>
          </p:nvSpPr>
          <p:spPr>
            <a:xfrm>
              <a:off x="7545621" y="2684289"/>
              <a:ext cx="5661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/>
              <a:r>
                <a:rPr lang="en-US" altLang="zh-CN" sz="3200" b="1" kern="0" dirty="0">
                  <a:solidFill>
                    <a:srgbClr val="78BEB9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3200" b="1" kern="0" dirty="0">
                <a:solidFill>
                  <a:srgbClr val="78BEB9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8" name="KSO_Shape"/>
            <p:cNvSpPr/>
            <p:nvPr/>
          </p:nvSpPr>
          <p:spPr bwMode="auto">
            <a:xfrm>
              <a:off x="8035504" y="2889060"/>
              <a:ext cx="171527" cy="173259"/>
            </a:xfrm>
            <a:custGeom>
              <a:avLst/>
              <a:gdLst>
                <a:gd name="T0" fmla="*/ 2147483646 w 5271"/>
                <a:gd name="T1" fmla="*/ 2147483646 h 5325"/>
                <a:gd name="T2" fmla="*/ 2147483646 w 5271"/>
                <a:gd name="T3" fmla="*/ 2147483646 h 5325"/>
                <a:gd name="T4" fmla="*/ 2147483646 w 5271"/>
                <a:gd name="T5" fmla="*/ 2147483646 h 5325"/>
                <a:gd name="T6" fmla="*/ 2147483646 w 5271"/>
                <a:gd name="T7" fmla="*/ 2147483646 h 5325"/>
                <a:gd name="T8" fmla="*/ 2147483646 w 5271"/>
                <a:gd name="T9" fmla="*/ 2147483646 h 5325"/>
                <a:gd name="T10" fmla="*/ 2147483646 w 5271"/>
                <a:gd name="T11" fmla="*/ 2147483646 h 5325"/>
                <a:gd name="T12" fmla="*/ 2147483646 w 5271"/>
                <a:gd name="T13" fmla="*/ 2147483646 h 5325"/>
                <a:gd name="T14" fmla="*/ 2147483646 w 5271"/>
                <a:gd name="T15" fmla="*/ 2147483646 h 5325"/>
                <a:gd name="T16" fmla="*/ 2147483646 w 5271"/>
                <a:gd name="T17" fmla="*/ 2147483646 h 5325"/>
                <a:gd name="T18" fmla="*/ 2147483646 w 5271"/>
                <a:gd name="T19" fmla="*/ 2147483646 h 5325"/>
                <a:gd name="T20" fmla="*/ 2147483646 w 5271"/>
                <a:gd name="T21" fmla="*/ 2147483646 h 5325"/>
                <a:gd name="T22" fmla="*/ 2147483646 w 5271"/>
                <a:gd name="T23" fmla="*/ 2147483646 h 5325"/>
                <a:gd name="T24" fmla="*/ 2147483646 w 5271"/>
                <a:gd name="T25" fmla="*/ 2147483646 h 5325"/>
                <a:gd name="T26" fmla="*/ 2147483646 w 5271"/>
                <a:gd name="T27" fmla="*/ 2147483646 h 5325"/>
                <a:gd name="T28" fmla="*/ 2147483646 w 5271"/>
                <a:gd name="T29" fmla="*/ 2147483646 h 5325"/>
                <a:gd name="T30" fmla="*/ 2147483646 w 5271"/>
                <a:gd name="T31" fmla="*/ 2147483646 h 5325"/>
                <a:gd name="T32" fmla="*/ 2147483646 w 5271"/>
                <a:gd name="T33" fmla="*/ 2147483646 h 5325"/>
                <a:gd name="T34" fmla="*/ 2147483646 w 5271"/>
                <a:gd name="T35" fmla="*/ 2147483646 h 5325"/>
                <a:gd name="T36" fmla="*/ 2147483646 w 5271"/>
                <a:gd name="T37" fmla="*/ 2147483646 h 5325"/>
                <a:gd name="T38" fmla="*/ 2147483646 w 5271"/>
                <a:gd name="T39" fmla="*/ 2147483646 h 5325"/>
                <a:gd name="T40" fmla="*/ 2147483646 w 5271"/>
                <a:gd name="T41" fmla="*/ 2147483646 h 5325"/>
                <a:gd name="T42" fmla="*/ 2147483646 w 5271"/>
                <a:gd name="T43" fmla="*/ 2147483646 h 5325"/>
                <a:gd name="T44" fmla="*/ 2106295940 w 5271"/>
                <a:gd name="T45" fmla="*/ 2147483646 h 5325"/>
                <a:gd name="T46" fmla="*/ 1190576513 w 5271"/>
                <a:gd name="T47" fmla="*/ 2147483646 h 5325"/>
                <a:gd name="T48" fmla="*/ 503626650 w 5271"/>
                <a:gd name="T49" fmla="*/ 2147483646 h 5325"/>
                <a:gd name="T50" fmla="*/ 91533515 w 5271"/>
                <a:gd name="T51" fmla="*/ 2147483646 h 5325"/>
                <a:gd name="T52" fmla="*/ 0 w 5271"/>
                <a:gd name="T53" fmla="*/ 2147483646 h 5325"/>
                <a:gd name="T54" fmla="*/ 0 w 5271"/>
                <a:gd name="T55" fmla="*/ 2147483646 h 5325"/>
                <a:gd name="T56" fmla="*/ 91533515 w 5271"/>
                <a:gd name="T57" fmla="*/ 2147483646 h 5325"/>
                <a:gd name="T58" fmla="*/ 503626650 w 5271"/>
                <a:gd name="T59" fmla="*/ 2147483646 h 5325"/>
                <a:gd name="T60" fmla="*/ 1190576513 w 5271"/>
                <a:gd name="T61" fmla="*/ 2147483646 h 5325"/>
                <a:gd name="T62" fmla="*/ 2106295940 w 5271"/>
                <a:gd name="T63" fmla="*/ 2106080710 h 5325"/>
                <a:gd name="T64" fmla="*/ 2147483646 w 5271"/>
                <a:gd name="T65" fmla="*/ 1190365634 h 5325"/>
                <a:gd name="T66" fmla="*/ 2147483646 w 5271"/>
                <a:gd name="T67" fmla="*/ 549429189 h 5325"/>
                <a:gd name="T68" fmla="*/ 2147483646 w 5271"/>
                <a:gd name="T69" fmla="*/ 91507614 h 5325"/>
                <a:gd name="T70" fmla="*/ 2147483646 w 5271"/>
                <a:gd name="T71" fmla="*/ 0 h 5325"/>
                <a:gd name="T72" fmla="*/ 2147483646 w 5271"/>
                <a:gd name="T73" fmla="*/ 2147483646 h 5325"/>
                <a:gd name="T74" fmla="*/ 2147483646 w 5271"/>
                <a:gd name="T75" fmla="*/ 0 h 5325"/>
                <a:gd name="T76" fmla="*/ 2147483646 w 5271"/>
                <a:gd name="T77" fmla="*/ 2147483646 h 5325"/>
                <a:gd name="T78" fmla="*/ 2147483646 w 5271"/>
                <a:gd name="T79" fmla="*/ 2147483646 h 5325"/>
                <a:gd name="T80" fmla="*/ 2147483646 w 5271"/>
                <a:gd name="T81" fmla="*/ 2147483646 h 532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5271" h="5325">
                  <a:moveTo>
                    <a:pt x="3206" y="1612"/>
                  </a:moveTo>
                  <a:lnTo>
                    <a:pt x="2116" y="1612"/>
                  </a:lnTo>
                  <a:lnTo>
                    <a:pt x="2116" y="209"/>
                  </a:lnTo>
                  <a:lnTo>
                    <a:pt x="3206" y="209"/>
                  </a:lnTo>
                  <a:lnTo>
                    <a:pt x="3206" y="1612"/>
                  </a:lnTo>
                  <a:close/>
                  <a:moveTo>
                    <a:pt x="3985" y="3462"/>
                  </a:moveTo>
                  <a:lnTo>
                    <a:pt x="3985" y="3147"/>
                  </a:lnTo>
                  <a:lnTo>
                    <a:pt x="1180" y="3147"/>
                  </a:lnTo>
                  <a:lnTo>
                    <a:pt x="1180" y="3462"/>
                  </a:lnTo>
                  <a:lnTo>
                    <a:pt x="3985" y="3462"/>
                  </a:lnTo>
                  <a:close/>
                  <a:moveTo>
                    <a:pt x="3985" y="4343"/>
                  </a:moveTo>
                  <a:lnTo>
                    <a:pt x="3985" y="4030"/>
                  </a:lnTo>
                  <a:lnTo>
                    <a:pt x="1180" y="4030"/>
                  </a:lnTo>
                  <a:lnTo>
                    <a:pt x="1180" y="4343"/>
                  </a:lnTo>
                  <a:lnTo>
                    <a:pt x="3985" y="4343"/>
                  </a:lnTo>
                  <a:close/>
                  <a:moveTo>
                    <a:pt x="5271" y="1076"/>
                  </a:moveTo>
                  <a:lnTo>
                    <a:pt x="5271" y="5169"/>
                  </a:lnTo>
                  <a:lnTo>
                    <a:pt x="5269" y="5184"/>
                  </a:lnTo>
                  <a:lnTo>
                    <a:pt x="5267" y="5199"/>
                  </a:lnTo>
                  <a:lnTo>
                    <a:pt x="5263" y="5215"/>
                  </a:lnTo>
                  <a:lnTo>
                    <a:pt x="5258" y="5229"/>
                  </a:lnTo>
                  <a:lnTo>
                    <a:pt x="5252" y="5243"/>
                  </a:lnTo>
                  <a:lnTo>
                    <a:pt x="5243" y="5256"/>
                  </a:lnTo>
                  <a:lnTo>
                    <a:pt x="5234" y="5268"/>
                  </a:lnTo>
                  <a:lnTo>
                    <a:pt x="5224" y="5279"/>
                  </a:lnTo>
                  <a:lnTo>
                    <a:pt x="5213" y="5289"/>
                  </a:lnTo>
                  <a:lnTo>
                    <a:pt x="5201" y="5299"/>
                  </a:lnTo>
                  <a:lnTo>
                    <a:pt x="5188" y="5306"/>
                  </a:lnTo>
                  <a:lnTo>
                    <a:pt x="5175" y="5313"/>
                  </a:lnTo>
                  <a:lnTo>
                    <a:pt x="5160" y="5318"/>
                  </a:lnTo>
                  <a:lnTo>
                    <a:pt x="5145" y="5323"/>
                  </a:lnTo>
                  <a:lnTo>
                    <a:pt x="5130" y="5325"/>
                  </a:lnTo>
                  <a:lnTo>
                    <a:pt x="5113" y="5325"/>
                  </a:lnTo>
                  <a:lnTo>
                    <a:pt x="156" y="5325"/>
                  </a:lnTo>
                  <a:lnTo>
                    <a:pt x="141" y="5325"/>
                  </a:lnTo>
                  <a:lnTo>
                    <a:pt x="125" y="5323"/>
                  </a:lnTo>
                  <a:lnTo>
                    <a:pt x="110" y="5318"/>
                  </a:lnTo>
                  <a:lnTo>
                    <a:pt x="96" y="5313"/>
                  </a:lnTo>
                  <a:lnTo>
                    <a:pt x="81" y="5306"/>
                  </a:lnTo>
                  <a:lnTo>
                    <a:pt x="68" y="5299"/>
                  </a:lnTo>
                  <a:lnTo>
                    <a:pt x="56" y="5289"/>
                  </a:lnTo>
                  <a:lnTo>
                    <a:pt x="46" y="5279"/>
                  </a:lnTo>
                  <a:lnTo>
                    <a:pt x="35" y="5268"/>
                  </a:lnTo>
                  <a:lnTo>
                    <a:pt x="26" y="5256"/>
                  </a:lnTo>
                  <a:lnTo>
                    <a:pt x="19" y="5243"/>
                  </a:lnTo>
                  <a:lnTo>
                    <a:pt x="11" y="5229"/>
                  </a:lnTo>
                  <a:lnTo>
                    <a:pt x="7" y="5215"/>
                  </a:lnTo>
                  <a:lnTo>
                    <a:pt x="2" y="5199"/>
                  </a:lnTo>
                  <a:lnTo>
                    <a:pt x="0" y="5184"/>
                  </a:lnTo>
                  <a:lnTo>
                    <a:pt x="0" y="5169"/>
                  </a:lnTo>
                  <a:lnTo>
                    <a:pt x="0" y="156"/>
                  </a:lnTo>
                  <a:lnTo>
                    <a:pt x="0" y="141"/>
                  </a:lnTo>
                  <a:lnTo>
                    <a:pt x="2" y="125"/>
                  </a:lnTo>
                  <a:lnTo>
                    <a:pt x="7" y="110"/>
                  </a:lnTo>
                  <a:lnTo>
                    <a:pt x="11" y="96"/>
                  </a:lnTo>
                  <a:lnTo>
                    <a:pt x="19" y="82"/>
                  </a:lnTo>
                  <a:lnTo>
                    <a:pt x="26" y="69"/>
                  </a:lnTo>
                  <a:lnTo>
                    <a:pt x="35" y="57"/>
                  </a:lnTo>
                  <a:lnTo>
                    <a:pt x="46" y="46"/>
                  </a:lnTo>
                  <a:lnTo>
                    <a:pt x="56" y="35"/>
                  </a:lnTo>
                  <a:lnTo>
                    <a:pt x="68" y="26"/>
                  </a:lnTo>
                  <a:lnTo>
                    <a:pt x="81" y="19"/>
                  </a:lnTo>
                  <a:lnTo>
                    <a:pt x="96" y="12"/>
                  </a:lnTo>
                  <a:lnTo>
                    <a:pt x="110" y="7"/>
                  </a:lnTo>
                  <a:lnTo>
                    <a:pt x="125" y="2"/>
                  </a:lnTo>
                  <a:lnTo>
                    <a:pt x="141" y="0"/>
                  </a:lnTo>
                  <a:lnTo>
                    <a:pt x="156" y="0"/>
                  </a:lnTo>
                  <a:lnTo>
                    <a:pt x="804" y="0"/>
                  </a:lnTo>
                  <a:lnTo>
                    <a:pt x="804" y="1904"/>
                  </a:lnTo>
                  <a:lnTo>
                    <a:pt x="3660" y="1904"/>
                  </a:lnTo>
                  <a:lnTo>
                    <a:pt x="3660" y="0"/>
                  </a:lnTo>
                  <a:lnTo>
                    <a:pt x="4194" y="0"/>
                  </a:lnTo>
                  <a:lnTo>
                    <a:pt x="5271" y="1076"/>
                  </a:lnTo>
                  <a:close/>
                  <a:moveTo>
                    <a:pt x="4465" y="2469"/>
                  </a:moveTo>
                  <a:lnTo>
                    <a:pt x="804" y="2469"/>
                  </a:lnTo>
                  <a:lnTo>
                    <a:pt x="804" y="4961"/>
                  </a:lnTo>
                  <a:lnTo>
                    <a:pt x="4465" y="4961"/>
                  </a:lnTo>
                  <a:lnTo>
                    <a:pt x="4465" y="2469"/>
                  </a:lnTo>
                  <a:close/>
                </a:path>
              </a:pathLst>
            </a:custGeom>
            <a:solidFill>
              <a:srgbClr val="00565E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913765">
                <a:defRPr/>
              </a:pPr>
              <a:endParaRPr lang="zh-CN" altLang="en-US" sz="1900" kern="0">
                <a:solidFill>
                  <a:srgbClr val="FFFFFF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456430" y="987425"/>
            <a:ext cx="25634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bg1"/>
                </a:solidFill>
              </a:rPr>
              <a:t>三大方法六个技巧</a:t>
            </a:r>
            <a:endParaRPr lang="zh-CN" altLang="en-US" sz="4000" b="1">
              <a:solidFill>
                <a:schemeClr val="bg1"/>
              </a:solidFill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5" grpId="0"/>
          <p:bldP spid="5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5" grpId="0"/>
          <p:bldP spid="5" grpId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MG_7256(20211122-08394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215" y="608330"/>
            <a:ext cx="3780790" cy="5895340"/>
          </a:xfrm>
          <a:prstGeom prst="rect">
            <a:avLst/>
          </a:prstGeom>
        </p:spPr>
      </p:pic>
      <p:pic>
        <p:nvPicPr>
          <p:cNvPr id="3" name="图片 2" descr="IMG_7246(20211121-18345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2410" y="608330"/>
            <a:ext cx="4170045" cy="5895340"/>
          </a:xfrm>
          <a:prstGeom prst="rect">
            <a:avLst/>
          </a:prstGeom>
        </p:spPr>
      </p:pic>
      <p:pic>
        <p:nvPicPr>
          <p:cNvPr id="5" name="图片 4" descr="IMG_7273(20211123-07382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7790" y="608330"/>
            <a:ext cx="4043680" cy="58953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IMG_7246(20211121-18345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8055" y="1169670"/>
            <a:ext cx="3945890" cy="5424170"/>
          </a:xfrm>
          <a:prstGeom prst="rect">
            <a:avLst/>
          </a:prstGeom>
        </p:spPr>
      </p:pic>
      <p:pic>
        <p:nvPicPr>
          <p:cNvPr id="7" name="图片 6" descr="IMG_7249(20211121-195040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3055" y="1169035"/>
            <a:ext cx="3945890" cy="5424805"/>
          </a:xfrm>
          <a:prstGeom prst="rect">
            <a:avLst/>
          </a:prstGeom>
        </p:spPr>
      </p:pic>
      <p:pic>
        <p:nvPicPr>
          <p:cNvPr id="8" name="图片 7" descr="IMG_0235(20211122-095908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9340" y="1170305"/>
            <a:ext cx="3945890" cy="5424805"/>
          </a:xfrm>
          <a:prstGeom prst="rect">
            <a:avLst/>
          </a:prstGeom>
        </p:spPr>
      </p:pic>
      <p:sp>
        <p:nvSpPr>
          <p:cNvPr id="9" name="右箭头 8"/>
          <p:cNvSpPr/>
          <p:nvPr/>
        </p:nvSpPr>
        <p:spPr>
          <a:xfrm>
            <a:off x="4025900" y="4243070"/>
            <a:ext cx="1105535" cy="9029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7226300" y="4243070"/>
            <a:ext cx="1105535" cy="9029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853815" y="3489325"/>
            <a:ext cx="1409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仅保留简单结构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876415" y="3627755"/>
            <a:ext cx="1937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仅保留轮廓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341370" y="155575"/>
            <a:ext cx="39763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chemeClr val="bg1"/>
                </a:solidFill>
              </a:rPr>
              <a:t>减化</a:t>
            </a:r>
            <a:endParaRPr lang="zh-CN" altLang="en-US" sz="600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 animBg="1"/>
      <p:bldP spid="9" grpId="1" animBg="1"/>
      <p:bldP spid="12" grpId="0"/>
      <p:bldP spid="12" grpId="1"/>
      <p:bldP spid="11" grpId="0" animBg="1"/>
      <p:bldP spid="11" grpId="1" animBg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036060" y="217170"/>
            <a:ext cx="28752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chemeClr val="bg1"/>
                </a:solidFill>
                <a:latin typeface="汉仪书魂体简" panose="02010609000101010101" charset="-122"/>
                <a:ea typeface="汉仪书魂体简" panose="02010609000101010101" charset="-122"/>
              </a:rPr>
              <a:t>夸张</a:t>
            </a:r>
            <a:endParaRPr lang="zh-CN" altLang="en-US" sz="5400">
              <a:solidFill>
                <a:schemeClr val="bg1"/>
              </a:solidFill>
              <a:latin typeface="汉仪书魂体简" panose="02010609000101010101" charset="-122"/>
              <a:ea typeface="汉仪书魂体简" panose="02010609000101010101" charset="-122"/>
            </a:endParaRPr>
          </a:p>
        </p:txBody>
      </p:sp>
      <p:pic>
        <p:nvPicPr>
          <p:cNvPr id="7" name="图片 6" descr="IMG_7249(20211121-195040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930" y="1216660"/>
            <a:ext cx="3945890" cy="5424805"/>
          </a:xfrm>
          <a:prstGeom prst="rect">
            <a:avLst/>
          </a:prstGeom>
        </p:spPr>
      </p:pic>
      <p:pic>
        <p:nvPicPr>
          <p:cNvPr id="5" name="图片 4" descr="IMG_7250(20211121-19543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9740" y="1216660"/>
            <a:ext cx="3875405" cy="5426075"/>
          </a:xfrm>
          <a:prstGeom prst="rect">
            <a:avLst/>
          </a:prstGeom>
        </p:spPr>
      </p:pic>
      <p:sp>
        <p:nvSpPr>
          <p:cNvPr id="8" name="右箭头 7"/>
          <p:cNvSpPr/>
          <p:nvPr/>
        </p:nvSpPr>
        <p:spPr>
          <a:xfrm>
            <a:off x="4127500" y="4243070"/>
            <a:ext cx="1105535" cy="9029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IMG_0234(20211122-095045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2700" y="1216660"/>
            <a:ext cx="3945255" cy="5426710"/>
          </a:xfrm>
          <a:prstGeom prst="rect">
            <a:avLst/>
          </a:prstGeom>
        </p:spPr>
      </p:pic>
      <p:sp>
        <p:nvSpPr>
          <p:cNvPr id="10" name="右箭头 9"/>
          <p:cNvSpPr/>
          <p:nvPr/>
        </p:nvSpPr>
        <p:spPr>
          <a:xfrm>
            <a:off x="7338060" y="4243070"/>
            <a:ext cx="1105535" cy="9029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036060" y="3423285"/>
            <a:ext cx="1196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大的更大小的更小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145020" y="3423285"/>
            <a:ext cx="1207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几何形状概括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8" grpId="1" animBg="1"/>
      <p:bldP spid="11" grpId="0"/>
      <p:bldP spid="11" grpId="1"/>
      <p:bldP spid="10" grpId="0" animBg="1"/>
      <p:bldP spid="10" grpId="1" animBg="1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MG_0238(20211122-103929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8280" y="1183640"/>
            <a:ext cx="3865245" cy="5424805"/>
          </a:xfrm>
          <a:prstGeom prst="rect">
            <a:avLst/>
          </a:prstGeom>
        </p:spPr>
      </p:pic>
      <p:pic>
        <p:nvPicPr>
          <p:cNvPr id="9" name="图片 8" descr="IMG_0234(20211122-09504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" y="1181735"/>
            <a:ext cx="3985260" cy="5426710"/>
          </a:xfrm>
          <a:prstGeom prst="rect">
            <a:avLst/>
          </a:prstGeom>
        </p:spPr>
      </p:pic>
      <p:sp>
        <p:nvSpPr>
          <p:cNvPr id="8" name="右箭头 7"/>
          <p:cNvSpPr/>
          <p:nvPr/>
        </p:nvSpPr>
        <p:spPr>
          <a:xfrm>
            <a:off x="3780155" y="4639310"/>
            <a:ext cx="1105535" cy="9029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19500" y="4169410"/>
            <a:ext cx="20364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点线面结合</a:t>
            </a:r>
            <a:endParaRPr lang="zh-CN" altLang="en-US"/>
          </a:p>
        </p:txBody>
      </p:sp>
      <p:pic>
        <p:nvPicPr>
          <p:cNvPr id="5" name="图片 4" descr="IMG_7273(20211123-07382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4620" y="1183640"/>
            <a:ext cx="3834765" cy="5424805"/>
          </a:xfrm>
          <a:prstGeom prst="rect">
            <a:avLst/>
          </a:prstGeom>
        </p:spPr>
      </p:pic>
      <p:sp>
        <p:nvSpPr>
          <p:cNvPr id="6" name="右箭头 5"/>
          <p:cNvSpPr/>
          <p:nvPr/>
        </p:nvSpPr>
        <p:spPr>
          <a:xfrm>
            <a:off x="7599680" y="4639310"/>
            <a:ext cx="1105535" cy="9029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29475" y="4169410"/>
            <a:ext cx="1845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黑白灰关系控制得当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335145" y="1264920"/>
            <a:ext cx="35217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4800">
              <a:solidFill>
                <a:schemeClr val="accent1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19500" y="261620"/>
            <a:ext cx="49885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chemeClr val="bg1"/>
                </a:solidFill>
                <a:latin typeface="汉仪书魂体简" panose="02010609000101010101" charset="-122"/>
                <a:ea typeface="汉仪书魂体简" panose="02010609000101010101" charset="-122"/>
              </a:rPr>
              <a:t>添加</a:t>
            </a:r>
            <a:endParaRPr lang="zh-CN" altLang="en-US" sz="5400">
              <a:solidFill>
                <a:schemeClr val="bg1"/>
              </a:solidFill>
              <a:latin typeface="汉仪书魂体简" panose="02010609000101010101" charset="-122"/>
              <a:ea typeface="汉仪书魂体简" panose="0201060900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/>
      <p:bldP spid="3" grpId="1"/>
      <p:bldP spid="6" grpId="0" bldLvl="0" animBg="1"/>
      <p:bldP spid="6" grpId="1" animBg="1"/>
      <p:bldP spid="7" grpId="0"/>
      <p:bldP spid="7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1261"/>
</p:tagLst>
</file>

<file path=ppt/tags/tag10.xml><?xml version="1.0" encoding="utf-8"?>
<p:tagLst xmlns:p="http://schemas.openxmlformats.org/presentationml/2006/main">
  <p:tag name="KSO_WM_TEMPLATE_CATEGORY" val="basetag"/>
  <p:tag name="KSO_WM_TEMPLATE_INDEX" val="20161261"/>
  <p:tag name="KSO_WM_TAG_VERSION" val="1.0"/>
  <p:tag name="KSO_WM_SLIDE_ID" val="basetag20161261_8"/>
  <p:tag name="KSO_WM_SLIDE_INDEX" val="8"/>
  <p:tag name="KSO_WM_SLIDE_ITEM_CNT" val="0"/>
  <p:tag name="KSO_WM_SLIDE_TYPE" val="text"/>
  <p:tag name="KSO_WM_BEAUTIFY_FLAG" val="#wm#"/>
  <p:tag name="KSO_WM_SPECIAL_SOURCE" val="bdnull"/>
</p:tagLst>
</file>

<file path=ppt/tags/tag11.xml><?xml version="1.0" encoding="utf-8"?>
<p:tagLst xmlns:p="http://schemas.openxmlformats.org/presentationml/2006/main">
  <p:tag name="KSO_WM_BEAUTIFY_FLAG" val="#wm#"/>
  <p:tag name="KSO_WM_TEMPLATE_CATEGORY" val="basetag"/>
  <p:tag name="KSO_WM_TEMPLATE_INDEX" val="20161261"/>
  <p:tag name="KSO_WM_SPECIAL_SOURCE" val="bdnull"/>
</p:tagLst>
</file>

<file path=ppt/tags/tag12.xml><?xml version="1.0" encoding="utf-8"?>
<p:tagLst xmlns:p="http://schemas.openxmlformats.org/presentationml/2006/main">
  <p:tag name="KSO_WM_BEAUTIFY_FLAG" val="#wm#"/>
  <p:tag name="KSO_WM_TEMPLATE_CATEGORY" val="basetag"/>
  <p:tag name="KSO_WM_TEMPLATE_INDEX" val="20161261"/>
  <p:tag name="KSO_WM_SPECIAL_SOURCE" val="bdnull"/>
</p:tagLst>
</file>

<file path=ppt/tags/tag13.xml><?xml version="1.0" encoding="utf-8"?>
<p:tagLst xmlns:p="http://schemas.openxmlformats.org/presentationml/2006/main">
  <p:tag name="KSO_WM_BEAUTIFY_FLAG" val="#wm#"/>
  <p:tag name="KSO_WM_TEMPLATE_CATEGORY" val="basetag"/>
  <p:tag name="KSO_WM_TEMPLATE_INDEX" val="20161261"/>
  <p:tag name="KSO_WM_SPECIAL_SOURCE" val="bdnull"/>
</p:tagLst>
</file>

<file path=ppt/tags/tag14.xml><?xml version="1.0" encoding="utf-8"?>
<p:tagLst xmlns:p="http://schemas.openxmlformats.org/presentationml/2006/main">
  <p:tag name="KSO_WM_BEAUTIFY_FLAG" val="#wm#"/>
  <p:tag name="KSO_WM_TEMPLATE_CATEGORY" val="basetag"/>
  <p:tag name="KSO_WM_TEMPLATE_INDEX" val="20161261"/>
  <p:tag name="KSO_WM_SPECIAL_SOURCE" val="bdnull"/>
</p:tagLst>
</file>

<file path=ppt/tags/tag15.xml><?xml version="1.0" encoding="utf-8"?>
<p:tagLst xmlns:p="http://schemas.openxmlformats.org/presentationml/2006/main">
  <p:tag name="KSO_WM_UNIT_PLACING_PICTURE_USER_VIEWPORT" val="{&quot;height&quot;:3266,&quot;width&quot;:7977}"/>
</p:tagLst>
</file>

<file path=ppt/tags/tag16.xml><?xml version="1.0" encoding="utf-8"?>
<p:tagLst xmlns:p="http://schemas.openxmlformats.org/presentationml/2006/main">
  <p:tag name="KSO_WM_BEAUTIFY_FLAG" val="#wm#"/>
  <p:tag name="KSO_WM_TEMPLATE_CATEGORY" val="basetag"/>
  <p:tag name="KSO_WM_TEMPLATE_INDEX" val="20161261"/>
  <p:tag name="KSO_WM_SPECIAL_SOURCE" val="bdnull"/>
</p:tagLst>
</file>

<file path=ppt/tags/tag17.xml><?xml version="1.0" encoding="utf-8"?>
<p:tagLst xmlns:p="http://schemas.openxmlformats.org/presentationml/2006/main">
  <p:tag name="KSO_WM_BEAUTIFY_FLAG" val="#wm#"/>
  <p:tag name="KSO_WM_TEMPLATE_CATEGORY" val="basetag"/>
  <p:tag name="KSO_WM_TEMPLATE_INDEX" val="20161261"/>
  <p:tag name="KSO_WM_SPECIAL_SOURCE" val="bdnull"/>
</p:tagLst>
</file>

<file path=ppt/tags/tag18.xml><?xml version="1.0" encoding="utf-8"?>
<p:tagLst xmlns:p="http://schemas.openxmlformats.org/presentationml/2006/main">
  <p:tag name="KSO_WM_BEAUTIFY_FLAG" val="#wm#"/>
  <p:tag name="KSO_WM_TEMPLATE_CATEGORY" val="basetag"/>
  <p:tag name="KSO_WM_TEMPLATE_INDEX" val="20161261"/>
  <p:tag name="KSO_WM_SPECIAL_SOURCE" val="bdnull"/>
</p:tagLst>
</file>

<file path=ppt/tags/tag19.xml><?xml version="1.0" encoding="utf-8"?>
<p:tagLst xmlns:p="http://schemas.openxmlformats.org/presentationml/2006/main">
  <p:tag name="KSO_WM_TEMPLATE_CATEGORY" val="basetag"/>
  <p:tag name="KSO_WM_TEMPLATE_INDEX" val="20161261"/>
  <p:tag name="KSO_WM_TAG_VERSION" val="1.0"/>
  <p:tag name="KSO_WM_SLIDE_ID" val="basetag20161261_2"/>
  <p:tag name="KSO_WM_SLIDE_INDEX" val="2"/>
  <p:tag name="KSO_WM_SLIDE_ITEM_CNT" val="0"/>
  <p:tag name="KSO_WM_SLIDE_TYPE" val="text"/>
  <p:tag name="KSO_WM_BEAUTIFY_FLAG" val="#wm#"/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1261"/>
</p:tagLst>
</file>

<file path=ppt/tags/tag20.xml><?xml version="1.0" encoding="utf-8"?>
<p:tagLst xmlns:p="http://schemas.openxmlformats.org/presentationml/2006/main">
  <p:tag name="KSO_WM_UNIT_PLACING_PICTURE_USER_VIEWPORT" val="{&quot;height&quot;:5671,&quot;width&quot;:4120}"/>
</p:tagLst>
</file>

<file path=ppt/tags/tag21.xml><?xml version="1.0" encoding="utf-8"?>
<p:tagLst xmlns:p="http://schemas.openxmlformats.org/presentationml/2006/main">
  <p:tag name="KSO_WM_UNIT_PLACING_PICTURE_USER_VIEWPORT" val="{&quot;height&quot;:5528,&quot;width&quot;:3454}"/>
</p:tagLst>
</file>

<file path=ppt/tags/tag22.xml><?xml version="1.0" encoding="utf-8"?>
<p:tagLst xmlns:p="http://schemas.openxmlformats.org/presentationml/2006/main">
  <p:tag name="KSO_WM_UNIT_PLACING_PICTURE_USER_VIEWPORT" val="{&quot;height&quot;:5545,&quot;width&quot;:3695}"/>
</p:tagLst>
</file>

<file path=ppt/tags/tag23.xml><?xml version="1.0" encoding="utf-8"?>
<p:tagLst xmlns:p="http://schemas.openxmlformats.org/presentationml/2006/main">
  <p:tag name="KSO_WM_UNIT_PLACING_PICTURE_USER_VIEWPORT" val="{&quot;height&quot;:5600,&quot;width&quot;:3835}"/>
</p:tagLst>
</file>

<file path=ppt/tags/tag24.xml><?xml version="1.0" encoding="utf-8"?>
<p:tagLst xmlns:p="http://schemas.openxmlformats.org/presentationml/2006/main">
  <p:tag name="KSO_WM_UNIT_PLACING_PICTURE_USER_VIEWPORT" val="{&quot;height&quot;:10800,&quot;width&quot;:7635}"/>
</p:tagLst>
</file>

<file path=ppt/tags/tag25.xml><?xml version="1.0" encoding="utf-8"?>
<p:tagLst xmlns:p="http://schemas.openxmlformats.org/presentationml/2006/main">
  <p:tag name="KSO_WM_BEAUTIFY_FLAG" val="#wm#"/>
  <p:tag name="KSO_WM_TEMPLATE_CATEGORY" val="basetag"/>
  <p:tag name="KSO_WM_TEMPLATE_INDEX" val="20161261"/>
  <p:tag name="KSO_WM_SPECIAL_SOURCE" val="bdnull"/>
</p:tagLst>
</file>

<file path=ppt/tags/tag26.xml><?xml version="1.0" encoding="utf-8"?>
<p:tagLst xmlns:p="http://schemas.openxmlformats.org/presentationml/2006/main">
  <p:tag name="KSO_WM_BEAUTIFY_FLAG" val="#wm#"/>
  <p:tag name="KSO_WM_TEMPLATE_CATEGORY" val="basetag"/>
  <p:tag name="KSO_WM_TEMPLATE_INDEX" val="20161261"/>
  <p:tag name="KSO_WM_SPECIAL_SOURCE" val="bdnull"/>
</p:tagLst>
</file>

<file path=ppt/tags/tag27.xml><?xml version="1.0" encoding="utf-8"?>
<p:tagLst xmlns:p="http://schemas.openxmlformats.org/presentationml/2006/main">
  <p:tag name="KSO_WM_BEAUTIFY_FLAG" val="#wm#"/>
  <p:tag name="KSO_WM_TEMPLATE_CATEGORY" val="basetag"/>
  <p:tag name="KSO_WM_TEMPLATE_INDEX" val="20161261"/>
  <p:tag name="KSO_WM_SPECIAL_SOURCE" val="bdnull"/>
</p:tagLst>
</file>

<file path=ppt/tags/tag28.xml><?xml version="1.0" encoding="utf-8"?>
<p:tagLst xmlns:p="http://schemas.openxmlformats.org/presentationml/2006/main">
  <p:tag name="KSO_WM_BEAUTIFY_FLAG" val="#wm#"/>
  <p:tag name="KSO_WM_TEMPLATE_CATEGORY" val="basetag"/>
  <p:tag name="KSO_WM_TEMPLATE_INDEX" val="20161261"/>
  <p:tag name="KSO_WM_SPECIAL_SOURCE" val="bdnull"/>
</p:tagLst>
</file>

<file path=ppt/tags/tag29.xml><?xml version="1.0" encoding="utf-8"?>
<p:tagLst xmlns:p="http://schemas.openxmlformats.org/presentationml/2006/main">
  <p:tag name="KSO_WM_TEMPLATE_CATEGORY" val="basetag"/>
  <p:tag name="KSO_WM_TEMPLATE_INDEX" val="20161261"/>
  <p:tag name="KSO_WM_TAG_VERSION" val="1.0"/>
  <p:tag name="KSO_WM_SLIDE_ID" val="basetag20161261_49"/>
  <p:tag name="KSO_WM_SLIDE_INDEX" val="49"/>
  <p:tag name="KSO_WM_SLIDE_ITEM_CNT" val="0"/>
  <p:tag name="KSO_WM_SLIDE_TYPE" val="endPage"/>
  <p:tag name="KSO_WM_BEAUTIFY_FLAG" val="#wm#"/>
  <p:tag name="KSO_WM_SPECIAL_SOURCE" val="bdnull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232*5032*734*734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0.xml><?xml version="1.0" encoding="utf-8"?>
<p:tagLst xmlns:p="http://schemas.openxmlformats.org/presentationml/2006/main">
  <p:tag name="KSO_WM_BEAUTIFY_FLAG" val="#wm#"/>
  <p:tag name="KSO_WM_TEMPLATE_CATEGORY" val="basetag"/>
  <p:tag name="KSO_WM_TEMPLATE_INDEX" val="20161261"/>
  <p:tag name="KSO_WM_SPECIAL_SOURCE" val="bdnull"/>
</p:tagLst>
</file>

<file path=ppt/tags/tag31.xml><?xml version="1.0" encoding="utf-8"?>
<p:tagLst xmlns:p="http://schemas.openxmlformats.org/presentationml/2006/main">
  <p:tag name="KSO_WM_BEAUTIFY_FLAG" val="#wm#"/>
  <p:tag name="KSO_WM_TEMPLATE_CATEGORY" val="basetag"/>
  <p:tag name="KSO_WM_TEMPLATE_INDEX" val="20161261"/>
  <p:tag name="KSO_WM_SPECIAL_SOURCE" val="bdnull"/>
</p:tagLst>
</file>

<file path=ppt/tags/tag32.xml><?xml version="1.0" encoding="utf-8"?>
<p:tagLst xmlns:p="http://schemas.openxmlformats.org/presentationml/2006/main">
  <p:tag name="KSO_DOCER_TEMPLATE_OPEN_ONCE_MARK" val="1"/>
</p:tagLst>
</file>

<file path=ppt/tags/tag4.xml><?xml version="1.0" encoding="utf-8"?>
<p:tagLst xmlns:p="http://schemas.openxmlformats.org/presentationml/2006/main">
  <p:tag name="KSO_WM_BEAUTIFY_FLAG" val="#wm#"/>
  <p:tag name="KSO_WM_TEMPLATE_CATEGORY" val="basetag"/>
  <p:tag name="KSO_WM_TEMPLATE_INDEX" val="20161261"/>
  <p:tag name="KSO_WM_SPECIAL_SOURCE" val="bdnull"/>
</p:tagLst>
</file>

<file path=ppt/tags/tag5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basetag"/>
  <p:tag name="KSO_WM_TEMPLATE_INDEX" val="20161261"/>
  <p:tag name="KSO_WM_SLIDE_LAYOUT" val="a_b"/>
  <p:tag name="KSO_WM_SLIDE_LAYOUT_CNT" val="1_1"/>
  <p:tag name="KSO_WM_SPECIAL_SOURCE" val="bdnull"/>
</p:tagLst>
</file>

<file path=ppt/tags/tag8.xml><?xml version="1.0" encoding="utf-8"?>
<p:tagLst xmlns:p="http://schemas.openxmlformats.org/presentationml/2006/main">
  <p:tag name="KSO_WM_BEAUTIFY_FLAG" val="#wm#"/>
  <p:tag name="KSO_WM_TEMPLATE_CATEGORY" val="basetag"/>
  <p:tag name="KSO_WM_TEMPLATE_INDEX" val="20161261"/>
  <p:tag name="KSO_WM_SPECIAL_SOURCE" val="bdnull"/>
</p:tagLst>
</file>

<file path=ppt/tags/tag9.xml><?xml version="1.0" encoding="utf-8"?>
<p:tagLst xmlns:p="http://schemas.openxmlformats.org/presentationml/2006/main">
  <p:tag name="KSO_WM_BEAUTIFY_FLAG" val="#wm#"/>
  <p:tag name="KSO_WM_TEMPLATE_CATEGORY" val="basetag"/>
  <p:tag name="KSO_WM_TEMPLATE_INDEX" val="20161261"/>
  <p:tag name="KSO_WM_SPECIAL_SOURCE" val="bdnull"/>
</p:tagLst>
</file>

<file path=ppt/theme/theme1.xml><?xml version="1.0" encoding="utf-8"?>
<a:theme xmlns:a="http://schemas.openxmlformats.org/drawingml/2006/main" name="自定义设计方案">
  <a:themeElements>
    <a:clrScheme name="------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</Words>
  <Application>WPS 演示</Application>
  <PresentationFormat>宽屏</PresentationFormat>
  <Paragraphs>76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書體坊顏體㊣</vt:lpstr>
      <vt:lpstr>华文隶书</vt:lpstr>
      <vt:lpstr>Calibri</vt:lpstr>
      <vt:lpstr>汉仪书魂体简</vt:lpstr>
      <vt:lpstr>Agency FB</vt:lpstr>
      <vt:lpstr>Arial Unicode MS</vt:lpstr>
      <vt:lpstr>黑体</vt:lpstr>
      <vt:lpstr>Californian FB</vt:lpstr>
      <vt:lpstr>自定义设计方案</vt:lpstr>
      <vt:lpstr>PowerPoint 演示文稿</vt:lpstr>
      <vt:lpstr>花的变化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毛茸茸</cp:lastModifiedBy>
  <cp:revision>55</cp:revision>
  <dcterms:created xsi:type="dcterms:W3CDTF">2019-06-19T02:08:00Z</dcterms:created>
  <dcterms:modified xsi:type="dcterms:W3CDTF">2021-12-14T00:18:11Z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618375E9A49147F7A7F2B82D9B271CAE</vt:lpwstr>
  </property>
</Properties>
</file>