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2021/3/2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2021/3/2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2021/3/2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2021/3/2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85794"/>
            <a:ext cx="8055097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5038995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143116"/>
            <a:ext cx="3929090" cy="3718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全屏显示(4:3)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幻灯片 1</vt:lpstr>
      <vt:lpstr>幻灯片 2</vt:lpstr>
      <vt:lpstr>幻灯片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</cp:revision>
  <dcterms:created xsi:type="dcterms:W3CDTF">2021-03-02T05:42:53Z</dcterms:created>
  <dcterms:modified xsi:type="dcterms:W3CDTF">2021-03-02T05:47:56Z</dcterms:modified>
</cp:coreProperties>
</file>