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slideMasters/slideMaster2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Masters/slideMaster3.xml" ContentType="application/vnd.openxmlformats-officedocument.presentationml.slideMaster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18.xml" ContentType="application/vnd.openxmlformats-officedocument.presentationml.slideLayout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19.xml" ContentType="application/vnd.openxmlformats-officedocument.presentationml.slideLayout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slideLayouts/slideLayout20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slideLayouts/slideLayout21.xml" ContentType="application/vnd.openxmlformats-officedocument.presentationml.slideLayout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slideLayouts/slideLayout22.xml" ContentType="application/vnd.openxmlformats-officedocument.presentationml.slideLayout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slideLayouts/slideLayout23.xml" ContentType="application/vnd.openxmlformats-officedocument.presentationml.slideLayout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slideLayouts/slideLayout24.xml" ContentType="application/vnd.openxmlformats-officedocument.presentationml.slideLayout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slideLayouts/slideLayout25.xml" ContentType="application/vnd.openxmlformats-officedocument.presentationml.slideLayout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slideLayouts/slideLayout26.xml" ContentType="application/vnd.openxmlformats-officedocument.presentationml.slideLayout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slideLayouts/slideLayout27.xml" ContentType="application/vnd.openxmlformats-officedocument.presentationml.slideLayout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handoutMasters/handoutMaster1.xml" ContentType="application/vnd.openxmlformats-officedocument.presentationml.handoutMaster+xml"/>
  <Override PartName="/ppt/theme/theme5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11.xml" ContentType="application/vnd.openxmlformats-officedocument.presentationml.notes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embedTrueTypeFonts="1" saveSubsetFonts="1">
  <p:sldMasterIdLst>
    <p:sldMasterId id="2147483648" r:id="rId1"/>
    <p:sldMasterId id="2147483649" r:id="rId2"/>
    <p:sldMasterId id="2147483650" r:id="rId3"/>
  </p:sldMasterIdLst>
  <p:notesMasterIdLst>
    <p:notesMasterId r:id="rId4"/>
  </p:notesMasterIdLst>
  <p:handoutMasterIdLst>
    <p:handoutMasterId r:id="rId5"/>
  </p:handoutMasterIdLst>
  <p:sldIdLst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type="screen16x9" cy="6858000" cx="12192000"/>
  <p:notesSz cx="6858000" cy="9144000"/>
  <p:embeddedFontLst>
    <p:embeddedFont>
      <p:font typeface="柳公权楷书" panose="02010600010101010101" charset="-122"/>
      <p:regular r:id="rId27"/>
    </p:embeddedFont>
    <p:embeddedFont>
      <p:font typeface="仿宋" panose="02010609060101010101" charset="-122"/>
      <p:regular r:id="rId28"/>
    </p:embeddedFont>
    <p:embeddedFont>
      <p:font typeface="华文行楷" panose="02010800040101010101" charset="-122"/>
      <p:regular r:id="rId29"/>
    </p:embeddedFont>
    <p:embeddedFont>
      <p:font typeface="字魂49号-逍遥行书" panose="00000500000000000000" charset="-122"/>
      <p:regular r:id="rId30"/>
    </p:embeddedFont>
    <p:embeddedFont>
      <p:font typeface="字魂87号-乾坤手书" panose="00000500000000000000" charset="-122"/>
      <p:regular r:id="rId31"/>
    </p:embeddedFont>
    <p:embeddedFont>
      <p:font typeface="楷体" panose="02010609060101010101" charset="-122"/>
      <p:regular r:id="rId32"/>
    </p:embeddedFont>
    <p:embeddedFont>
      <p:font typeface="华文仿宋" panose="02010600040101010101" charset="-122"/>
      <p:regular r:id="rId33"/>
    </p:embeddedFont>
    <p:embeddedFont>
      <p:font typeface="微软雅黑" panose="020B0503020204020204" charset="-122"/>
      <p:regular r:id="rId34"/>
    </p:embeddedFont>
    <p:embeddedFont>
      <p:font typeface="Calibri" panose="020F0502020204030204" charset="0"/>
      <p:regular r:id="rId35"/>
      <p:bold r:id="rId36"/>
      <p:italic r:id="rId37"/>
      <p:boldItalic r:id="rId38"/>
    </p:embeddedFont>
    <p:embeddedFont>
      <p:font typeface="字魂36号-正文宋楷" panose="00000500000000000000" charset="-122"/>
      <p:regular r:id="rId39"/>
    </p:embeddedFont>
    <p:embeddedFont>
      <p:font typeface="华文中宋" panose="02010600040101010101" charset="-122"/>
      <p:regular r:id="rId40"/>
    </p:embeddedFont>
  </p:embeddedFontLst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p="http://schemas.openxmlformats.org/presentationml/2006/main" xmlns:r="http://schemas.openxmlformats.org/officeDocument/2006/relationships" xmlns:a="http://schemas.openxmlformats.org/drawingml/2006/main">
  <p:cmAuthor id="1" name="作者" initials="A" lastIdx="0" clrIdx="1"/>
</p:cmAuthorLst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showPr>
    <p:present/>
    <p:sldAll/>
  </p:showPr>
  <p:clrMru>
    <a:srgbClr val="013233"/>
    <a:srgbClr val="01292C"/>
    <a:srgbClr val="01282A"/>
    <a:srgbClr val="013A3C"/>
    <a:srgbClr val="012B2D"/>
    <a:srgbClr val="EEC988"/>
    <a:srgbClr val="E2DCD4"/>
    <a:srgbClr val="315F61"/>
    <a:srgbClr val="FFD966"/>
    <a:srgbClr val="4B716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notesMaster" Target="notesMasters/notesMaster1.xml"/><Relationship Id="rId5" Type="http://schemas.openxmlformats.org/officeDocument/2006/relationships/handoutMaster" Target="handoutMasters/handout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font" Target="fonts/font1.fntdata"/><Relationship Id="rId28" Type="http://schemas.openxmlformats.org/officeDocument/2006/relationships/font" Target="fonts/font2.fntdata"/><Relationship Id="rId29" Type="http://schemas.openxmlformats.org/officeDocument/2006/relationships/font" Target="fonts/font3.fntdata"/><Relationship Id="rId30" Type="http://schemas.openxmlformats.org/officeDocument/2006/relationships/font" Target="fonts/font4.fntdata"/><Relationship Id="rId31" Type="http://schemas.openxmlformats.org/officeDocument/2006/relationships/font" Target="fonts/font5.fntdata"/><Relationship Id="rId32" Type="http://schemas.openxmlformats.org/officeDocument/2006/relationships/font" Target="fonts/font6.fntdata"/><Relationship Id="rId33" Type="http://schemas.openxmlformats.org/officeDocument/2006/relationships/font" Target="fonts/font7.fntdata"/><Relationship Id="rId34" Type="http://schemas.openxmlformats.org/officeDocument/2006/relationships/font" Target="fonts/font8.fntdata"/><Relationship Id="rId35" Type="http://schemas.openxmlformats.org/officeDocument/2006/relationships/font" Target="fonts/font9.fntdata"/><Relationship Id="rId36" Type="http://schemas.openxmlformats.org/officeDocument/2006/relationships/font" Target="fonts/font10.fntdata"/><Relationship Id="rId37" Type="http://schemas.openxmlformats.org/officeDocument/2006/relationships/font" Target="fonts/font11.fntdata"/><Relationship Id="rId38" Type="http://schemas.openxmlformats.org/officeDocument/2006/relationships/font" Target="fonts/font12.fntdata"/><Relationship Id="rId39" Type="http://schemas.openxmlformats.org/officeDocument/2006/relationships/font" Target="fonts/font13.fntdata"/><Relationship Id="rId40" Type="http://schemas.openxmlformats.org/officeDocument/2006/relationships/font" Target="fonts/font14.fntdata"/><Relationship Id="rId41" Type="http://schemas.openxmlformats.org/officeDocument/2006/relationships/tableStyles" Target="tableStyles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commentAuthors" Target="commentAuthors.xml"/><Relationship Id="rId45" Type="http://schemas.openxmlformats.org/officeDocument/2006/relationships/theme" Target="theme/theme1.xml"/></Relationships>
</file>

<file path=ppt/handoutMasters/_rels/handout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3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altLang="en-US" lang="zh-CN"/>
          </a:p>
        </p:txBody>
      </p:sp>
      <p:sp>
        <p:nvSpPr>
          <p:cNvPr id="1048954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0F9B84EA-7D68-4D60-9CB1-D50884785D1C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955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altLang="en-US" lang="zh-CN"/>
          </a:p>
        </p:txBody>
      </p:sp>
      <p:sp>
        <p:nvSpPr>
          <p:cNvPr id="1048956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8D4E0FC9-F1F8-4FAE-9988-3BA365CFD46F}" type="slidenum">
              <a:rPr altLang="en-US" lang="zh-CN" smtClean="0"/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</p:handoutMaster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7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altLang="en-US" lang="zh-CN"/>
          </a:p>
        </p:txBody>
      </p:sp>
      <p:sp>
        <p:nvSpPr>
          <p:cNvPr id="1048948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D2A48B96-639E-45A3-A0BA-2464DFDB1FAA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949" name="幻灯片图像占位符 3"/>
          <p:cNvSpPr>
            <a:spLocks noChangeAspect="1" noRot="1" noGrp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altLang="en-US" lang="zh-CN"/>
          </a:p>
        </p:txBody>
      </p:sp>
      <p:sp>
        <p:nvSpPr>
          <p:cNvPr id="1048950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/>
        </p:spPr>
        <p:txBody>
          <a:bodyPr bIns="45720" lIns="91440" rIns="91440" rtlCol="0" tIns="45720" vert="horz"/>
          <a:p>
            <a:pPr lvl="0"/>
            <a:r>
              <a:rPr altLang="en-US" lang="zh-CN" smtClean="0"/>
              <a:t>单击此处编辑母版文本样式</a:t>
            </a:r>
            <a:endParaRPr altLang="en-US" lang="zh-CN" smtClean="0"/>
          </a:p>
          <a:p>
            <a:pPr lvl="1"/>
            <a:r>
              <a:rPr altLang="en-US" lang="zh-CN" smtClean="0"/>
              <a:t>第二级</a:t>
            </a:r>
            <a:endParaRPr altLang="en-US" lang="zh-CN" smtClean="0"/>
          </a:p>
          <a:p>
            <a:pPr lvl="2"/>
            <a:r>
              <a:rPr altLang="en-US" lang="zh-CN" smtClean="0"/>
              <a:t>第三级</a:t>
            </a:r>
            <a:endParaRPr altLang="en-US" lang="zh-CN" smtClean="0"/>
          </a:p>
          <a:p>
            <a:pPr lvl="3"/>
            <a:r>
              <a:rPr altLang="en-US" lang="zh-CN" smtClean="0"/>
              <a:t>第四级</a:t>
            </a:r>
            <a:endParaRPr altLang="en-US" lang="zh-CN" smtClean="0"/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8951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altLang="en-US" lang="zh-CN"/>
          </a:p>
        </p:txBody>
      </p:sp>
      <p:sp>
        <p:nvSpPr>
          <p:cNvPr id="1048952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A6837353-30EB-4A48-80EB-173D804AEFBD}" type="slidenum">
              <a:rPr altLang="en-US" lang="zh-CN" smtClean="0"/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10.xml.rels><?xml version="1.0" encoding="UTF-8" standalone="yes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</Relationships>
</file>

<file path=ppt/notesSlides/_rels/notesSlide11.xml.rels><?xml version="1.0" encoding="UTF-8" standalone="yes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_rels/notesSlide6.xml.rels><?xml version="1.0" encoding="UTF-8" standalone="yes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</file>

<file path=ppt/notesSlides/_rels/notesSlide7.xml.rels><?xml version="1.0" encoding="UTF-8" standalone="yes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</file>

<file path=ppt/notesSlides/_rels/notesSlide8.xml.rels><?xml version="1.0" encoding="UTF-8" standalone="yes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</Relationships>
</file>

<file path=ppt/notesSlides/_rels/notesSlide9.xml.rels><?xml version="1.0" encoding="UTF-8" standalone="yes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/>
      </p:grpSpPr>
      <p:sp>
        <p:nvSpPr>
          <p:cNvPr id="1048665" name="幻灯片图像占位符 1"/>
          <p:cNvSpPr/>
          <p:nvPr>
            <p:ph type="sldImg" idx="2"/>
          </p:nvPr>
        </p:nvSpPr>
        <p:spPr/>
      </p:sp>
      <p:sp>
        <p:nvSpPr>
          <p:cNvPr id="1048666" name="文本占位符 2"/>
          <p:cNvSpPr/>
          <p:nvPr>
            <p:ph type="body" idx="3"/>
          </p:nvPr>
        </p:nvSpPr>
        <p:spPr/>
        <p:txBody>
          <a:bodyPr/>
          <a:p>
            <a:endParaRPr altLang="en-US" 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6" name=""/>
        <p:cNvGrpSpPr/>
        <p:nvPr/>
      </p:nvGrpSpPr>
      <p:grpSpPr>
        <a:xfrm/>
      </p:grpSpPr>
      <p:sp>
        <p:nvSpPr>
          <p:cNvPr id="1048807" name="幻灯片图像占位符 1"/>
          <p:cNvSpPr/>
          <p:nvPr>
            <p:ph type="sldImg" idx="2"/>
          </p:nvPr>
        </p:nvSpPr>
        <p:spPr/>
      </p:sp>
      <p:sp>
        <p:nvSpPr>
          <p:cNvPr id="1048808" name="文本占位符 2"/>
          <p:cNvSpPr/>
          <p:nvPr>
            <p:ph type="body" idx="3"/>
          </p:nvPr>
        </p:nvSpPr>
        <p:spPr/>
        <p:txBody>
          <a:bodyPr/>
          <a:p>
            <a:endParaRPr altLang="en-US" 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2" name=""/>
        <p:cNvGrpSpPr/>
        <p:nvPr/>
      </p:nvGrpSpPr>
      <p:grpSpPr>
        <a:xfrm/>
      </p:grpSpPr>
      <p:sp>
        <p:nvSpPr>
          <p:cNvPr id="1048847" name="幻灯片图像占位符 1"/>
          <p:cNvSpPr/>
          <p:nvPr>
            <p:ph type="sldImg" idx="2"/>
          </p:nvPr>
        </p:nvSpPr>
        <p:spPr/>
      </p:sp>
      <p:sp>
        <p:nvSpPr>
          <p:cNvPr id="1048848" name="文本占位符 2"/>
          <p:cNvSpPr/>
          <p:nvPr>
            <p:ph type="body" idx="3"/>
          </p:nvPr>
        </p:nvSpPr>
        <p:spPr/>
        <p:txBody>
          <a:bodyPr/>
          <a:p>
            <a:endParaRPr altLang="en-US" 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幻灯片图像占位符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71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72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4A423012-F35A-4A0E-9F0D-D4F12A89F8D4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3" name=""/>
        <p:cNvGrpSpPr/>
        <p:nvPr/>
      </p:nvGrpSpPr>
      <p:grpSpPr>
        <a:xfrm/>
      </p:grpSpPr>
      <p:sp>
        <p:nvSpPr>
          <p:cNvPr id="1048703" name="幻灯片图像占位符 1"/>
          <p:cNvSpPr/>
          <p:nvPr>
            <p:ph type="sldImg" idx="2"/>
          </p:nvPr>
        </p:nvSpPr>
        <p:spPr/>
      </p:sp>
      <p:sp>
        <p:nvSpPr>
          <p:cNvPr id="1048704" name="文本占位符 2"/>
          <p:cNvSpPr/>
          <p:nvPr>
            <p:ph type="body" idx="3"/>
          </p:nvPr>
        </p:nvSpPr>
        <p:spPr/>
        <p:txBody>
          <a:bodyPr/>
          <a:p>
            <a:endParaRPr altLang="en-US" 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6" name=""/>
        <p:cNvGrpSpPr/>
        <p:nvPr/>
      </p:nvGrpSpPr>
      <p:grpSpPr>
        <a:xfrm/>
      </p:grpSpPr>
      <p:sp>
        <p:nvSpPr>
          <p:cNvPr id="1048713" name="幻灯片图像占位符 1"/>
          <p:cNvSpPr/>
          <p:nvPr>
            <p:ph type="sldImg" idx="2"/>
          </p:nvPr>
        </p:nvSpPr>
        <p:spPr/>
      </p:sp>
      <p:sp>
        <p:nvSpPr>
          <p:cNvPr id="1048714" name="文本占位符 2"/>
          <p:cNvSpPr/>
          <p:nvPr>
            <p:ph type="body" idx="3"/>
          </p:nvPr>
        </p:nvSpPr>
        <p:spPr/>
        <p:txBody>
          <a:bodyPr/>
          <a:p>
            <a:endParaRPr altLang="en-US" 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0" name=""/>
        <p:cNvGrpSpPr/>
        <p:nvPr/>
      </p:nvGrpSpPr>
      <p:grpSpPr>
        <a:xfrm/>
      </p:grpSpPr>
      <p:sp>
        <p:nvSpPr>
          <p:cNvPr id="1048719" name="幻灯片图像占位符 1"/>
          <p:cNvSpPr/>
          <p:nvPr>
            <p:ph type="sldImg" idx="2"/>
          </p:nvPr>
        </p:nvSpPr>
        <p:spPr/>
      </p:sp>
      <p:sp>
        <p:nvSpPr>
          <p:cNvPr id="1048720" name="文本占位符 2"/>
          <p:cNvSpPr/>
          <p:nvPr>
            <p:ph type="body" idx="3"/>
          </p:nvPr>
        </p:nvSpPr>
        <p:spPr/>
        <p:txBody>
          <a:bodyPr/>
          <a:p>
            <a:endParaRPr altLang="en-US" 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3" name=""/>
        <p:cNvGrpSpPr/>
        <p:nvPr/>
      </p:nvGrpSpPr>
      <p:grpSpPr>
        <a:xfrm/>
      </p:grpSpPr>
      <p:sp>
        <p:nvSpPr>
          <p:cNvPr id="1048745" name="幻灯片图像占位符 1"/>
          <p:cNvSpPr/>
          <p:nvPr>
            <p:ph type="sldImg" idx="2"/>
          </p:nvPr>
        </p:nvSpPr>
        <p:spPr/>
      </p:sp>
      <p:sp>
        <p:nvSpPr>
          <p:cNvPr id="1048746" name="文本占位符 2"/>
          <p:cNvSpPr/>
          <p:nvPr>
            <p:ph type="body" idx="3"/>
          </p:nvPr>
        </p:nvSpPr>
        <p:spPr/>
        <p:txBody>
          <a:bodyPr/>
          <a:p>
            <a:endParaRPr altLang="en-US" 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7" name=""/>
        <p:cNvGrpSpPr/>
        <p:nvPr/>
      </p:nvGrpSpPr>
      <p:grpSpPr>
        <a:xfrm/>
      </p:grpSpPr>
      <p:sp>
        <p:nvSpPr>
          <p:cNvPr id="1048754" name="幻灯片图像占位符 1"/>
          <p:cNvSpPr/>
          <p:nvPr>
            <p:ph type="sldImg" idx="2"/>
          </p:nvPr>
        </p:nvSpPr>
        <p:spPr/>
      </p:sp>
      <p:sp>
        <p:nvSpPr>
          <p:cNvPr id="1048755" name="文本占位符 2"/>
          <p:cNvSpPr/>
          <p:nvPr>
            <p:ph type="body" idx="3"/>
          </p:nvPr>
        </p:nvSpPr>
        <p:spPr/>
        <p:txBody>
          <a:bodyPr/>
          <a:p>
            <a:endParaRPr altLang="en-US" 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0" name=""/>
        <p:cNvGrpSpPr/>
        <p:nvPr/>
      </p:nvGrpSpPr>
      <p:grpSpPr>
        <a:xfrm/>
      </p:grpSpPr>
      <p:sp>
        <p:nvSpPr>
          <p:cNvPr id="1048759" name="幻灯片图像占位符 1"/>
          <p:cNvSpPr/>
          <p:nvPr>
            <p:ph type="sldImg" idx="2"/>
          </p:nvPr>
        </p:nvSpPr>
        <p:spPr/>
      </p:sp>
      <p:sp>
        <p:nvSpPr>
          <p:cNvPr id="1048760" name="文本占位符 2"/>
          <p:cNvSpPr/>
          <p:nvPr>
            <p:ph type="body" idx="3"/>
          </p:nvPr>
        </p:nvSpPr>
        <p:spPr/>
        <p:txBody>
          <a:bodyPr/>
          <a:p>
            <a:endParaRPr altLang="en-US" 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3" name=""/>
        <p:cNvGrpSpPr/>
        <p:nvPr/>
      </p:nvGrpSpPr>
      <p:grpSpPr>
        <a:xfrm/>
      </p:grpSpPr>
      <p:sp>
        <p:nvSpPr>
          <p:cNvPr id="1048804" name="幻灯片图像占位符 1"/>
          <p:cNvSpPr/>
          <p:nvPr>
            <p:ph type="sldImg" idx="2"/>
          </p:nvPr>
        </p:nvSpPr>
        <p:spPr/>
      </p:sp>
      <p:sp>
        <p:nvSpPr>
          <p:cNvPr id="1048805" name="文本占位符 2"/>
          <p:cNvSpPr/>
          <p:nvPr>
            <p:ph type="body" idx="3"/>
          </p:nvPr>
        </p:nvSpPr>
        <p:spPr/>
        <p:txBody>
          <a:bodyPr/>
          <a:p>
            <a:endParaRPr altLang="en-US" 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slideMaster" Target="../slideMasters/slideMaster2.xml"/></Relationships>
</file>

<file path=ppt/slideLayouts/_rels/slideLayout12.xml.rels><?xml version="1.0" encoding="UTF-8" standalone="yes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0.png"/><Relationship Id="rId6" Type="http://schemas.openxmlformats.org/officeDocument/2006/relationships/image" Target="../media/image8.png"/><Relationship Id="rId7" Type="http://schemas.openxmlformats.org/officeDocument/2006/relationships/image" Target="../media/image5.png"/><Relationship Id="rId8" Type="http://schemas.openxmlformats.org/officeDocument/2006/relationships/slideMaster" Target="../slideMasters/slideMaster2.xml"/></Relationships>
</file>

<file path=ppt/slideLayouts/_rels/slideLayout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0.png"/><Relationship Id="rId6" Type="http://schemas.openxmlformats.org/officeDocument/2006/relationships/image" Target="../media/image5.png"/><Relationship Id="rId7" Type="http://schemas.openxmlformats.org/officeDocument/2006/relationships/image" Target="../media/image8.png"/><Relationship Id="rId8" Type="http://schemas.openxmlformats.org/officeDocument/2006/relationships/slideMaster" Target="../slideMasters/slideMaster2.xml"/></Relationships>
</file>

<file path=ppt/slideLayouts/_rels/slideLayout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0.png"/><Relationship Id="rId6" Type="http://schemas.openxmlformats.org/officeDocument/2006/relationships/image" Target="../media/image5.png"/><Relationship Id="rId7" Type="http://schemas.openxmlformats.org/officeDocument/2006/relationships/slideMaster" Target="../slideMasters/slideMaster2.xml"/></Relationships>
</file>

<file path=ppt/slideLayouts/_rels/slideLayout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0.png"/><Relationship Id="rId6" Type="http://schemas.openxmlformats.org/officeDocument/2006/relationships/slideMaster" Target="../slideMasters/slideMaster2.xml"/></Relationships>
</file>

<file path=ppt/slideLayouts/_rels/slideLayout1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slideMaster" Target="../slideMasters/slideMaster3.xml"/></Relationships>
</file>

<file path=ppt/slideLayouts/_rels/slideLayout18.xml.rels><?xml version="1.0" encoding="UTF-8" standalone="yes"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tags" Target="../tags/tag7.xml"/><Relationship Id="rId3" Type="http://schemas.openxmlformats.org/officeDocument/2006/relationships/tags" Target="../tags/tag8.xml"/><Relationship Id="rId4" Type="http://schemas.openxmlformats.org/officeDocument/2006/relationships/tags" Target="../tags/tag9.xml"/><Relationship Id="rId5" Type="http://schemas.openxmlformats.org/officeDocument/2006/relationships/tags" Target="../tags/tag10.xml"/><Relationship Id="rId6" Type="http://schemas.openxmlformats.org/officeDocument/2006/relationships/slideMaster" Target="../slideMasters/slideMaster3.xml"/></Relationships>
</file>

<file path=ppt/slideLayouts/_rels/slideLayout19.xml.rels><?xml version="1.0" encoding="UTF-8" standalone="yes"?>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tags" Target="../tags/tag12.xml"/><Relationship Id="rId3" Type="http://schemas.openxmlformats.org/officeDocument/2006/relationships/tags" Target="../tags/tag13.xml"/><Relationship Id="rId4" Type="http://schemas.openxmlformats.org/officeDocument/2006/relationships/tags" Target="../tags/tag14.xml"/><Relationship Id="rId5" Type="http://schemas.openxmlformats.org/officeDocument/2006/relationships/tags" Target="../tags/tag15.xml"/><Relationship Id="rId6" Type="http://schemas.openxmlformats.org/officeDocument/2006/relationships/slideMaster" Target="../slideMasters/slideMaster3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0.png"/><Relationship Id="rId6" Type="http://schemas.openxmlformats.org/officeDocument/2006/relationships/image" Target="../media/image8.png"/><Relationship Id="rId7" Type="http://schemas.openxmlformats.org/officeDocument/2006/relationships/image" Target="../media/image5.png"/><Relationship Id="rId8" Type="http://schemas.openxmlformats.org/officeDocument/2006/relationships/slideMaster" Target="../slideMasters/slideMaster1.xml"/></Relationships>
</file>

<file path=ppt/slideLayouts/_rels/slideLayout20.xml.rels><?xml version="1.0" encoding="UTF-8" standalone="yes"?>
<Relationships xmlns="http://schemas.openxmlformats.org/package/2006/relationships"><Relationship Id="rId1" Type="http://schemas.openxmlformats.org/officeDocument/2006/relationships/tags" Target="../tags/tag16.xml"/><Relationship Id="rId2" Type="http://schemas.openxmlformats.org/officeDocument/2006/relationships/tags" Target="../tags/tag17.xml"/><Relationship Id="rId3" Type="http://schemas.openxmlformats.org/officeDocument/2006/relationships/tags" Target="../tags/tag18.xml"/><Relationship Id="rId4" Type="http://schemas.openxmlformats.org/officeDocument/2006/relationships/tags" Target="../tags/tag19.xml"/><Relationship Id="rId5" Type="http://schemas.openxmlformats.org/officeDocument/2006/relationships/tags" Target="../tags/tag20.xml"/><Relationship Id="rId6" Type="http://schemas.openxmlformats.org/officeDocument/2006/relationships/tags" Target="../tags/tag21.xml"/><Relationship Id="rId7" Type="http://schemas.openxmlformats.org/officeDocument/2006/relationships/slideMaster" Target="../slideMasters/slideMaster3.xml"/></Relationships>
</file>

<file path=ppt/slideLayouts/_rels/slideLayout21.xml.rels><?xml version="1.0" encoding="UTF-8" standalone="yes"?>
<Relationships xmlns="http://schemas.openxmlformats.org/package/2006/relationships"><Relationship Id="rId1" Type="http://schemas.openxmlformats.org/officeDocument/2006/relationships/tags" Target="../tags/tag22.xml"/><Relationship Id="rId2" Type="http://schemas.openxmlformats.org/officeDocument/2006/relationships/tags" Target="../tags/tag23.xml"/><Relationship Id="rId3" Type="http://schemas.openxmlformats.org/officeDocument/2006/relationships/tags" Target="../tags/tag24.xml"/><Relationship Id="rId4" Type="http://schemas.openxmlformats.org/officeDocument/2006/relationships/tags" Target="../tags/tag25.xml"/><Relationship Id="rId5" Type="http://schemas.openxmlformats.org/officeDocument/2006/relationships/tags" Target="../tags/tag26.xml"/><Relationship Id="rId6" Type="http://schemas.openxmlformats.org/officeDocument/2006/relationships/tags" Target="../tags/tag27.xml"/><Relationship Id="rId7" Type="http://schemas.openxmlformats.org/officeDocument/2006/relationships/tags" Target="../tags/tag28.xml"/><Relationship Id="rId8" Type="http://schemas.openxmlformats.org/officeDocument/2006/relationships/tags" Target="../tags/tag29.xml"/><Relationship Id="rId9" Type="http://schemas.openxmlformats.org/officeDocument/2006/relationships/slideMaster" Target="../slideMasters/slideMaster3.xml"/></Relationships>
</file>

<file path=ppt/slideLayouts/_rels/slideLayout22.xml.rels><?xml version="1.0" encoding="UTF-8" standalone="yes"?>
<Relationships xmlns="http://schemas.openxmlformats.org/package/2006/relationships"><Relationship Id="rId1" Type="http://schemas.openxmlformats.org/officeDocument/2006/relationships/tags" Target="../tags/tag30.xml"/><Relationship Id="rId2" Type="http://schemas.openxmlformats.org/officeDocument/2006/relationships/tags" Target="../tags/tag31.xml"/><Relationship Id="rId3" Type="http://schemas.openxmlformats.org/officeDocument/2006/relationships/tags" Target="../tags/tag32.xml"/><Relationship Id="rId4" Type="http://schemas.openxmlformats.org/officeDocument/2006/relationships/tags" Target="../tags/tag33.xml"/><Relationship Id="rId5" Type="http://schemas.openxmlformats.org/officeDocument/2006/relationships/slideMaster" Target="../slideMasters/slideMaster3.xml"/></Relationships>
</file>

<file path=ppt/slideLayouts/_rels/slideLayout23.xml.rels><?xml version="1.0" encoding="UTF-8" standalone="yes"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tags" Target="../tags/tag36.xml"/><Relationship Id="rId4" Type="http://schemas.openxmlformats.org/officeDocument/2006/relationships/slideMaster" Target="../slideMasters/slideMaster3.xml"/></Relationships>
</file>

<file path=ppt/slideLayouts/_rels/slideLayout24.xml.rels><?xml version="1.0" encoding="UTF-8" standalone="yes"?>
<Relationships xmlns="http://schemas.openxmlformats.org/package/2006/relationships"><Relationship Id="rId1" Type="http://schemas.openxmlformats.org/officeDocument/2006/relationships/tags" Target="../tags/tag37.xml"/><Relationship Id="rId2" Type="http://schemas.openxmlformats.org/officeDocument/2006/relationships/tags" Target="../tags/tag38.xml"/><Relationship Id="rId3" Type="http://schemas.openxmlformats.org/officeDocument/2006/relationships/tags" Target="../tags/tag39.xml"/><Relationship Id="rId4" Type="http://schemas.openxmlformats.org/officeDocument/2006/relationships/tags" Target="../tags/tag40.xml"/><Relationship Id="rId5" Type="http://schemas.openxmlformats.org/officeDocument/2006/relationships/tags" Target="../tags/tag41.xml"/><Relationship Id="rId6" Type="http://schemas.openxmlformats.org/officeDocument/2006/relationships/tags" Target="../tags/tag42.xml"/><Relationship Id="rId7" Type="http://schemas.openxmlformats.org/officeDocument/2006/relationships/slideMaster" Target="../slideMasters/slideMaster3.xml"/></Relationships>
</file>

<file path=ppt/slideLayouts/_rels/slideLayout25.xml.rels><?xml version="1.0" encoding="UTF-8" standalone="yes"?>
<Relationships xmlns="http://schemas.openxmlformats.org/package/2006/relationships"><Relationship Id="rId1" Type="http://schemas.openxmlformats.org/officeDocument/2006/relationships/tags" Target="../tags/tag43.xml"/><Relationship Id="rId2" Type="http://schemas.openxmlformats.org/officeDocument/2006/relationships/tags" Target="../tags/tag44.xml"/><Relationship Id="rId3" Type="http://schemas.openxmlformats.org/officeDocument/2006/relationships/tags" Target="../tags/tag45.xml"/><Relationship Id="rId4" Type="http://schemas.openxmlformats.org/officeDocument/2006/relationships/tags" Target="../tags/tag46.xml"/><Relationship Id="rId5" Type="http://schemas.openxmlformats.org/officeDocument/2006/relationships/tags" Target="../tags/tag47.xml"/><Relationship Id="rId6" Type="http://schemas.openxmlformats.org/officeDocument/2006/relationships/slideMaster" Target="../slideMasters/slideMaster3.xml"/></Relationships>
</file>

<file path=ppt/slideLayouts/_rels/slideLayout26.xml.rels><?xml version="1.0" encoding="UTF-8" standalone="yes"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tags" Target="../tags/tag50.xml"/><Relationship Id="rId4" Type="http://schemas.openxmlformats.org/officeDocument/2006/relationships/tags" Target="../tags/tag51.xml"/><Relationship Id="rId5" Type="http://schemas.openxmlformats.org/officeDocument/2006/relationships/slideMaster" Target="../slideMasters/slideMaster3.xml"/></Relationships>
</file>

<file path=ppt/slideLayouts/_rels/slideLayout27.xml.rels><?xml version="1.0" encoding="UTF-8" standalone="yes"?>
<Relationships xmlns="http://schemas.openxmlformats.org/package/2006/relationships"><Relationship Id="rId1" Type="http://schemas.openxmlformats.org/officeDocument/2006/relationships/tags" Target="../tags/tag52.xml"/><Relationship Id="rId2" Type="http://schemas.openxmlformats.org/officeDocument/2006/relationships/tags" Target="../tags/tag53.xml"/><Relationship Id="rId3" Type="http://schemas.openxmlformats.org/officeDocument/2006/relationships/tags" Target="../tags/tag54.xml"/><Relationship Id="rId4" Type="http://schemas.openxmlformats.org/officeDocument/2006/relationships/tags" Target="../tags/tag55.xml"/><Relationship Id="rId5" Type="http://schemas.openxmlformats.org/officeDocument/2006/relationships/tags" Target="../tags/tag56.xml"/><Relationship Id="rId6" Type="http://schemas.openxmlformats.org/officeDocument/2006/relationships/slideMaster" Target="../slideMasters/slideMaster3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0.png"/><Relationship Id="rId6" Type="http://schemas.openxmlformats.org/officeDocument/2006/relationships/image" Target="../media/image5.png"/><Relationship Id="rId7" Type="http://schemas.openxmlformats.org/officeDocument/2006/relationships/image" Target="../media/image8.png"/><Relationship Id="rId8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0.png"/><Relationship Id="rId6" Type="http://schemas.openxmlformats.org/officeDocument/2006/relationships/image" Target="../media/image5.png"/><Relationship Id="rId7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0.png"/><Relationship Id="rId6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标题幻灯片"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图片 18" descr="背景2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/>
        </p:spPr>
      </p:pic>
      <p:pic>
        <p:nvPicPr>
          <p:cNvPr id="2097168" name="图片 9" descr="雨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/>
        </p:spPr>
      </p:pic>
      <p:grpSp>
        <p:nvGrpSpPr>
          <p:cNvPr id="44" name="组合 17"/>
          <p:cNvGrpSpPr/>
          <p:nvPr userDrawn="1"/>
        </p:nvGrpSpPr>
        <p:grpSpPr>
          <a:xfrm>
            <a:off x="88900" y="4988560"/>
            <a:ext cx="12102465" cy="1869440"/>
            <a:chOff x="140" y="7856"/>
            <a:chExt cx="19059" cy="2944"/>
          </a:xfrm>
        </p:grpSpPr>
        <p:pic>
          <p:nvPicPr>
            <p:cNvPr id="2097169" name="图片 10" descr="水滴1"/>
            <p:cNvPicPr>
              <a:picLocks noChangeAspect="1"/>
            </p:cNvPicPr>
            <p:nvPr userDrawn="1"/>
          </p:nvPicPr>
          <p:blipFill>
            <a:blip xmlns:r="http://schemas.openxmlformats.org/officeDocument/2006/relationships" r:embed="rId3"/>
            <a:srcRect l="55859" t="74481"/>
            <a:stretch>
              <a:fillRect/>
            </a:stretch>
          </p:blipFill>
          <p:spPr>
            <a:xfrm>
              <a:off x="10725" y="8044"/>
              <a:ext cx="8475" cy="2756"/>
            </a:xfrm>
            <a:prstGeom prst="rect"/>
          </p:spPr>
        </p:pic>
        <p:pic>
          <p:nvPicPr>
            <p:cNvPr id="2097170" name="图片 11" descr="水滴2"/>
            <p:cNvPicPr>
              <a:picLocks noChangeAspect="1"/>
            </p:cNvPicPr>
            <p:nvPr userDrawn="1"/>
          </p:nvPicPr>
          <p:blipFill>
            <a:blip xmlns:r="http://schemas.openxmlformats.org/officeDocument/2006/relationships" r:embed="rId4"/>
            <a:srcRect t="72741" r="32803"/>
            <a:stretch>
              <a:fillRect/>
            </a:stretch>
          </p:blipFill>
          <p:spPr>
            <a:xfrm>
              <a:off x="140" y="7856"/>
              <a:ext cx="12713" cy="2944"/>
            </a:xfrm>
            <a:prstGeom prst="rect"/>
          </p:spPr>
        </p:pic>
      </p:grpSp>
      <p:pic>
        <p:nvPicPr>
          <p:cNvPr id="2097171" name="图片 12" descr="柳树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5">
            <a:lum bright="-6000"/>
          </a:blip>
          <a:srcRect r="81349" b="40274"/>
          <a:stretch>
            <a:fillRect/>
          </a:stretch>
        </p:blipFill>
        <p:spPr>
          <a:xfrm>
            <a:off x="0" y="0"/>
            <a:ext cx="2273935" cy="3813810"/>
          </a:xfrm>
          <a:prstGeom prst="rect"/>
        </p:spPr>
      </p:pic>
      <p:pic>
        <p:nvPicPr>
          <p:cNvPr id="2097172" name="图片 13" descr="牡丹1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6">
            <a:lum bright="-6000"/>
          </a:blip>
          <a:srcRect l="92281" t="12094" b="59657"/>
          <a:stretch>
            <a:fillRect/>
          </a:stretch>
        </p:blipFill>
        <p:spPr>
          <a:xfrm>
            <a:off x="11250930" y="345440"/>
            <a:ext cx="941070" cy="1696720"/>
          </a:xfrm>
          <a:prstGeom prst="rect"/>
        </p:spPr>
      </p:pic>
      <p:pic>
        <p:nvPicPr>
          <p:cNvPr id="2097173" name="图片 14" descr="牡丹2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7">
            <a:lum bright="-6000"/>
          </a:blip>
          <a:srcRect t="66148" r="82130"/>
          <a:stretch>
            <a:fillRect/>
          </a:stretch>
        </p:blipFill>
        <p:spPr>
          <a:xfrm>
            <a:off x="0" y="4535805"/>
            <a:ext cx="2178685" cy="2321560"/>
          </a:xfrm>
          <a:prstGeom prst="rect"/>
        </p:spPr>
      </p:pic>
      <p:pic>
        <p:nvPicPr>
          <p:cNvPr id="2097174" name="图片 15" descr="伞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8"/>
          <a:srcRect l="68948" t="51222" r="10448" b="21176"/>
          <a:stretch>
            <a:fillRect/>
          </a:stretch>
        </p:blipFill>
        <p:spPr>
          <a:xfrm>
            <a:off x="10240010" y="4538980"/>
            <a:ext cx="2512060" cy="1892935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000">
        <p:rando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med" advClick="0" advTm="5000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标题幻灯片">
    <p:spTree>
      <p:nvGrpSpPr>
        <p:cNvPr id="9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4" name="图片 18" descr="背景2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/>
        </p:spPr>
      </p:pic>
      <p:pic>
        <p:nvPicPr>
          <p:cNvPr id="2097205" name="图片 9" descr="雨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/>
        </p:spPr>
      </p:pic>
      <p:grpSp>
        <p:nvGrpSpPr>
          <p:cNvPr id="98" name="组合 17"/>
          <p:cNvGrpSpPr/>
          <p:nvPr userDrawn="1"/>
        </p:nvGrpSpPr>
        <p:grpSpPr>
          <a:xfrm>
            <a:off x="88900" y="4988560"/>
            <a:ext cx="12102465" cy="1869440"/>
            <a:chOff x="140" y="7856"/>
            <a:chExt cx="19059" cy="2944"/>
          </a:xfrm>
        </p:grpSpPr>
        <p:pic>
          <p:nvPicPr>
            <p:cNvPr id="2097206" name="图片 10" descr="水滴1"/>
            <p:cNvPicPr>
              <a:picLocks noChangeAspect="1"/>
            </p:cNvPicPr>
            <p:nvPr userDrawn="1"/>
          </p:nvPicPr>
          <p:blipFill>
            <a:blip xmlns:r="http://schemas.openxmlformats.org/officeDocument/2006/relationships" r:embed="rId3"/>
            <a:srcRect l="55859" t="74481"/>
            <a:stretch>
              <a:fillRect/>
            </a:stretch>
          </p:blipFill>
          <p:spPr>
            <a:xfrm>
              <a:off x="10725" y="8044"/>
              <a:ext cx="8475" cy="2756"/>
            </a:xfrm>
            <a:prstGeom prst="rect"/>
          </p:spPr>
        </p:pic>
        <p:pic>
          <p:nvPicPr>
            <p:cNvPr id="2097207" name="图片 11" descr="水滴2"/>
            <p:cNvPicPr>
              <a:picLocks noChangeAspect="1"/>
            </p:cNvPicPr>
            <p:nvPr userDrawn="1"/>
          </p:nvPicPr>
          <p:blipFill>
            <a:blip xmlns:r="http://schemas.openxmlformats.org/officeDocument/2006/relationships" r:embed="rId4"/>
            <a:srcRect t="72741" r="32803"/>
            <a:stretch>
              <a:fillRect/>
            </a:stretch>
          </p:blipFill>
          <p:spPr>
            <a:xfrm>
              <a:off x="140" y="7856"/>
              <a:ext cx="12713" cy="2944"/>
            </a:xfrm>
            <a:prstGeom prst="rect"/>
          </p:spPr>
        </p:pic>
      </p:grpSp>
      <p:pic>
        <p:nvPicPr>
          <p:cNvPr id="2097208" name="图片 12" descr="柳树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5">
            <a:lum bright="-6000"/>
          </a:blip>
          <a:srcRect r="81349" b="40274"/>
          <a:stretch>
            <a:fillRect/>
          </a:stretch>
        </p:blipFill>
        <p:spPr>
          <a:xfrm>
            <a:off x="0" y="0"/>
            <a:ext cx="2273935" cy="3813810"/>
          </a:xfrm>
          <a:prstGeom prst="rect"/>
        </p:spPr>
      </p:pic>
      <p:pic>
        <p:nvPicPr>
          <p:cNvPr id="2097209" name="图片 13" descr="牡丹1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6">
            <a:lum bright="-6000"/>
          </a:blip>
          <a:srcRect l="92281" t="12094" b="59657"/>
          <a:stretch>
            <a:fillRect/>
          </a:stretch>
        </p:blipFill>
        <p:spPr>
          <a:xfrm>
            <a:off x="11250930" y="345440"/>
            <a:ext cx="941070" cy="1696720"/>
          </a:xfrm>
          <a:prstGeom prst="rect"/>
        </p:spPr>
      </p:pic>
      <p:pic>
        <p:nvPicPr>
          <p:cNvPr id="2097210" name="图片 14" descr="牡丹2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7">
            <a:lum bright="-6000"/>
          </a:blip>
          <a:srcRect t="66148" r="82130"/>
          <a:stretch>
            <a:fillRect/>
          </a:stretch>
        </p:blipFill>
        <p:spPr>
          <a:xfrm>
            <a:off x="0" y="4535805"/>
            <a:ext cx="2178685" cy="2321560"/>
          </a:xfrm>
          <a:prstGeom prst="rect"/>
        </p:spPr>
      </p:pic>
      <p:pic>
        <p:nvPicPr>
          <p:cNvPr id="2097211" name="图片 15" descr="伞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8"/>
          <a:srcRect l="68948" t="51222" r="10448" b="21176"/>
          <a:stretch>
            <a:fillRect/>
          </a:stretch>
        </p:blipFill>
        <p:spPr>
          <a:xfrm>
            <a:off x="10240010" y="4538980"/>
            <a:ext cx="2512060" cy="1892935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000">
        <p:random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0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20" name="图片 5" descr="背景1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/>
        </p:spPr>
      </p:pic>
      <p:pic>
        <p:nvPicPr>
          <p:cNvPr id="2097221" name="图片 9" descr="雨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194310" y="-635"/>
            <a:ext cx="12192000" cy="6858000"/>
          </a:xfrm>
          <a:prstGeom prst="rect"/>
        </p:spPr>
      </p:pic>
      <p:grpSp>
        <p:nvGrpSpPr>
          <p:cNvPr id="104" name="组合 17"/>
          <p:cNvGrpSpPr/>
          <p:nvPr userDrawn="1"/>
        </p:nvGrpSpPr>
        <p:grpSpPr>
          <a:xfrm>
            <a:off x="88900" y="4988560"/>
            <a:ext cx="12102465" cy="1869440"/>
            <a:chOff x="140" y="7856"/>
            <a:chExt cx="19059" cy="2944"/>
          </a:xfrm>
        </p:grpSpPr>
        <p:pic>
          <p:nvPicPr>
            <p:cNvPr id="2097222" name="图片 10" descr="水滴1"/>
            <p:cNvPicPr>
              <a:picLocks noChangeAspect="1"/>
            </p:cNvPicPr>
            <p:nvPr userDrawn="1"/>
          </p:nvPicPr>
          <p:blipFill>
            <a:blip xmlns:r="http://schemas.openxmlformats.org/officeDocument/2006/relationships" r:embed="rId3"/>
            <a:srcRect l="55859" t="74481"/>
            <a:stretch>
              <a:fillRect/>
            </a:stretch>
          </p:blipFill>
          <p:spPr>
            <a:xfrm>
              <a:off x="10725" y="8044"/>
              <a:ext cx="8475" cy="2756"/>
            </a:xfrm>
            <a:prstGeom prst="rect"/>
          </p:spPr>
        </p:pic>
        <p:pic>
          <p:nvPicPr>
            <p:cNvPr id="2097223" name="图片 11" descr="水滴2"/>
            <p:cNvPicPr>
              <a:picLocks noChangeAspect="1"/>
            </p:cNvPicPr>
            <p:nvPr userDrawn="1"/>
          </p:nvPicPr>
          <p:blipFill>
            <a:blip xmlns:r="http://schemas.openxmlformats.org/officeDocument/2006/relationships" r:embed="rId4"/>
            <a:srcRect t="72741" r="32803"/>
            <a:stretch>
              <a:fillRect/>
            </a:stretch>
          </p:blipFill>
          <p:spPr>
            <a:xfrm>
              <a:off x="140" y="7856"/>
              <a:ext cx="12713" cy="2944"/>
            </a:xfrm>
            <a:prstGeom prst="rect"/>
          </p:spPr>
        </p:pic>
      </p:grpSp>
      <p:pic>
        <p:nvPicPr>
          <p:cNvPr id="2097224" name="图片 6" descr="背景3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5"/>
          <a:srcRect l="3298" t="2561" r="2195" b="3348"/>
          <a:stretch>
            <a:fillRect/>
          </a:stretch>
        </p:blipFill>
        <p:spPr>
          <a:xfrm flipH="1">
            <a:off x="2589848" y="1243648"/>
            <a:ext cx="7012305" cy="4370705"/>
          </a:xfrm>
          <a:prstGeom prst="rect"/>
        </p:spPr>
      </p:pic>
      <p:pic>
        <p:nvPicPr>
          <p:cNvPr id="2097225" name="图片 15" descr="伞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6"/>
          <a:srcRect l="68948" t="51222" r="10448" b="21176"/>
          <a:stretch>
            <a:fillRect/>
          </a:stretch>
        </p:blipFill>
        <p:spPr>
          <a:xfrm>
            <a:off x="8585200" y="4205605"/>
            <a:ext cx="2512060" cy="1892935"/>
          </a:xfrm>
          <a:prstGeom prst="rect"/>
        </p:spPr>
      </p:pic>
      <p:pic>
        <p:nvPicPr>
          <p:cNvPr id="2097226" name="图片 7" descr="柳树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7">
            <a:lum bright="-6000"/>
          </a:blip>
          <a:srcRect r="81349" b="40274"/>
          <a:stretch>
            <a:fillRect/>
          </a:stretch>
        </p:blipFill>
        <p:spPr>
          <a:xfrm>
            <a:off x="0" y="0"/>
            <a:ext cx="2273935" cy="3813810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000">
        <p:random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5_标题幻灯片">
    <p:spTree>
      <p:nvGrpSpPr>
        <p:cNvPr id="8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4" name="图片 18" descr="背景2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/>
        </p:spPr>
      </p:pic>
      <p:pic>
        <p:nvPicPr>
          <p:cNvPr id="2097195" name="图片 9" descr="雨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/>
        </p:spPr>
      </p:pic>
      <p:grpSp>
        <p:nvGrpSpPr>
          <p:cNvPr id="89" name="组合 17"/>
          <p:cNvGrpSpPr/>
          <p:nvPr userDrawn="1"/>
        </p:nvGrpSpPr>
        <p:grpSpPr>
          <a:xfrm>
            <a:off x="88900" y="4988560"/>
            <a:ext cx="12102465" cy="1869440"/>
            <a:chOff x="140" y="7856"/>
            <a:chExt cx="19059" cy="2944"/>
          </a:xfrm>
        </p:grpSpPr>
        <p:pic>
          <p:nvPicPr>
            <p:cNvPr id="2097196" name="图片 10" descr="水滴1"/>
            <p:cNvPicPr>
              <a:picLocks noChangeAspect="1"/>
            </p:cNvPicPr>
            <p:nvPr userDrawn="1"/>
          </p:nvPicPr>
          <p:blipFill>
            <a:blip xmlns:r="http://schemas.openxmlformats.org/officeDocument/2006/relationships" r:embed="rId3"/>
            <a:srcRect l="55859" t="74481"/>
            <a:stretch>
              <a:fillRect/>
            </a:stretch>
          </p:blipFill>
          <p:spPr>
            <a:xfrm>
              <a:off x="10725" y="8044"/>
              <a:ext cx="8475" cy="2756"/>
            </a:xfrm>
            <a:prstGeom prst="rect"/>
          </p:spPr>
        </p:pic>
        <p:pic>
          <p:nvPicPr>
            <p:cNvPr id="2097197" name="图片 11" descr="水滴2"/>
            <p:cNvPicPr>
              <a:picLocks noChangeAspect="1"/>
            </p:cNvPicPr>
            <p:nvPr userDrawn="1"/>
          </p:nvPicPr>
          <p:blipFill>
            <a:blip xmlns:r="http://schemas.openxmlformats.org/officeDocument/2006/relationships" r:embed="rId4"/>
            <a:srcRect t="72741" r="32803"/>
            <a:stretch>
              <a:fillRect/>
            </a:stretch>
          </p:blipFill>
          <p:spPr>
            <a:xfrm>
              <a:off x="140" y="7856"/>
              <a:ext cx="12713" cy="2944"/>
            </a:xfrm>
            <a:prstGeom prst="rect"/>
          </p:spPr>
        </p:pic>
      </p:grpSp>
      <p:pic>
        <p:nvPicPr>
          <p:cNvPr id="2097198" name="图片 3" descr="背景3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5"/>
          <a:srcRect l="3298" t="2561" r="2195" b="3348"/>
          <a:stretch>
            <a:fillRect/>
          </a:stretch>
        </p:blipFill>
        <p:spPr>
          <a:xfrm flipH="1">
            <a:off x="464185" y="446088"/>
            <a:ext cx="11263630" cy="5965825"/>
          </a:xfrm>
          <a:prstGeom prst="rect"/>
        </p:spPr>
      </p:pic>
      <p:pic>
        <p:nvPicPr>
          <p:cNvPr id="2097199" name="图片 12" descr="柳树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6">
            <a:lum bright="-6000"/>
          </a:blip>
          <a:srcRect r="81349" b="40274"/>
          <a:stretch>
            <a:fillRect/>
          </a:stretch>
        </p:blipFill>
        <p:spPr>
          <a:xfrm>
            <a:off x="0" y="0"/>
            <a:ext cx="2273935" cy="3813810"/>
          </a:xfrm>
          <a:prstGeom prst="rect"/>
        </p:spPr>
      </p:pic>
      <p:pic>
        <p:nvPicPr>
          <p:cNvPr id="2097200" name="图片 1" descr="伞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7"/>
          <a:srcRect l="68948" t="51222" r="10448" b="21176"/>
          <a:stretch>
            <a:fillRect/>
          </a:stretch>
        </p:blipFill>
        <p:spPr>
          <a:xfrm>
            <a:off x="9548495" y="4976495"/>
            <a:ext cx="2512060" cy="1892935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000">
        <p:random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1_标题幻灯片">
    <p:spTree>
      <p:nvGrpSpPr>
        <p:cNvPr id="10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32" name="图片 18" descr="背景2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/>
        </p:spPr>
      </p:pic>
      <p:pic>
        <p:nvPicPr>
          <p:cNvPr id="2097233" name="图片 9" descr="雨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/>
        </p:spPr>
      </p:pic>
      <p:grpSp>
        <p:nvGrpSpPr>
          <p:cNvPr id="108" name="组合 17"/>
          <p:cNvGrpSpPr/>
          <p:nvPr userDrawn="1"/>
        </p:nvGrpSpPr>
        <p:grpSpPr>
          <a:xfrm>
            <a:off x="88900" y="4988560"/>
            <a:ext cx="12102465" cy="1869440"/>
            <a:chOff x="140" y="7856"/>
            <a:chExt cx="19059" cy="2944"/>
          </a:xfrm>
        </p:grpSpPr>
        <p:pic>
          <p:nvPicPr>
            <p:cNvPr id="2097234" name="图片 10" descr="水滴1"/>
            <p:cNvPicPr>
              <a:picLocks noChangeAspect="1"/>
            </p:cNvPicPr>
            <p:nvPr userDrawn="1"/>
          </p:nvPicPr>
          <p:blipFill>
            <a:blip xmlns:r="http://schemas.openxmlformats.org/officeDocument/2006/relationships" r:embed="rId3"/>
            <a:srcRect l="55859" t="74481"/>
            <a:stretch>
              <a:fillRect/>
            </a:stretch>
          </p:blipFill>
          <p:spPr>
            <a:xfrm>
              <a:off x="10725" y="8044"/>
              <a:ext cx="8475" cy="2756"/>
            </a:xfrm>
            <a:prstGeom prst="rect"/>
          </p:spPr>
        </p:pic>
        <p:pic>
          <p:nvPicPr>
            <p:cNvPr id="2097235" name="图片 11" descr="水滴2"/>
            <p:cNvPicPr>
              <a:picLocks noChangeAspect="1"/>
            </p:cNvPicPr>
            <p:nvPr userDrawn="1"/>
          </p:nvPicPr>
          <p:blipFill>
            <a:blip xmlns:r="http://schemas.openxmlformats.org/officeDocument/2006/relationships" r:embed="rId4"/>
            <a:srcRect t="72741" r="32803"/>
            <a:stretch>
              <a:fillRect/>
            </a:stretch>
          </p:blipFill>
          <p:spPr>
            <a:xfrm>
              <a:off x="140" y="7856"/>
              <a:ext cx="12713" cy="2944"/>
            </a:xfrm>
            <a:prstGeom prst="rect"/>
          </p:spPr>
        </p:pic>
      </p:grpSp>
      <p:pic>
        <p:nvPicPr>
          <p:cNvPr id="2097236" name="图片 2" descr="背景3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5"/>
          <a:srcRect l="3298" t="2561" r="2195" b="3348"/>
          <a:stretch>
            <a:fillRect/>
          </a:stretch>
        </p:blipFill>
        <p:spPr>
          <a:xfrm flipH="1">
            <a:off x="464185" y="446088"/>
            <a:ext cx="11263630" cy="5965825"/>
          </a:xfrm>
          <a:prstGeom prst="rect"/>
        </p:spPr>
      </p:pic>
      <p:pic>
        <p:nvPicPr>
          <p:cNvPr id="2097237" name="图片 12" descr="柳树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6">
            <a:lum bright="-6000"/>
          </a:blip>
          <a:srcRect r="81349" b="40274"/>
          <a:stretch>
            <a:fillRect/>
          </a:stretch>
        </p:blipFill>
        <p:spPr>
          <a:xfrm>
            <a:off x="0" y="0"/>
            <a:ext cx="2273935" cy="3813810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000">
        <p:random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2_标题幻灯片">
    <p:spTree>
      <p:nvGrpSpPr>
        <p:cNvPr id="10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27" name="图片 18" descr="背景2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/>
        </p:spPr>
      </p:pic>
      <p:pic>
        <p:nvPicPr>
          <p:cNvPr id="2097228" name="图片 9" descr="雨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/>
        </p:spPr>
      </p:pic>
      <p:grpSp>
        <p:nvGrpSpPr>
          <p:cNvPr id="106" name="组合 17"/>
          <p:cNvGrpSpPr/>
          <p:nvPr userDrawn="1"/>
        </p:nvGrpSpPr>
        <p:grpSpPr>
          <a:xfrm>
            <a:off x="88900" y="4988560"/>
            <a:ext cx="12102465" cy="1869440"/>
            <a:chOff x="140" y="7856"/>
            <a:chExt cx="19059" cy="2944"/>
          </a:xfrm>
        </p:grpSpPr>
        <p:pic>
          <p:nvPicPr>
            <p:cNvPr id="2097229" name="图片 10" descr="水滴1"/>
            <p:cNvPicPr>
              <a:picLocks noChangeAspect="1"/>
            </p:cNvPicPr>
            <p:nvPr userDrawn="1"/>
          </p:nvPicPr>
          <p:blipFill>
            <a:blip xmlns:r="http://schemas.openxmlformats.org/officeDocument/2006/relationships" r:embed="rId3"/>
            <a:srcRect l="55859" t="74481"/>
            <a:stretch>
              <a:fillRect/>
            </a:stretch>
          </p:blipFill>
          <p:spPr>
            <a:xfrm>
              <a:off x="10725" y="8044"/>
              <a:ext cx="8475" cy="2756"/>
            </a:xfrm>
            <a:prstGeom prst="rect"/>
          </p:spPr>
        </p:pic>
        <p:pic>
          <p:nvPicPr>
            <p:cNvPr id="2097230" name="图片 11" descr="水滴2"/>
            <p:cNvPicPr>
              <a:picLocks noChangeAspect="1"/>
            </p:cNvPicPr>
            <p:nvPr userDrawn="1"/>
          </p:nvPicPr>
          <p:blipFill>
            <a:blip xmlns:r="http://schemas.openxmlformats.org/officeDocument/2006/relationships" r:embed="rId4"/>
            <a:srcRect t="72741" r="32803"/>
            <a:stretch>
              <a:fillRect/>
            </a:stretch>
          </p:blipFill>
          <p:spPr>
            <a:xfrm>
              <a:off x="140" y="7856"/>
              <a:ext cx="12713" cy="2944"/>
            </a:xfrm>
            <a:prstGeom prst="rect"/>
          </p:spPr>
        </p:pic>
      </p:grpSp>
      <p:pic>
        <p:nvPicPr>
          <p:cNvPr id="2097231" name="图片 2" descr="背景3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5"/>
          <a:srcRect l="3298" t="2561" r="2195" b="3348"/>
          <a:stretch>
            <a:fillRect/>
          </a:stretch>
        </p:blipFill>
        <p:spPr>
          <a:xfrm flipH="1">
            <a:off x="464185" y="446088"/>
            <a:ext cx="11263630" cy="5965825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000">
        <p:random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0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000">
        <p:random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标题幻灯片">
    <p:spTree>
      <p:nvGrpSpPr>
        <p:cNvPr id="1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anchor="b" anchorCtr="0" bIns="46800" lIns="90000" rIns="90000" tIns="46800">
            <a:normAutofit/>
          </a:bodyPr>
          <a:lstStyle>
            <a:lvl1pPr algn="ctr">
              <a:defRPr sz="6000"/>
            </a:lvl1pPr>
          </a:lstStyle>
          <a:p>
            <a:r>
              <a:rPr altLang="en-US" dirty="0" lang="zh-CN"/>
              <a:t>单击此处编辑标题</a:t>
            </a:r>
            <a:endParaRPr altLang="en-US" dirty="0" lang="zh-CN"/>
          </a:p>
        </p:txBody>
      </p:sp>
      <p:sp>
        <p:nvSpPr>
          <p:cNvPr id="104894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bIns="46800" lIns="90000" rIns="90000" tIns="46800">
            <a:normAutofit/>
          </a:bodyPr>
          <a:lstStyle>
            <a:lvl1pPr algn="ctr" indent="0" marL="0">
              <a:lnSpc>
                <a:spcPct val="110000"/>
              </a:lnSpc>
              <a:buNone/>
              <a:defRPr sz="2400" spc="2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en-US" dirty="0" lang="zh-CN"/>
              <a:t>单击此处编辑副标题</a:t>
            </a:r>
            <a:endParaRPr altLang="en-US" dirty="0" lang="zh-CN"/>
          </a:p>
        </p:txBody>
      </p:sp>
      <p:sp>
        <p:nvSpPr>
          <p:cNvPr id="1048944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p>
            <a:fld id="{760FBDFE-C587-4B4C-A407-44438C67B59E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945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p>
            <a:endParaRPr altLang="en-US" dirty="0" lang="zh-CN"/>
          </a:p>
        </p:txBody>
      </p:sp>
      <p:sp>
        <p:nvSpPr>
          <p:cNvPr id="1048946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p>
            <a:fld id="{49AE70B2-8BF9-45C0-BB95-33D1B9D3A854}" type="slidenum">
              <a:rPr altLang="en-US" lang="zh-CN" smtClean="0"/>
            </a:fld>
            <a:endParaRPr altLang="en-US" dirty="0" 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标题和内容">
    <p:spTree>
      <p:nvGrpSpPr>
        <p:cNvPr id="1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1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anchor="ctr" anchorCtr="0" bIns="46800" lIns="90000" rIns="90000" rtlCol="0" tIns="46800" vert="horz">
            <a:normAutofit/>
          </a:bodyPr>
          <a:p>
            <a:pPr lvl="0"/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8892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bIns="46800" lIns="90000" rIns="90000" rtlCol="0" tIns="46800" vert="horz">
            <a:normAutofit/>
          </a:bodyPr>
          <a:p>
            <a:pPr lvl="0"/>
            <a:r>
              <a:rPr altLang="en-US" lang="zh-CN" smtClean="0"/>
              <a:t>单击此处编辑母版文本样式</a:t>
            </a:r>
            <a:endParaRPr altLang="en-US" lang="zh-CN" smtClean="0"/>
          </a:p>
          <a:p>
            <a:pPr lvl="1"/>
            <a:r>
              <a:rPr altLang="en-US" lang="zh-CN" smtClean="0"/>
              <a:t>第二级</a:t>
            </a:r>
            <a:endParaRPr altLang="en-US" lang="zh-CN" smtClean="0"/>
          </a:p>
          <a:p>
            <a:pPr lvl="2"/>
            <a:r>
              <a:rPr altLang="en-US" lang="zh-CN" smtClean="0"/>
              <a:t>第三级</a:t>
            </a:r>
            <a:endParaRPr altLang="en-US" lang="zh-CN" smtClean="0"/>
          </a:p>
          <a:p>
            <a:pPr lvl="3"/>
            <a:r>
              <a:rPr altLang="en-US" lang="zh-CN" smtClean="0"/>
              <a:t>第四级</a:t>
            </a:r>
            <a:endParaRPr altLang="en-US" lang="zh-CN" smtClean="0"/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8893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p>
            <a:fld id="{760FBDFE-C587-4B4C-A407-44438C67B59E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894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p>
            <a:endParaRPr altLang="en-US" lang="zh-CN"/>
          </a:p>
        </p:txBody>
      </p:sp>
      <p:sp>
        <p:nvSpPr>
          <p:cNvPr id="1048895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p>
            <a:fld id="{49AE70B2-8BF9-45C0-BB95-33D1B9D3A854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节标题">
    <p:spTree>
      <p:nvGrpSpPr>
        <p:cNvPr id="1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7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anchor="b" anchorCtr="0" bIns="46800" lIns="90000" rIns="90000" tIns="46800">
            <a:normAutofit/>
          </a:bodyPr>
          <a:lstStyle>
            <a:lvl1pPr>
              <a:defRPr sz="4400"/>
            </a:lvl1pPr>
          </a:lstStyle>
          <a:p>
            <a:r>
              <a:rPr altLang="en-US" dirty="0" lang="zh-CN"/>
              <a:t>单击此处编辑标题</a:t>
            </a:r>
            <a:endParaRPr altLang="en-US" dirty="0" lang="zh-CN"/>
          </a:p>
        </p:txBody>
      </p:sp>
      <p:sp>
        <p:nvSpPr>
          <p:cNvPr id="1048938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bIns="46800" lIns="90000" rIns="90000" tIns="46800">
            <a:normAutofit/>
          </a:bodyPr>
          <a:lstStyle>
            <a:lvl1pPr indent="0" marL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indent="0" marL="457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en-US" dirty="0" lang="zh-CN"/>
              <a:t>单击此处编辑文本</a:t>
            </a:r>
            <a:endParaRPr altLang="en-US" dirty="0" lang="zh-CN"/>
          </a:p>
        </p:txBody>
      </p:sp>
      <p:sp>
        <p:nvSpPr>
          <p:cNvPr id="1048939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p>
            <a:fld id="{760FBDFE-C587-4B4C-A407-44438C67B59E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940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p>
            <a:endParaRPr altLang="en-US" lang="zh-CN"/>
          </a:p>
        </p:txBody>
      </p:sp>
      <p:sp>
        <p:nvSpPr>
          <p:cNvPr id="1048941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p>
            <a:fld id="{49AE70B2-8BF9-45C0-BB95-33D1B9D3A854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38" name="图片 5" descr="背景1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/>
        </p:spPr>
      </p:pic>
      <p:pic>
        <p:nvPicPr>
          <p:cNvPr id="2097239" name="图片 9" descr="雨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194310" y="-635"/>
            <a:ext cx="12192000" cy="6858000"/>
          </a:xfrm>
          <a:prstGeom prst="rect"/>
        </p:spPr>
      </p:pic>
      <p:grpSp>
        <p:nvGrpSpPr>
          <p:cNvPr id="112" name="组合 17"/>
          <p:cNvGrpSpPr/>
          <p:nvPr userDrawn="1"/>
        </p:nvGrpSpPr>
        <p:grpSpPr>
          <a:xfrm>
            <a:off x="88900" y="4988560"/>
            <a:ext cx="12102465" cy="1869440"/>
            <a:chOff x="140" y="7856"/>
            <a:chExt cx="19059" cy="2944"/>
          </a:xfrm>
        </p:grpSpPr>
        <p:pic>
          <p:nvPicPr>
            <p:cNvPr id="2097240" name="图片 10" descr="水滴1"/>
            <p:cNvPicPr>
              <a:picLocks noChangeAspect="1"/>
            </p:cNvPicPr>
            <p:nvPr userDrawn="1"/>
          </p:nvPicPr>
          <p:blipFill>
            <a:blip xmlns:r="http://schemas.openxmlformats.org/officeDocument/2006/relationships" r:embed="rId3"/>
            <a:srcRect l="55859" t="74481"/>
            <a:stretch>
              <a:fillRect/>
            </a:stretch>
          </p:blipFill>
          <p:spPr>
            <a:xfrm>
              <a:off x="10725" y="8044"/>
              <a:ext cx="8475" cy="2756"/>
            </a:xfrm>
            <a:prstGeom prst="rect"/>
          </p:spPr>
        </p:pic>
        <p:pic>
          <p:nvPicPr>
            <p:cNvPr id="2097241" name="图片 11" descr="水滴2"/>
            <p:cNvPicPr>
              <a:picLocks noChangeAspect="1"/>
            </p:cNvPicPr>
            <p:nvPr userDrawn="1"/>
          </p:nvPicPr>
          <p:blipFill>
            <a:blip xmlns:r="http://schemas.openxmlformats.org/officeDocument/2006/relationships" r:embed="rId4"/>
            <a:srcRect t="72741" r="32803"/>
            <a:stretch>
              <a:fillRect/>
            </a:stretch>
          </p:blipFill>
          <p:spPr>
            <a:xfrm>
              <a:off x="140" y="7856"/>
              <a:ext cx="12713" cy="2944"/>
            </a:xfrm>
            <a:prstGeom prst="rect"/>
          </p:spPr>
        </p:pic>
      </p:grpSp>
      <p:pic>
        <p:nvPicPr>
          <p:cNvPr id="2097242" name="图片 6" descr="背景3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5"/>
          <a:srcRect l="3298" t="2561" r="2195" b="3348"/>
          <a:stretch>
            <a:fillRect/>
          </a:stretch>
        </p:blipFill>
        <p:spPr>
          <a:xfrm flipH="1">
            <a:off x="2589848" y="1243648"/>
            <a:ext cx="7012305" cy="4370705"/>
          </a:xfrm>
          <a:prstGeom prst="rect"/>
        </p:spPr>
      </p:pic>
      <p:pic>
        <p:nvPicPr>
          <p:cNvPr id="2097243" name="图片 15" descr="伞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6"/>
          <a:srcRect l="68948" t="51222" r="10448" b="21176"/>
          <a:stretch>
            <a:fillRect/>
          </a:stretch>
        </p:blipFill>
        <p:spPr>
          <a:xfrm>
            <a:off x="8585200" y="4205605"/>
            <a:ext cx="2512060" cy="1892935"/>
          </a:xfrm>
          <a:prstGeom prst="rect"/>
        </p:spPr>
      </p:pic>
      <p:pic>
        <p:nvPicPr>
          <p:cNvPr id="2097244" name="图片 7" descr="柳树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7">
            <a:lum bright="-6000"/>
          </a:blip>
          <a:srcRect r="81349" b="40274"/>
          <a:stretch>
            <a:fillRect/>
          </a:stretch>
        </p:blipFill>
        <p:spPr>
          <a:xfrm>
            <a:off x="0" y="0"/>
            <a:ext cx="2273935" cy="3813810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000">
        <p:random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两栏内容">
    <p:spTree>
      <p:nvGrpSpPr>
        <p:cNvPr id="1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0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anchor="ctr" anchorCtr="0" bIns="46800" lIns="90000" rIns="90000" rtlCol="0" tIns="46800" vert="horz">
            <a:normAutofit/>
          </a:bodyPr>
          <a:p>
            <a:pPr lvl="0"/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8911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bIns="46800" lIns="90000" rIns="90000" rtlCol="0" tIns="46800" vert="horz">
            <a:normAutofit/>
          </a:bodyPr>
          <a:p>
            <a:pPr lvl="0"/>
            <a:r>
              <a:rPr altLang="en-US" lang="zh-CN" smtClean="0"/>
              <a:t>单击此处编辑母版文本样式</a:t>
            </a:r>
            <a:endParaRPr altLang="en-US" lang="zh-CN" smtClean="0"/>
          </a:p>
          <a:p>
            <a:pPr lvl="1"/>
            <a:r>
              <a:rPr altLang="en-US" lang="zh-CN" smtClean="0"/>
              <a:t>第二级</a:t>
            </a:r>
            <a:endParaRPr altLang="en-US" lang="zh-CN" smtClean="0"/>
          </a:p>
          <a:p>
            <a:pPr lvl="2"/>
            <a:r>
              <a:rPr altLang="en-US" lang="zh-CN" smtClean="0"/>
              <a:t>第三级</a:t>
            </a:r>
            <a:endParaRPr altLang="en-US" lang="zh-CN" smtClean="0"/>
          </a:p>
          <a:p>
            <a:pPr lvl="3"/>
            <a:r>
              <a:rPr altLang="en-US" lang="zh-CN" smtClean="0"/>
              <a:t>第四级</a:t>
            </a:r>
            <a:endParaRPr altLang="en-US" lang="zh-CN" smtClean="0"/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8912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bIns="46800" lIns="90000" rIns="90000" tIns="46800">
            <a:normAutofit/>
          </a:bodyPr>
          <a:p>
            <a:pPr lvl="0"/>
            <a:r>
              <a:rPr altLang="en-US" dirty="0" lang="zh-CN"/>
              <a:t>单击此处编辑母版文本样式</a:t>
            </a:r>
            <a:endParaRPr altLang="en-US" dirty="0" lang="zh-CN"/>
          </a:p>
          <a:p>
            <a:pPr lvl="1"/>
            <a:r>
              <a:rPr altLang="en-US" dirty="0" lang="zh-CN"/>
              <a:t>第二级</a:t>
            </a:r>
            <a:endParaRPr altLang="en-US" dirty="0" lang="zh-CN"/>
          </a:p>
          <a:p>
            <a:pPr lvl="2"/>
            <a:r>
              <a:rPr altLang="en-US" dirty="0" lang="zh-CN"/>
              <a:t>第三级</a:t>
            </a:r>
            <a:endParaRPr altLang="en-US" dirty="0" lang="zh-CN"/>
          </a:p>
          <a:p>
            <a:pPr lvl="3"/>
            <a:r>
              <a:rPr altLang="en-US" dirty="0" lang="zh-CN"/>
              <a:t>第四级</a:t>
            </a:r>
            <a:endParaRPr altLang="en-US" dirty="0" lang="zh-CN"/>
          </a:p>
          <a:p>
            <a:pPr lvl="4"/>
            <a:r>
              <a:rPr altLang="en-US" dirty="0" lang="zh-CN"/>
              <a:t>第五级</a:t>
            </a:r>
            <a:endParaRPr altLang="en-US" dirty="0" lang="zh-CN"/>
          </a:p>
        </p:txBody>
      </p:sp>
      <p:sp>
        <p:nvSpPr>
          <p:cNvPr id="1048913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p>
            <a:fld id="{760FBDFE-C587-4B4C-A407-44438C67B59E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914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p>
            <a:endParaRPr altLang="en-US" lang="zh-CN"/>
          </a:p>
        </p:txBody>
      </p:sp>
      <p:sp>
        <p:nvSpPr>
          <p:cNvPr id="1048915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p>
            <a:fld id="{49AE70B2-8BF9-45C0-BB95-33D1B9D3A854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比较">
    <p:spTree>
      <p:nvGrpSpPr>
        <p:cNvPr id="1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6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anchor="ctr" anchorCtr="0" bIns="46800" lIns="90000" rIns="90000" rtlCol="0" tIns="46800" vert="horz">
            <a:normAutofit/>
          </a:bodyPr>
          <a:p>
            <a:pPr lvl="0"/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8917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anchor="t" anchorCtr="0" bIns="38100" lIns="101600" rIns="76200" tIns="38100">
            <a:normAutofit/>
          </a:bodyPr>
          <a:lstStyle>
            <a:lvl1pPr indent="0" marL="0">
              <a:lnSpc>
                <a:spcPct val="100000"/>
              </a:lnSpc>
              <a:buNone/>
              <a:defRPr b="1" sz="2000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en-US" dirty="0" lang="zh-CN"/>
              <a:t>单击此处编辑文本</a:t>
            </a:r>
            <a:endParaRPr altLang="en-US" dirty="0" lang="zh-CN"/>
          </a:p>
        </p:txBody>
      </p:sp>
      <p:sp>
        <p:nvSpPr>
          <p:cNvPr id="1048918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bIns="0" lIns="101600" rIns="82550" rtlCol="0" tIns="0" vert="horz">
            <a:normAutofit/>
          </a:bodyPr>
          <a:p>
            <a:pPr lvl="0"/>
            <a:r>
              <a:rPr altLang="en-US" lang="zh-CN" smtClean="0"/>
              <a:t>单击此处编辑母版文本样式</a:t>
            </a:r>
            <a:endParaRPr altLang="en-US" lang="zh-CN" smtClean="0"/>
          </a:p>
          <a:p>
            <a:pPr lvl="1"/>
            <a:r>
              <a:rPr altLang="en-US" lang="zh-CN" smtClean="0"/>
              <a:t>第二级</a:t>
            </a:r>
            <a:endParaRPr altLang="en-US" lang="zh-CN" smtClean="0"/>
          </a:p>
          <a:p>
            <a:pPr lvl="2"/>
            <a:r>
              <a:rPr altLang="en-US" lang="zh-CN" smtClean="0"/>
              <a:t>第三级</a:t>
            </a:r>
            <a:endParaRPr altLang="en-US" lang="zh-CN" smtClean="0"/>
          </a:p>
          <a:p>
            <a:pPr lvl="3"/>
            <a:r>
              <a:rPr altLang="en-US" lang="zh-CN" smtClean="0"/>
              <a:t>第四级</a:t>
            </a:r>
            <a:endParaRPr altLang="en-US" lang="zh-CN" smtClean="0"/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8919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anchor="t" anchorCtr="0" bIns="38100" lIns="101600" rIns="76200" rtlCol="0" tIns="38100" vert="horz">
            <a:normAutofit/>
          </a:bodyPr>
          <a:lstStyle>
            <a:lvl1pPr indent="0" marL="0">
              <a:lnSpc>
                <a:spcPct val="100000"/>
              </a:lnSpc>
              <a:buNone/>
              <a:defRPr b="1" sz="2000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en-US" lang="zh-CN" smtClean="0"/>
              <a:t>单击此处编辑文本</a:t>
            </a:r>
            <a:endParaRPr altLang="en-US" lang="zh-CN"/>
          </a:p>
        </p:txBody>
      </p:sp>
      <p:sp>
        <p:nvSpPr>
          <p:cNvPr id="1048920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bIns="0" lIns="101600" rIns="82550" rtlCol="0" tIns="0" vert="horz">
            <a:normAutofit/>
          </a:bodyPr>
          <a:p>
            <a:pPr lvl="0"/>
            <a:r>
              <a:rPr altLang="en-US" lang="zh-CN" smtClean="0"/>
              <a:t>单击此处编辑母版文本样式</a:t>
            </a:r>
            <a:endParaRPr altLang="en-US" lang="zh-CN" smtClean="0"/>
          </a:p>
          <a:p>
            <a:pPr lvl="1"/>
            <a:r>
              <a:rPr altLang="en-US" lang="zh-CN" smtClean="0"/>
              <a:t>第二级</a:t>
            </a:r>
            <a:endParaRPr altLang="en-US" lang="zh-CN" smtClean="0"/>
          </a:p>
          <a:p>
            <a:pPr lvl="2"/>
            <a:r>
              <a:rPr altLang="en-US" lang="zh-CN" smtClean="0"/>
              <a:t>第三级</a:t>
            </a:r>
            <a:endParaRPr altLang="en-US" lang="zh-CN" smtClean="0"/>
          </a:p>
          <a:p>
            <a:pPr lvl="3"/>
            <a:r>
              <a:rPr altLang="en-US" lang="zh-CN" smtClean="0"/>
              <a:t>第四级</a:t>
            </a:r>
            <a:endParaRPr altLang="en-US" lang="zh-CN" smtClean="0"/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8921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p>
            <a:fld id="{760FBDFE-C587-4B4C-A407-44438C67B59E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922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p>
            <a:endParaRPr altLang="en-US" lang="zh-CN"/>
          </a:p>
        </p:txBody>
      </p:sp>
      <p:sp>
        <p:nvSpPr>
          <p:cNvPr id="1048923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p>
            <a:fld id="{49AE70B2-8BF9-45C0-BB95-33D1B9D3A854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仅标题">
    <p:spTree>
      <p:nvGrpSpPr>
        <p:cNvPr id="1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4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anchor="ctr" anchorCtr="0" bIns="46800" lIns="90000" rIns="90000" rtlCol="0" tIns="46800" vert="horz">
            <a:normAutofit/>
          </a:bodyPr>
          <a:p>
            <a:pPr lvl="0"/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8925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p>
            <a:fld id="{760FBDFE-C587-4B4C-A407-44438C67B59E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926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p>
            <a:endParaRPr altLang="en-US" lang="zh-CN"/>
          </a:p>
        </p:txBody>
      </p:sp>
      <p:sp>
        <p:nvSpPr>
          <p:cNvPr id="1048927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p>
            <a:fld id="{49AE70B2-8BF9-45C0-BB95-33D1B9D3A854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空白">
    <p:spTree>
      <p:nvGrpSpPr>
        <p:cNvPr id="1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7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p>
            <a:fld id="{760FBDFE-C587-4B4C-A407-44438C67B59E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908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p>
            <a:endParaRPr altLang="en-US" lang="zh-CN"/>
          </a:p>
        </p:txBody>
      </p:sp>
      <p:sp>
        <p:nvSpPr>
          <p:cNvPr id="1048909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p>
            <a:fld id="{49AE70B2-8BF9-45C0-BB95-33D1B9D3A854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6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bIns="46800" lIns="90000" rIns="90000" rtlCol="0" tIns="46800" vert="horz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altLang="en-US" lang="zh-CN"/>
          </a:p>
        </p:txBody>
      </p:sp>
      <p:sp>
        <p:nvSpPr>
          <p:cNvPr id="1048897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bIns="46800" lIns="90000" rIns="90000" rtlCol="0" tIns="46800" vert="horz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altLang="en-US" lang="zh-CN" smtClean="0"/>
              <a:t>单击此处编辑母版文本样式</a:t>
            </a:r>
            <a:endParaRPr altLang="en-US" lang="zh-CN"/>
          </a:p>
        </p:txBody>
      </p:sp>
      <p:sp>
        <p:nvSpPr>
          <p:cNvPr id="1048898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p>
            <a:fld id="{9EFD9D74-47D9-4702-A33C-335B63B48DBF}" type="datetimeFigureOut">
              <a:rPr altLang="en-US" lang="zh-CN" smtClean="0"/>
            </a:fld>
            <a:endParaRPr altLang="en-US" dirty="0" lang="zh-CN"/>
          </a:p>
        </p:txBody>
      </p:sp>
      <p:sp>
        <p:nvSpPr>
          <p:cNvPr id="1048899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p>
            <a:endParaRPr altLang="en-US" dirty="0" lang="zh-CN"/>
          </a:p>
        </p:txBody>
      </p:sp>
      <p:sp>
        <p:nvSpPr>
          <p:cNvPr id="1048900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p>
            <a:fld id="{FABC47A4-756D-490B-A52F-7D9E2C9FC05F}" type="slidenum">
              <a:rPr altLang="en-US" lang="zh-CN" smtClean="0"/>
            </a:fld>
            <a:endParaRPr altLang="en-US" lang="zh-CN"/>
          </a:p>
        </p:txBody>
      </p:sp>
      <p:sp>
        <p:nvSpPr>
          <p:cNvPr id="1048901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altLang="en-US" lang="zh-CN"/>
              <a:t>单击此处编辑母版标题样式</a:t>
            </a:r>
            <a:endParaRPr altLang="en-US" lang="zh-C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竖排标题与文本">
    <p:spTree>
      <p:nvGrpSpPr>
        <p:cNvPr id="1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anchor="ctr" anchorCtr="0" bIns="46800" lIns="90000" rIns="90000" rtlCol="0" tIns="46800" vert="eaVert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altLang="en-US" lang="zh-CN" smtClean="0"/>
              <a:t>单击此处编辑标题</a:t>
            </a:r>
            <a:endParaRPr altLang="en-US" lang="zh-CN"/>
          </a:p>
        </p:txBody>
      </p:sp>
      <p:sp>
        <p:nvSpPr>
          <p:cNvPr id="104890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bIns="46800" lIns="46800" rIns="46800" tIns="46800" vert="eaVert"/>
          <a:lstStyle>
            <a:lvl1pPr indent="-228600" marL="228600">
              <a:spcAft>
                <a:spcPts val="1000"/>
              </a:spcAft>
              <a:defRPr spc="300"/>
            </a:lvl1pPr>
            <a:lvl2pPr indent="-228600" marL="685800">
              <a:defRPr spc="300"/>
            </a:lvl2pPr>
            <a:lvl3pPr indent="-228600" marL="1143000">
              <a:defRPr spc="300"/>
            </a:lvl3pPr>
            <a:lvl4pPr indent="-228600" marL="1600200">
              <a:defRPr spc="300"/>
            </a:lvl4pPr>
            <a:lvl5pPr indent="-228600" marL="2057400">
              <a:defRPr spc="300"/>
            </a:lvl5pPr>
          </a:lstStyle>
          <a:p>
            <a:pPr lvl="0"/>
            <a:r>
              <a:rPr altLang="en-US" dirty="0" lang="zh-CN"/>
              <a:t>单击此处编辑母版文本样式</a:t>
            </a:r>
            <a:endParaRPr altLang="en-US" dirty="0" lang="zh-CN"/>
          </a:p>
          <a:p>
            <a:pPr lvl="1"/>
            <a:r>
              <a:rPr altLang="en-US" dirty="0" lang="zh-CN"/>
              <a:t>第二级</a:t>
            </a:r>
            <a:endParaRPr altLang="en-US" dirty="0" lang="zh-CN"/>
          </a:p>
          <a:p>
            <a:pPr lvl="2"/>
            <a:r>
              <a:rPr altLang="en-US" dirty="0" lang="zh-CN"/>
              <a:t>第三级</a:t>
            </a:r>
            <a:endParaRPr altLang="en-US" dirty="0" lang="zh-CN"/>
          </a:p>
          <a:p>
            <a:pPr lvl="3"/>
            <a:r>
              <a:rPr altLang="en-US" dirty="0" lang="zh-CN"/>
              <a:t>第四级</a:t>
            </a:r>
            <a:endParaRPr altLang="en-US" dirty="0" lang="zh-CN"/>
          </a:p>
          <a:p>
            <a:pPr lvl="4"/>
            <a:r>
              <a:rPr altLang="en-US" dirty="0" lang="zh-CN"/>
              <a:t>第五级</a:t>
            </a:r>
            <a:endParaRPr altLang="en-US" dirty="0" lang="zh-CN"/>
          </a:p>
        </p:txBody>
      </p:sp>
      <p:sp>
        <p:nvSpPr>
          <p:cNvPr id="104890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p>
            <a:fld id="{760FBDFE-C587-4B4C-A407-44438C67B59E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90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p>
            <a:endParaRPr altLang="en-US" lang="zh-CN"/>
          </a:p>
        </p:txBody>
      </p:sp>
      <p:sp>
        <p:nvSpPr>
          <p:cNvPr id="104890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p>
            <a:fld id="{49AE70B2-8BF9-45C0-BB95-33D1B9D3A854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p>
            <a:fld id="{760FBDFE-C587-4B4C-A407-44438C67B59E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93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p>
            <a:endParaRPr altLang="en-US" lang="zh-CN"/>
          </a:p>
        </p:txBody>
      </p:sp>
      <p:sp>
        <p:nvSpPr>
          <p:cNvPr id="104893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p>
            <a:fld id="{49AE70B2-8BF9-45C0-BB95-33D1B9D3A854}" type="slidenum">
              <a:rPr altLang="en-US" lang="zh-CN" smtClean="0"/>
            </a:fld>
            <a:endParaRPr altLang="en-US" lang="zh-CN"/>
          </a:p>
        </p:txBody>
      </p:sp>
      <p:sp>
        <p:nvSpPr>
          <p:cNvPr id="1048936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p>
            <a:pPr lvl="0"/>
            <a:r>
              <a:rPr altLang="en-US" dirty="0" lang="zh-CN"/>
              <a:t>单击此处编辑母版文本样式</a:t>
            </a:r>
            <a:endParaRPr altLang="en-US" dirty="0" lang="zh-CN"/>
          </a:p>
          <a:p>
            <a:pPr lvl="1"/>
            <a:r>
              <a:rPr altLang="en-US" dirty="0" lang="zh-CN"/>
              <a:t>第二级</a:t>
            </a:r>
            <a:endParaRPr altLang="en-US" dirty="0" lang="zh-CN"/>
          </a:p>
          <a:p>
            <a:pPr lvl="2"/>
            <a:r>
              <a:rPr altLang="en-US" dirty="0" lang="zh-CN"/>
              <a:t>第三级</a:t>
            </a:r>
            <a:endParaRPr altLang="en-US" dirty="0" lang="zh-CN"/>
          </a:p>
          <a:p>
            <a:pPr lvl="3"/>
            <a:r>
              <a:rPr altLang="en-US" dirty="0" lang="zh-CN"/>
              <a:t>第四级</a:t>
            </a:r>
            <a:endParaRPr altLang="en-US" dirty="0" lang="zh-CN"/>
          </a:p>
          <a:p>
            <a:pPr lvl="4"/>
            <a:r>
              <a:rPr altLang="en-US" dirty="0" lang="zh-CN"/>
              <a:t>第五级</a:t>
            </a:r>
            <a:endParaRPr altLang="en-US" dirty="0" lang="zh-CN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8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p>
            <a:fld id="{760FBDFE-C587-4B4C-A407-44438C67B59E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929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p>
            <a:endParaRPr altLang="en-US" lang="zh-CN"/>
          </a:p>
        </p:txBody>
      </p:sp>
      <p:sp>
        <p:nvSpPr>
          <p:cNvPr id="1048930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p>
            <a:fld id="{49AE70B2-8BF9-45C0-BB95-33D1B9D3A854}" type="slidenum">
              <a:rPr altLang="en-US" lang="zh-CN" smtClean="0"/>
            </a:fld>
            <a:endParaRPr altLang="en-US" lang="zh-CN"/>
          </a:p>
        </p:txBody>
      </p:sp>
      <p:sp>
        <p:nvSpPr>
          <p:cNvPr id="1048931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anchor="t" anchorCtr="0" bIns="46800" lIns="90000" rIns="90000" rtlCol="0" tIns="46800" vert="horz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altLang="en-US" lang="zh-CN" smtClean="0"/>
              <a:t>单击此处编辑标题</a:t>
            </a:r>
            <a:endParaRPr altLang="en-US" lang="zh-CN"/>
          </a:p>
        </p:txBody>
      </p:sp>
      <p:sp>
        <p:nvSpPr>
          <p:cNvPr id="1048932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bIns="46800" lIns="90000" rIns="90000" t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altLang="en-US" dirty="0" lang="zh-CN"/>
              <a:t>单击此处编辑母版文本样式</a:t>
            </a:r>
            <a:endParaRPr altLang="en-US" dirty="0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5_标题幻灯片"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图片 18" descr="背景2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/>
        </p:spPr>
      </p:pic>
      <p:pic>
        <p:nvPicPr>
          <p:cNvPr id="2097153" name="图片 9" descr="雨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/>
        </p:spPr>
      </p:pic>
      <p:grpSp>
        <p:nvGrpSpPr>
          <p:cNvPr id="27" name="组合 17"/>
          <p:cNvGrpSpPr/>
          <p:nvPr userDrawn="1"/>
        </p:nvGrpSpPr>
        <p:grpSpPr>
          <a:xfrm>
            <a:off x="88900" y="4988560"/>
            <a:ext cx="12102465" cy="1869440"/>
            <a:chOff x="140" y="7856"/>
            <a:chExt cx="19059" cy="2944"/>
          </a:xfrm>
        </p:grpSpPr>
        <p:pic>
          <p:nvPicPr>
            <p:cNvPr id="2097154" name="图片 10" descr="水滴1"/>
            <p:cNvPicPr>
              <a:picLocks noChangeAspect="1"/>
            </p:cNvPicPr>
            <p:nvPr userDrawn="1"/>
          </p:nvPicPr>
          <p:blipFill>
            <a:blip xmlns:r="http://schemas.openxmlformats.org/officeDocument/2006/relationships" r:embed="rId3"/>
            <a:srcRect l="55859" t="74481"/>
            <a:stretch>
              <a:fillRect/>
            </a:stretch>
          </p:blipFill>
          <p:spPr>
            <a:xfrm>
              <a:off x="10725" y="8044"/>
              <a:ext cx="8475" cy="2756"/>
            </a:xfrm>
            <a:prstGeom prst="rect"/>
          </p:spPr>
        </p:pic>
        <p:pic>
          <p:nvPicPr>
            <p:cNvPr id="2097155" name="图片 11" descr="水滴2"/>
            <p:cNvPicPr>
              <a:picLocks noChangeAspect="1"/>
            </p:cNvPicPr>
            <p:nvPr userDrawn="1"/>
          </p:nvPicPr>
          <p:blipFill>
            <a:blip xmlns:r="http://schemas.openxmlformats.org/officeDocument/2006/relationships" r:embed="rId4"/>
            <a:srcRect t="72741" r="32803"/>
            <a:stretch>
              <a:fillRect/>
            </a:stretch>
          </p:blipFill>
          <p:spPr>
            <a:xfrm>
              <a:off x="140" y="7856"/>
              <a:ext cx="12713" cy="2944"/>
            </a:xfrm>
            <a:prstGeom prst="rect"/>
          </p:spPr>
        </p:pic>
      </p:grpSp>
      <p:pic>
        <p:nvPicPr>
          <p:cNvPr id="2097156" name="图片 3" descr="背景3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5"/>
          <a:srcRect l="3298" t="2561" r="2195" b="3348"/>
          <a:stretch>
            <a:fillRect/>
          </a:stretch>
        </p:blipFill>
        <p:spPr>
          <a:xfrm flipH="1">
            <a:off x="464185" y="446088"/>
            <a:ext cx="11263630" cy="5965825"/>
          </a:xfrm>
          <a:prstGeom prst="rect"/>
        </p:spPr>
      </p:pic>
      <p:pic>
        <p:nvPicPr>
          <p:cNvPr id="2097157" name="图片 12" descr="柳树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6">
            <a:lum bright="-6000"/>
          </a:blip>
          <a:srcRect r="81349" b="40274"/>
          <a:stretch>
            <a:fillRect/>
          </a:stretch>
        </p:blipFill>
        <p:spPr>
          <a:xfrm>
            <a:off x="0" y="0"/>
            <a:ext cx="2273935" cy="3813810"/>
          </a:xfrm>
          <a:prstGeom prst="rect"/>
        </p:spPr>
      </p:pic>
      <p:pic>
        <p:nvPicPr>
          <p:cNvPr id="2097158" name="图片 1" descr="伞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7"/>
          <a:srcRect l="68948" t="51222" r="10448" b="21176"/>
          <a:stretch>
            <a:fillRect/>
          </a:stretch>
        </p:blipFill>
        <p:spPr>
          <a:xfrm>
            <a:off x="9548495" y="4976495"/>
            <a:ext cx="2512060" cy="1892935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000">
        <p:rando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1_标题幻灯片"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图片 18" descr="背景2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/>
        </p:spPr>
      </p:pic>
      <p:pic>
        <p:nvPicPr>
          <p:cNvPr id="2097162" name="图片 9" descr="雨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/>
        </p:spPr>
      </p:pic>
      <p:grpSp>
        <p:nvGrpSpPr>
          <p:cNvPr id="41" name="组合 17"/>
          <p:cNvGrpSpPr/>
          <p:nvPr userDrawn="1"/>
        </p:nvGrpSpPr>
        <p:grpSpPr>
          <a:xfrm>
            <a:off x="88900" y="4988560"/>
            <a:ext cx="12102465" cy="1869440"/>
            <a:chOff x="140" y="7856"/>
            <a:chExt cx="19059" cy="2944"/>
          </a:xfrm>
        </p:grpSpPr>
        <p:pic>
          <p:nvPicPr>
            <p:cNvPr id="2097163" name="图片 10" descr="水滴1"/>
            <p:cNvPicPr>
              <a:picLocks noChangeAspect="1"/>
            </p:cNvPicPr>
            <p:nvPr userDrawn="1"/>
          </p:nvPicPr>
          <p:blipFill>
            <a:blip xmlns:r="http://schemas.openxmlformats.org/officeDocument/2006/relationships" r:embed="rId3"/>
            <a:srcRect l="55859" t="74481"/>
            <a:stretch>
              <a:fillRect/>
            </a:stretch>
          </p:blipFill>
          <p:spPr>
            <a:xfrm>
              <a:off x="10725" y="8044"/>
              <a:ext cx="8475" cy="2756"/>
            </a:xfrm>
            <a:prstGeom prst="rect"/>
          </p:spPr>
        </p:pic>
        <p:pic>
          <p:nvPicPr>
            <p:cNvPr id="2097164" name="图片 11" descr="水滴2"/>
            <p:cNvPicPr>
              <a:picLocks noChangeAspect="1"/>
            </p:cNvPicPr>
            <p:nvPr userDrawn="1"/>
          </p:nvPicPr>
          <p:blipFill>
            <a:blip xmlns:r="http://schemas.openxmlformats.org/officeDocument/2006/relationships" r:embed="rId4"/>
            <a:srcRect t="72741" r="32803"/>
            <a:stretch>
              <a:fillRect/>
            </a:stretch>
          </p:blipFill>
          <p:spPr>
            <a:xfrm>
              <a:off x="140" y="7856"/>
              <a:ext cx="12713" cy="2944"/>
            </a:xfrm>
            <a:prstGeom prst="rect"/>
          </p:spPr>
        </p:pic>
      </p:grpSp>
      <p:pic>
        <p:nvPicPr>
          <p:cNvPr id="2097165" name="图片 2" descr="背景3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5"/>
          <a:srcRect l="3298" t="2561" r="2195" b="3348"/>
          <a:stretch>
            <a:fillRect/>
          </a:stretch>
        </p:blipFill>
        <p:spPr>
          <a:xfrm flipH="1">
            <a:off x="464185" y="446088"/>
            <a:ext cx="11263630" cy="5965825"/>
          </a:xfrm>
          <a:prstGeom prst="rect"/>
        </p:spPr>
      </p:pic>
      <p:pic>
        <p:nvPicPr>
          <p:cNvPr id="2097166" name="图片 12" descr="柳树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6">
            <a:lum bright="-6000"/>
          </a:blip>
          <a:srcRect r="81349" b="40274"/>
          <a:stretch>
            <a:fillRect/>
          </a:stretch>
        </p:blipFill>
        <p:spPr>
          <a:xfrm>
            <a:off x="0" y="0"/>
            <a:ext cx="2273935" cy="3813810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000">
        <p:rando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2_标题幻灯片"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5" name="图片 18" descr="背景2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/>
        </p:spPr>
      </p:pic>
      <p:pic>
        <p:nvPicPr>
          <p:cNvPr id="2097176" name="图片 9" descr="雨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/>
        </p:spPr>
      </p:pic>
      <p:grpSp>
        <p:nvGrpSpPr>
          <p:cNvPr id="49" name="组合 17"/>
          <p:cNvGrpSpPr/>
          <p:nvPr userDrawn="1"/>
        </p:nvGrpSpPr>
        <p:grpSpPr>
          <a:xfrm>
            <a:off x="88900" y="4988560"/>
            <a:ext cx="12102465" cy="1869440"/>
            <a:chOff x="140" y="7856"/>
            <a:chExt cx="19059" cy="2944"/>
          </a:xfrm>
        </p:grpSpPr>
        <p:pic>
          <p:nvPicPr>
            <p:cNvPr id="2097177" name="图片 10" descr="水滴1"/>
            <p:cNvPicPr>
              <a:picLocks noChangeAspect="1"/>
            </p:cNvPicPr>
            <p:nvPr userDrawn="1"/>
          </p:nvPicPr>
          <p:blipFill>
            <a:blip xmlns:r="http://schemas.openxmlformats.org/officeDocument/2006/relationships" r:embed="rId3"/>
            <a:srcRect l="55859" t="74481"/>
            <a:stretch>
              <a:fillRect/>
            </a:stretch>
          </p:blipFill>
          <p:spPr>
            <a:xfrm>
              <a:off x="10725" y="8044"/>
              <a:ext cx="8475" cy="2756"/>
            </a:xfrm>
            <a:prstGeom prst="rect"/>
          </p:spPr>
        </p:pic>
        <p:pic>
          <p:nvPicPr>
            <p:cNvPr id="2097178" name="图片 11" descr="水滴2"/>
            <p:cNvPicPr>
              <a:picLocks noChangeAspect="1"/>
            </p:cNvPicPr>
            <p:nvPr userDrawn="1"/>
          </p:nvPicPr>
          <p:blipFill>
            <a:blip xmlns:r="http://schemas.openxmlformats.org/officeDocument/2006/relationships" r:embed="rId4"/>
            <a:srcRect t="72741" r="32803"/>
            <a:stretch>
              <a:fillRect/>
            </a:stretch>
          </p:blipFill>
          <p:spPr>
            <a:xfrm>
              <a:off x="140" y="7856"/>
              <a:ext cx="12713" cy="2944"/>
            </a:xfrm>
            <a:prstGeom prst="rect"/>
          </p:spPr>
        </p:pic>
      </p:grpSp>
      <p:pic>
        <p:nvPicPr>
          <p:cNvPr id="2097179" name="图片 2" descr="背景3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5"/>
          <a:srcRect l="3298" t="2561" r="2195" b="3348"/>
          <a:stretch>
            <a:fillRect/>
          </a:stretch>
        </p:blipFill>
        <p:spPr>
          <a:xfrm flipH="1">
            <a:off x="464185" y="446088"/>
            <a:ext cx="11263630" cy="5965825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000">
        <p:rando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1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000">
        <p:rando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空白">
    <p:spTree>
      <p:nvGrpSpPr>
        <p:cNvPr id="1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9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p>
            <a:fld id="{82F288E0-7875-42C4-84C8-98DBBD3BF4D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850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p>
            <a:endParaRPr altLang="en-US" lang="zh-CN"/>
          </a:p>
        </p:txBody>
      </p:sp>
      <p:sp>
        <p:nvSpPr>
          <p:cNvPr id="1048851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p>
            <a:fld id="{7D9BB5D0-35E4-459D-AEF3-FE4D7C45CC19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000">
        <p:rando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45" name="图片 6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3810000" y="1585595"/>
            <a:ext cx="4572000" cy="4648200"/>
          </a:xfrm>
          <a:prstGeom prst="rect"/>
        </p:spPr>
      </p:pic>
      <p:sp>
        <p:nvSpPr>
          <p:cNvPr id="1048852" name="文本框 7"/>
          <p:cNvSpPr txBox="1"/>
          <p:nvPr userDrawn="1"/>
        </p:nvSpPr>
        <p:spPr>
          <a:xfrm>
            <a:off x="375285" y="804545"/>
            <a:ext cx="11720830" cy="583565"/>
          </a:xfrm>
          <a:prstGeom prst="rect"/>
          <a:noFill/>
        </p:spPr>
        <p:txBody>
          <a:bodyPr rtlCol="0" wrap="none">
            <a:spAutoFit/>
          </a:bodyPr>
          <a:p>
            <a:r>
              <a:rPr altLang="en-US" sz="3200" lang="zh-CN"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</a:rPr>
              <a:t>微信扫码关注公众号：初中语文匠</a:t>
            </a:r>
            <a:r>
              <a:rPr altLang="zh-CN" sz="3200" lang="en-US"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</a:rPr>
              <a:t> </a:t>
            </a:r>
            <a:r>
              <a:rPr altLang="en-US" sz="3200" lang="zh-CN"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</a:rPr>
              <a:t>获取更多原创优质课件资源！</a:t>
            </a:r>
            <a:endParaRPr altLang="en-US" sz="3200" lang="zh-CN">
              <a:latin typeface="柳公权楷书" panose="02010600010101010101" charset="-122"/>
              <a:ea typeface="柳公权楷书" panose="02010600010101010101" charset="-122"/>
              <a:cs typeface="柳公权楷书" panose="0201060001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000">
        <p:rando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xmlns:r="http://schemas.openxmlformats.org/officeDocument/2006/relationships" r:embed="rId1"/>
          <a:stretch>
            <a:fillRect/>
          </a:stretch>
        </a:blipFill>
        <a:effectLst/>
      </p:bgPr>
    </p:bg>
    <p:spTree>
      <p:nvGrpSpPr>
        <p:cNvPr id="1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000">
        <p:rando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_rels/slideMaster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theme" Target="../theme/theme2.xml"/></Relationships>
</file>

<file path=ppt/slideMasters/_rels/slideMaster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27.xml"/><Relationship Id="rId12" Type="http://schemas.openxmlformats.org/officeDocument/2006/relationships/tags" Target="../tags/tag57.xml"/><Relationship Id="rId13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微信公众号：初中语文匠"/>
          <p:cNvSpPr txBox="1"/>
          <p:nvPr userDrawn="1"/>
        </p:nvSpPr>
        <p:spPr>
          <a:xfrm rot="1020000">
            <a:off x="12615545" y="1283335"/>
            <a:ext cx="1164590" cy="460375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577" name="微信公众号：初中语文匠"/>
          <p:cNvSpPr txBox="1"/>
          <p:nvPr userDrawn="1"/>
        </p:nvSpPr>
        <p:spPr>
          <a:xfrm>
            <a:off x="12573635" y="1903730"/>
            <a:ext cx="1473200" cy="460375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578" name="微信公众号：初中语文匠"/>
          <p:cNvSpPr txBox="1"/>
          <p:nvPr userDrawn="1"/>
        </p:nvSpPr>
        <p:spPr>
          <a:xfrm rot="19020000">
            <a:off x="12300585" y="2643505"/>
            <a:ext cx="2018665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579" name="微信公众号：初中语文匠"/>
          <p:cNvSpPr txBox="1"/>
          <p:nvPr userDrawn="1"/>
        </p:nvSpPr>
        <p:spPr>
          <a:xfrm rot="2580000">
            <a:off x="13437235" y="2950844"/>
            <a:ext cx="1549400" cy="370842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000" lang="zh-CN">
                <a:noFill/>
              </a:rPr>
              <a:t>微信公众号：初中语文匠</a:t>
            </a:r>
            <a:endParaRPr altLang="en-US" sz="1000" lang="zh-CN">
              <a:noFill/>
            </a:endParaRPr>
          </a:p>
        </p:txBody>
      </p:sp>
      <p:sp>
        <p:nvSpPr>
          <p:cNvPr id="1048580" name="微信公众号：初中语文匠"/>
          <p:cNvSpPr txBox="1"/>
          <p:nvPr userDrawn="1"/>
        </p:nvSpPr>
        <p:spPr>
          <a:xfrm rot="5400000">
            <a:off x="12571095" y="3757930"/>
            <a:ext cx="2152015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581" name="微信公众号：初中语文匠"/>
          <p:cNvSpPr txBox="1"/>
          <p:nvPr userDrawn="1"/>
        </p:nvSpPr>
        <p:spPr>
          <a:xfrm>
            <a:off x="14182090" y="1903730"/>
            <a:ext cx="2129790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582" name="微信公众号：初中语文匠"/>
          <p:cNvSpPr txBox="1"/>
          <p:nvPr userDrawn="1"/>
        </p:nvSpPr>
        <p:spPr>
          <a:xfrm rot="1020000">
            <a:off x="15105380" y="3970655"/>
            <a:ext cx="1164590" cy="460375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583" name="微信公众号：初中语文匠"/>
          <p:cNvSpPr txBox="1"/>
          <p:nvPr userDrawn="1"/>
        </p:nvSpPr>
        <p:spPr>
          <a:xfrm rot="5400000">
            <a:off x="14845665" y="3117215"/>
            <a:ext cx="2152015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584" name="微信公众号：初中语文匠"/>
          <p:cNvSpPr txBox="1"/>
          <p:nvPr userDrawn="1"/>
        </p:nvSpPr>
        <p:spPr>
          <a:xfrm rot="17940000">
            <a:off x="13994130" y="3117215"/>
            <a:ext cx="2018665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585" name="微信公众号：初中语文匠"/>
          <p:cNvSpPr txBox="1"/>
          <p:nvPr userDrawn="1"/>
        </p:nvSpPr>
        <p:spPr>
          <a:xfrm rot="5400000">
            <a:off x="15486380" y="2762250"/>
            <a:ext cx="1976755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586" name="微信公众号：初中语文匠"/>
          <p:cNvSpPr txBox="1"/>
          <p:nvPr userDrawn="1"/>
        </p:nvSpPr>
        <p:spPr>
          <a:xfrm>
            <a:off x="16543020" y="1996440"/>
            <a:ext cx="2129790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587" name="微信公众号：初中语文匠"/>
          <p:cNvSpPr txBox="1"/>
          <p:nvPr userDrawn="1"/>
        </p:nvSpPr>
        <p:spPr>
          <a:xfrm>
            <a:off x="16501110" y="3419475"/>
            <a:ext cx="2129790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588" name="微信公众号：初中语文匠"/>
          <p:cNvSpPr txBox="1"/>
          <p:nvPr userDrawn="1"/>
        </p:nvSpPr>
        <p:spPr>
          <a:xfrm rot="5400000">
            <a:off x="17303750" y="2849880"/>
            <a:ext cx="2152015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589" name="微信公众号：初中语文匠"/>
          <p:cNvSpPr txBox="1"/>
          <p:nvPr userDrawn="1"/>
        </p:nvSpPr>
        <p:spPr>
          <a:xfrm rot="5400000">
            <a:off x="15206345" y="2868295"/>
            <a:ext cx="4443095" cy="52197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2800" lang="zh-CN">
                <a:noFill/>
              </a:rPr>
              <a:t>微信公众号：初中语文匠</a:t>
            </a:r>
            <a:endParaRPr altLang="en-US" sz="2800" lang="zh-CN">
              <a:noFill/>
            </a:endParaRPr>
          </a:p>
        </p:txBody>
      </p:sp>
      <p:sp>
        <p:nvSpPr>
          <p:cNvPr id="1048590" name="微信公众号：初中语文匠"/>
          <p:cNvSpPr txBox="1"/>
          <p:nvPr userDrawn="1"/>
        </p:nvSpPr>
        <p:spPr>
          <a:xfrm rot="3240000">
            <a:off x="18553430" y="1342390"/>
            <a:ext cx="1164590" cy="460375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591" name="微信公众号：初中语文匠"/>
          <p:cNvSpPr txBox="1"/>
          <p:nvPr userDrawn="1"/>
        </p:nvSpPr>
        <p:spPr>
          <a:xfrm>
            <a:off x="18621375" y="1911985"/>
            <a:ext cx="1270635" cy="460375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592" name="微信公众号：初中语文匠"/>
          <p:cNvSpPr txBox="1"/>
          <p:nvPr userDrawn="1"/>
        </p:nvSpPr>
        <p:spPr>
          <a:xfrm rot="5400000">
            <a:off x="18449925" y="3015615"/>
            <a:ext cx="2152015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593" name="微信公众号：初中语文匠"/>
          <p:cNvSpPr txBox="1"/>
          <p:nvPr userDrawn="1"/>
        </p:nvSpPr>
        <p:spPr>
          <a:xfrm rot="19500000">
            <a:off x="19098895" y="3837940"/>
            <a:ext cx="1164590" cy="460375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594" name="微信公众号：初中语文匠"/>
          <p:cNvSpPr txBox="1"/>
          <p:nvPr userDrawn="1"/>
        </p:nvSpPr>
        <p:spPr>
          <a:xfrm>
            <a:off x="19753580" y="1123315"/>
            <a:ext cx="2129790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595" name="微信公众号：初中语文匠"/>
          <p:cNvSpPr txBox="1"/>
          <p:nvPr userDrawn="1"/>
        </p:nvSpPr>
        <p:spPr>
          <a:xfrm rot="5400000">
            <a:off x="19441160" y="2331720"/>
            <a:ext cx="2152015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596" name="微信公众号：初中语文匠"/>
          <p:cNvSpPr txBox="1"/>
          <p:nvPr userDrawn="1"/>
        </p:nvSpPr>
        <p:spPr>
          <a:xfrm>
            <a:off x="19753580" y="1903095"/>
            <a:ext cx="2129790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597" name="微信公众号：初中语文匠"/>
          <p:cNvSpPr txBox="1"/>
          <p:nvPr userDrawn="1"/>
        </p:nvSpPr>
        <p:spPr>
          <a:xfrm rot="5400000">
            <a:off x="20681950" y="2530475"/>
            <a:ext cx="1164590" cy="460375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598" name="微信公众号：初中语文匠"/>
          <p:cNvSpPr txBox="1"/>
          <p:nvPr userDrawn="1"/>
        </p:nvSpPr>
        <p:spPr>
          <a:xfrm>
            <a:off x="19753580" y="3117215"/>
            <a:ext cx="2129790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599" name="微信公众号：初中语文匠"/>
          <p:cNvSpPr txBox="1"/>
          <p:nvPr userDrawn="1"/>
        </p:nvSpPr>
        <p:spPr>
          <a:xfrm rot="5400000">
            <a:off x="18851880" y="4243070"/>
            <a:ext cx="1976755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600" name="微信公众号：初中语文匠"/>
          <p:cNvSpPr txBox="1"/>
          <p:nvPr userDrawn="1"/>
        </p:nvSpPr>
        <p:spPr>
          <a:xfrm>
            <a:off x="19908520" y="3477260"/>
            <a:ext cx="2129790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601" name="微信公众号：初中语文匠"/>
          <p:cNvSpPr txBox="1"/>
          <p:nvPr userDrawn="1"/>
        </p:nvSpPr>
        <p:spPr>
          <a:xfrm>
            <a:off x="19866610" y="4900295"/>
            <a:ext cx="2129790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602" name="微信公众号：初中语文匠"/>
          <p:cNvSpPr txBox="1"/>
          <p:nvPr userDrawn="1"/>
        </p:nvSpPr>
        <p:spPr>
          <a:xfrm rot="5400000">
            <a:off x="20669250" y="4330700"/>
            <a:ext cx="2152015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603" name="微信公众号：初中语文匠"/>
          <p:cNvSpPr txBox="1"/>
          <p:nvPr userDrawn="1"/>
        </p:nvSpPr>
        <p:spPr>
          <a:xfrm rot="1020000">
            <a:off x="22605365" y="502285"/>
            <a:ext cx="1164590" cy="460375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604" name="微信公众号：初中语文匠"/>
          <p:cNvSpPr txBox="1"/>
          <p:nvPr userDrawn="1"/>
        </p:nvSpPr>
        <p:spPr>
          <a:xfrm>
            <a:off x="22122765" y="1118235"/>
            <a:ext cx="2129790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605" name="微信公众号：初中语文匠"/>
          <p:cNvSpPr txBox="1"/>
          <p:nvPr userDrawn="1"/>
        </p:nvSpPr>
        <p:spPr>
          <a:xfrm rot="2580000">
            <a:off x="22271355" y="2100580"/>
            <a:ext cx="1999615" cy="24511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000" lang="zh-CN">
                <a:noFill/>
              </a:rPr>
              <a:t>微信公众号：初中语文匠</a:t>
            </a:r>
            <a:endParaRPr altLang="en-US" sz="1000" lang="zh-CN">
              <a:noFill/>
            </a:endParaRPr>
          </a:p>
        </p:txBody>
      </p:sp>
      <p:sp>
        <p:nvSpPr>
          <p:cNvPr id="1048606" name="微信公众号：初中语文匠"/>
          <p:cNvSpPr txBox="1"/>
          <p:nvPr userDrawn="1"/>
        </p:nvSpPr>
        <p:spPr>
          <a:xfrm rot="19020000">
            <a:off x="22024340" y="1904365"/>
            <a:ext cx="2018665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607" name="微信公众号：初中语文匠"/>
          <p:cNvSpPr txBox="1"/>
          <p:nvPr userDrawn="1"/>
        </p:nvSpPr>
        <p:spPr>
          <a:xfrm>
            <a:off x="22201505" y="3545840"/>
            <a:ext cx="2129790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608" name="微信公众号：初中语文匠"/>
          <p:cNvSpPr txBox="1"/>
          <p:nvPr userDrawn="1"/>
        </p:nvSpPr>
        <p:spPr>
          <a:xfrm rot="5400000">
            <a:off x="21350605" y="4660900"/>
            <a:ext cx="1976755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609" name="微信公众号：初中语文匠"/>
          <p:cNvSpPr txBox="1"/>
          <p:nvPr userDrawn="1"/>
        </p:nvSpPr>
        <p:spPr>
          <a:xfrm>
            <a:off x="22206585" y="5644515"/>
            <a:ext cx="2129790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610" name="微信公众号：初中语文匠"/>
          <p:cNvSpPr txBox="1"/>
          <p:nvPr userDrawn="1"/>
        </p:nvSpPr>
        <p:spPr>
          <a:xfrm rot="19500000">
            <a:off x="22590125" y="4048760"/>
            <a:ext cx="1164590" cy="460375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611" name="微信公众号：初中语文匠"/>
          <p:cNvSpPr txBox="1"/>
          <p:nvPr userDrawn="1"/>
        </p:nvSpPr>
        <p:spPr>
          <a:xfrm rot="5400000">
            <a:off x="22211030" y="4986020"/>
            <a:ext cx="1164590" cy="460375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612" name="微信公众号：初中语文匠"/>
          <p:cNvSpPr txBox="1"/>
          <p:nvPr userDrawn="1"/>
        </p:nvSpPr>
        <p:spPr>
          <a:xfrm>
            <a:off x="22906355" y="4502785"/>
            <a:ext cx="1174750" cy="460375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613" name="微信公众号：初中语文匠"/>
          <p:cNvSpPr txBox="1"/>
          <p:nvPr userDrawn="1"/>
        </p:nvSpPr>
        <p:spPr>
          <a:xfrm rot="5400000">
            <a:off x="22826980" y="5182870"/>
            <a:ext cx="1164590" cy="460375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</p:sldLayoutIdLst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000">
        <p:random/>
      </p:transition>
    </mc:Choice>
    <mc:Fallback>
      <p:transition spd="slow">
        <p:fade/>
      </p:transition>
    </mc:Fallback>
  </mc:AlternateConten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1" name="微信公众号：初中语文匠"/>
          <p:cNvSpPr txBox="1"/>
          <p:nvPr userDrawn="1"/>
        </p:nvSpPr>
        <p:spPr>
          <a:xfrm rot="1020000">
            <a:off x="12585065" y="1242695"/>
            <a:ext cx="1164590" cy="460375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762" name="微信公众号：初中语文匠"/>
          <p:cNvSpPr txBox="1"/>
          <p:nvPr userDrawn="1"/>
        </p:nvSpPr>
        <p:spPr>
          <a:xfrm>
            <a:off x="12543155" y="1863090"/>
            <a:ext cx="1473200" cy="460375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763" name="微信公众号：初中语文匠"/>
          <p:cNvSpPr txBox="1"/>
          <p:nvPr userDrawn="1"/>
        </p:nvSpPr>
        <p:spPr>
          <a:xfrm rot="19020000">
            <a:off x="12270105" y="2602865"/>
            <a:ext cx="2018665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764" name="微信公众号：初中语文匠"/>
          <p:cNvSpPr txBox="1"/>
          <p:nvPr userDrawn="1"/>
        </p:nvSpPr>
        <p:spPr>
          <a:xfrm rot="2580000">
            <a:off x="13406755" y="2910205"/>
            <a:ext cx="1549400" cy="37084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000" lang="zh-CN">
                <a:noFill/>
              </a:rPr>
              <a:t>微信公众号：初中语文匠</a:t>
            </a:r>
            <a:endParaRPr altLang="en-US" sz="1000" lang="zh-CN">
              <a:noFill/>
            </a:endParaRPr>
          </a:p>
        </p:txBody>
      </p:sp>
      <p:sp>
        <p:nvSpPr>
          <p:cNvPr id="1048765" name="微信公众号：初中语文匠"/>
          <p:cNvSpPr txBox="1"/>
          <p:nvPr userDrawn="1"/>
        </p:nvSpPr>
        <p:spPr>
          <a:xfrm rot="5400000">
            <a:off x="12540615" y="3717290"/>
            <a:ext cx="2152015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766" name="微信公众号：初中语文匠"/>
          <p:cNvSpPr txBox="1"/>
          <p:nvPr userDrawn="1"/>
        </p:nvSpPr>
        <p:spPr>
          <a:xfrm>
            <a:off x="14151610" y="1863090"/>
            <a:ext cx="2129790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767" name="微信公众号：初中语文匠"/>
          <p:cNvSpPr txBox="1"/>
          <p:nvPr userDrawn="1"/>
        </p:nvSpPr>
        <p:spPr>
          <a:xfrm rot="1020000">
            <a:off x="15074900" y="3930015"/>
            <a:ext cx="1164590" cy="460375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768" name="微信公众号：初中语文匠"/>
          <p:cNvSpPr txBox="1"/>
          <p:nvPr userDrawn="1"/>
        </p:nvSpPr>
        <p:spPr>
          <a:xfrm rot="5400000">
            <a:off x="14815185" y="3076575"/>
            <a:ext cx="2152015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769" name="微信公众号：初中语文匠"/>
          <p:cNvSpPr txBox="1"/>
          <p:nvPr userDrawn="1"/>
        </p:nvSpPr>
        <p:spPr>
          <a:xfrm rot="17940000">
            <a:off x="13963650" y="3076575"/>
            <a:ext cx="2018665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770" name="微信公众号：初中语文匠"/>
          <p:cNvSpPr txBox="1"/>
          <p:nvPr userDrawn="1"/>
        </p:nvSpPr>
        <p:spPr>
          <a:xfrm rot="5400000">
            <a:off x="15455900" y="2721610"/>
            <a:ext cx="1976755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771" name="微信公众号：初中语文匠"/>
          <p:cNvSpPr txBox="1"/>
          <p:nvPr userDrawn="1"/>
        </p:nvSpPr>
        <p:spPr>
          <a:xfrm>
            <a:off x="16512540" y="1955800"/>
            <a:ext cx="2129790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772" name="微信公众号：初中语文匠"/>
          <p:cNvSpPr txBox="1"/>
          <p:nvPr userDrawn="1"/>
        </p:nvSpPr>
        <p:spPr>
          <a:xfrm>
            <a:off x="16470630" y="3378835"/>
            <a:ext cx="2129790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773" name="微信公众号：初中语文匠"/>
          <p:cNvSpPr txBox="1"/>
          <p:nvPr userDrawn="1"/>
        </p:nvSpPr>
        <p:spPr>
          <a:xfrm rot="5400000">
            <a:off x="17273270" y="2809240"/>
            <a:ext cx="2152015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774" name="微信公众号：初中语文匠"/>
          <p:cNvSpPr txBox="1"/>
          <p:nvPr userDrawn="1"/>
        </p:nvSpPr>
        <p:spPr>
          <a:xfrm rot="5400000">
            <a:off x="15175865" y="2827655"/>
            <a:ext cx="4443095" cy="52197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2800" lang="zh-CN">
                <a:noFill/>
              </a:rPr>
              <a:t>微信公众号：初中语文匠</a:t>
            </a:r>
            <a:endParaRPr altLang="en-US" sz="2800" lang="zh-CN">
              <a:noFill/>
            </a:endParaRPr>
          </a:p>
        </p:txBody>
      </p:sp>
      <p:sp>
        <p:nvSpPr>
          <p:cNvPr id="1048775" name="微信公众号：初中语文匠"/>
          <p:cNvSpPr txBox="1"/>
          <p:nvPr userDrawn="1"/>
        </p:nvSpPr>
        <p:spPr>
          <a:xfrm rot="3240000">
            <a:off x="18522950" y="1301750"/>
            <a:ext cx="1164590" cy="460375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776" name="微信公众号：初中语文匠"/>
          <p:cNvSpPr txBox="1"/>
          <p:nvPr userDrawn="1"/>
        </p:nvSpPr>
        <p:spPr>
          <a:xfrm>
            <a:off x="18590895" y="1871345"/>
            <a:ext cx="1270635" cy="460375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777" name="微信公众号：初中语文匠"/>
          <p:cNvSpPr txBox="1"/>
          <p:nvPr userDrawn="1"/>
        </p:nvSpPr>
        <p:spPr>
          <a:xfrm rot="5400000">
            <a:off x="18419445" y="2974975"/>
            <a:ext cx="2152015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778" name="微信公众号：初中语文匠"/>
          <p:cNvSpPr txBox="1"/>
          <p:nvPr userDrawn="1"/>
        </p:nvSpPr>
        <p:spPr>
          <a:xfrm rot="19500000">
            <a:off x="19068415" y="3797300"/>
            <a:ext cx="1164590" cy="460375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779" name="微信公众号：初中语文匠"/>
          <p:cNvSpPr txBox="1"/>
          <p:nvPr userDrawn="1"/>
        </p:nvSpPr>
        <p:spPr>
          <a:xfrm>
            <a:off x="19723100" y="1082675"/>
            <a:ext cx="2129790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780" name="微信公众号：初中语文匠"/>
          <p:cNvSpPr txBox="1"/>
          <p:nvPr userDrawn="1"/>
        </p:nvSpPr>
        <p:spPr>
          <a:xfrm rot="5400000">
            <a:off x="19410680" y="2291080"/>
            <a:ext cx="2152015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781" name="微信公众号：初中语文匠"/>
          <p:cNvSpPr txBox="1"/>
          <p:nvPr userDrawn="1"/>
        </p:nvSpPr>
        <p:spPr>
          <a:xfrm>
            <a:off x="19723100" y="1862455"/>
            <a:ext cx="2129790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782" name="微信公众号：初中语文匠"/>
          <p:cNvSpPr txBox="1"/>
          <p:nvPr userDrawn="1"/>
        </p:nvSpPr>
        <p:spPr>
          <a:xfrm rot="5400000">
            <a:off x="20651470" y="2489835"/>
            <a:ext cx="1164590" cy="460375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783" name="微信公众号：初中语文匠"/>
          <p:cNvSpPr txBox="1"/>
          <p:nvPr userDrawn="1"/>
        </p:nvSpPr>
        <p:spPr>
          <a:xfrm>
            <a:off x="19723100" y="3076575"/>
            <a:ext cx="2129790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784" name="微信公众号：初中语文匠"/>
          <p:cNvSpPr txBox="1"/>
          <p:nvPr userDrawn="1"/>
        </p:nvSpPr>
        <p:spPr>
          <a:xfrm rot="5400000">
            <a:off x="18821400" y="4202430"/>
            <a:ext cx="1976755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785" name="微信公众号：初中语文匠"/>
          <p:cNvSpPr txBox="1"/>
          <p:nvPr userDrawn="1"/>
        </p:nvSpPr>
        <p:spPr>
          <a:xfrm>
            <a:off x="19878040" y="3436620"/>
            <a:ext cx="2129790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786" name="微信公众号：初中语文匠"/>
          <p:cNvSpPr txBox="1"/>
          <p:nvPr userDrawn="1"/>
        </p:nvSpPr>
        <p:spPr>
          <a:xfrm>
            <a:off x="19836130" y="4859655"/>
            <a:ext cx="2129790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787" name="微信公众号：初中语文匠"/>
          <p:cNvSpPr txBox="1"/>
          <p:nvPr userDrawn="1"/>
        </p:nvSpPr>
        <p:spPr>
          <a:xfrm rot="5400000">
            <a:off x="20638770" y="4290060"/>
            <a:ext cx="2152015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788" name="微信公众号：初中语文匠"/>
          <p:cNvSpPr txBox="1"/>
          <p:nvPr userDrawn="1"/>
        </p:nvSpPr>
        <p:spPr>
          <a:xfrm rot="1020000">
            <a:off x="22574885" y="461645"/>
            <a:ext cx="1164590" cy="460375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789" name="微信公众号：初中语文匠"/>
          <p:cNvSpPr txBox="1"/>
          <p:nvPr userDrawn="1"/>
        </p:nvSpPr>
        <p:spPr>
          <a:xfrm>
            <a:off x="22092285" y="1077595"/>
            <a:ext cx="2129790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790" name="微信公众号：初中语文匠"/>
          <p:cNvSpPr txBox="1"/>
          <p:nvPr userDrawn="1"/>
        </p:nvSpPr>
        <p:spPr>
          <a:xfrm rot="2580000">
            <a:off x="22240875" y="2059940"/>
            <a:ext cx="1999615" cy="24511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000" lang="zh-CN">
                <a:noFill/>
              </a:rPr>
              <a:t>微信公众号：初中语文匠</a:t>
            </a:r>
            <a:endParaRPr altLang="en-US" sz="1000" lang="zh-CN">
              <a:noFill/>
            </a:endParaRPr>
          </a:p>
        </p:txBody>
      </p:sp>
      <p:sp>
        <p:nvSpPr>
          <p:cNvPr id="1048791" name="微信公众号：初中语文匠"/>
          <p:cNvSpPr txBox="1"/>
          <p:nvPr userDrawn="1"/>
        </p:nvSpPr>
        <p:spPr>
          <a:xfrm rot="19020000">
            <a:off x="21993860" y="1863725"/>
            <a:ext cx="2018665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792" name="微信公众号：初中语文匠"/>
          <p:cNvSpPr txBox="1"/>
          <p:nvPr userDrawn="1"/>
        </p:nvSpPr>
        <p:spPr>
          <a:xfrm>
            <a:off x="22171025" y="3505200"/>
            <a:ext cx="2129790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793" name="微信公众号：初中语文匠"/>
          <p:cNvSpPr txBox="1"/>
          <p:nvPr userDrawn="1"/>
        </p:nvSpPr>
        <p:spPr>
          <a:xfrm rot="5400000">
            <a:off x="21320125" y="4620260"/>
            <a:ext cx="1976755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794" name="微信公众号：初中语文匠"/>
          <p:cNvSpPr txBox="1"/>
          <p:nvPr userDrawn="1"/>
        </p:nvSpPr>
        <p:spPr>
          <a:xfrm>
            <a:off x="22176105" y="5603875"/>
            <a:ext cx="2129790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795" name="微信公众号：初中语文匠"/>
          <p:cNvSpPr txBox="1"/>
          <p:nvPr userDrawn="1"/>
        </p:nvSpPr>
        <p:spPr>
          <a:xfrm rot="19500000">
            <a:off x="22559645" y="4008120"/>
            <a:ext cx="1164590" cy="460375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796" name="微信公众号：初中语文匠"/>
          <p:cNvSpPr txBox="1"/>
          <p:nvPr userDrawn="1"/>
        </p:nvSpPr>
        <p:spPr>
          <a:xfrm rot="5400000">
            <a:off x="22180550" y="4945380"/>
            <a:ext cx="1164590" cy="460375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797" name="微信公众号：初中语文匠"/>
          <p:cNvSpPr txBox="1"/>
          <p:nvPr userDrawn="1"/>
        </p:nvSpPr>
        <p:spPr>
          <a:xfrm>
            <a:off x="22875875" y="4462145"/>
            <a:ext cx="1174750" cy="460375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798" name="微信公众号：初中语文匠"/>
          <p:cNvSpPr txBox="1"/>
          <p:nvPr userDrawn="1"/>
        </p:nvSpPr>
        <p:spPr>
          <a:xfrm rot="5400000">
            <a:off x="22796500" y="5142230"/>
            <a:ext cx="1164590" cy="460375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</p:sldLayoutIdLst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000">
        <p:random/>
      </p:transition>
    </mc:Choice>
    <mc:Fallback>
      <p:transition spd="slow">
        <p:fade/>
      </p:transition>
    </mc:Fallback>
  </mc:AlternateConten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3" name="微信公众号：初中语文匠"/>
          <p:cNvSpPr txBox="1"/>
          <p:nvPr userDrawn="1"/>
        </p:nvSpPr>
        <p:spPr>
          <a:xfrm rot="1020000">
            <a:off x="12513310" y="1619885"/>
            <a:ext cx="1164590" cy="460375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854" name="微信公众号：初中语文匠"/>
          <p:cNvSpPr txBox="1"/>
          <p:nvPr userDrawn="1"/>
        </p:nvSpPr>
        <p:spPr>
          <a:xfrm>
            <a:off x="12471400" y="2240280"/>
            <a:ext cx="1473200" cy="460375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855" name="微信公众号：初中语文匠"/>
          <p:cNvSpPr txBox="1"/>
          <p:nvPr userDrawn="1"/>
        </p:nvSpPr>
        <p:spPr>
          <a:xfrm rot="19020000">
            <a:off x="12198350" y="2980055"/>
            <a:ext cx="2018665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856" name="微信公众号：初中语文匠"/>
          <p:cNvSpPr txBox="1"/>
          <p:nvPr userDrawn="1"/>
        </p:nvSpPr>
        <p:spPr>
          <a:xfrm rot="2580000">
            <a:off x="13335000" y="3273425"/>
            <a:ext cx="1549400" cy="39878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000" lang="zh-CN">
                <a:noFill/>
              </a:rPr>
              <a:t>微信公众号：初中语文匠</a:t>
            </a:r>
            <a:endParaRPr altLang="en-US" sz="1000" lang="zh-CN">
              <a:noFill/>
            </a:endParaRPr>
          </a:p>
        </p:txBody>
      </p:sp>
      <p:sp>
        <p:nvSpPr>
          <p:cNvPr id="1048857" name="微信公众号：初中语文匠"/>
          <p:cNvSpPr txBox="1"/>
          <p:nvPr userDrawn="1"/>
        </p:nvSpPr>
        <p:spPr>
          <a:xfrm rot="5400000">
            <a:off x="12468860" y="4094480"/>
            <a:ext cx="2152015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858" name="微信公众号：初中语文匠"/>
          <p:cNvSpPr txBox="1"/>
          <p:nvPr userDrawn="1"/>
        </p:nvSpPr>
        <p:spPr>
          <a:xfrm>
            <a:off x="14079855" y="2240280"/>
            <a:ext cx="2129790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859" name="微信公众号：初中语文匠"/>
          <p:cNvSpPr txBox="1"/>
          <p:nvPr userDrawn="1"/>
        </p:nvSpPr>
        <p:spPr>
          <a:xfrm rot="1020000">
            <a:off x="15003145" y="4307205"/>
            <a:ext cx="1164590" cy="460375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860" name="微信公众号：初中语文匠"/>
          <p:cNvSpPr txBox="1"/>
          <p:nvPr userDrawn="1"/>
        </p:nvSpPr>
        <p:spPr>
          <a:xfrm rot="5400000">
            <a:off x="14743430" y="3453765"/>
            <a:ext cx="2152015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861" name="微信公众号：初中语文匠"/>
          <p:cNvSpPr txBox="1"/>
          <p:nvPr userDrawn="1"/>
        </p:nvSpPr>
        <p:spPr>
          <a:xfrm rot="17940000">
            <a:off x="13891895" y="3453765"/>
            <a:ext cx="2018665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862" name="微信公众号：初中语文匠"/>
          <p:cNvSpPr txBox="1"/>
          <p:nvPr userDrawn="1"/>
        </p:nvSpPr>
        <p:spPr>
          <a:xfrm rot="5400000">
            <a:off x="15384145" y="3098800"/>
            <a:ext cx="1976755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863" name="微信公众号：初中语文匠"/>
          <p:cNvSpPr txBox="1"/>
          <p:nvPr userDrawn="1"/>
        </p:nvSpPr>
        <p:spPr>
          <a:xfrm>
            <a:off x="16440785" y="2332990"/>
            <a:ext cx="2129790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864" name="微信公众号：初中语文匠"/>
          <p:cNvSpPr txBox="1"/>
          <p:nvPr userDrawn="1"/>
        </p:nvSpPr>
        <p:spPr>
          <a:xfrm>
            <a:off x="16398875" y="3756025"/>
            <a:ext cx="2129790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865" name="微信公众号：初中语文匠"/>
          <p:cNvSpPr txBox="1"/>
          <p:nvPr userDrawn="1"/>
        </p:nvSpPr>
        <p:spPr>
          <a:xfrm rot="5400000">
            <a:off x="17201515" y="3186430"/>
            <a:ext cx="2152015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866" name="微信公众号：初中语文匠"/>
          <p:cNvSpPr txBox="1"/>
          <p:nvPr userDrawn="1"/>
        </p:nvSpPr>
        <p:spPr>
          <a:xfrm rot="5400000">
            <a:off x="15104110" y="3204845"/>
            <a:ext cx="4443095" cy="52197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2800" lang="zh-CN">
                <a:noFill/>
              </a:rPr>
              <a:t>微信公众号：初中语文匠</a:t>
            </a:r>
            <a:endParaRPr altLang="en-US" sz="2800" lang="zh-CN">
              <a:noFill/>
            </a:endParaRPr>
          </a:p>
        </p:txBody>
      </p:sp>
      <p:sp>
        <p:nvSpPr>
          <p:cNvPr id="1048867" name="微信公众号：初中语文匠"/>
          <p:cNvSpPr txBox="1"/>
          <p:nvPr userDrawn="1"/>
        </p:nvSpPr>
        <p:spPr>
          <a:xfrm rot="3240000">
            <a:off x="18451195" y="1678940"/>
            <a:ext cx="1164590" cy="460375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868" name="微信公众号：初中语文匠"/>
          <p:cNvSpPr txBox="1"/>
          <p:nvPr userDrawn="1"/>
        </p:nvSpPr>
        <p:spPr>
          <a:xfrm>
            <a:off x="18519140" y="2248535"/>
            <a:ext cx="1270635" cy="460375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869" name="微信公众号：初中语文匠"/>
          <p:cNvSpPr txBox="1"/>
          <p:nvPr userDrawn="1"/>
        </p:nvSpPr>
        <p:spPr>
          <a:xfrm rot="5400000">
            <a:off x="18347690" y="3352165"/>
            <a:ext cx="2152015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870" name="微信公众号：初中语文匠"/>
          <p:cNvSpPr txBox="1"/>
          <p:nvPr userDrawn="1"/>
        </p:nvSpPr>
        <p:spPr>
          <a:xfrm rot="19500000">
            <a:off x="18996660" y="4174490"/>
            <a:ext cx="1164590" cy="460375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871" name="微信公众号：初中语文匠"/>
          <p:cNvSpPr txBox="1"/>
          <p:nvPr userDrawn="1"/>
        </p:nvSpPr>
        <p:spPr>
          <a:xfrm>
            <a:off x="19651345" y="1459865"/>
            <a:ext cx="2129790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872" name="微信公众号：初中语文匠"/>
          <p:cNvSpPr txBox="1"/>
          <p:nvPr userDrawn="1"/>
        </p:nvSpPr>
        <p:spPr>
          <a:xfrm rot="5400000">
            <a:off x="19338925" y="2668270"/>
            <a:ext cx="2152015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873" name="微信公众号：初中语文匠"/>
          <p:cNvSpPr txBox="1"/>
          <p:nvPr userDrawn="1"/>
        </p:nvSpPr>
        <p:spPr>
          <a:xfrm>
            <a:off x="19651345" y="2239645"/>
            <a:ext cx="2129790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874" name="微信公众号：初中语文匠"/>
          <p:cNvSpPr txBox="1"/>
          <p:nvPr userDrawn="1"/>
        </p:nvSpPr>
        <p:spPr>
          <a:xfrm rot="5400000">
            <a:off x="20579715" y="2867025"/>
            <a:ext cx="1164590" cy="460375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875" name="微信公众号：初中语文匠"/>
          <p:cNvSpPr txBox="1"/>
          <p:nvPr userDrawn="1"/>
        </p:nvSpPr>
        <p:spPr>
          <a:xfrm>
            <a:off x="19651345" y="3453765"/>
            <a:ext cx="2129790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876" name="微信公众号：初中语文匠"/>
          <p:cNvSpPr txBox="1"/>
          <p:nvPr userDrawn="1"/>
        </p:nvSpPr>
        <p:spPr>
          <a:xfrm rot="5400000">
            <a:off x="18749645" y="4579620"/>
            <a:ext cx="1976755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877" name="微信公众号：初中语文匠"/>
          <p:cNvSpPr txBox="1"/>
          <p:nvPr userDrawn="1"/>
        </p:nvSpPr>
        <p:spPr>
          <a:xfrm>
            <a:off x="19806285" y="3813810"/>
            <a:ext cx="2129790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878" name="微信公众号：初中语文匠"/>
          <p:cNvSpPr txBox="1"/>
          <p:nvPr userDrawn="1"/>
        </p:nvSpPr>
        <p:spPr>
          <a:xfrm>
            <a:off x="19764375" y="5236845"/>
            <a:ext cx="2129790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879" name="微信公众号：初中语文匠"/>
          <p:cNvSpPr txBox="1"/>
          <p:nvPr userDrawn="1"/>
        </p:nvSpPr>
        <p:spPr>
          <a:xfrm rot="5400000">
            <a:off x="20567015" y="4667250"/>
            <a:ext cx="2152015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880" name="微信公众号：初中语文匠"/>
          <p:cNvSpPr txBox="1"/>
          <p:nvPr userDrawn="1"/>
        </p:nvSpPr>
        <p:spPr>
          <a:xfrm rot="1020000">
            <a:off x="22503130" y="838835"/>
            <a:ext cx="1164590" cy="460375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881" name="微信公众号：初中语文匠"/>
          <p:cNvSpPr txBox="1"/>
          <p:nvPr userDrawn="1"/>
        </p:nvSpPr>
        <p:spPr>
          <a:xfrm>
            <a:off x="22020530" y="1454785"/>
            <a:ext cx="2129790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882" name="微信公众号：初中语文匠"/>
          <p:cNvSpPr txBox="1"/>
          <p:nvPr userDrawn="1"/>
        </p:nvSpPr>
        <p:spPr>
          <a:xfrm rot="2580000">
            <a:off x="22169120" y="2437130"/>
            <a:ext cx="1999615" cy="24511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000" lang="zh-CN">
                <a:noFill/>
              </a:rPr>
              <a:t>微信公众号：初中语文匠</a:t>
            </a:r>
            <a:endParaRPr altLang="en-US" sz="1000" lang="zh-CN">
              <a:noFill/>
            </a:endParaRPr>
          </a:p>
        </p:txBody>
      </p:sp>
      <p:sp>
        <p:nvSpPr>
          <p:cNvPr id="1048883" name="微信公众号：初中语文匠"/>
          <p:cNvSpPr txBox="1"/>
          <p:nvPr userDrawn="1"/>
        </p:nvSpPr>
        <p:spPr>
          <a:xfrm rot="19020000">
            <a:off x="21922105" y="2240915"/>
            <a:ext cx="2018665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884" name="微信公众号：初中语文匠"/>
          <p:cNvSpPr txBox="1"/>
          <p:nvPr userDrawn="1"/>
        </p:nvSpPr>
        <p:spPr>
          <a:xfrm>
            <a:off x="22099270" y="3882390"/>
            <a:ext cx="2129790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885" name="微信公众号：初中语文匠"/>
          <p:cNvSpPr txBox="1"/>
          <p:nvPr userDrawn="1"/>
        </p:nvSpPr>
        <p:spPr>
          <a:xfrm rot="5400000">
            <a:off x="21248370" y="4997450"/>
            <a:ext cx="1976755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886" name="微信公众号：初中语文匠"/>
          <p:cNvSpPr txBox="1"/>
          <p:nvPr userDrawn="1"/>
        </p:nvSpPr>
        <p:spPr>
          <a:xfrm>
            <a:off x="22104350" y="5981065"/>
            <a:ext cx="2129790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887" name="微信公众号：初中语文匠"/>
          <p:cNvSpPr txBox="1"/>
          <p:nvPr userDrawn="1"/>
        </p:nvSpPr>
        <p:spPr>
          <a:xfrm rot="19500000">
            <a:off x="22487890" y="4385310"/>
            <a:ext cx="1164590" cy="460375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888" name="微信公众号：初中语文匠"/>
          <p:cNvSpPr txBox="1"/>
          <p:nvPr userDrawn="1"/>
        </p:nvSpPr>
        <p:spPr>
          <a:xfrm rot="5400000">
            <a:off x="22108795" y="5322570"/>
            <a:ext cx="1164590" cy="460375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889" name="微信公众号：初中语文匠"/>
          <p:cNvSpPr txBox="1"/>
          <p:nvPr userDrawn="1"/>
        </p:nvSpPr>
        <p:spPr>
          <a:xfrm>
            <a:off x="22804120" y="4839335"/>
            <a:ext cx="1174750" cy="460375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890" name="微信公众号：初中语文匠"/>
          <p:cNvSpPr txBox="1"/>
          <p:nvPr userDrawn="1"/>
        </p:nvSpPr>
        <p:spPr>
          <a:xfrm rot="5400000">
            <a:off x="22724745" y="5519420"/>
            <a:ext cx="1164590" cy="460375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</p:spTree>
    <p:custDataLst>
      <p:tags r:id="rId12"/>
    </p:custDataLst>
  </p:cSld>
  <p:clrMap accent1="accent1" accent2="accent2" accent3="accent3" accent4="accent4" accent5="accent5" accent6="accent6" bg1="lt1" bg2="lt2" tx1="dk1" tx2="dk2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914400" eaLnBrk="1" fontAlgn="auto" hangingPunct="1" latinLnBrk="0" rtl="0">
        <a:lnSpc>
          <a:spcPct val="100000"/>
        </a:lnSpc>
        <a:spcBef>
          <a:spcPct val="0"/>
        </a:spcBef>
        <a:buNone/>
        <a:defRPr baseline="0" b="1" cap="none" sz="3600" kern="1200" normalizeH="0" spc="300" strike="noStrike" u="none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algn="l" defTabSz="914400" eaLnBrk="1" fontAlgn="auto" hangingPunct="1" indent="-228600" latinLnBrk="0" marL="228600" rtl="0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baseline="0" cap="none" sz="1800" kern="1200" normalizeH="0" spc="150" strike="noStrike" u="none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algn="l" defTabSz="914400" eaLnBrk="1" fontAlgn="auto" hangingPunct="1" indent="-228600" latinLnBrk="0" marL="685800" rtl="0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algn="l" pos="1609725"/>
          <a:tab algn="l" pos="1609725"/>
          <a:tab algn="l" pos="1609725"/>
          <a:tab algn="l" pos="1609725"/>
        </a:tabLst>
        <a:defRPr baseline="0" cap="none" sz="1600" kern="1200" normalizeH="0" spc="150" strike="noStrike" u="none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algn="l" defTabSz="914400" eaLnBrk="1" fontAlgn="auto" hangingPunct="1" indent="-228600" latinLnBrk="0" marL="1143000" rtl="0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baseline="0" cap="none" sz="1600" kern="1200" normalizeH="0" spc="150" strike="noStrike" u="none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algn="l" defTabSz="914400" eaLnBrk="1" fontAlgn="auto" hangingPunct="1" indent="-228600" latinLnBrk="0" marL="1600200" rtl="0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baseline="0" cap="none" sz="1400" kern="1200" normalizeH="0" spc="150" strike="noStrike" u="none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algn="l" defTabSz="914400" eaLnBrk="1" fontAlgn="auto" hangingPunct="1" indent="-228600" latinLnBrk="0" marL="2057400" rtl="0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baseline="0" cap="none" sz="1400" kern="1200" normalizeH="0" spc="150" strike="noStrike" u="none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3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" Target="slide11.xml"/><Relationship Id="rId2" Type="http://schemas.openxmlformats.org/officeDocument/2006/relationships/slide" Target="slide13.xml"/><Relationship Id="rId3" Type="http://schemas.openxmlformats.org/officeDocument/2006/relationships/slide" Target="slide14.xml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slideLayout" Target="../slideLayouts/slideLayout3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" Target="slide10.xml"/><Relationship Id="rId3" Type="http://schemas.openxmlformats.org/officeDocument/2006/relationships/slideLayout" Target="../slideLayouts/slideLayout5.xml"/><Relationship Id="rId4" Type="http://schemas.openxmlformats.org/officeDocument/2006/relationships/notesSlide" Target="../notesSlides/notesSlide4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6.png"/><Relationship Id="rId3" Type="http://schemas.openxmlformats.org/officeDocument/2006/relationships/slide" Target="slide10.xml"/><Relationship Id="rId4" Type="http://schemas.openxmlformats.org/officeDocument/2006/relationships/slideLayout" Target="../slideLayouts/slideLayout5.xml"/><Relationship Id="rId5" Type="http://schemas.openxmlformats.org/officeDocument/2006/relationships/notesSlide" Target="../notesSlides/notesSlide5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" Target="slide10.xml"/><Relationship Id="rId2" Type="http://schemas.openxmlformats.org/officeDocument/2006/relationships/image" Target="../media/image21.jpeg"/><Relationship Id="rId3" Type="http://schemas.openxmlformats.org/officeDocument/2006/relationships/slideLayout" Target="../slideLayouts/slideLayout5.xml"/><Relationship Id="rId4" Type="http://schemas.openxmlformats.org/officeDocument/2006/relationships/notesSlide" Target="../notesSlides/notesSlide6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7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8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9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5.xml"/><Relationship Id="rId4" Type="http://schemas.openxmlformats.org/officeDocument/2006/relationships/notesSlide" Target="../notesSlides/notesSlide10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slideLayout" Target="../slideLayouts/slideLayout11.xml"/><Relationship Id="rId4" Type="http://schemas.openxmlformats.org/officeDocument/2006/relationships/notesSlide" Target="../notesSlides/notesSlide11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5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4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4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5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/>
      </p:grpSpPr>
      <p:pic>
        <p:nvPicPr>
          <p:cNvPr id="2097159" name="图片 1" descr="圣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5001260" y="1593850"/>
            <a:ext cx="2432685" cy="3100070"/>
          </a:xfrm>
          <a:prstGeom prst="rect"/>
        </p:spPr>
      </p:pic>
      <p:pic>
        <p:nvPicPr>
          <p:cNvPr id="2097160" name="图片 99"/>
          <p:cNvPicPr>
            <a:picLocks/>
          </p:cNvPicPr>
          <p:nvPr/>
        </p:nvPicPr>
        <p:blipFill>
          <a:blip xmlns:r="http://schemas.openxmlformats.org/officeDocument/2006/relationships" r:embed="rId2"/>
          <a:srcRect l="-307" t="-2603"/>
          <a:stretch>
            <a:fillRect/>
          </a:stretch>
        </p:blipFill>
        <p:spPr>
          <a:xfrm>
            <a:off x="1827530" y="1033145"/>
            <a:ext cx="8536305" cy="1981835"/>
          </a:xfrm>
          <a:prstGeom prst="rect"/>
          <a:noFill/>
          <a:ln w="9525">
            <a:noFill/>
          </a:ln>
        </p:spPr>
      </p:pic>
      <p:sp>
        <p:nvSpPr>
          <p:cNvPr id="1048614" name="文本框 4"/>
          <p:cNvSpPr txBox="1"/>
          <p:nvPr/>
        </p:nvSpPr>
        <p:spPr>
          <a:xfrm>
            <a:off x="1435100" y="4020185"/>
            <a:ext cx="9565640" cy="1348740"/>
          </a:xfrm>
          <a:prstGeom prst="rect"/>
          <a:noFill/>
        </p:spPr>
        <p:txBody>
          <a:bodyPr rtlCol="0" wrap="square">
            <a:spAutoFit/>
          </a:bodyPr>
          <a:p>
            <a:r>
              <a:rPr altLang="zh-CN" b="1" sz="2800" lang="en-US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“</a:t>
            </a:r>
            <a:r>
              <a:rPr altLang="en-US" b="1" sz="2800" lang="zh-CN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圣”的甲骨文项长着大耳的人，表示耳聪大慧者。中国远古祖先认识到，善听是内心宁静敏感的超凡能力，能在自然环境中辩音识相者，是大觉悟的成道者。</a:t>
            </a:r>
            <a:endParaRPr altLang="en-US" b="1" sz="2800" lang="zh-CN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000">
        <p:rando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7"/>
                                        <p:tgtEl>
                                          <p:spTgt spid="209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xit" presetID="22" presetSubtype="4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dur="500" id="11"/>
                                        <p:tgtEl>
                                          <p:spTgt spid="2097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>
                            <p:stCondLst>
                              <p:cond delay="500"/>
                            </p:stCondLst>
                            <p:childTnLst>
                              <p:par>
                                <p:cTn fill="hold" id="14" nodeType="after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16"/>
                                        <p:tgtEl>
                                          <p:spTgt spid="209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21"/>
                                        <p:tgtEl>
                                          <p:spTgt spid="104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"/>
        <p:cNvGrpSpPr/>
        <p:nvPr/>
      </p:nvGrpSpPr>
      <p:grpSpPr>
        <a:xfrm/>
      </p:grpSpPr>
      <p:sp>
        <p:nvSpPr>
          <p:cNvPr id="1048696" name="文本框 2"/>
          <p:cNvSpPr txBox="1"/>
          <p:nvPr/>
        </p:nvSpPr>
        <p:spPr>
          <a:xfrm>
            <a:off x="1059180" y="590550"/>
            <a:ext cx="6823075" cy="5273040"/>
          </a:xfrm>
          <a:prstGeom prst="rect"/>
          <a:noFill/>
        </p:spPr>
        <p:txBody>
          <a:bodyPr anchor="t" rtlCol="0" wrap="square">
            <a:spAutoFit/>
          </a:bodyPr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altLang="en-US" b="1" sz="2400" lang="zh-CN"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茅屋为秋风所破歌</a:t>
            </a:r>
            <a:r>
              <a:rPr altLang="zh-CN" b="1" sz="2400" lang="en-US"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  </a:t>
            </a:r>
            <a:r>
              <a:rPr altLang="en-US" b="1" sz="2400" lang="zh-CN"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唐</a:t>
            </a:r>
            <a:r>
              <a:rPr altLang="zh-CN" b="1" sz="2400" lang="en-US"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·</a:t>
            </a:r>
            <a:r>
              <a:rPr altLang="en-US" b="1" sz="2400" lang="zh-CN"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杜甫</a:t>
            </a:r>
            <a:endParaRPr altLang="en-US" b="1" sz="2400" lang="zh-CN">
              <a:latin typeface="柳公权楷书" panose="02010600010101010101" charset="-122"/>
              <a:ea typeface="柳公权楷书" panose="02010600010101010101" charset="-122"/>
              <a:cs typeface="柳公权楷书" panose="02010600010101010101" charset="-122"/>
              <a:sym typeface="+mn-lt"/>
            </a:endParaRPr>
          </a:p>
          <a:p>
            <a:pPr algn="l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b="1" sz="2400" lang="en-US"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     八月秋高风怒号，卷我屋上三重茅。茅飞渡江洒江郊，高者挂罥长林梢，下者飘转沉塘坳。</a:t>
            </a:r>
            <a:endParaRPr b="1" sz="2400" lang="en-US">
              <a:latin typeface="柳公权楷书" panose="02010600010101010101" charset="-122"/>
              <a:ea typeface="柳公权楷书" panose="02010600010101010101" charset="-122"/>
              <a:cs typeface="柳公权楷书" panose="02010600010101010101" charset="-122"/>
              <a:sym typeface="+mn-lt"/>
            </a:endParaRPr>
          </a:p>
          <a:p>
            <a:pPr algn="l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b="1" sz="2400" lang="en-US"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     南村群童欺我老无力，忍能对面为盗贼。公然抱茅入竹去，唇焦口燥呼不得，</a:t>
            </a:r>
            <a:r>
              <a:rPr b="1" sz="2400" lang="en-US"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  <a:hlinkClick r:id="rId1" action="ppaction://hlinksldjump"/>
              </a:rPr>
              <a:t>归来倚杖自叹息。</a:t>
            </a:r>
            <a:endParaRPr b="1" sz="2400" lang="en-US">
              <a:latin typeface="柳公权楷书" panose="02010600010101010101" charset="-122"/>
              <a:ea typeface="柳公权楷书" panose="02010600010101010101" charset="-122"/>
              <a:cs typeface="柳公权楷书" panose="02010600010101010101" charset="-122"/>
              <a:sym typeface="+mn-lt"/>
            </a:endParaRPr>
          </a:p>
          <a:p>
            <a:pPr algn="l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b="1" sz="2400" lang="en-US"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     俄顷风定云墨色，秋天漠漠向昏黑。布衾多年冷似铁，娇儿恶卧踏里裂。床头屋漏无干处，雨脚如麻未断绝。</a:t>
            </a:r>
            <a:r>
              <a:rPr b="1" sz="2400" lang="en-US"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  <a:hlinkClick r:id="rId2" action="ppaction://hlinksldjump"/>
              </a:rPr>
              <a:t>自经丧乱少睡眠，长夜沾湿何由彻！</a:t>
            </a:r>
            <a:endParaRPr b="1" sz="2400" lang="en-US">
              <a:latin typeface="柳公权楷书" panose="02010600010101010101" charset="-122"/>
              <a:ea typeface="柳公权楷书" panose="02010600010101010101" charset="-122"/>
              <a:cs typeface="柳公权楷书" panose="02010600010101010101" charset="-122"/>
              <a:sym typeface="+mn-lt"/>
            </a:endParaRPr>
          </a:p>
          <a:p>
            <a:pPr algn="l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b="1" sz="2400" lang="en-US"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     </a:t>
            </a:r>
            <a:r>
              <a:rPr b="1" sz="2400" lang="en-US"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  <a:hlinkClick r:id="rId3" action="ppaction://hlinksldjump"/>
              </a:rPr>
              <a:t>安得广厦千万间，大庇天下寒士俱欢颜，风雨不动安如山。</a:t>
            </a:r>
            <a:r>
              <a:rPr b="1" sz="2400" lang="en-US"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呜呼！何时眼前突兀见此屋，吾庐独破受冻死亦足！</a:t>
            </a:r>
            <a:endParaRPr altLang="en-US" b="1" sz="2400" lang="en-US">
              <a:latin typeface="柳公权楷书" panose="02010600010101010101" charset="-122"/>
              <a:ea typeface="柳公权楷书" panose="02010600010101010101" charset="-122"/>
              <a:cs typeface="柳公权楷书" panose="02010600010101010101" charset="-122"/>
              <a:sym typeface="+mn-lt"/>
            </a:endParaRPr>
          </a:p>
        </p:txBody>
      </p:sp>
      <p:grpSp>
        <p:nvGrpSpPr>
          <p:cNvPr id="59" name="组合 30" descr="7b0a202020202274657874626f78223a20227b5c2263617465676f72795f69645c223a31303530342c5c2269645c223a32303334363237357d220a7d0a"/>
          <p:cNvGrpSpPr/>
          <p:nvPr/>
        </p:nvGrpSpPr>
        <p:grpSpPr>
          <a:xfrm flipH="1">
            <a:off x="7566025" y="1550670"/>
            <a:ext cx="3903345" cy="3338195"/>
            <a:chOff x="7344" y="3210"/>
            <a:chExt cx="4313" cy="4182"/>
          </a:xfrm>
        </p:grpSpPr>
        <p:grpSp>
          <p:nvGrpSpPr>
            <p:cNvPr id="60" name="组合 31"/>
            <p:cNvGrpSpPr/>
            <p:nvPr/>
          </p:nvGrpSpPr>
          <p:grpSpPr>
            <a:xfrm rot="0">
              <a:off x="7344" y="3210"/>
              <a:ext cx="4313" cy="4182"/>
              <a:chOff x="8342" y="3742"/>
              <a:chExt cx="2940" cy="2850"/>
            </a:xfrm>
          </p:grpSpPr>
          <p:pic>
            <p:nvPicPr>
              <p:cNvPr id="2097186" name="图片 32" descr="资源 4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4"/>
              <a:stretch>
                <a:fillRect/>
              </a:stretch>
            </p:blipFill>
            <p:spPr>
              <a:xfrm>
                <a:off x="8617" y="3952"/>
                <a:ext cx="2640" cy="2640"/>
              </a:xfrm>
              <a:prstGeom prst="rect"/>
              <a:pattFill>
                <a:fgClr>
                  <a:srgbClr val="FFFFFF"/>
                </a:fgClr>
                <a:bgClr>
                  <a:srgbClr val="FFFFFF"/>
                </a:bgClr>
              </a:pattFill>
            </p:spPr>
          </p:pic>
          <p:pic>
            <p:nvPicPr>
              <p:cNvPr id="2097187" name="图片 33" descr="资源 4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5"/>
              <a:srcRect l="-7955" t="-4545" r="-3409" b="-2841"/>
              <a:stretch>
                <a:fillRect/>
              </a:stretch>
            </p:blipFill>
            <p:spPr>
              <a:xfrm>
                <a:off x="8342" y="3742"/>
                <a:ext cx="2940" cy="2835"/>
              </a:xfrm>
              <a:prstGeom prst="round2SameRect"/>
            </p:spPr>
          </p:pic>
          <p:sp>
            <p:nvSpPr>
              <p:cNvPr id="1048697" name="椭圆 34"/>
              <p:cNvSpPr/>
              <p:nvPr/>
            </p:nvSpPr>
            <p:spPr>
              <a:xfrm>
                <a:off x="8685" y="4020"/>
                <a:ext cx="2355" cy="2355"/>
              </a:xfrm>
              <a:prstGeom prst="ellipse"/>
              <a:noFill/>
              <a:ln w="19050">
                <a:solidFill>
                  <a:srgbClr val="1F6644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altLang="en-US" lang="zh-CN"/>
              </a:p>
            </p:txBody>
          </p:sp>
        </p:grpSp>
        <p:sp>
          <p:nvSpPr>
            <p:cNvPr id="1048698" name="文本框 35"/>
            <p:cNvSpPr txBox="1"/>
            <p:nvPr/>
          </p:nvSpPr>
          <p:spPr>
            <a:xfrm>
              <a:off x="7417" y="4539"/>
              <a:ext cx="3769" cy="1502"/>
            </a:xfrm>
            <a:prstGeom prst="rect"/>
            <a:noFill/>
          </p:spPr>
          <p:txBody>
            <a:bodyPr anchor="ctr" rtlCol="0" wrap="square">
              <a:spAutoFit/>
            </a:bodyPr>
            <a:p>
              <a:pPr>
                <a:lnSpc>
                  <a:spcPct val="150000"/>
                </a:lnSpc>
              </a:pPr>
              <a:r>
                <a:rPr altLang="zh-CN" b="1" sz="1600" lang="zh-CN">
                  <a:solidFill>
                    <a:schemeClr val="tx1">
                      <a:lumMod val="85000"/>
                      <a:lumOff val="15000"/>
                    </a:schemeClr>
                  </a:solidFill>
                  <a:sym typeface="+mn-ea"/>
                </a:rPr>
                <a:t>我从</a:t>
              </a:r>
              <a:r>
                <a:rPr altLang="zh-CN" b="1" sz="1600" lang="zh-CN" u="sng">
                  <a:solidFill>
                    <a:schemeClr val="tx1">
                      <a:lumMod val="85000"/>
                      <a:lumOff val="15000"/>
                    </a:schemeClr>
                  </a:solidFill>
                  <a:sym typeface="+mn-ea"/>
                </a:rPr>
                <a:t> </a:t>
              </a:r>
              <a:r>
                <a:rPr altLang="zh-CN" b="1" sz="1600" lang="en-US" u="sng">
                  <a:solidFill>
                    <a:schemeClr val="tx1">
                      <a:lumMod val="85000"/>
                      <a:lumOff val="15000"/>
                    </a:schemeClr>
                  </a:solidFill>
                  <a:sym typeface="+mn-ea"/>
                </a:rPr>
                <a:t>                   </a:t>
              </a:r>
              <a:r>
                <a:rPr altLang="zh-CN" b="1" sz="1600" lang="zh-CN">
                  <a:solidFill>
                    <a:schemeClr val="tx1">
                      <a:lumMod val="85000"/>
                      <a:lumOff val="15000"/>
                    </a:schemeClr>
                  </a:solidFill>
                  <a:sym typeface="+mn-ea"/>
                </a:rPr>
                <a:t> （句子）中，</a:t>
              </a:r>
              <a:endParaRPr altLang="zh-CN" b="1" sz="1600" lang="zh-CN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endParaRPr>
            </a:p>
            <a:p>
              <a:pPr>
                <a:lnSpc>
                  <a:spcPct val="150000"/>
                </a:lnSpc>
              </a:pPr>
              <a:r>
                <a:rPr altLang="zh-CN" b="1" sz="1600" lang="zh-CN">
                  <a:solidFill>
                    <a:schemeClr val="tx1">
                      <a:lumMod val="85000"/>
                      <a:lumOff val="15000"/>
                    </a:schemeClr>
                  </a:solidFill>
                  <a:sym typeface="+mn-ea"/>
                </a:rPr>
                <a:t>读出了一个</a:t>
              </a:r>
              <a:r>
                <a:rPr altLang="zh-CN" b="1" sz="1600" lang="zh-CN" u="sng">
                  <a:solidFill>
                    <a:schemeClr val="tx1">
                      <a:lumMod val="85000"/>
                      <a:lumOff val="15000"/>
                    </a:schemeClr>
                  </a:solidFill>
                  <a:sym typeface="+mn-ea"/>
                </a:rPr>
                <a:t>    </a:t>
              </a:r>
              <a:r>
                <a:rPr altLang="zh-CN" b="1" sz="1600" lang="en-US" u="sng">
                  <a:solidFill>
                    <a:schemeClr val="tx1">
                      <a:lumMod val="85000"/>
                      <a:lumOff val="15000"/>
                    </a:schemeClr>
                  </a:solidFill>
                  <a:sym typeface="+mn-ea"/>
                </a:rPr>
                <a:t>   </a:t>
              </a:r>
              <a:r>
                <a:rPr altLang="zh-CN" b="1" sz="1600" lang="zh-CN" u="sng">
                  <a:solidFill>
                    <a:schemeClr val="tx1">
                      <a:lumMod val="85000"/>
                      <a:lumOff val="15000"/>
                    </a:schemeClr>
                  </a:solidFill>
                  <a:sym typeface="+mn-ea"/>
                </a:rPr>
                <a:t>                 </a:t>
              </a:r>
              <a:r>
                <a:rPr altLang="zh-CN" b="1" sz="1600" lang="zh-CN">
                  <a:solidFill>
                    <a:schemeClr val="tx1">
                      <a:lumMod val="85000"/>
                      <a:lumOff val="15000"/>
                    </a:schemeClr>
                  </a:solidFill>
                  <a:sym typeface="+mn-ea"/>
                </a:rPr>
                <a:t>的杜甫，</a:t>
              </a:r>
              <a:endParaRPr altLang="zh-CN" b="1" sz="1600" lang="zh-CN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endParaRPr>
            </a:p>
            <a:p>
              <a:pPr>
                <a:lnSpc>
                  <a:spcPct val="150000"/>
                </a:lnSpc>
              </a:pPr>
              <a:r>
                <a:rPr altLang="zh-CN" b="1" sz="1600" lang="zh-CN">
                  <a:solidFill>
                    <a:schemeClr val="tx1">
                      <a:lumMod val="85000"/>
                      <a:lumOff val="15000"/>
                    </a:schemeClr>
                  </a:solidFill>
                  <a:sym typeface="+mn-ea"/>
                </a:rPr>
                <a:t>因为</a:t>
              </a:r>
              <a:r>
                <a:rPr altLang="zh-CN" b="1" sz="1600" lang="zh-CN" u="sng">
                  <a:solidFill>
                    <a:schemeClr val="tx1">
                      <a:lumMod val="85000"/>
                      <a:lumOff val="15000"/>
                    </a:schemeClr>
                  </a:solidFill>
                  <a:sym typeface="+mn-ea"/>
                </a:rPr>
                <a:t> </a:t>
              </a:r>
              <a:r>
                <a:rPr altLang="zh-CN" b="1" sz="1600" lang="en-US" u="sng">
                  <a:solidFill>
                    <a:schemeClr val="tx1">
                      <a:lumMod val="85000"/>
                      <a:lumOff val="15000"/>
                    </a:schemeClr>
                  </a:solidFill>
                  <a:sym typeface="+mn-ea"/>
                </a:rPr>
                <a:t>                          </a:t>
              </a:r>
              <a:r>
                <a:rPr altLang="zh-CN" b="1" sz="1600" lang="zh-CN">
                  <a:solidFill>
                    <a:schemeClr val="tx1">
                      <a:lumMod val="85000"/>
                      <a:lumOff val="15000"/>
                    </a:schemeClr>
                  </a:solidFill>
                  <a:sym typeface="+mn-ea"/>
                </a:rPr>
                <a:t>    。</a:t>
              </a:r>
              <a:endParaRPr altLang="zh-CN" b="1" sz="1600" lang="zh-CN">
                <a:solidFill>
                  <a:schemeClr val="tx1">
                    <a:lumMod val="85000"/>
                    <a:lumOff val="15000"/>
                  </a:schemeClr>
                </a:solidFill>
                <a:latin typeface="汉仪润圆-65简" panose="00020600040101010101" charset="-122"/>
                <a:ea typeface="汉仪润圆-65简" panose="00020600040101010101" charset="-122"/>
                <a:cs typeface="汉仪润圆-65简" panose="00020600040101010101" charset="-122"/>
                <a:sym typeface="+mn-ea"/>
              </a:endParaRPr>
            </a:p>
          </p:txBody>
        </p:sp>
      </p:grpSp>
      <p:sp>
        <p:nvSpPr>
          <p:cNvPr id="1048699" name="缺角矩形 2"/>
          <p:cNvSpPr/>
          <p:nvPr/>
        </p:nvSpPr>
        <p:spPr>
          <a:xfrm>
            <a:off x="521970" y="1804035"/>
            <a:ext cx="500380" cy="3249930"/>
          </a:xfrm>
          <a:prstGeom prst="plaque">
            <a:avLst>
              <a:gd name="adj" fmla="val 10904"/>
            </a:avLst>
          </a:prstGeom>
          <a:noFill/>
          <a:ln w="101600" cmpd="thickThin">
            <a:solidFill>
              <a:srgbClr val="1E36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altLang="en-US" dirty="0" sz="2800" lang="zh-CN">
                <a:solidFill>
                  <a:schemeClr val="tx1"/>
                </a:solidFill>
                <a:latin typeface="柳公权楷书" panose="02010600010101010101" charset="-122"/>
                <a:ea typeface="柳公权楷书" panose="02010600010101010101" charset="-122"/>
                <a:sym typeface="+mn-ea"/>
              </a:rPr>
              <a:t>细读悟情</a:t>
            </a:r>
            <a:endParaRPr altLang="en-US" dirty="0" sz="2800" lang="zh-CN">
              <a:solidFill>
                <a:schemeClr val="tx1"/>
              </a:solidFill>
              <a:latin typeface="柳公权楷书" panose="02010600010101010101" charset="-122"/>
              <a:ea typeface="柳公权楷书" panose="0201060001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000">
        <p:rando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7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61" name=""/>
        <p:cNvGrpSpPr/>
        <p:nvPr/>
      </p:nvGrpSpPr>
      <p:grpSpPr>
        <a:xfrm/>
      </p:grpSpPr>
      <p:sp>
        <p:nvSpPr>
          <p:cNvPr id="1048700" name="缺角矩形 2"/>
          <p:cNvSpPr/>
          <p:nvPr/>
        </p:nvSpPr>
        <p:spPr>
          <a:xfrm>
            <a:off x="521970" y="1804035"/>
            <a:ext cx="500380" cy="3249930"/>
          </a:xfrm>
          <a:prstGeom prst="plaque">
            <a:avLst>
              <a:gd name="adj" fmla="val 10904"/>
            </a:avLst>
          </a:prstGeom>
          <a:noFill/>
          <a:ln w="101600" cmpd="thickThin">
            <a:solidFill>
              <a:srgbClr val="1E36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altLang="en-US" dirty="0" sz="2800" lang="zh-CN">
                <a:solidFill>
                  <a:schemeClr val="tx1"/>
                </a:solidFill>
                <a:latin typeface="柳公权楷书" panose="02010600010101010101" charset="-122"/>
                <a:ea typeface="柳公权楷书" panose="02010600010101010101" charset="-122"/>
                <a:sym typeface="+mn-ea"/>
              </a:rPr>
              <a:t>细读悟情</a:t>
            </a:r>
            <a:endParaRPr altLang="en-US" dirty="0" sz="2800" lang="zh-CN">
              <a:solidFill>
                <a:schemeClr val="tx1"/>
              </a:solidFill>
              <a:latin typeface="柳公权楷书" panose="02010600010101010101" charset="-122"/>
              <a:ea typeface="柳公权楷书" panose="02010600010101010101" charset="-122"/>
              <a:sym typeface="+mn-ea"/>
            </a:endParaRPr>
          </a:p>
        </p:txBody>
      </p:sp>
      <p:sp>
        <p:nvSpPr>
          <p:cNvPr id="1048701" name="文本框 2"/>
          <p:cNvSpPr txBox="1"/>
          <p:nvPr/>
        </p:nvSpPr>
        <p:spPr>
          <a:xfrm>
            <a:off x="1774825" y="2007870"/>
            <a:ext cx="8778240" cy="298704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dirty="0" sz="3200" lang="zh-CN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【资料链接】公元760年,杜甫时年49岁，终于结束了10年客居长安，4年颠沛流离的生活，来到成都。当时安史之乱尚未平定，杜甫靠亲戚朋友的帮助维持生活。这年春天，他求亲告友，好不容易在浣花溪畔盖起了一间茅屋，过上了暂时安定的生活。茅屋建成后，诗人十分喜悦。</a:t>
            </a:r>
            <a:endParaRPr altLang="en-US" dirty="0" sz="3200" lang="zh-CN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048702" name="文本框 4"/>
          <p:cNvSpPr txBox="1"/>
          <p:nvPr/>
        </p:nvSpPr>
        <p:spPr>
          <a:xfrm>
            <a:off x="1774825" y="907415"/>
            <a:ext cx="7621270" cy="583565"/>
          </a:xfrm>
          <a:prstGeom prst="rect"/>
          <a:solidFill>
            <a:srgbClr val="EEC988"/>
          </a:solidFill>
        </p:spPr>
        <p:txBody>
          <a:bodyPr rtlCol="0" wrap="square">
            <a:spAutoFit/>
          </a:bodyPr>
          <a:p>
            <a:pPr eaLnBrk="0" hangingPunct="0"/>
            <a:r>
              <a:rPr altLang="en-US" dirty="0" sz="3200" lang="zh-CN">
                <a:solidFill>
                  <a:srgbClr val="000000"/>
                </a:solidFill>
                <a:latin typeface="字魂87号-乾坤手书" panose="00000500000000000000" charset="-122"/>
                <a:ea typeface="字魂87号-乾坤手书" panose="00000500000000000000" charset="-122"/>
                <a:sym typeface="+mn-ea"/>
              </a:rPr>
              <a:t>这样一位老人，是怎样得来的茅屋呢？</a:t>
            </a:r>
            <a:endParaRPr altLang="en-US" dirty="0" sz="3200" lang="zh-CN">
              <a:solidFill>
                <a:srgbClr val="000000"/>
              </a:solidFill>
              <a:latin typeface="字魂87号-乾坤手书" panose="00000500000000000000" charset="-122"/>
              <a:ea typeface="字魂87号-乾坤手书" panose="00000500000000000000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000">
        <p:rando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7"/>
                                        <p:tgtEl>
                                          <p:spTgt spid="1048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12"/>
                                        <p:tgtEl>
                                          <p:spTgt spid="1048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02" grpId="0" bldLvl="0" animBg="1"/>
      <p:bldP spid="104870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64" name=""/>
        <p:cNvGrpSpPr/>
        <p:nvPr/>
      </p:nvGrpSpPr>
      <p:grpSpPr>
        <a:xfrm/>
      </p:grpSpPr>
      <p:pic>
        <p:nvPicPr>
          <p:cNvPr id="2097188" name="8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607820" y="807720"/>
            <a:ext cx="8808085" cy="805180"/>
          </a:xfrm>
          <a:prstGeom prst="rect"/>
        </p:spPr>
      </p:pic>
      <p:sp>
        <p:nvSpPr>
          <p:cNvPr id="1048705" name="7"/>
          <p:cNvSpPr txBox="1"/>
          <p:nvPr/>
        </p:nvSpPr>
        <p:spPr>
          <a:xfrm>
            <a:off x="1304290" y="1778635"/>
            <a:ext cx="3577590" cy="4434840"/>
          </a:xfrm>
          <a:prstGeom prst="rect"/>
          <a:noFill/>
        </p:spPr>
        <p:txBody>
          <a:bodyPr wrap="square">
            <a:spAutoFit/>
          </a:bodyPr>
          <a:p>
            <a:pPr algn="ctr" eaLnBrk="0" hangingPunct="0"/>
            <a:r>
              <a:rPr altLang="en-US" dirty="0" sz="3200" lang="zh-CN" smtClean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0000500000000000000" charset="-122"/>
                <a:ea typeface="字魂36号-正文宋楷" panose="00000500000000000000" charset="-122"/>
              </a:rPr>
              <a:t>堂成</a:t>
            </a:r>
            <a:endParaRPr altLang="zh-CN" dirty="0" sz="3200" lang="en-US" smtClean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0000500000000000000" charset="-122"/>
              <a:ea typeface="字魂36号-正文宋楷" panose="00000500000000000000" charset="-122"/>
            </a:endParaRPr>
          </a:p>
          <a:p>
            <a:pPr eaLnBrk="0" hangingPunct="0"/>
            <a:r>
              <a:rPr altLang="en-US" dirty="0" sz="3200" lang="zh-CN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0000500000000000000" charset="-122"/>
                <a:ea typeface="字魂36号-正文宋楷" panose="00000500000000000000" charset="-122"/>
              </a:rPr>
              <a:t>背郭堂成荫</a:t>
            </a:r>
            <a:r>
              <a:rPr altLang="en-US" dirty="0" sz="3200" lang="zh-CN" smtClean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0000500000000000000" charset="-122"/>
                <a:ea typeface="字魂36号-正文宋楷" panose="00000500000000000000" charset="-122"/>
              </a:rPr>
              <a:t>白茅，</a:t>
            </a:r>
            <a:endParaRPr altLang="en-US" dirty="0" sz="3200" lang="zh-CN" smtClean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0000500000000000000" charset="-122"/>
              <a:ea typeface="字魂36号-正文宋楷" panose="00000500000000000000" charset="-122"/>
            </a:endParaRPr>
          </a:p>
          <a:p>
            <a:pPr eaLnBrk="0" hangingPunct="0"/>
            <a:r>
              <a:rPr altLang="en-US" dirty="0" sz="3200" lang="zh-CN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0000500000000000000" charset="-122"/>
                <a:ea typeface="字魂36号-正文宋楷" panose="00000500000000000000" charset="-122"/>
              </a:rPr>
              <a:t>缘江路熟俯青</a:t>
            </a:r>
            <a:r>
              <a:rPr altLang="en-US" dirty="0" sz="3200" lang="zh-CN" smtClean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0000500000000000000" charset="-122"/>
                <a:ea typeface="字魂36号-正文宋楷" panose="00000500000000000000" charset="-122"/>
              </a:rPr>
              <a:t>郊。</a:t>
            </a:r>
            <a:endParaRPr altLang="en-US" dirty="0" sz="3200" lang="zh-CN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0000500000000000000" charset="-122"/>
              <a:ea typeface="字魂36号-正文宋楷" panose="00000500000000000000" charset="-122"/>
            </a:endParaRPr>
          </a:p>
          <a:p>
            <a:pPr eaLnBrk="0" hangingPunct="0"/>
            <a:r>
              <a:rPr altLang="en-US" dirty="0" sz="3200" lang="zh-CN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0000500000000000000" charset="-122"/>
                <a:ea typeface="字魂36号-正文宋楷" panose="00000500000000000000" charset="-122"/>
              </a:rPr>
              <a:t>桤林碍日吟风</a:t>
            </a:r>
            <a:r>
              <a:rPr altLang="en-US" dirty="0" sz="3200" lang="zh-CN" smtClean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0000500000000000000" charset="-122"/>
                <a:ea typeface="字魂36号-正文宋楷" panose="00000500000000000000" charset="-122"/>
              </a:rPr>
              <a:t>叶，</a:t>
            </a:r>
            <a:endParaRPr altLang="en-US" dirty="0" sz="3200" lang="zh-CN" smtClean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0000500000000000000" charset="-122"/>
              <a:ea typeface="字魂36号-正文宋楷" panose="00000500000000000000" charset="-122"/>
            </a:endParaRPr>
          </a:p>
          <a:p>
            <a:pPr eaLnBrk="0" hangingPunct="0"/>
            <a:r>
              <a:rPr altLang="en-US" dirty="0" sz="3200" lang="zh-CN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0000500000000000000" charset="-122"/>
                <a:ea typeface="字魂36号-正文宋楷" panose="00000500000000000000" charset="-122"/>
              </a:rPr>
              <a:t>笼竹和烟滴露</a:t>
            </a:r>
            <a:r>
              <a:rPr altLang="en-US" dirty="0" sz="3200" lang="zh-CN" smtClean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0000500000000000000" charset="-122"/>
                <a:ea typeface="字魂36号-正文宋楷" panose="00000500000000000000" charset="-122"/>
              </a:rPr>
              <a:t>梢。</a:t>
            </a:r>
            <a:endParaRPr altLang="en-US" dirty="0" sz="3200" lang="zh-CN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0000500000000000000" charset="-122"/>
              <a:ea typeface="字魂36号-正文宋楷" panose="00000500000000000000" charset="-122"/>
            </a:endParaRPr>
          </a:p>
          <a:p>
            <a:pPr eaLnBrk="0" hangingPunct="0"/>
            <a:r>
              <a:rPr altLang="en-US" dirty="0" sz="3200" lang="zh-CN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0000500000000000000" charset="-122"/>
                <a:ea typeface="字魂36号-正文宋楷" panose="00000500000000000000" charset="-122"/>
              </a:rPr>
              <a:t>暂止飞乌将数子，</a:t>
            </a:r>
            <a:endParaRPr altLang="en-US" dirty="0" sz="3200" lang="zh-CN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0000500000000000000" charset="-122"/>
              <a:ea typeface="字魂36号-正文宋楷" panose="00000500000000000000" charset="-122"/>
            </a:endParaRPr>
          </a:p>
          <a:p>
            <a:pPr eaLnBrk="0" hangingPunct="0"/>
            <a:r>
              <a:rPr altLang="en-US" dirty="0" sz="3200" lang="zh-CN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0000500000000000000" charset="-122"/>
                <a:ea typeface="字魂36号-正文宋楷" panose="00000500000000000000" charset="-122"/>
              </a:rPr>
              <a:t>频来语燕定新</a:t>
            </a:r>
            <a:r>
              <a:rPr altLang="en-US" dirty="0" sz="3200" lang="zh-CN" smtClean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0000500000000000000" charset="-122"/>
                <a:ea typeface="字魂36号-正文宋楷" panose="00000500000000000000" charset="-122"/>
              </a:rPr>
              <a:t>巢。</a:t>
            </a:r>
            <a:endParaRPr altLang="en-US" dirty="0" sz="3200" lang="zh-CN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0000500000000000000" charset="-122"/>
              <a:ea typeface="字魂36号-正文宋楷" panose="00000500000000000000" charset="-122"/>
            </a:endParaRPr>
          </a:p>
          <a:p>
            <a:pPr eaLnBrk="0" hangingPunct="0"/>
            <a:r>
              <a:rPr altLang="en-US" dirty="0" sz="3200" lang="zh-CN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0000500000000000000" charset="-122"/>
                <a:ea typeface="字魂36号-正文宋楷" panose="00000500000000000000" charset="-122"/>
              </a:rPr>
              <a:t>旁人错比扬雄</a:t>
            </a:r>
            <a:r>
              <a:rPr altLang="en-US" dirty="0" sz="3200" lang="zh-CN" smtClean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0000500000000000000" charset="-122"/>
                <a:ea typeface="字魂36号-正文宋楷" panose="00000500000000000000" charset="-122"/>
              </a:rPr>
              <a:t>宅，</a:t>
            </a:r>
            <a:endParaRPr altLang="en-US" dirty="0" sz="3200" lang="zh-CN" smtClean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0000500000000000000" charset="-122"/>
              <a:ea typeface="字魂36号-正文宋楷" panose="00000500000000000000" charset="-122"/>
            </a:endParaRPr>
          </a:p>
          <a:p>
            <a:pPr algn="l" eaLnBrk="0" hangingPunct="0"/>
            <a:r>
              <a:rPr altLang="en-US" dirty="0" sz="3200" lang="zh-CN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0000500000000000000" charset="-122"/>
                <a:ea typeface="字魂36号-正文宋楷" panose="00000500000000000000" charset="-122"/>
              </a:rPr>
              <a:t>懒惰无心作解嘲。</a:t>
            </a:r>
            <a:endParaRPr altLang="en-US" dirty="0" sz="3200" lang="zh-CN" smtClean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0000500000000000000" charset="-122"/>
              <a:ea typeface="字魂36号-正文宋楷" panose="00000500000000000000" charset="-122"/>
            </a:endParaRPr>
          </a:p>
        </p:txBody>
      </p:sp>
      <p:sp>
        <p:nvSpPr>
          <p:cNvPr id="1048706" name="6"/>
          <p:cNvSpPr/>
          <p:nvPr/>
        </p:nvSpPr>
        <p:spPr>
          <a:xfrm flipH="1">
            <a:off x="1304290" y="1778635"/>
            <a:ext cx="3431540" cy="4523105"/>
          </a:xfrm>
          <a:prstGeom prst="round2DiagRect"/>
          <a:noFill/>
          <a:ln>
            <a:solidFill>
              <a:srgbClr val="D2BE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707" name="5"/>
          <p:cNvSpPr/>
          <p:nvPr/>
        </p:nvSpPr>
        <p:spPr>
          <a:xfrm flipH="1">
            <a:off x="5897245" y="1778635"/>
            <a:ext cx="3950970" cy="2466975"/>
          </a:xfrm>
          <a:prstGeom prst="round2DiagRect"/>
          <a:noFill/>
          <a:ln>
            <a:solidFill>
              <a:srgbClr val="D2BE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708" name="4" descr="7b0a20202020227461726765744d6f64756c65223a202270726f636573734f6e6c696e65466f6e7473220a7d0a"/>
          <p:cNvSpPr txBox="1"/>
          <p:nvPr/>
        </p:nvSpPr>
        <p:spPr>
          <a:xfrm>
            <a:off x="6174105" y="1981835"/>
            <a:ext cx="3674110" cy="2440941"/>
          </a:xfrm>
          <a:prstGeom prst="rect"/>
          <a:noFill/>
        </p:spPr>
        <p:txBody>
          <a:bodyPr wrap="square">
            <a:spAutoFit/>
          </a:bodyPr>
          <a:p>
            <a:pPr eaLnBrk="0" hangingPunct="0"/>
            <a:r>
              <a:rPr altLang="en-US" dirty="0" sz="2800" lang="zh-CN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《江畔独步寻花》</a:t>
            </a:r>
            <a:endParaRPr altLang="en-US" dirty="0" sz="2800" lang="zh-CN">
              <a:solidFill>
                <a:schemeClr val="tx1">
                  <a:lumMod val="85000"/>
                  <a:lumOff val="15000"/>
                </a:schemeClr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pPr eaLnBrk="0" hangingPunct="0"/>
            <a:r>
              <a:rPr altLang="en-US" dirty="0" sz="3200" lang="zh-CN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0000500000000000000" charset="-122"/>
                <a:ea typeface="字魂36号-正文宋楷" panose="00000500000000000000" charset="-122"/>
              </a:rPr>
              <a:t>黄四娘家花满蹊，</a:t>
            </a:r>
            <a:endParaRPr altLang="en-US" dirty="0" sz="3200" lang="zh-CN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0000500000000000000" charset="-122"/>
              <a:ea typeface="字魂36号-正文宋楷" panose="00000500000000000000" charset="-122"/>
            </a:endParaRPr>
          </a:p>
          <a:p>
            <a:pPr eaLnBrk="0" hangingPunct="0"/>
            <a:r>
              <a:rPr altLang="en-US" dirty="0" sz="3200" lang="zh-CN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0000500000000000000" charset="-122"/>
                <a:ea typeface="字魂36号-正文宋楷" panose="00000500000000000000" charset="-122"/>
              </a:rPr>
              <a:t>千朵万朵压枝低。</a:t>
            </a:r>
            <a:endParaRPr altLang="en-US" dirty="0" sz="3200" lang="zh-CN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0000500000000000000" charset="-122"/>
              <a:ea typeface="字魂36号-正文宋楷" panose="00000500000000000000" charset="-122"/>
            </a:endParaRPr>
          </a:p>
          <a:p>
            <a:pPr eaLnBrk="0" hangingPunct="0"/>
            <a:r>
              <a:rPr altLang="en-US" dirty="0" sz="3200" lang="zh-CN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0000500000000000000" charset="-122"/>
                <a:ea typeface="字魂36号-正文宋楷" panose="00000500000000000000" charset="-122"/>
              </a:rPr>
              <a:t>留连戏蝶时时舞，</a:t>
            </a:r>
            <a:endParaRPr altLang="en-US" dirty="0" sz="3200" lang="zh-CN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0000500000000000000" charset="-122"/>
              <a:ea typeface="字魂36号-正文宋楷" panose="00000500000000000000" charset="-122"/>
            </a:endParaRPr>
          </a:p>
          <a:p>
            <a:pPr eaLnBrk="0" hangingPunct="0"/>
            <a:r>
              <a:rPr altLang="en-US" dirty="0" sz="3200" lang="zh-CN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0000500000000000000" charset="-122"/>
                <a:ea typeface="字魂36号-正文宋楷" panose="00000500000000000000" charset="-122"/>
              </a:rPr>
              <a:t>自在娇莺恰恰啼。</a:t>
            </a:r>
            <a:endParaRPr altLang="zh-CN" dirty="0" sz="3200" lang="en-US" smtClean="0">
              <a:solidFill>
                <a:srgbClr val="FFC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48709" name="3">
            <a:hlinkClick r:id="rId2" action="ppaction://hlinksldjump" tooltip=""/>
          </p:cNvPr>
          <p:cNvSpPr txBox="1"/>
          <p:nvPr/>
        </p:nvSpPr>
        <p:spPr>
          <a:xfrm>
            <a:off x="5022215" y="4744085"/>
            <a:ext cx="6085840" cy="829945"/>
          </a:xfrm>
          <a:prstGeom prst="rect"/>
          <a:noFill/>
          <a:ln w="12700" cmpd="sng">
            <a:solidFill>
              <a:srgbClr val="C00000"/>
            </a:solidFill>
            <a:prstDash val="sysDot"/>
          </a:ln>
        </p:spPr>
        <p:txBody>
          <a:bodyPr wrap="square">
            <a:spAutoFit/>
          </a:bodyPr>
          <a:p>
            <a:pPr eaLnBrk="0" hangingPunct="0"/>
            <a:r>
              <a:rPr altLang="zh-CN" dirty="0" sz="2400" lang="en-US">
                <a:solidFill>
                  <a:srgbClr val="C00000"/>
                </a:solidFill>
                <a:latin typeface="字魂87号-乾坤手书" panose="00000500000000000000" charset="-122"/>
                <a:ea typeface="字魂87号-乾坤手书" panose="00000500000000000000" charset="-122"/>
                <a:cs typeface="字魂87号-乾坤手书" panose="00000500000000000000" charset="-122"/>
              </a:rPr>
              <a:t>    </a:t>
            </a:r>
            <a:r>
              <a:rPr altLang="en-US" dirty="0" sz="4800" lang="zh-CN" smtClean="0">
                <a:solidFill>
                  <a:srgbClr val="C00000"/>
                </a:solidFill>
                <a:latin typeface="字魂87号-乾坤手书" panose="00000500000000000000" charset="-122"/>
                <a:ea typeface="字魂87号-乾坤手书" panose="00000500000000000000" charset="-122"/>
                <a:cs typeface="字魂87号-乾坤手书" panose="00000500000000000000" charset="-122"/>
              </a:rPr>
              <a:t>轻松愉悦、高兴欢喜</a:t>
            </a:r>
            <a:endParaRPr altLang="en-US" dirty="0" sz="4800" lang="zh-CN" smtClean="0">
              <a:solidFill>
                <a:srgbClr val="C00000"/>
              </a:solidFill>
              <a:effectLst>
                <a:outerShdw algn="tl" blurRad="38100" dir="2700000" dist="19050" rotWithShape="0">
                  <a:prstClr val="black">
                    <a:alpha val="40000"/>
                  </a:prstClr>
                </a:outerShdw>
              </a:effectLst>
              <a:latin typeface="字魂87号-乾坤手书" panose="00000500000000000000" charset="-122"/>
              <a:ea typeface="字魂87号-乾坤手书" panose="00000500000000000000" charset="-122"/>
              <a:cs typeface="字魂87号-乾坤手书" panose="00000500000000000000" charset="-122"/>
              <a:sym typeface="+mn-ea"/>
            </a:endParaRPr>
          </a:p>
        </p:txBody>
      </p:sp>
      <p:sp>
        <p:nvSpPr>
          <p:cNvPr id="1048710" name="2"/>
          <p:cNvSpPr txBox="1"/>
          <p:nvPr/>
        </p:nvSpPr>
        <p:spPr>
          <a:xfrm>
            <a:off x="2334260" y="603885"/>
            <a:ext cx="6679565" cy="368300"/>
          </a:xfrm>
          <a:prstGeom prst="rect"/>
          <a:noFill/>
        </p:spPr>
        <p:txBody>
          <a:bodyPr rtlCol="0" wrap="square">
            <a:spAutoFit/>
          </a:bodyPr>
          <a:p>
            <a:endParaRPr altLang="en-US" lang="zh-CN"/>
          </a:p>
        </p:txBody>
      </p:sp>
      <p:sp>
        <p:nvSpPr>
          <p:cNvPr id="1048711" name="1"/>
          <p:cNvSpPr txBox="1">
            <a:spLocks noChangeArrowheads="1"/>
          </p:cNvSpPr>
          <p:nvPr/>
        </p:nvSpPr>
        <p:spPr bwMode="auto">
          <a:xfrm>
            <a:off x="1607820" y="918845"/>
            <a:ext cx="8517890" cy="583565"/>
          </a:xfrm>
          <a:prstGeom prst="rect"/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eaLnBrk="0" hangingPunct="0"/>
            <a:r>
              <a:rPr altLang="en-US" dirty="0" sz="3200" lang="zh-CN" smtClean="0">
                <a:solidFill>
                  <a:prstClr val="black"/>
                </a:solidFill>
                <a:latin typeface="字魂87号-乾坤手书" panose="00000500000000000000" charset="-122"/>
                <a:ea typeface="字魂87号-乾坤手书" panose="00000500000000000000" charset="-122"/>
                <a:sym typeface="+mn-ea"/>
              </a:rPr>
              <a:t>杜甫对这座茅屋新建成的心情是怎么样的呢？</a:t>
            </a:r>
            <a:endParaRPr altLang="en-US" dirty="0" sz="3200" lang="zh-CN">
              <a:solidFill>
                <a:srgbClr val="000000"/>
              </a:solidFill>
              <a:latin typeface="字魂87号-乾坤手书" panose="00000500000000000000" charset="-122"/>
              <a:ea typeface="字魂87号-乾坤手书" panose="00000500000000000000" charset="-122"/>
            </a:endParaRPr>
          </a:p>
        </p:txBody>
      </p:sp>
      <p:sp>
        <p:nvSpPr>
          <p:cNvPr id="1048712" name="缺角矩形 2"/>
          <p:cNvSpPr/>
          <p:nvPr/>
        </p:nvSpPr>
        <p:spPr>
          <a:xfrm>
            <a:off x="521970" y="1804035"/>
            <a:ext cx="500380" cy="3249930"/>
          </a:xfrm>
          <a:prstGeom prst="plaque">
            <a:avLst>
              <a:gd name="adj" fmla="val 10904"/>
            </a:avLst>
          </a:prstGeom>
          <a:noFill/>
          <a:ln w="101600" cmpd="thickThin">
            <a:solidFill>
              <a:srgbClr val="1E36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altLang="en-US" dirty="0" sz="2800" lang="zh-CN">
                <a:solidFill>
                  <a:schemeClr val="tx1"/>
                </a:solidFill>
                <a:latin typeface="柳公权楷书" panose="02010600010101010101" charset="-122"/>
                <a:ea typeface="柳公权楷书" panose="02010600010101010101" charset="-122"/>
                <a:sym typeface="+mn-ea"/>
              </a:rPr>
              <a:t>细读悟情</a:t>
            </a:r>
            <a:endParaRPr altLang="en-US" dirty="0" sz="2800" lang="zh-CN">
              <a:solidFill>
                <a:schemeClr val="tx1"/>
              </a:solidFill>
              <a:latin typeface="柳公权楷书" panose="02010600010101010101" charset="-122"/>
              <a:ea typeface="柳公权楷书" panose="0201060001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000">
        <p:rando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7"/>
                                        <p:tgtEl>
                                          <p:spTgt spid="1048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10"/>
                                        <p:tgtEl>
                                          <p:spTgt spid="1048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15"/>
                                        <p:tgtEl>
                                          <p:spTgt spid="1048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18"/>
                                        <p:tgtEl>
                                          <p:spTgt spid="1048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1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1000" id="23"/>
                                        <p:tgtEl>
                                          <p:spTgt spid="1048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05" grpId="0"/>
      <p:bldP spid="1048706" grpId="0" animBg="1"/>
      <p:bldP spid="1048707" grpId="0" animBg="1"/>
      <p:bldP spid="1048708" grpId="0"/>
      <p:bldP spid="1048709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67" name=""/>
        <p:cNvGrpSpPr/>
        <p:nvPr/>
      </p:nvGrpSpPr>
      <p:grpSpPr>
        <a:xfrm/>
      </p:grpSpPr>
      <p:grpSp>
        <p:nvGrpSpPr>
          <p:cNvPr id="68" name="4"/>
          <p:cNvGrpSpPr/>
          <p:nvPr/>
        </p:nvGrpSpPr>
        <p:grpSpPr>
          <a:xfrm>
            <a:off x="10504170" y="78105"/>
            <a:ext cx="613410" cy="1967230"/>
            <a:chOff x="16015" y="1415"/>
            <a:chExt cx="966" cy="3098"/>
          </a:xfrm>
        </p:grpSpPr>
        <p:pic>
          <p:nvPicPr>
            <p:cNvPr id="2097189" name="图片 15" descr="背景4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1"/>
            <a:stretch>
              <a:fillRect/>
            </a:stretch>
          </p:blipFill>
          <p:spPr>
            <a:xfrm>
              <a:off x="16080" y="1415"/>
              <a:ext cx="836" cy="3098"/>
            </a:xfrm>
            <a:prstGeom prst="rect"/>
          </p:spPr>
        </p:pic>
        <p:sp>
          <p:nvSpPr>
            <p:cNvPr id="1048715" name="文本框 16"/>
            <p:cNvSpPr txBox="1"/>
            <p:nvPr/>
          </p:nvSpPr>
          <p:spPr>
            <a:xfrm>
              <a:off x="16015" y="2030"/>
              <a:ext cx="966" cy="2482"/>
            </a:xfrm>
            <a:prstGeom prst="rect"/>
            <a:noFill/>
          </p:spPr>
          <p:txBody>
            <a:bodyPr rtlCol="0" vert="eaVert" wrap="square">
              <a:spAutoFit/>
            </a:bodyPr>
            <a:p>
              <a:pPr algn="dist"/>
              <a:r>
                <a:rPr altLang="en-US" sz="2800" lang="zh-CN">
                  <a:latin typeface="字魂87号-乾坤手书" panose="00000500000000000000" charset="-122"/>
                  <a:ea typeface="字魂87号-乾坤手书" panose="00000500000000000000" charset="-122"/>
                </a:rPr>
                <a:t>安史之乱</a:t>
              </a:r>
              <a:endParaRPr altLang="en-US" sz="2800" lang="zh-CN">
                <a:latin typeface="字魂87号-乾坤手书" panose="00000500000000000000" charset="-122"/>
                <a:ea typeface="字魂87号-乾坤手书" panose="00000500000000000000" charset="-122"/>
              </a:endParaRPr>
            </a:p>
          </p:txBody>
        </p:sp>
      </p:grpSp>
      <p:pic>
        <p:nvPicPr>
          <p:cNvPr id="2097190" name="3" descr="牡丹1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2">
            <a:lum bright="-6000"/>
          </a:blip>
          <a:srcRect l="92281" t="12094" b="59657"/>
          <a:stretch>
            <a:fillRect/>
          </a:stretch>
        </p:blipFill>
        <p:spPr>
          <a:xfrm flipH="1">
            <a:off x="989330" y="4725670"/>
            <a:ext cx="941070" cy="1696720"/>
          </a:xfrm>
          <a:prstGeom prst="rect"/>
        </p:spPr>
      </p:pic>
      <p:sp>
        <p:nvSpPr>
          <p:cNvPr id="1048716" name="2"/>
          <p:cNvSpPr txBox="1"/>
          <p:nvPr/>
        </p:nvSpPr>
        <p:spPr>
          <a:xfrm>
            <a:off x="1193165" y="1289050"/>
            <a:ext cx="9462135" cy="4434840"/>
          </a:xfrm>
          <a:prstGeom prst="rect"/>
          <a:noFill/>
        </p:spPr>
        <p:txBody>
          <a:bodyPr wrap="square">
            <a:spAutoFit/>
          </a:bodyPr>
          <a:p>
            <a:pPr eaLnBrk="0" hangingPunct="0"/>
            <a:r>
              <a:rPr altLang="en-US" dirty="0" sz="3200" lang="zh-CN" smtClean="0">
                <a:latin typeface="字魂36号-正文宋楷" panose="00000500000000000000" charset="-122"/>
                <a:ea typeface="字魂36号-正文宋楷" panose="00000500000000000000" charset="-122"/>
                <a:cs typeface="字魂36号-正文宋楷" panose="00000500000000000000" charset="-122"/>
              </a:rPr>
              <a:t>   </a:t>
            </a:r>
            <a:r>
              <a:rPr altLang="zh-CN" dirty="0" sz="3200" lang="en-US" smtClean="0">
                <a:latin typeface="字魂36号-正文宋楷" panose="00000500000000000000" charset="-122"/>
                <a:ea typeface="字魂36号-正文宋楷" panose="00000500000000000000" charset="-122"/>
                <a:cs typeface="字魂36号-正文宋楷" panose="00000500000000000000" charset="-122"/>
              </a:rPr>
              <a:t>     </a:t>
            </a:r>
            <a:r>
              <a:rPr altLang="en-US" dirty="0" sz="3200" lang="zh-CN" smtClean="0">
                <a:latin typeface="字魂36号-正文宋楷" panose="00000500000000000000" charset="-122"/>
                <a:ea typeface="字魂36号-正文宋楷" panose="00000500000000000000" charset="-122"/>
                <a:cs typeface="字魂36号-正文宋楷" panose="00000500000000000000" charset="-122"/>
              </a:rPr>
              <a:t>安史之乱为唐代</a:t>
            </a:r>
            <a:r>
              <a:rPr altLang="en-US" dirty="0" sz="3200" lang="zh-CN">
                <a:latin typeface="字魂36号-正文宋楷" panose="00000500000000000000" charset="-122"/>
                <a:ea typeface="字魂36号-正文宋楷" panose="00000500000000000000" charset="-122"/>
                <a:cs typeface="字魂36号-正文宋楷" panose="00000500000000000000" charset="-122"/>
              </a:rPr>
              <a:t>玄宗末年至代宗</a:t>
            </a:r>
            <a:r>
              <a:rPr altLang="en-US" dirty="0" sz="3200" lang="zh-CN" smtClean="0">
                <a:latin typeface="字魂36号-正文宋楷" panose="00000500000000000000" charset="-122"/>
                <a:ea typeface="字魂36号-正文宋楷" panose="00000500000000000000" charset="-122"/>
                <a:cs typeface="字魂36号-正文宋楷" panose="00000500000000000000" charset="-122"/>
              </a:rPr>
              <a:t>初年由</a:t>
            </a:r>
            <a:r>
              <a:rPr altLang="en-US" dirty="0" sz="3200" lang="zh-CN">
                <a:latin typeface="字魂36号-正文宋楷" panose="00000500000000000000" charset="-122"/>
                <a:ea typeface="字魂36号-正文宋楷" panose="00000500000000000000" charset="-122"/>
                <a:cs typeface="字魂36号-正文宋楷" panose="00000500000000000000" charset="-122"/>
              </a:rPr>
              <a:t>唐朝将领</a:t>
            </a:r>
            <a:r>
              <a:rPr altLang="en-US" dirty="0" sz="3200" lang="zh-CN">
                <a:solidFill>
                  <a:srgbClr val="FF0000"/>
                </a:solidFill>
                <a:latin typeface="字魂36号-正文宋楷" panose="00000500000000000000" charset="-122"/>
                <a:ea typeface="字魂36号-正文宋楷" panose="00000500000000000000" charset="-122"/>
                <a:cs typeface="字魂36号-正文宋楷" panose="00000500000000000000" charset="-122"/>
              </a:rPr>
              <a:t>安禄山与史思明</a:t>
            </a:r>
            <a:r>
              <a:rPr altLang="en-US" dirty="0" sz="3200" lang="zh-CN">
                <a:latin typeface="字魂36号-正文宋楷" panose="00000500000000000000" charset="-122"/>
                <a:ea typeface="字魂36号-正文宋楷" panose="00000500000000000000" charset="-122"/>
                <a:cs typeface="字魂36号-正文宋楷" panose="00000500000000000000" charset="-122"/>
              </a:rPr>
              <a:t>背叛唐朝后发动的战争，是同唐朝争夺统治权的内战，为</a:t>
            </a:r>
            <a:r>
              <a:rPr altLang="en-US" dirty="0" sz="3200" lang="zh-CN">
                <a:solidFill>
                  <a:srgbClr val="FF0000"/>
                </a:solidFill>
                <a:latin typeface="字魂36号-正文宋楷" panose="00000500000000000000" charset="-122"/>
                <a:ea typeface="字魂36号-正文宋楷" panose="00000500000000000000" charset="-122"/>
                <a:cs typeface="字魂36号-正文宋楷" panose="00000500000000000000" charset="-122"/>
              </a:rPr>
              <a:t>唐由盛而衰</a:t>
            </a:r>
            <a:r>
              <a:rPr altLang="en-US" dirty="0" sz="3200" lang="zh-CN">
                <a:latin typeface="字魂36号-正文宋楷" panose="00000500000000000000" charset="-122"/>
                <a:ea typeface="字魂36号-正文宋楷" panose="00000500000000000000" charset="-122"/>
                <a:cs typeface="字魂36号-正文宋楷" panose="00000500000000000000" charset="-122"/>
              </a:rPr>
              <a:t>的转折点。安史之乱</a:t>
            </a:r>
            <a:r>
              <a:rPr altLang="en-US" dirty="0" sz="3200" lang="zh-CN" smtClean="0">
                <a:latin typeface="字魂36号-正文宋楷" panose="00000500000000000000" charset="-122"/>
                <a:ea typeface="字魂36号-正文宋楷" panose="00000500000000000000" charset="-122"/>
                <a:cs typeface="字魂36号-正文宋楷" panose="00000500000000000000" charset="-122"/>
              </a:rPr>
              <a:t>使整个唐王朝社会</a:t>
            </a:r>
            <a:r>
              <a:rPr altLang="en-US" dirty="0" sz="3200" lang="zh-CN">
                <a:latin typeface="字魂36号-正文宋楷" panose="00000500000000000000" charset="-122"/>
                <a:ea typeface="字魂36号-正文宋楷" panose="00000500000000000000" charset="-122"/>
                <a:cs typeface="字魂36号-正文宋楷" panose="00000500000000000000" charset="-122"/>
              </a:rPr>
              <a:t>遭到了一次空前</a:t>
            </a:r>
            <a:r>
              <a:rPr altLang="en-US" dirty="0" sz="3200" lang="zh-CN" smtClean="0">
                <a:latin typeface="字魂36号-正文宋楷" panose="00000500000000000000" charset="-122"/>
                <a:ea typeface="字魂36号-正文宋楷" panose="00000500000000000000" charset="-122"/>
                <a:cs typeface="字魂36号-正文宋楷" panose="00000500000000000000" charset="-122"/>
              </a:rPr>
              <a:t>浩劫，大</a:t>
            </a:r>
            <a:r>
              <a:rPr altLang="en-US" dirty="0" sz="3200" lang="zh-CN">
                <a:latin typeface="字魂36号-正文宋楷" panose="00000500000000000000" charset="-122"/>
                <a:ea typeface="字魂36号-正文宋楷" panose="00000500000000000000" charset="-122"/>
                <a:cs typeface="字魂36号-正文宋楷" panose="00000500000000000000" charset="-122"/>
              </a:rPr>
              <a:t>唐王朝在“安史之乱”的冲击</a:t>
            </a:r>
            <a:r>
              <a:rPr altLang="en-US" dirty="0" sz="3200" lang="zh-CN" smtClean="0">
                <a:latin typeface="字魂36号-正文宋楷" panose="00000500000000000000" charset="-122"/>
                <a:ea typeface="字魂36号-正文宋楷" panose="00000500000000000000" charset="-122"/>
                <a:cs typeface="字魂36号-正文宋楷" panose="00000500000000000000" charset="-122"/>
              </a:rPr>
              <a:t>下满目疮痍、岌岌可危，</a:t>
            </a:r>
            <a:r>
              <a:rPr altLang="zh-CN" dirty="0" sz="3200" lang="en-US">
                <a:latin typeface="字魂36号-正文宋楷" panose="00000500000000000000" charset="-122"/>
                <a:ea typeface="字魂36号-正文宋楷" panose="00000500000000000000" charset="-122"/>
                <a:cs typeface="字魂36号-正文宋楷" panose="00000500000000000000" charset="-122"/>
              </a:rPr>
              <a:t>《</a:t>
            </a:r>
            <a:r>
              <a:rPr altLang="en-US" dirty="0" sz="3200" lang="zh-CN">
                <a:latin typeface="字魂36号-正文宋楷" panose="00000500000000000000" charset="-122"/>
                <a:ea typeface="字魂36号-正文宋楷" panose="00000500000000000000" charset="-122"/>
                <a:cs typeface="字魂36号-正文宋楷" panose="00000500000000000000" charset="-122"/>
              </a:rPr>
              <a:t>旧唐书</a:t>
            </a:r>
            <a:r>
              <a:rPr altLang="zh-CN" dirty="0" sz="3200" lang="en-US">
                <a:latin typeface="字魂36号-正文宋楷" panose="00000500000000000000" charset="-122"/>
                <a:ea typeface="字魂36号-正文宋楷" panose="00000500000000000000" charset="-122"/>
                <a:cs typeface="字魂36号-正文宋楷" panose="00000500000000000000" charset="-122"/>
              </a:rPr>
              <a:t>·</a:t>
            </a:r>
            <a:r>
              <a:rPr altLang="en-US" dirty="0" sz="3200" lang="zh-CN">
                <a:latin typeface="字魂36号-正文宋楷" panose="00000500000000000000" charset="-122"/>
                <a:ea typeface="字魂36号-正文宋楷" panose="00000500000000000000" charset="-122"/>
                <a:cs typeface="字魂36号-正文宋楷" panose="00000500000000000000" charset="-122"/>
              </a:rPr>
              <a:t>郭子仪传</a:t>
            </a:r>
            <a:r>
              <a:rPr altLang="zh-CN" dirty="0" sz="3200" lang="en-US">
                <a:latin typeface="字魂36号-正文宋楷" panose="00000500000000000000" charset="-122"/>
                <a:ea typeface="字魂36号-正文宋楷" panose="00000500000000000000" charset="-122"/>
                <a:cs typeface="字魂36号-正文宋楷" panose="00000500000000000000" charset="-122"/>
              </a:rPr>
              <a:t>》</a:t>
            </a:r>
            <a:r>
              <a:rPr altLang="en-US" dirty="0" sz="3200" lang="zh-CN">
                <a:latin typeface="字魂36号-正文宋楷" panose="00000500000000000000" charset="-122"/>
                <a:ea typeface="字魂36号-正文宋楷" panose="00000500000000000000" charset="-122"/>
                <a:cs typeface="字魂36号-正文宋楷" panose="00000500000000000000" charset="-122"/>
              </a:rPr>
              <a:t>记载：“宫室焚烧，十不存一</a:t>
            </a:r>
            <a:r>
              <a:rPr altLang="en-US" dirty="0" sz="3200" lang="zh-CN" smtClean="0">
                <a:latin typeface="字魂36号-正文宋楷" panose="00000500000000000000" charset="-122"/>
                <a:ea typeface="字魂36号-正文宋楷" panose="00000500000000000000" charset="-122"/>
                <a:cs typeface="字魂36号-正文宋楷" panose="00000500000000000000" charset="-122"/>
              </a:rPr>
              <a:t>”。百姓</a:t>
            </a:r>
            <a:r>
              <a:rPr altLang="en-US" dirty="0" sz="3200" lang="zh-CN">
                <a:latin typeface="字魂36号-正文宋楷" panose="00000500000000000000" charset="-122"/>
                <a:ea typeface="字魂36号-正文宋楷" panose="00000500000000000000" charset="-122"/>
                <a:cs typeface="字魂36号-正文宋楷" panose="00000500000000000000" charset="-122"/>
              </a:rPr>
              <a:t>也因此</a:t>
            </a:r>
            <a:r>
              <a:rPr altLang="en-US" dirty="0" sz="3200" lang="zh-CN" smtClean="0">
                <a:latin typeface="字魂36号-正文宋楷" panose="00000500000000000000" charset="-122"/>
                <a:ea typeface="字魂36号-正文宋楷" panose="00000500000000000000" charset="-122"/>
                <a:cs typeface="字魂36号-正文宋楷" panose="00000500000000000000" charset="-122"/>
              </a:rPr>
              <a:t>流离失所、民不聊生，</a:t>
            </a:r>
            <a:r>
              <a:rPr altLang="en-US" dirty="0" sz="3200" lang="zh-CN">
                <a:latin typeface="字魂36号-正文宋楷" panose="00000500000000000000" charset="-122"/>
                <a:ea typeface="字魂36号-正文宋楷" panose="00000500000000000000" charset="-122"/>
                <a:cs typeface="字魂36号-正文宋楷" panose="00000500000000000000" charset="-122"/>
              </a:rPr>
              <a:t>可谓“</a:t>
            </a:r>
            <a:r>
              <a:rPr altLang="en-US" dirty="0" sz="3200" lang="zh-CN">
                <a:solidFill>
                  <a:srgbClr val="FF0000"/>
                </a:solidFill>
                <a:latin typeface="字魂36号-正文宋楷" panose="00000500000000000000" charset="-122"/>
                <a:ea typeface="字魂36号-正文宋楷" panose="00000500000000000000" charset="-122"/>
                <a:cs typeface="字魂36号-正文宋楷" panose="00000500000000000000" charset="-122"/>
              </a:rPr>
              <a:t>人烟断绝，千里萧条</a:t>
            </a:r>
            <a:r>
              <a:rPr altLang="en-US" dirty="0" sz="3200" lang="zh-CN" smtClean="0">
                <a:latin typeface="字魂36号-正文宋楷" panose="00000500000000000000" charset="-122"/>
                <a:ea typeface="字魂36号-正文宋楷" panose="00000500000000000000" charset="-122"/>
                <a:cs typeface="字魂36号-正文宋楷" panose="00000500000000000000" charset="-122"/>
              </a:rPr>
              <a:t>”，整个</a:t>
            </a:r>
            <a:r>
              <a:rPr altLang="en-US" dirty="0" sz="3200" lang="zh-CN">
                <a:latin typeface="字魂36号-正文宋楷" panose="00000500000000000000" charset="-122"/>
                <a:ea typeface="字魂36号-正文宋楷" panose="00000500000000000000" charset="-122"/>
                <a:cs typeface="字魂36号-正文宋楷" panose="00000500000000000000" charset="-122"/>
              </a:rPr>
              <a:t>黄河中下游</a:t>
            </a:r>
            <a:r>
              <a:rPr altLang="en-US" dirty="0" sz="3200" lang="zh-CN" smtClean="0">
                <a:latin typeface="字魂36号-正文宋楷" panose="00000500000000000000" charset="-122"/>
                <a:ea typeface="字魂36号-正文宋楷" panose="00000500000000000000" charset="-122"/>
                <a:cs typeface="字魂36号-正文宋楷" panose="00000500000000000000" charset="-122"/>
              </a:rPr>
              <a:t>，人烟</a:t>
            </a:r>
            <a:r>
              <a:rPr altLang="zh-CN" dirty="0" sz="3200" lang="en-US" smtClean="0">
                <a:latin typeface="字魂36号-正文宋楷" panose="00000500000000000000" charset="-122"/>
                <a:ea typeface="字魂36号-正文宋楷" panose="00000500000000000000" charset="-122"/>
                <a:cs typeface="字魂36号-正文宋楷" panose="00000500000000000000" charset="-122"/>
              </a:rPr>
              <a:t> </a:t>
            </a:r>
            <a:endParaRPr altLang="zh-CN" dirty="0" sz="3200" lang="en-US" smtClean="0">
              <a:latin typeface="字魂36号-正文宋楷" panose="00000500000000000000" charset="-122"/>
              <a:ea typeface="字魂36号-正文宋楷" panose="00000500000000000000" charset="-122"/>
              <a:cs typeface="字魂36号-正文宋楷" panose="00000500000000000000" charset="-122"/>
            </a:endParaRPr>
          </a:p>
          <a:p>
            <a:pPr eaLnBrk="0" hangingPunct="0"/>
            <a:r>
              <a:rPr altLang="zh-CN" dirty="0" sz="3200" lang="en-US" smtClean="0">
                <a:latin typeface="字魂36号-正文宋楷" panose="00000500000000000000" charset="-122"/>
                <a:ea typeface="字魂36号-正文宋楷" panose="00000500000000000000" charset="-122"/>
                <a:cs typeface="字魂36号-正文宋楷" panose="00000500000000000000" charset="-122"/>
              </a:rPr>
              <a:t>     </a:t>
            </a:r>
            <a:r>
              <a:rPr altLang="en-US" dirty="0" sz="3200" lang="zh-CN" smtClean="0">
                <a:latin typeface="字魂36号-正文宋楷" panose="00000500000000000000" charset="-122"/>
                <a:ea typeface="字魂36号-正文宋楷" panose="00000500000000000000" charset="-122"/>
                <a:cs typeface="字魂36号-正文宋楷" panose="00000500000000000000" charset="-122"/>
              </a:rPr>
              <a:t>荒凉。</a:t>
            </a:r>
            <a:endParaRPr altLang="en-US" dirty="0" sz="3200" lang="zh-CN">
              <a:effectLst>
                <a:outerShdw algn="tl" blurRad="38100" dir="2700000" dist="19050" rotWithShape="0">
                  <a:prstClr val="black">
                    <a:alpha val="40000"/>
                  </a:prstClr>
                </a:outerShdw>
              </a:effectLst>
              <a:latin typeface="字魂36号-正文宋楷" panose="00000500000000000000" charset="-122"/>
              <a:ea typeface="字魂36号-正文宋楷" panose="00000500000000000000" charset="-122"/>
              <a:cs typeface="字魂36号-正文宋楷" panose="00000500000000000000" charset="-122"/>
              <a:sym typeface="+mn-ea"/>
            </a:endParaRPr>
          </a:p>
        </p:txBody>
      </p:sp>
      <p:sp>
        <p:nvSpPr>
          <p:cNvPr id="1048717" name="1">
            <a:hlinkClick r:id="rId3" action="ppaction://hlinksldjump" tooltip=""/>
          </p:cNvPr>
          <p:cNvSpPr txBox="1"/>
          <p:nvPr/>
        </p:nvSpPr>
        <p:spPr>
          <a:xfrm>
            <a:off x="1648460" y="4269105"/>
            <a:ext cx="9310370" cy="1691640"/>
          </a:xfrm>
          <a:prstGeom prst="rect"/>
          <a:solidFill>
            <a:srgbClr val="E2DCD4"/>
          </a:solidFill>
          <a:ln w="12700" cmpd="sng">
            <a:solidFill>
              <a:srgbClr val="C00000"/>
            </a:solidFill>
            <a:prstDash val="sysDot"/>
          </a:ln>
        </p:spPr>
        <p:txBody>
          <a:bodyPr wrap="square">
            <a:spAutoFit/>
          </a:bodyPr>
          <a:p>
            <a:pPr algn="ctr" indent="0"/>
            <a:r>
              <a:rPr b="1" sz="5400" lang="zh-CN">
                <a:solidFill>
                  <a:srgbClr val="C00000"/>
                </a:solidFill>
                <a:latin typeface="字魂87号-乾坤手书" panose="00000500000000000000" charset="-122"/>
                <a:ea typeface="字魂87号-乾坤手书" panose="00000500000000000000" charset="-122"/>
              </a:rPr>
              <a:t>看似是秋风把茅屋吹破，</a:t>
            </a:r>
            <a:endParaRPr b="1" sz="5400" lang="zh-CN">
              <a:solidFill>
                <a:srgbClr val="C00000"/>
              </a:solidFill>
              <a:latin typeface="字魂87号-乾坤手书" panose="00000500000000000000" charset="-122"/>
              <a:ea typeface="字魂87号-乾坤手书" panose="00000500000000000000" charset="-122"/>
            </a:endParaRPr>
          </a:p>
          <a:p>
            <a:pPr algn="ctr" indent="0"/>
            <a:r>
              <a:rPr b="1" sz="5400" lang="zh-CN">
                <a:solidFill>
                  <a:srgbClr val="C00000"/>
                </a:solidFill>
                <a:latin typeface="字魂87号-乾坤手书" panose="00000500000000000000" charset="-122"/>
                <a:ea typeface="字魂87号-乾坤手书" panose="00000500000000000000" charset="-122"/>
              </a:rPr>
              <a:t>实是安史之乱把唐王朝刮破！</a:t>
            </a:r>
            <a:endParaRPr altLang="en-US" b="1" sz="5400" lang="zh-CN">
              <a:solidFill>
                <a:srgbClr val="C00000"/>
              </a:solidFill>
              <a:latin typeface="字魂87号-乾坤手书" panose="00000500000000000000" charset="-122"/>
              <a:ea typeface="字魂87号-乾坤手书" panose="00000500000000000000" charset="-122"/>
            </a:endParaRPr>
          </a:p>
        </p:txBody>
      </p:sp>
      <p:sp>
        <p:nvSpPr>
          <p:cNvPr id="1048718" name="缺角矩形 2"/>
          <p:cNvSpPr/>
          <p:nvPr/>
        </p:nvSpPr>
        <p:spPr>
          <a:xfrm>
            <a:off x="521970" y="1804035"/>
            <a:ext cx="500380" cy="3249930"/>
          </a:xfrm>
          <a:prstGeom prst="plaque">
            <a:avLst>
              <a:gd name="adj" fmla="val 10904"/>
            </a:avLst>
          </a:prstGeom>
          <a:noFill/>
          <a:ln w="101600" cmpd="thickThin">
            <a:solidFill>
              <a:srgbClr val="1E36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altLang="en-US" dirty="0" sz="2800" lang="zh-CN">
                <a:solidFill>
                  <a:schemeClr val="tx1"/>
                </a:solidFill>
                <a:latin typeface="柳公权楷书" panose="02010600010101010101" charset="-122"/>
                <a:ea typeface="柳公权楷书" panose="02010600010101010101" charset="-122"/>
                <a:sym typeface="+mn-ea"/>
              </a:rPr>
              <a:t>细读悟情</a:t>
            </a:r>
            <a:endParaRPr altLang="en-US" dirty="0" sz="2800" lang="zh-CN">
              <a:solidFill>
                <a:schemeClr val="tx1"/>
              </a:solidFill>
              <a:latin typeface="柳公权楷书" panose="02010600010101010101" charset="-122"/>
              <a:ea typeface="柳公权楷书" panose="0201060001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000">
        <p:rando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10487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17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71" name=""/>
        <p:cNvGrpSpPr/>
        <p:nvPr/>
      </p:nvGrpSpPr>
      <p:grpSpPr>
        <a:xfrm/>
      </p:grpSpPr>
      <p:pic>
        <p:nvPicPr>
          <p:cNvPr id="2097191" name="1" descr="http://img1.gtimg.com/cul/pics/hv1/4/214/2046/133095724.jpg">
            <a:hlinkClick r:id="rId1" action="ppaction://hlinksldjump" tooltip=""/>
          </p:cNvPr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085"/>
          <a:stretch>
            <a:fillRect/>
          </a:stretch>
        </p:blipFill>
        <p:spPr bwMode="auto">
          <a:xfrm flipH="1">
            <a:off x="756911" y="2783250"/>
            <a:ext cx="3391288" cy="3922895"/>
          </a:xfrm>
          <a:prstGeom prst="rect"/>
          <a:noFill/>
          <a:ln>
            <a:noFill/>
          </a:ln>
        </p:spPr>
      </p:pic>
      <p:sp>
        <p:nvSpPr>
          <p:cNvPr id="1048721" name="1"/>
          <p:cNvSpPr txBox="1"/>
          <p:nvPr/>
        </p:nvSpPr>
        <p:spPr>
          <a:xfrm>
            <a:off x="266065" y="2179320"/>
            <a:ext cx="1473200" cy="460375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722" name="1"/>
          <p:cNvSpPr txBox="1"/>
          <p:nvPr/>
        </p:nvSpPr>
        <p:spPr>
          <a:xfrm rot="2580000">
            <a:off x="1129665" y="3226435"/>
            <a:ext cx="1549400" cy="37084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000" lang="zh-CN">
                <a:noFill/>
              </a:rPr>
              <a:t>微信公众号：初中语文匠</a:t>
            </a:r>
            <a:endParaRPr altLang="en-US" sz="1000" lang="zh-CN">
              <a:noFill/>
            </a:endParaRPr>
          </a:p>
        </p:txBody>
      </p:sp>
      <p:sp>
        <p:nvSpPr>
          <p:cNvPr id="1048723" name="1"/>
          <p:cNvSpPr txBox="1"/>
          <p:nvPr/>
        </p:nvSpPr>
        <p:spPr>
          <a:xfrm>
            <a:off x="1874520" y="2179320"/>
            <a:ext cx="2129790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724" name="1"/>
          <p:cNvSpPr txBox="1"/>
          <p:nvPr/>
        </p:nvSpPr>
        <p:spPr>
          <a:xfrm rot="1020000">
            <a:off x="2797810" y="4246245"/>
            <a:ext cx="1164590" cy="460375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725" name="1"/>
          <p:cNvSpPr txBox="1"/>
          <p:nvPr/>
        </p:nvSpPr>
        <p:spPr>
          <a:xfrm rot="5400000">
            <a:off x="2538095" y="3392805"/>
            <a:ext cx="2152015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726" name="1"/>
          <p:cNvSpPr txBox="1"/>
          <p:nvPr/>
        </p:nvSpPr>
        <p:spPr>
          <a:xfrm rot="17940000">
            <a:off x="1686560" y="3392805"/>
            <a:ext cx="2018665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727" name="1"/>
          <p:cNvSpPr txBox="1"/>
          <p:nvPr/>
        </p:nvSpPr>
        <p:spPr>
          <a:xfrm rot="5400000">
            <a:off x="3178810" y="3037840"/>
            <a:ext cx="1976755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728" name="1"/>
          <p:cNvSpPr txBox="1"/>
          <p:nvPr/>
        </p:nvSpPr>
        <p:spPr>
          <a:xfrm>
            <a:off x="4235450" y="2272030"/>
            <a:ext cx="2129790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729" name="1"/>
          <p:cNvSpPr txBox="1"/>
          <p:nvPr/>
        </p:nvSpPr>
        <p:spPr>
          <a:xfrm>
            <a:off x="4193540" y="3695065"/>
            <a:ext cx="2129790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730" name="1"/>
          <p:cNvSpPr txBox="1"/>
          <p:nvPr/>
        </p:nvSpPr>
        <p:spPr>
          <a:xfrm rot="5400000">
            <a:off x="4996180" y="3125470"/>
            <a:ext cx="2152015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731" name="1"/>
          <p:cNvSpPr txBox="1"/>
          <p:nvPr/>
        </p:nvSpPr>
        <p:spPr>
          <a:xfrm rot="3240000">
            <a:off x="6245860" y="1617980"/>
            <a:ext cx="1164590" cy="460375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732" name="1"/>
          <p:cNvSpPr txBox="1"/>
          <p:nvPr/>
        </p:nvSpPr>
        <p:spPr>
          <a:xfrm>
            <a:off x="6313805" y="2187575"/>
            <a:ext cx="1270635" cy="460375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733" name="1"/>
          <p:cNvSpPr txBox="1"/>
          <p:nvPr/>
        </p:nvSpPr>
        <p:spPr>
          <a:xfrm rot="5400000">
            <a:off x="6142355" y="3291205"/>
            <a:ext cx="2152015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734" name="1"/>
          <p:cNvSpPr txBox="1"/>
          <p:nvPr/>
        </p:nvSpPr>
        <p:spPr>
          <a:xfrm rot="19500000">
            <a:off x="6791325" y="4113530"/>
            <a:ext cx="1164590" cy="460375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735" name="1"/>
          <p:cNvSpPr txBox="1"/>
          <p:nvPr/>
        </p:nvSpPr>
        <p:spPr>
          <a:xfrm>
            <a:off x="7446010" y="1398905"/>
            <a:ext cx="2129790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736" name="1"/>
          <p:cNvSpPr txBox="1"/>
          <p:nvPr/>
        </p:nvSpPr>
        <p:spPr>
          <a:xfrm rot="5400000">
            <a:off x="7133590" y="2607310"/>
            <a:ext cx="2152015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737" name="1"/>
          <p:cNvSpPr txBox="1"/>
          <p:nvPr/>
        </p:nvSpPr>
        <p:spPr>
          <a:xfrm>
            <a:off x="7446010" y="2178685"/>
            <a:ext cx="2129790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738" name="1"/>
          <p:cNvSpPr txBox="1"/>
          <p:nvPr/>
        </p:nvSpPr>
        <p:spPr>
          <a:xfrm rot="5400000">
            <a:off x="8374380" y="2806065"/>
            <a:ext cx="1164590" cy="460375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739" name="1"/>
          <p:cNvSpPr txBox="1"/>
          <p:nvPr/>
        </p:nvSpPr>
        <p:spPr>
          <a:xfrm>
            <a:off x="7446010" y="3392805"/>
            <a:ext cx="2129790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740" name="1"/>
          <p:cNvSpPr txBox="1"/>
          <p:nvPr/>
        </p:nvSpPr>
        <p:spPr>
          <a:xfrm rot="5400000">
            <a:off x="6544310" y="4518660"/>
            <a:ext cx="1976755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741" name="1"/>
          <p:cNvSpPr txBox="1"/>
          <p:nvPr/>
        </p:nvSpPr>
        <p:spPr>
          <a:xfrm>
            <a:off x="7559040" y="5175885"/>
            <a:ext cx="2129790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742" name="1"/>
          <p:cNvSpPr txBox="1"/>
          <p:nvPr/>
        </p:nvSpPr>
        <p:spPr>
          <a:xfrm>
            <a:off x="9815195" y="1393825"/>
            <a:ext cx="2129790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743" name="文本框 1"/>
          <p:cNvSpPr txBox="1"/>
          <p:nvPr/>
        </p:nvSpPr>
        <p:spPr>
          <a:xfrm>
            <a:off x="3027680" y="683895"/>
            <a:ext cx="8530590" cy="5539740"/>
          </a:xfrm>
          <a:prstGeom prst="rect"/>
          <a:noFill/>
        </p:spPr>
        <p:txBody>
          <a:bodyPr rtlCol="0" wrap="square">
            <a:spAutoFit/>
          </a:bodyPr>
          <a:p>
            <a:r>
              <a:rPr altLang="zh-CN" b="1" sz="2800" 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altLang="zh-CN" b="1" sz="2800" 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altLang="en-US" b="1" sz="2800" lang="zh-CN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杜甫出身于一个世代</a:t>
            </a:r>
            <a:r>
              <a:rPr altLang="en-US" b="1" sz="2800" i="1" lang="zh-CN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“奉儒守官”</a:t>
            </a:r>
            <a:r>
              <a:rPr altLang="en-US" b="1" sz="2800" lang="zh-CN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的家庭，受儒家</a:t>
            </a:r>
            <a:r>
              <a:rPr altLang="en-US" b="1" sz="2800" i="1" lang="zh-CN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“修身、齐家、治国、平天下”</a:t>
            </a:r>
            <a:r>
              <a:rPr altLang="en-US" b="1" sz="2800" lang="zh-CN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思想影响很深。远祖为晋代功名显赫的杜预，祖父是初唐诗人杜审言，父亲杜闲有奉天令一职。</a:t>
            </a:r>
            <a:endParaRPr altLang="en-US" b="1" sz="2800" lang="zh-CN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altLang="zh-CN" b="1" sz="2800" 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altLang="en-US" b="1" sz="2800" lang="zh-CN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他</a:t>
            </a:r>
            <a:r>
              <a:rPr altLang="en-US" b="1" sz="2800" i="1" lang="zh-CN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7岁</a:t>
            </a:r>
            <a:r>
              <a:rPr altLang="en-US" b="1" sz="2800" lang="zh-CN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作诗，</a:t>
            </a:r>
            <a:r>
              <a:rPr altLang="en-US" b="1" sz="2800" i="1" lang="zh-CN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15岁</a:t>
            </a:r>
            <a:r>
              <a:rPr altLang="en-US" b="1" sz="2800" lang="zh-CN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便名扬天下，从小就心怀“致君尧舜上，再使风俗淳”的政治抱负；</a:t>
            </a:r>
            <a:r>
              <a:rPr altLang="en-US" b="1" sz="2800" i="1" lang="zh-CN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25岁</a:t>
            </a:r>
            <a:r>
              <a:rPr altLang="en-US" b="1" sz="2800" lang="zh-CN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，登泰山立下了“会当凌绝顶，一览众山小”的雄心壮志。</a:t>
            </a:r>
            <a:endParaRPr altLang="en-US" b="1" sz="2800" lang="zh-CN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altLang="zh-CN" b="1" sz="2800" 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altLang="en-US" b="1" sz="2800" i="1" lang="zh-CN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35岁</a:t>
            </a:r>
            <a:r>
              <a:rPr altLang="en-US" b="1" sz="2800" lang="zh-CN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时，他来到长安应试，却遭到小人的谗言，没有得到重用。</a:t>
            </a:r>
            <a:r>
              <a:rPr altLang="en-US" b="1" sz="2800" i="1" lang="zh-CN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45岁</a:t>
            </a:r>
            <a:r>
              <a:rPr altLang="en-US" b="1" sz="2800" lang="zh-CN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，安史之乱爆发，看到人们当时困苦的生活情景，他在《春望》中写道“烽火连三月，家书抵万金”；</a:t>
            </a:r>
            <a:r>
              <a:rPr altLang="en-US" b="1" sz="2800" i="1" lang="zh-CN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59岁</a:t>
            </a:r>
            <a:r>
              <a:rPr altLang="en-US" b="1" sz="2800" lang="zh-CN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，在他生命的最后一年，依然用热辣的泪写道 “战血流依旧，军声动至今”， 仍以国家灾难为念。</a:t>
            </a:r>
            <a:endParaRPr altLang="en-US" b="1" sz="2800" lang="zh-CN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048744" name="缺角矩形 2"/>
          <p:cNvSpPr/>
          <p:nvPr/>
        </p:nvSpPr>
        <p:spPr>
          <a:xfrm>
            <a:off x="521970" y="1804035"/>
            <a:ext cx="500380" cy="3249930"/>
          </a:xfrm>
          <a:prstGeom prst="plaque">
            <a:avLst>
              <a:gd name="adj" fmla="val 10904"/>
            </a:avLst>
          </a:prstGeom>
          <a:noFill/>
          <a:ln w="101600" cmpd="thickThin">
            <a:solidFill>
              <a:srgbClr val="1E36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altLang="en-US" dirty="0" sz="2800" lang="zh-CN">
                <a:solidFill>
                  <a:schemeClr val="tx1"/>
                </a:solidFill>
                <a:latin typeface="柳公权楷书" panose="02010600010101010101" charset="-122"/>
                <a:ea typeface="柳公权楷书" panose="02010600010101010101" charset="-122"/>
                <a:sym typeface="+mn-ea"/>
              </a:rPr>
              <a:t>细读悟情</a:t>
            </a:r>
            <a:endParaRPr altLang="en-US" dirty="0" sz="2800" lang="zh-CN">
              <a:solidFill>
                <a:schemeClr val="tx1"/>
              </a:solidFill>
              <a:latin typeface="柳公权楷书" panose="02010600010101010101" charset="-122"/>
              <a:ea typeface="柳公权楷书" panose="0201060001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000">
        <p:rando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7"/>
                                        <p:tgtEl>
                                          <p:spTgt spid="1048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4" name=""/>
        <p:cNvGrpSpPr/>
        <p:nvPr/>
      </p:nvGrpSpPr>
      <p:grpSpPr>
        <a:xfrm/>
      </p:grpSpPr>
      <p:sp>
        <p:nvSpPr>
          <p:cNvPr id="1048747" name="缺角矩形 2"/>
          <p:cNvSpPr/>
          <p:nvPr/>
        </p:nvSpPr>
        <p:spPr>
          <a:xfrm>
            <a:off x="521970" y="1804035"/>
            <a:ext cx="500380" cy="3249930"/>
          </a:xfrm>
          <a:prstGeom prst="plaque">
            <a:avLst>
              <a:gd name="adj" fmla="val 10904"/>
            </a:avLst>
          </a:prstGeom>
          <a:noFill/>
          <a:ln w="101600" cmpd="thickThin">
            <a:solidFill>
              <a:srgbClr val="1E36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altLang="en-US" dirty="0" sz="2800" lang="zh-CN">
                <a:solidFill>
                  <a:schemeClr val="tx1"/>
                </a:solidFill>
                <a:latin typeface="柳公权楷书" panose="02010600010101010101" charset="-122"/>
                <a:ea typeface="柳公权楷书" panose="02010600010101010101" charset="-122"/>
                <a:sym typeface="+mn-ea"/>
              </a:rPr>
              <a:t>细读悟情</a:t>
            </a:r>
            <a:endParaRPr altLang="en-US" dirty="0" sz="2800" lang="zh-CN">
              <a:solidFill>
                <a:schemeClr val="tx1"/>
              </a:solidFill>
              <a:latin typeface="柳公权楷书" panose="02010600010101010101" charset="-122"/>
              <a:ea typeface="柳公权楷书" panose="02010600010101010101" charset="-122"/>
              <a:sym typeface="+mn-ea"/>
            </a:endParaRPr>
          </a:p>
        </p:txBody>
      </p:sp>
      <p:sp>
        <p:nvSpPr>
          <p:cNvPr id="1048748" name="文本框 2"/>
          <p:cNvSpPr txBox="1"/>
          <p:nvPr/>
        </p:nvSpPr>
        <p:spPr>
          <a:xfrm>
            <a:off x="1789430" y="890270"/>
            <a:ext cx="9236710" cy="5692140"/>
          </a:xfrm>
          <a:prstGeom prst="rect"/>
          <a:noFill/>
        </p:spPr>
        <p:txBody>
          <a:bodyPr rtlCol="0" wrap="square">
            <a:spAutoFit/>
          </a:bodyPr>
          <a:p>
            <a:pPr>
              <a:lnSpc>
                <a:spcPct val="150000"/>
              </a:lnSpc>
            </a:pPr>
            <a:r>
              <a:rPr altLang="en-US" sz="3600" lang="zh-CN">
                <a:solidFill>
                  <a:srgbClr val="012B2D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  杜甫这首诗里，描写了他本身的痛苦，但当读者读完最后一节的时候，就知道他不是孤立地、单纯地描写他本身的痛苦，而是通过描写他本身的痛苦来表现“天下寒士”的痛苦，来表现社会的苦难、时代的苦难。        </a:t>
            </a:r>
            <a:endParaRPr altLang="en-US" sz="3600" lang="zh-CN">
              <a:solidFill>
                <a:srgbClr val="012B2D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pPr>
              <a:lnSpc>
                <a:spcPct val="150000"/>
              </a:lnSpc>
            </a:pPr>
            <a:r>
              <a:rPr altLang="zh-CN" sz="3600" lang="en-US">
                <a:solidFill>
                  <a:srgbClr val="012B2D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                                                           </a:t>
            </a:r>
            <a:r>
              <a:rPr altLang="en-US" sz="3600" lang="zh-CN">
                <a:solidFill>
                  <a:srgbClr val="012B2D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——霍松林</a:t>
            </a:r>
            <a:endParaRPr altLang="en-US" sz="3600" lang="zh-CN">
              <a:solidFill>
                <a:srgbClr val="012B2D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000">
        <p:rando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7"/>
                                        <p:tgtEl>
                                          <p:spTgt spid="1048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5" name=""/>
        <p:cNvGrpSpPr/>
        <p:nvPr/>
      </p:nvGrpSpPr>
      <p:grpSpPr>
        <a:xfrm/>
      </p:grpSpPr>
      <p:pic>
        <p:nvPicPr>
          <p:cNvPr id="2097192" name="5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304290" y="916305"/>
            <a:ext cx="9371330" cy="1064895"/>
          </a:xfrm>
          <a:prstGeom prst="rect"/>
        </p:spPr>
      </p:pic>
      <p:sp>
        <p:nvSpPr>
          <p:cNvPr id="1048749" name="4"/>
          <p:cNvSpPr txBox="1">
            <a:spLocks noChangeArrowheads="1"/>
          </p:cNvSpPr>
          <p:nvPr/>
        </p:nvSpPr>
        <p:spPr bwMode="auto">
          <a:xfrm>
            <a:off x="1293495" y="951865"/>
            <a:ext cx="9286240" cy="1076325"/>
          </a:xfrm>
          <a:prstGeom prst="rect"/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eaLnBrk="0" hangingPunct="0"/>
            <a:r>
              <a:rPr altLang="en-US" dirty="0" sz="3200" lang="zh-CN" smtClean="0">
                <a:solidFill>
                  <a:prstClr val="black"/>
                </a:solidFill>
                <a:latin typeface="字魂87号-乾坤手书" panose="00000500000000000000" charset="-122"/>
                <a:ea typeface="字魂87号-乾坤手书" panose="00000500000000000000" charset="-122"/>
                <a:sym typeface="+mn-ea"/>
              </a:rPr>
              <a:t>杜甫之忧国忧民名副其实，那么深受儒家思想影响的杜甫可否称为圣人呢？</a:t>
            </a:r>
            <a:endParaRPr altLang="en-US" dirty="0" sz="3200" lang="zh-CN" smtClean="0">
              <a:solidFill>
                <a:prstClr val="black"/>
              </a:solidFill>
              <a:latin typeface="字魂87号-乾坤手书" panose="00000500000000000000" charset="-122"/>
              <a:ea typeface="字魂87号-乾坤手书" panose="00000500000000000000" charset="-122"/>
              <a:sym typeface="+mn-ea"/>
            </a:endParaRPr>
          </a:p>
        </p:txBody>
      </p:sp>
      <p:sp>
        <p:nvSpPr>
          <p:cNvPr id="1048750" name="3"/>
          <p:cNvSpPr txBox="1"/>
          <p:nvPr/>
        </p:nvSpPr>
        <p:spPr>
          <a:xfrm>
            <a:off x="1304290" y="2329180"/>
            <a:ext cx="9587865" cy="1076325"/>
          </a:xfrm>
          <a:prstGeom prst="rect"/>
          <a:noFill/>
          <a:ln w="12700" cmpd="sng">
            <a:solidFill>
              <a:schemeClr val="bg1">
                <a:lumMod val="50000"/>
              </a:schemeClr>
            </a:solidFill>
            <a:prstDash val="sysDot"/>
          </a:ln>
        </p:spPr>
        <p:txBody>
          <a:bodyPr anchor="t" rtlCol="0" wrap="square">
            <a:spAutoFit/>
          </a:bodyPr>
          <a:p>
            <a:pPr eaLnBrk="0" hangingPunct="0" indent="720090"/>
            <a:r>
              <a:rPr altLang="en-US" dirty="0" sz="3200" lang="zh-CN">
                <a:solidFill>
                  <a:srgbClr val="013233"/>
                </a:solidFill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ea"/>
              </a:rPr>
              <a:t>子曰：“有才无德</a:t>
            </a:r>
            <a:r>
              <a:rPr altLang="zh-CN" dirty="0" sz="3200" lang="en-US">
                <a:solidFill>
                  <a:srgbClr val="013233"/>
                </a:solidFill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ea"/>
              </a:rPr>
              <a:t>,</a:t>
            </a:r>
            <a:r>
              <a:rPr altLang="en-US" dirty="0" sz="3200" lang="zh-CN">
                <a:solidFill>
                  <a:srgbClr val="013233"/>
                </a:solidFill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ea"/>
              </a:rPr>
              <a:t>小人也；有德无才</a:t>
            </a:r>
            <a:r>
              <a:rPr altLang="zh-CN" dirty="0" sz="3200" lang="en-US">
                <a:solidFill>
                  <a:srgbClr val="013233"/>
                </a:solidFill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ea"/>
              </a:rPr>
              <a:t>,</a:t>
            </a:r>
            <a:r>
              <a:rPr altLang="en-US" dirty="0" sz="3200" lang="zh-CN">
                <a:solidFill>
                  <a:srgbClr val="013233"/>
                </a:solidFill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ea"/>
              </a:rPr>
              <a:t>君子也；然德才皆具者</a:t>
            </a:r>
            <a:r>
              <a:rPr altLang="zh-CN" dirty="0" sz="3200" lang="en-US">
                <a:solidFill>
                  <a:srgbClr val="013233"/>
                </a:solidFill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ea"/>
              </a:rPr>
              <a:t>,</a:t>
            </a:r>
            <a:r>
              <a:rPr altLang="en-US" dirty="0" sz="3200" lang="zh-CN">
                <a:solidFill>
                  <a:srgbClr val="013233"/>
                </a:solidFill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ea"/>
              </a:rPr>
              <a:t>圣人也。”</a:t>
            </a:r>
            <a:endParaRPr altLang="en-US" dirty="0" sz="3200" lang="zh-CN">
              <a:solidFill>
                <a:srgbClr val="013233"/>
              </a:solidFill>
              <a:latin typeface="柳公权楷书" panose="02010600010101010101" charset="-122"/>
              <a:ea typeface="柳公权楷书" panose="02010600010101010101" charset="-122"/>
              <a:cs typeface="柳公权楷书" panose="02010600010101010101" charset="-122"/>
              <a:sym typeface="+mn-ea"/>
            </a:endParaRPr>
          </a:p>
        </p:txBody>
      </p:sp>
      <p:sp>
        <p:nvSpPr>
          <p:cNvPr id="1048751" name="2"/>
          <p:cNvSpPr txBox="1"/>
          <p:nvPr/>
        </p:nvSpPr>
        <p:spPr>
          <a:xfrm>
            <a:off x="1304290" y="3480435"/>
            <a:ext cx="9587230" cy="1127125"/>
          </a:xfrm>
          <a:prstGeom prst="rect"/>
          <a:noFill/>
          <a:ln w="12700" cmpd="sng">
            <a:solidFill>
              <a:schemeClr val="bg1">
                <a:lumMod val="50000"/>
              </a:schemeClr>
            </a:solidFill>
            <a:prstDash val="sysDot"/>
          </a:ln>
        </p:spPr>
        <p:txBody>
          <a:bodyPr anchor="t" rtlCol="0" wrap="square">
            <a:spAutoFit/>
          </a:bodyPr>
          <a:p>
            <a:pPr defTabSz="228600">
              <a:lnSpc>
                <a:spcPct val="100000"/>
              </a:lnSpc>
              <a:spcBef>
                <a:spcPts val="400"/>
              </a:spcBef>
            </a:pPr>
            <a:r>
              <a:rPr sz="3200" lang="en-US">
                <a:solidFill>
                  <a:srgbClr val="1E363C"/>
                </a:solidFill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 </a:t>
            </a:r>
            <a:r>
              <a:rPr sz="3200" lang="en-US">
                <a:solidFill>
                  <a:srgbClr val="013233"/>
                </a:solidFill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杜甫对国家、人民的关怀是源于内心感情深处的。</a:t>
            </a:r>
            <a:endParaRPr dirty="0" sz="3200" lang="en-US">
              <a:solidFill>
                <a:srgbClr val="013233"/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  <a:p>
            <a:pPr algn="r" defTabSz="228600">
              <a:lnSpc>
                <a:spcPct val="100000"/>
              </a:lnSpc>
              <a:spcBef>
                <a:spcPts val="400"/>
              </a:spcBef>
            </a:pPr>
            <a:r>
              <a:rPr dirty="0" sz="3200" lang="en-US">
                <a:solidFill>
                  <a:srgbClr val="013233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         </a:t>
            </a:r>
            <a:r>
              <a:rPr sz="3200" lang="en-US">
                <a:solidFill>
                  <a:srgbClr val="013233"/>
                </a:solidFill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               ——</a:t>
            </a:r>
            <a:r>
              <a:rPr altLang="en-US" sz="3200" lang="zh-CN">
                <a:solidFill>
                  <a:srgbClr val="013233"/>
                </a:solidFill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叶嘉莹</a:t>
            </a:r>
            <a:endParaRPr altLang="en-US" dirty="0" sz="3200" lang="zh-CN">
              <a:solidFill>
                <a:srgbClr val="013233"/>
              </a:solidFill>
              <a:latin typeface="柳公权楷书" panose="02010600010101010101" charset="-122"/>
              <a:ea typeface="柳公权楷书" panose="02010600010101010101" charset="-122"/>
              <a:cs typeface="柳公权楷书" panose="02010600010101010101" charset="-122"/>
              <a:sym typeface="+mn-lt"/>
            </a:endParaRPr>
          </a:p>
        </p:txBody>
      </p:sp>
      <p:sp>
        <p:nvSpPr>
          <p:cNvPr id="1048752" name="1"/>
          <p:cNvSpPr txBox="1"/>
          <p:nvPr/>
        </p:nvSpPr>
        <p:spPr>
          <a:xfrm>
            <a:off x="3458493" y="4966742"/>
            <a:ext cx="5063002" cy="891540"/>
          </a:xfrm>
          <a:prstGeom prst="rect"/>
          <a:noFill/>
          <a:ln w="12700" cmpd="sng">
            <a:solidFill>
              <a:srgbClr val="C00000"/>
            </a:solidFill>
            <a:prstDash val="sysDot"/>
          </a:ln>
        </p:spPr>
        <p:txBody>
          <a:bodyPr wrap="square">
            <a:spAutoFit/>
          </a:bodyPr>
          <a:p>
            <a:pPr algn="dist" eaLnBrk="0" hangingPunct="0"/>
            <a:r>
              <a:rPr altLang="en-US" dirty="0" sz="5400" lang="zh-CN" smtClean="0">
                <a:solidFill>
                  <a:srgbClr val="C00000"/>
                </a:solidFill>
                <a:latin typeface="字魂87号-乾坤手书" panose="00000500000000000000" charset="-122"/>
                <a:ea typeface="字魂87号-乾坤手书" panose="00000500000000000000" charset="-122"/>
              </a:rPr>
              <a:t>忧国忧民圣人！</a:t>
            </a:r>
            <a:endParaRPr altLang="en-US" dirty="0" sz="5400" lang="zh-CN" smtClean="0">
              <a:solidFill>
                <a:srgbClr val="C00000"/>
              </a:solidFill>
              <a:latin typeface="字魂87号-乾坤手书" panose="00000500000000000000" charset="-122"/>
              <a:ea typeface="字魂87号-乾坤手书" panose="00000500000000000000" charset="-122"/>
            </a:endParaRPr>
          </a:p>
        </p:txBody>
      </p:sp>
      <p:sp>
        <p:nvSpPr>
          <p:cNvPr id="1048753" name="缺角矩形 2"/>
          <p:cNvSpPr/>
          <p:nvPr/>
        </p:nvSpPr>
        <p:spPr>
          <a:xfrm>
            <a:off x="521970" y="1804035"/>
            <a:ext cx="500380" cy="3249930"/>
          </a:xfrm>
          <a:prstGeom prst="plaque">
            <a:avLst>
              <a:gd name="adj" fmla="val 10904"/>
            </a:avLst>
          </a:prstGeom>
          <a:noFill/>
          <a:ln w="101600" cmpd="thickThin">
            <a:solidFill>
              <a:srgbClr val="1E36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altLang="en-US" dirty="0" sz="2800" lang="zh-CN">
                <a:solidFill>
                  <a:schemeClr val="tx1"/>
                </a:solidFill>
                <a:latin typeface="柳公权楷书" panose="02010600010101010101" charset="-122"/>
                <a:ea typeface="柳公权楷书" panose="02010600010101010101" charset="-122"/>
                <a:sym typeface="+mn-ea"/>
              </a:rPr>
              <a:t>细读悟情</a:t>
            </a:r>
            <a:endParaRPr altLang="en-US" dirty="0" sz="2800" lang="zh-CN">
              <a:solidFill>
                <a:schemeClr val="tx1"/>
              </a:solidFill>
              <a:latin typeface="柳公权楷书" panose="02010600010101010101" charset="-122"/>
              <a:ea typeface="柳公权楷书" panose="0201060001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000">
        <p:rando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7"/>
                                        <p:tgtEl>
                                          <p:spTgt spid="1048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12"/>
                                        <p:tgtEl>
                                          <p:spTgt spid="1048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5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ecel="100000" dur="192" id="17"/>
                                        <p:tgtEl>
                                          <p:spTgt spid="10487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decel="100000" dur="192" id="18"/>
                                        <p:tgtEl>
                                          <p:spTgt spid="10487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accel="100000" dur="308" fill="hold" id="19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0487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dur="192" fill="hold" id="20"/>
                                        <p:tgtEl>
                                          <p:spTgt spid="1048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calcmode="lin" from="(0.5)" to="(#ppt_x)" valueType="num">
                                      <p:cBhvr>
                                        <p:cTn accel="100000" dur="308" fill="hold" id="21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048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dur="192" fill="hold" id="22"/>
                                        <p:tgtEl>
                                          <p:spTgt spid="1048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calcmode="lin" from="(#ppt_y+0.4)" to="(#ppt_y)" valueType="num">
                                      <p:cBhvr>
                                        <p:cTn accel="100000" dur="308" fill="hold" id="23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048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51" grpId="0" bldLvl="0" animBg="1"/>
      <p:bldP spid="1048750" grpId="1" animBg="1"/>
      <p:bldP spid="1048752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8" name=""/>
        <p:cNvGrpSpPr/>
        <p:nvPr/>
      </p:nvGrpSpPr>
      <p:grpSpPr>
        <a:xfrm/>
      </p:grpSpPr>
      <p:pic>
        <p:nvPicPr>
          <p:cNvPr id="2097193" name="3" descr="千库网_紫色古风花紫荆花_元素编号1284026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flipH="1">
            <a:off x="986790" y="480060"/>
            <a:ext cx="3121025" cy="4681855"/>
          </a:xfrm>
          <a:prstGeom prst="rect"/>
        </p:spPr>
      </p:pic>
      <p:sp>
        <p:nvSpPr>
          <p:cNvPr id="1048756" name="2"/>
          <p:cNvSpPr txBox="1"/>
          <p:nvPr/>
        </p:nvSpPr>
        <p:spPr>
          <a:xfrm>
            <a:off x="4541520" y="678498"/>
            <a:ext cx="5080000" cy="4917441"/>
          </a:xfrm>
          <a:prstGeom prst="rect"/>
          <a:noFill/>
          <a:ln w="9525">
            <a:noFill/>
          </a:ln>
        </p:spPr>
        <p:txBody>
          <a:bodyPr>
            <a:spAutoFit/>
          </a:bodyPr>
          <a:p>
            <a:pPr algn="ctr" indent="304800"/>
            <a:r>
              <a:rPr b="0" sz="3200" lang="zh-CN">
                <a:latin typeface="字魂36号-正文宋楷" panose="00000500000000000000" charset="-122"/>
                <a:ea typeface="字魂36号-正文宋楷" panose="00000500000000000000" charset="-122"/>
              </a:rPr>
              <a:t>新制布裘</a:t>
            </a:r>
            <a:endParaRPr b="0" sz="3200" lang="zh-CN">
              <a:latin typeface="字魂36号-正文宋楷" panose="00000500000000000000" charset="-122"/>
              <a:ea typeface="字魂36号-正文宋楷" panose="00000500000000000000" charset="-122"/>
            </a:endParaRPr>
          </a:p>
          <a:p>
            <a:pPr algn="ctr" indent="304800"/>
            <a:r>
              <a:rPr b="0" sz="3200" lang="zh-CN">
                <a:latin typeface="字魂36号-正文宋楷" panose="00000500000000000000" charset="-122"/>
                <a:ea typeface="字魂36号-正文宋楷" panose="00000500000000000000" charset="-122"/>
              </a:rPr>
              <a:t>白居易
桂布白似雪，吴绵软于云
布重绵且厚，为裘有余温。
朝拥坐至暮，夜覆眠达晨。
谁知严冬月，支体暖如春。
中夕忽有念，抚裘起逡巡。
丈夫贵兼济，岂独善一身。
安得万里裘，盖裹周四垠。
稳暖皆如我，天下无寒人。</a:t>
            </a:r>
            <a:endParaRPr altLang="en-US" sz="3200" lang="zh-CN">
              <a:latin typeface="字魂36号-正文宋楷" panose="00000500000000000000" charset="-122"/>
              <a:ea typeface="字魂36号-正文宋楷" panose="00000500000000000000" charset="-122"/>
            </a:endParaRPr>
          </a:p>
        </p:txBody>
      </p:sp>
      <p:sp>
        <p:nvSpPr>
          <p:cNvPr id="1048757" name="1"/>
          <p:cNvSpPr txBox="1"/>
          <p:nvPr/>
        </p:nvSpPr>
        <p:spPr>
          <a:xfrm>
            <a:off x="1104900" y="5161915"/>
            <a:ext cx="10318750" cy="1076325"/>
          </a:xfrm>
          <a:prstGeom prst="rect"/>
          <a:solidFill>
            <a:srgbClr val="E2DCD4"/>
          </a:solidFill>
          <a:ln w="12700" cmpd="sng">
            <a:solidFill>
              <a:schemeClr val="bg1">
                <a:lumMod val="50000"/>
              </a:schemeClr>
            </a:solidFill>
            <a:prstDash val="sysDot"/>
          </a:ln>
        </p:spPr>
        <p:txBody>
          <a:bodyPr wrap="square">
            <a:spAutoFit/>
          </a:bodyPr>
          <a:p>
            <a:pPr eaLnBrk="0" hangingPunct="0"/>
            <a:r>
              <a:rPr altLang="en-US" dirty="0" sz="3200" lang="zh-CN" smtClean="0">
                <a:solidFill>
                  <a:prstClr val="black"/>
                </a:solidFill>
                <a:latin typeface="字魂87号-乾坤手书" panose="00000500000000000000" charset="-122"/>
                <a:ea typeface="字魂87号-乾坤手书" panose="00000500000000000000" charset="-122"/>
                <a:cs typeface="字魂87号-乾坤手书" panose="00000500000000000000" charset="-122"/>
              </a:rPr>
              <a:t>    白居易严冬</a:t>
            </a:r>
            <a:r>
              <a:rPr altLang="en-US" dirty="0" sz="3200" lang="zh-CN">
                <a:solidFill>
                  <a:prstClr val="black"/>
                </a:solidFill>
                <a:latin typeface="字魂87号-乾坤手书" panose="00000500000000000000" charset="-122"/>
                <a:ea typeface="字魂87号-乾坤手书" panose="00000500000000000000" charset="-122"/>
                <a:cs typeface="字魂87号-乾坤手书" panose="00000500000000000000" charset="-122"/>
              </a:rPr>
              <a:t>季节</a:t>
            </a:r>
            <a:r>
              <a:rPr altLang="en-US" dirty="0" sz="3200" lang="zh-CN">
                <a:latin typeface="字魂87号-乾坤手书" panose="00000500000000000000" charset="-122"/>
                <a:ea typeface="字魂87号-乾坤手书" panose="00000500000000000000" charset="-122"/>
                <a:cs typeface="字魂87号-乾坤手书" panose="00000500000000000000" charset="-122"/>
              </a:rPr>
              <a:t>身穿布裘</a:t>
            </a:r>
            <a:r>
              <a:rPr altLang="en-US" dirty="0" sz="3200" lang="zh-CN">
                <a:solidFill>
                  <a:srgbClr val="FF0000"/>
                </a:solidFill>
                <a:latin typeface="字魂87号-乾坤手书" panose="00000500000000000000" charset="-122"/>
                <a:ea typeface="字魂87号-乾坤手书" panose="00000500000000000000" charset="-122"/>
                <a:cs typeface="字魂87号-乾坤手书" panose="00000500000000000000" charset="-122"/>
              </a:rPr>
              <a:t>温暖如春</a:t>
            </a:r>
            <a:r>
              <a:rPr altLang="en-US" dirty="0" sz="3200" lang="zh-CN">
                <a:solidFill>
                  <a:prstClr val="black"/>
                </a:solidFill>
                <a:latin typeface="字魂87号-乾坤手书" panose="00000500000000000000" charset="-122"/>
                <a:ea typeface="字魂87号-乾坤手书" panose="00000500000000000000" charset="-122"/>
                <a:cs typeface="字魂87号-乾坤手书" panose="00000500000000000000" charset="-122"/>
              </a:rPr>
              <a:t>的感受，由此推己及人，慨然以</a:t>
            </a:r>
            <a:r>
              <a:rPr altLang="en-US" dirty="0" sz="3200" lang="zh-CN">
                <a:solidFill>
                  <a:srgbClr val="FF0000"/>
                </a:solidFill>
                <a:latin typeface="字魂87号-乾坤手书" panose="00000500000000000000" charset="-122"/>
                <a:ea typeface="字魂87号-乾坤手书" panose="00000500000000000000" charset="-122"/>
                <a:cs typeface="字魂87号-乾坤手书" panose="00000500000000000000" charset="-122"/>
              </a:rPr>
              <a:t>救济天下寒人</a:t>
            </a:r>
            <a:r>
              <a:rPr altLang="en-US" dirty="0" sz="3200" lang="zh-CN">
                <a:solidFill>
                  <a:prstClr val="black"/>
                </a:solidFill>
                <a:latin typeface="字魂87号-乾坤手书" panose="00000500000000000000" charset="-122"/>
                <a:ea typeface="字魂87号-乾坤手书" panose="00000500000000000000" charset="-122"/>
                <a:cs typeface="字魂87号-乾坤手书" panose="00000500000000000000" charset="-122"/>
              </a:rPr>
              <a:t>为己任，</a:t>
            </a:r>
            <a:endParaRPr altLang="en-US" dirty="0" sz="3200" lang="zh-CN">
              <a:solidFill>
                <a:srgbClr val="FF0000"/>
              </a:solidFill>
              <a:effectLst>
                <a:outerShdw algn="tl" blurRad="38100" dir="2700000" dist="19050" rotWithShape="0">
                  <a:prstClr val="black">
                    <a:alpha val="40000"/>
                  </a:prstClr>
                </a:outerShdw>
              </a:effectLst>
              <a:latin typeface="字魂87号-乾坤手书" panose="00000500000000000000" charset="-122"/>
              <a:ea typeface="字魂87号-乾坤手书" panose="00000500000000000000" charset="-122"/>
              <a:cs typeface="字魂87号-乾坤手书" panose="00000500000000000000" charset="-122"/>
              <a:sym typeface="+mn-ea"/>
            </a:endParaRPr>
          </a:p>
        </p:txBody>
      </p:sp>
      <p:sp>
        <p:nvSpPr>
          <p:cNvPr id="1048758" name="缺角矩形 2"/>
          <p:cNvSpPr/>
          <p:nvPr/>
        </p:nvSpPr>
        <p:spPr>
          <a:xfrm>
            <a:off x="521970" y="1804035"/>
            <a:ext cx="500380" cy="3249930"/>
          </a:xfrm>
          <a:prstGeom prst="plaque">
            <a:avLst>
              <a:gd name="adj" fmla="val 10904"/>
            </a:avLst>
          </a:prstGeom>
          <a:noFill/>
          <a:ln w="101600" cmpd="thickThin">
            <a:solidFill>
              <a:srgbClr val="1E36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altLang="en-US" dirty="0" sz="2800" lang="zh-CN">
                <a:solidFill>
                  <a:schemeClr val="tx1"/>
                </a:solidFill>
                <a:latin typeface="柳公权楷书" panose="02010600010101010101" charset="-122"/>
                <a:ea typeface="柳公权楷书" panose="02010600010101010101" charset="-122"/>
                <a:sym typeface="+mn-ea"/>
              </a:rPr>
              <a:t>广读思辨</a:t>
            </a:r>
            <a:endParaRPr altLang="en-US" dirty="0" sz="2800" lang="zh-CN">
              <a:solidFill>
                <a:schemeClr val="tx1"/>
              </a:solidFill>
              <a:latin typeface="柳公权楷书" panose="02010600010101010101" charset="-122"/>
              <a:ea typeface="柳公权楷书" panose="0201060001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000">
        <p:rando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10487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57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0" name=""/>
        <p:cNvGrpSpPr/>
        <p:nvPr/>
      </p:nvGrpSpPr>
      <p:grpSpPr>
        <a:xfrm/>
      </p:grpSpPr>
      <p:sp>
        <p:nvSpPr>
          <p:cNvPr id="1048799" name="文本框 2"/>
          <p:cNvSpPr txBox="1"/>
          <p:nvPr/>
        </p:nvSpPr>
        <p:spPr>
          <a:xfrm>
            <a:off x="1586230" y="797560"/>
            <a:ext cx="9019540" cy="5882640"/>
          </a:xfrm>
          <a:prstGeom prst="rect"/>
          <a:noFill/>
        </p:spPr>
        <p:txBody>
          <a:bodyPr rtlCol="0" wrap="square">
            <a:spAutoFit/>
          </a:bodyPr>
          <a:p>
            <a:pPr>
              <a:lnSpc>
                <a:spcPct val="150000"/>
              </a:lnSpc>
            </a:pPr>
            <a:r>
              <a:rPr altLang="en-US" sz="3200" lang="zh-CN">
                <a:solidFill>
                  <a:srgbClr val="01292C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“任何一个诗人也不能由于他自己和靠描写他自己而显得伟大，不论是描写他本身的痛苦，或者描写他本身的幸福。任何伟大诗人之所以伟大，是因为他们的痛苦和幸福的根子深深地伸进了社会和历史的土壤里，因为他是社会、时代、人类的器官和代表。”          </a:t>
            </a:r>
            <a:endParaRPr altLang="en-US" sz="3200" lang="zh-CN">
              <a:solidFill>
                <a:srgbClr val="01292C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pPr>
              <a:lnSpc>
                <a:spcPct val="150000"/>
              </a:lnSpc>
            </a:pPr>
            <a:r>
              <a:rPr altLang="zh-CN" sz="3200" lang="en-US">
                <a:solidFill>
                  <a:srgbClr val="01292C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                                                            </a:t>
            </a:r>
            <a:r>
              <a:rPr altLang="en-US" sz="3200" lang="zh-CN">
                <a:solidFill>
                  <a:srgbClr val="01292C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——别林斯基</a:t>
            </a:r>
            <a:endParaRPr altLang="en-US" sz="3200" lang="zh-CN">
              <a:solidFill>
                <a:srgbClr val="01292C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sp>
        <p:nvSpPr>
          <p:cNvPr id="1048800" name="缺角矩形 2"/>
          <p:cNvSpPr/>
          <p:nvPr/>
        </p:nvSpPr>
        <p:spPr>
          <a:xfrm>
            <a:off x="521970" y="1804035"/>
            <a:ext cx="500380" cy="3249930"/>
          </a:xfrm>
          <a:prstGeom prst="plaque">
            <a:avLst>
              <a:gd name="adj" fmla="val 10904"/>
            </a:avLst>
          </a:prstGeom>
          <a:noFill/>
          <a:ln w="101600" cmpd="thickThin">
            <a:solidFill>
              <a:srgbClr val="1E36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altLang="en-US" dirty="0" sz="2800" lang="zh-CN">
                <a:solidFill>
                  <a:schemeClr val="tx1"/>
                </a:solidFill>
                <a:latin typeface="柳公权楷书" panose="02010600010101010101" charset="-122"/>
                <a:ea typeface="柳公权楷书" panose="02010600010101010101" charset="-122"/>
                <a:sym typeface="+mn-ea"/>
              </a:rPr>
              <a:t>广读思辨</a:t>
            </a:r>
            <a:endParaRPr altLang="en-US" dirty="0" sz="2800" lang="zh-CN">
              <a:solidFill>
                <a:schemeClr val="tx1"/>
              </a:solidFill>
              <a:latin typeface="柳公权楷书" panose="02010600010101010101" charset="-122"/>
              <a:ea typeface="柳公权楷书" panose="0201060001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000">
        <p:rando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7"/>
                                        <p:tgtEl>
                                          <p:spTgt spid="1048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9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1" name=""/>
        <p:cNvGrpSpPr/>
        <p:nvPr/>
      </p:nvGrpSpPr>
      <p:grpSpPr>
        <a:xfrm/>
      </p:grpSpPr>
      <p:pic>
        <p:nvPicPr>
          <p:cNvPr id="2097201" name="3" descr="伞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1"/>
          <a:srcRect l="68948" t="51222" r="10448" b="21176"/>
          <a:stretch>
            <a:fillRect/>
          </a:stretch>
        </p:blipFill>
        <p:spPr>
          <a:xfrm>
            <a:off x="-119380" y="4869180"/>
            <a:ext cx="2512060" cy="1892935"/>
          </a:xfrm>
          <a:prstGeom prst="rect"/>
        </p:spPr>
      </p:pic>
      <p:sp>
        <p:nvSpPr>
          <p:cNvPr id="1048801" name="2"/>
          <p:cNvSpPr txBox="1"/>
          <p:nvPr/>
        </p:nvSpPr>
        <p:spPr>
          <a:xfrm>
            <a:off x="1478280" y="1343660"/>
            <a:ext cx="9054465" cy="3088640"/>
          </a:xfrm>
          <a:prstGeom prst="rect"/>
          <a:noFill/>
        </p:spPr>
        <p:txBody>
          <a:bodyPr wrap="square">
            <a:spAutoFit/>
          </a:bodyPr>
          <a:p>
            <a:pPr eaLnBrk="0" hangingPunct="0" indent="720090">
              <a:lnSpc>
                <a:spcPct val="150000"/>
              </a:lnSpc>
            </a:pPr>
            <a:r>
              <a:rPr altLang="en-US" dirty="0" sz="3200" lang="zh-CN" smtClean="0">
                <a:solidFill>
                  <a:prstClr val="black"/>
                </a:solidFill>
                <a:latin typeface="字魂87号-乾坤手书" panose="00000500000000000000" charset="-122"/>
                <a:ea typeface="字魂87号-乾坤手书" panose="00000500000000000000" charset="-122"/>
                <a:cs typeface="字魂87号-乾坤手书" panose="00000500000000000000" charset="-122"/>
              </a:rPr>
              <a:t>学习了本诗，我们看到了杜甫是一个怎样的人，此情此景之下你想对杜甫说些什么呢？请</a:t>
            </a:r>
            <a:r>
              <a:rPr altLang="en-US" b="1" dirty="0" sz="3200" lang="zh-CN" smtClean="0">
                <a:solidFill>
                  <a:srgbClr val="FF0000"/>
                </a:solidFill>
                <a:latin typeface="字魂87号-乾坤手书" panose="00000500000000000000" charset="-122"/>
                <a:ea typeface="字魂87号-乾坤手书" panose="00000500000000000000" charset="-122"/>
                <a:cs typeface="字魂87号-乾坤手书" panose="00000500000000000000" charset="-122"/>
              </a:rPr>
              <a:t>“杜甫，你是一个</a:t>
            </a:r>
            <a:r>
              <a:rPr altLang="zh-CN" baseline="-25000" b="1" dirty="0" sz="3200" lang="en-US" smtClean="0">
                <a:solidFill>
                  <a:srgbClr val="FF0000"/>
                </a:solidFill>
                <a:latin typeface="字魂87号-乾坤手书" panose="00000500000000000000" charset="-122"/>
                <a:ea typeface="字魂87号-乾坤手书" panose="00000500000000000000" charset="-122"/>
                <a:cs typeface="字魂87号-乾坤手书" panose="00000500000000000000" charset="-122"/>
              </a:rPr>
              <a:t>——————</a:t>
            </a:r>
            <a:r>
              <a:rPr altLang="en-US" b="1" dirty="0" sz="3200" lang="zh-CN" smtClean="0">
                <a:solidFill>
                  <a:srgbClr val="FF0000"/>
                </a:solidFill>
                <a:latin typeface="字魂87号-乾坤手书" panose="00000500000000000000" charset="-122"/>
                <a:ea typeface="字魂87号-乾坤手书" panose="00000500000000000000" charset="-122"/>
                <a:cs typeface="字魂87号-乾坤手书" panose="00000500000000000000" charset="-122"/>
              </a:rPr>
              <a:t>的人，我想对你说</a:t>
            </a:r>
            <a:r>
              <a:rPr altLang="zh-CN" baseline="-25000" b="1" dirty="0" sz="3600" lang="en-US" smtClean="0">
                <a:solidFill>
                  <a:srgbClr val="FF0000"/>
                </a:solidFill>
                <a:latin typeface="字魂87号-乾坤手书" panose="00000500000000000000" charset="-122"/>
                <a:ea typeface="字魂87号-乾坤手书" panose="00000500000000000000" charset="-122"/>
                <a:cs typeface="字魂87号-乾坤手书" panose="00000500000000000000" charset="-122"/>
              </a:rPr>
              <a:t>———————————————</a:t>
            </a:r>
            <a:r>
              <a:rPr altLang="en-US" baseline="-25000" b="1" dirty="0" sz="3600" lang="zh-CN" smtClean="0">
                <a:solidFill>
                  <a:srgbClr val="FF0000"/>
                </a:solidFill>
                <a:latin typeface="字魂87号-乾坤手书" panose="00000500000000000000" charset="-122"/>
                <a:ea typeface="字魂87号-乾坤手书" panose="00000500000000000000" charset="-122"/>
                <a:cs typeface="字魂87号-乾坤手书" panose="00000500000000000000" charset="-122"/>
              </a:rPr>
              <a:t>”</a:t>
            </a:r>
            <a:endParaRPr altLang="en-US" baseline="-25000" b="1" dirty="0" sz="3600" lang="zh-CN" smtClean="0">
              <a:solidFill>
                <a:srgbClr val="FF0000"/>
              </a:solidFill>
              <a:effectLst>
                <a:outerShdw algn="tl" blurRad="38100" dir="2700000" dist="19050" rotWithShape="0">
                  <a:prstClr val="black">
                    <a:alpha val="40000"/>
                  </a:prstClr>
                </a:outerShdw>
              </a:effectLst>
              <a:latin typeface="字魂87号-乾坤手书" panose="00000500000000000000" charset="-122"/>
              <a:ea typeface="字魂87号-乾坤手书" panose="00000500000000000000" charset="-122"/>
              <a:cs typeface="字魂87号-乾坤手书" panose="00000500000000000000" charset="-122"/>
              <a:sym typeface="+mn-ea"/>
            </a:endParaRPr>
          </a:p>
        </p:txBody>
      </p:sp>
      <p:sp>
        <p:nvSpPr>
          <p:cNvPr id="1048802" name="1"/>
          <p:cNvSpPr txBox="1"/>
          <p:nvPr/>
        </p:nvSpPr>
        <p:spPr>
          <a:xfrm>
            <a:off x="2392680" y="4739640"/>
            <a:ext cx="7084060" cy="1158240"/>
          </a:xfrm>
          <a:prstGeom prst="rect"/>
          <a:noFill/>
        </p:spPr>
        <p:txBody>
          <a:bodyPr wrap="square">
            <a:spAutoFit/>
          </a:bodyPr>
          <a:p>
            <a:pPr algn="ctr" eaLnBrk="0" hangingPunct="0"/>
            <a:r>
              <a:rPr altLang="en-US" b="1" dirty="0" sz="3600" lang="zh-CN" smtClean="0">
                <a:solidFill>
                  <a:srgbClr val="013233"/>
                </a:solidFill>
                <a:latin typeface="字魂87号-乾坤手书" panose="00000500000000000000" charset="-122"/>
                <a:ea typeface="字魂87号-乾坤手书" panose="00000500000000000000" charset="-122"/>
                <a:cs typeface="字魂87号-乾坤手书" panose="00000500000000000000" charset="-122"/>
              </a:rPr>
              <a:t>身份：读者、学生、同僚、皇帝</a:t>
            </a:r>
            <a:r>
              <a:rPr altLang="zh-CN" b="1" dirty="0" sz="3600" lang="en-US" smtClean="0">
                <a:solidFill>
                  <a:srgbClr val="013233"/>
                </a:solidFill>
                <a:latin typeface="字魂87号-乾坤手书" panose="00000500000000000000" charset="-122"/>
                <a:ea typeface="字魂87号-乾坤手书" panose="00000500000000000000" charset="-122"/>
                <a:cs typeface="字魂87号-乾坤手书" panose="00000500000000000000" charset="-122"/>
              </a:rPr>
              <a:t>……</a:t>
            </a:r>
            <a:endParaRPr altLang="zh-CN" b="1" dirty="0" sz="3600" lang="en-US" smtClean="0">
              <a:solidFill>
                <a:srgbClr val="013233"/>
              </a:solidFill>
              <a:latin typeface="字魂87号-乾坤手书" panose="00000500000000000000" charset="-122"/>
              <a:ea typeface="字魂87号-乾坤手书" panose="00000500000000000000" charset="-122"/>
              <a:cs typeface="字魂87号-乾坤手书" panose="00000500000000000000" charset="-122"/>
            </a:endParaRPr>
          </a:p>
        </p:txBody>
      </p:sp>
      <p:sp>
        <p:nvSpPr>
          <p:cNvPr id="1048803" name="缺角矩形 2"/>
          <p:cNvSpPr/>
          <p:nvPr/>
        </p:nvSpPr>
        <p:spPr>
          <a:xfrm>
            <a:off x="521970" y="1804035"/>
            <a:ext cx="500380" cy="3249930"/>
          </a:xfrm>
          <a:prstGeom prst="plaque">
            <a:avLst>
              <a:gd name="adj" fmla="val 10904"/>
            </a:avLst>
          </a:prstGeom>
          <a:noFill/>
          <a:ln w="101600" cmpd="thickThin">
            <a:solidFill>
              <a:srgbClr val="1E36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altLang="en-US" dirty="0" sz="2800" lang="zh-CN">
                <a:solidFill>
                  <a:schemeClr val="tx1"/>
                </a:solidFill>
                <a:latin typeface="柳公权楷书" panose="02010600010101010101" charset="-122"/>
                <a:ea typeface="柳公权楷书" panose="02010600010101010101" charset="-122"/>
                <a:sym typeface="+mn-ea"/>
              </a:rPr>
              <a:t>作业</a:t>
            </a:r>
            <a:endParaRPr altLang="en-US" dirty="0" sz="2800" lang="zh-CN">
              <a:solidFill>
                <a:schemeClr val="tx1"/>
              </a:solidFill>
              <a:latin typeface="柳公权楷书" panose="02010600010101010101" charset="-122"/>
              <a:ea typeface="柳公权楷书" panose="0201060001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000">
        <p:rando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7"/>
                                        <p:tgtEl>
                                          <p:spTgt spid="1048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10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12"/>
                                        <p:tgtEl>
                                          <p:spTgt spid="1048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01" grpId="0"/>
      <p:bldP spid="104880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/>
      </p:grpSpPr>
      <p:sp>
        <p:nvSpPr>
          <p:cNvPr id="1048615" name="文本框 1"/>
          <p:cNvSpPr txBox="1"/>
          <p:nvPr/>
        </p:nvSpPr>
        <p:spPr>
          <a:xfrm>
            <a:off x="1280795" y="2030095"/>
            <a:ext cx="9940925" cy="2504441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2800" lang="zh-CN"/>
              <a:t>材料</a:t>
            </a:r>
            <a:r>
              <a:rPr altLang="zh-CN" sz="2800" lang="en-US"/>
              <a:t>1</a:t>
            </a:r>
            <a:r>
              <a:rPr altLang="en-US" sz="2800" lang="zh-CN"/>
              <a:t>：</a:t>
            </a:r>
            <a:r>
              <a:rPr dirty="0" sz="3000" lang="en-US">
                <a:solidFill>
                  <a:sysClr lastClr="000000" val="windowText"/>
                </a:solidFill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《说文解字》释“聖”：“聖从耳者，谓其耳顺。”</a:t>
            </a:r>
            <a:endParaRPr dirty="0" sz="3000" lang="en-US">
              <a:solidFill>
                <a:sysClr lastClr="000000" val="windowText"/>
              </a:solidFill>
              <a:latin typeface="柳公权楷书" panose="02010600010101010101" charset="-122"/>
              <a:ea typeface="柳公权楷书" panose="02010600010101010101" charset="-122"/>
              <a:cs typeface="柳公权楷书" panose="02010600010101010101" charset="-122"/>
              <a:sym typeface="+mn-lt"/>
            </a:endParaRPr>
          </a:p>
          <a:p>
            <a:pPr algn="l">
              <a:lnSpc>
                <a:spcPct val="120000"/>
              </a:lnSpc>
              <a:spcBef>
                <a:spcPts val="400"/>
              </a:spcBef>
            </a:pPr>
            <a:r>
              <a:rPr dirty="0" sz="3000" lang="en-US">
                <a:solidFill>
                  <a:sysClr lastClr="000000" val="windowText"/>
                </a:solidFill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        《风俗通》曰：“聖者，声也。言闻声知情。”</a:t>
            </a:r>
            <a:endParaRPr dirty="0" sz="3000" lang="en-US">
              <a:solidFill>
                <a:sysClr lastClr="000000" val="windowText"/>
              </a:solidFill>
              <a:latin typeface="柳公权楷书" panose="02010600010101010101" charset="-122"/>
              <a:ea typeface="柳公权楷书" panose="02010600010101010101" charset="-122"/>
              <a:cs typeface="柳公权楷书" panose="02010600010101010101" charset="-122"/>
              <a:sym typeface="+mn-lt"/>
            </a:endParaRPr>
          </a:p>
          <a:p>
            <a:pPr algn="l">
              <a:lnSpc>
                <a:spcPct val="120000"/>
              </a:lnSpc>
              <a:spcBef>
                <a:spcPts val="400"/>
              </a:spcBef>
            </a:pPr>
            <a:r>
              <a:rPr dirty="0" sz="3000" lang="en-US">
                <a:solidFill>
                  <a:sysClr lastClr="000000" val="windowText"/>
                </a:solidFill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 </a:t>
            </a:r>
            <a:r>
              <a:rPr altLang="en-US" dirty="0" sz="3000" lang="zh-CN">
                <a:solidFill>
                  <a:sysClr lastClr="000000" val="windowText"/>
                </a:solidFill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圣人可以听到不同的声音，并且用自己的口与笔将这些声音中包含的情感表现出来。</a:t>
            </a:r>
            <a:endParaRPr dirty="0" sz="3000" lang="en-US">
              <a:latin typeface="柳公权楷书" panose="02010600010101010101" charset="-122"/>
              <a:ea typeface="柳公权楷书" panose="02010600010101010101" charset="-122"/>
              <a:cs typeface="柳公权楷书" panose="02010600010101010101" charset="-122"/>
              <a:sym typeface="+mn-lt"/>
            </a:endParaRPr>
          </a:p>
          <a:p>
            <a:endParaRPr altLang="en-US" lang="zh-CN"/>
          </a:p>
        </p:txBody>
      </p:sp>
      <p:sp>
        <p:nvSpPr>
          <p:cNvPr id="1048616" name="文本框 2"/>
          <p:cNvSpPr txBox="1"/>
          <p:nvPr/>
        </p:nvSpPr>
        <p:spPr>
          <a:xfrm>
            <a:off x="1280795" y="4780280"/>
            <a:ext cx="9941560" cy="980441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2800" lang="zh-CN"/>
              <a:t>材料</a:t>
            </a:r>
            <a:r>
              <a:rPr altLang="zh-CN" sz="2800" lang="en-US"/>
              <a:t>2</a:t>
            </a:r>
            <a:r>
              <a:rPr altLang="en-US" sz="2800" lang="zh-CN"/>
              <a:t>：</a:t>
            </a:r>
            <a:r>
              <a:rPr dirty="0" sz="3000" lang="en-US">
                <a:solidFill>
                  <a:sysClr lastClr="000000" val="windowText"/>
                </a:solidFill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《</a:t>
            </a:r>
            <a:r>
              <a:rPr altLang="en-US" dirty="0" sz="3000" lang="zh-CN">
                <a:solidFill>
                  <a:sysClr lastClr="000000" val="windowText"/>
                </a:solidFill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抱朴子</a:t>
            </a:r>
            <a:r>
              <a:rPr altLang="zh-CN" dirty="0" sz="3000" lang="en-US">
                <a:solidFill>
                  <a:sysClr lastClr="000000" val="windowText"/>
                </a:solidFill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·</a:t>
            </a:r>
            <a:r>
              <a:rPr altLang="en-US" dirty="0" sz="3000" lang="zh-CN">
                <a:solidFill>
                  <a:sysClr lastClr="000000" val="windowText"/>
                </a:solidFill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内篇</a:t>
            </a:r>
            <a:r>
              <a:rPr dirty="0" sz="3000" lang="en-US">
                <a:solidFill>
                  <a:sysClr lastClr="000000" val="windowText"/>
                </a:solidFill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》：“</a:t>
            </a:r>
            <a:r>
              <a:rPr altLang="en-US" dirty="0" sz="3000" lang="zh-CN">
                <a:solidFill>
                  <a:sysClr lastClr="000000" val="windowText"/>
                </a:solidFill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世人以人所尤长</a:t>
            </a:r>
            <a:r>
              <a:rPr dirty="0" sz="3000" lang="en-US">
                <a:solidFill>
                  <a:sysClr lastClr="000000" val="windowText"/>
                </a:solidFill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，</a:t>
            </a:r>
            <a:r>
              <a:rPr altLang="en-US" dirty="0" sz="3000" lang="zh-CN">
                <a:solidFill>
                  <a:sysClr lastClr="000000" val="windowText"/>
                </a:solidFill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众所不及者，便谓之圣。</a:t>
            </a:r>
            <a:r>
              <a:rPr dirty="0" sz="3000" lang="en-US">
                <a:solidFill>
                  <a:sysClr lastClr="000000" val="windowText"/>
                </a:solidFill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”</a:t>
            </a:r>
            <a:endParaRPr altLang="en-US" lang="zh-CN"/>
          </a:p>
        </p:txBody>
      </p:sp>
      <p:sp>
        <p:nvSpPr>
          <p:cNvPr id="1048617" name="文本框 3"/>
          <p:cNvSpPr txBox="1"/>
          <p:nvPr/>
        </p:nvSpPr>
        <p:spPr>
          <a:xfrm>
            <a:off x="2954020" y="840740"/>
            <a:ext cx="7736840" cy="829945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4800" lang="zh-CN">
                <a:solidFill>
                  <a:srgbClr val="FF0000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杜甫，何以称</a:t>
            </a:r>
            <a:r>
              <a:rPr altLang="zh-CN" sz="4800" lang="en-US">
                <a:solidFill>
                  <a:srgbClr val="FF0000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“</a:t>
            </a:r>
            <a:r>
              <a:rPr altLang="en-US" sz="4800" lang="zh-CN">
                <a:solidFill>
                  <a:srgbClr val="FF0000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诗圣</a:t>
            </a:r>
            <a:r>
              <a:rPr altLang="zh-CN" sz="4800" lang="en-US">
                <a:solidFill>
                  <a:srgbClr val="FF0000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”</a:t>
            </a:r>
            <a:r>
              <a:rPr altLang="en-US" sz="4800" lang="zh-CN">
                <a:solidFill>
                  <a:srgbClr val="FF0000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？</a:t>
            </a:r>
            <a:endParaRPr altLang="en-US" sz="4800" lang="zh-CN">
              <a:solidFill>
                <a:srgbClr val="FF0000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000">
        <p:rando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7"/>
                                        <p:tgtEl>
                                          <p:spTgt spid="104861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12"/>
                                        <p:tgtEl>
                                          <p:spTgt spid="104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17"/>
                                        <p:tgtEl>
                                          <p:spTgt spid="104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5" grpId="0"/>
      <p:bldP spid="1048616" grpId="0"/>
      <p:bldP spid="10486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4" name=""/>
        <p:cNvGrpSpPr/>
        <p:nvPr/>
      </p:nvGrpSpPr>
      <p:grpSpPr>
        <a:xfrm/>
      </p:grpSpPr>
      <p:pic>
        <p:nvPicPr>
          <p:cNvPr id="2097202" name="微信公众号：初中语文匠" descr="柳树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1">
            <a:lum bright="-6000"/>
          </a:blip>
          <a:srcRect r="81349" b="40274"/>
          <a:stretch>
            <a:fillRect/>
          </a:stretch>
        </p:blipFill>
        <p:spPr>
          <a:xfrm>
            <a:off x="12065" y="0"/>
            <a:ext cx="2273935" cy="3813810"/>
          </a:xfrm>
          <a:prstGeom prst="rect"/>
        </p:spPr>
      </p:pic>
      <p:pic>
        <p:nvPicPr>
          <p:cNvPr id="2097203" name="图片 1" descr="微信图片_20220516215739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1238250" y="516255"/>
            <a:ext cx="10559415" cy="5824855"/>
          </a:xfrm>
          <a:prstGeom prst="rect"/>
        </p:spPr>
      </p:pic>
      <p:sp>
        <p:nvSpPr>
          <p:cNvPr id="1048806" name="缺角矩形 2"/>
          <p:cNvSpPr/>
          <p:nvPr/>
        </p:nvSpPr>
        <p:spPr>
          <a:xfrm>
            <a:off x="521970" y="1804035"/>
            <a:ext cx="500380" cy="3249930"/>
          </a:xfrm>
          <a:prstGeom prst="plaque">
            <a:avLst>
              <a:gd name="adj" fmla="val 10904"/>
            </a:avLst>
          </a:prstGeom>
          <a:noFill/>
          <a:ln w="101600" cmpd="thickThin">
            <a:solidFill>
              <a:srgbClr val="1E36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altLang="en-US" dirty="0" sz="2800" lang="zh-CN">
                <a:solidFill>
                  <a:schemeClr val="tx1"/>
                </a:solidFill>
                <a:latin typeface="柳公权楷书" panose="02010600010101010101" charset="-122"/>
                <a:ea typeface="柳公权楷书" panose="02010600010101010101" charset="-122"/>
                <a:sym typeface="+mn-ea"/>
              </a:rPr>
              <a:t>作业</a:t>
            </a:r>
            <a:endParaRPr altLang="en-US" dirty="0" sz="2800" lang="zh-CN">
              <a:solidFill>
                <a:schemeClr val="tx1"/>
              </a:solidFill>
              <a:latin typeface="柳公权楷书" panose="02010600010101010101" charset="-122"/>
              <a:ea typeface="柳公权楷书" panose="0201060001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000">
        <p:rando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7"/>
                                        <p:tgtEl>
                                          <p:spTgt spid="209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9" name=""/>
        <p:cNvGrpSpPr/>
        <p:nvPr/>
      </p:nvGrpSpPr>
      <p:grpSpPr>
        <a:xfrm/>
      </p:grpSpPr>
      <p:grpSp>
        <p:nvGrpSpPr>
          <p:cNvPr id="100" name="1"/>
          <p:cNvGrpSpPr/>
          <p:nvPr/>
        </p:nvGrpSpPr>
        <p:grpSpPr>
          <a:xfrm>
            <a:off x="3306128" y="998220"/>
            <a:ext cx="5507355" cy="4861560"/>
            <a:chOff x="4728" y="1646"/>
            <a:chExt cx="8673" cy="7656"/>
          </a:xfrm>
        </p:grpSpPr>
        <p:pic>
          <p:nvPicPr>
            <p:cNvPr id="2097212" name="图片 8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1"/>
            <a:srcRect l="45591" r="32064"/>
            <a:stretch>
              <a:fillRect/>
            </a:stretch>
          </p:blipFill>
          <p:spPr>
            <a:xfrm>
              <a:off x="8207" y="4415"/>
              <a:ext cx="2371" cy="3710"/>
            </a:xfrm>
            <a:prstGeom prst="rect"/>
          </p:spPr>
        </p:pic>
        <p:pic>
          <p:nvPicPr>
            <p:cNvPr id="2097213" name="图片 9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1"/>
            <a:srcRect l="68016" r="10521"/>
            <a:stretch>
              <a:fillRect/>
            </a:stretch>
          </p:blipFill>
          <p:spPr>
            <a:xfrm>
              <a:off x="10578" y="3409"/>
              <a:ext cx="2293" cy="3710"/>
            </a:xfrm>
            <a:prstGeom prst="rect"/>
          </p:spPr>
        </p:pic>
        <p:pic>
          <p:nvPicPr>
            <p:cNvPr id="2097214" name="图片 10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1"/>
            <a:srcRect r="76406"/>
            <a:stretch>
              <a:fillRect/>
            </a:stretch>
          </p:blipFill>
          <p:spPr>
            <a:xfrm>
              <a:off x="4728" y="3409"/>
              <a:ext cx="2442" cy="3343"/>
            </a:xfrm>
            <a:prstGeom prst="rect"/>
          </p:spPr>
        </p:pic>
        <p:pic>
          <p:nvPicPr>
            <p:cNvPr id="2097215" name="图片 11" descr="字"/>
            <p:cNvPicPr>
              <a:picLocks noChangeAspect="1"/>
            </p:cNvPicPr>
            <p:nvPr userDrawn="1"/>
          </p:nvPicPr>
          <p:blipFill>
            <a:blip xmlns:r="http://schemas.openxmlformats.org/officeDocument/2006/relationships" r:embed="rId2"/>
            <a:srcRect l="58891" t="15796" r="34666" b="64408"/>
            <a:stretch>
              <a:fillRect/>
            </a:stretch>
          </p:blipFill>
          <p:spPr>
            <a:xfrm>
              <a:off x="11633" y="1646"/>
              <a:ext cx="1237" cy="2138"/>
            </a:xfrm>
            <a:prstGeom prst="rect"/>
          </p:spPr>
        </p:pic>
        <p:pic>
          <p:nvPicPr>
            <p:cNvPr id="2097216" name="图片 12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1"/>
            <a:srcRect r="76406"/>
            <a:stretch>
              <a:fillRect/>
            </a:stretch>
          </p:blipFill>
          <p:spPr>
            <a:xfrm>
              <a:off x="6751" y="2190"/>
              <a:ext cx="2345" cy="3343"/>
            </a:xfrm>
            <a:prstGeom prst="rect"/>
          </p:spPr>
        </p:pic>
        <p:pic>
          <p:nvPicPr>
            <p:cNvPr id="2097217" name="图片 13" descr="字"/>
            <p:cNvPicPr>
              <a:picLocks noChangeAspect="1"/>
            </p:cNvPicPr>
            <p:nvPr userDrawn="1"/>
          </p:nvPicPr>
          <p:blipFill>
            <a:blip xmlns:r="http://schemas.openxmlformats.org/officeDocument/2006/relationships" r:embed="rId2"/>
            <a:srcRect l="62115" t="36102" r="33104" b="54333"/>
            <a:stretch>
              <a:fillRect/>
            </a:stretch>
          </p:blipFill>
          <p:spPr>
            <a:xfrm>
              <a:off x="12651" y="3409"/>
              <a:ext cx="750" cy="844"/>
            </a:xfrm>
            <a:prstGeom prst="rect"/>
          </p:spPr>
        </p:pic>
        <p:pic>
          <p:nvPicPr>
            <p:cNvPr id="2097218" name="图片 14" descr="字"/>
            <p:cNvPicPr>
              <a:picLocks noChangeAspect="1"/>
            </p:cNvPicPr>
            <p:nvPr userDrawn="1"/>
          </p:nvPicPr>
          <p:blipFill>
            <a:blip xmlns:r="http://schemas.openxmlformats.org/officeDocument/2006/relationships" r:embed="rId2"/>
            <a:srcRect l="38386" t="19268" r="55271" b="71704"/>
            <a:stretch>
              <a:fillRect/>
            </a:stretch>
          </p:blipFill>
          <p:spPr>
            <a:xfrm>
              <a:off x="5533" y="2634"/>
              <a:ext cx="1218" cy="975"/>
            </a:xfrm>
            <a:prstGeom prst="rect"/>
          </p:spPr>
        </p:pic>
        <p:pic>
          <p:nvPicPr>
            <p:cNvPr id="2097219" name="图片 15" descr="字"/>
            <p:cNvPicPr>
              <a:picLocks noChangeAspect="1"/>
            </p:cNvPicPr>
            <p:nvPr userDrawn="1"/>
          </p:nvPicPr>
          <p:blipFill>
            <a:blip xmlns:r="http://schemas.openxmlformats.org/officeDocument/2006/relationships" r:embed="rId2"/>
            <a:srcRect l="32719" t="60769" r="56349" b="15620"/>
            <a:stretch>
              <a:fillRect/>
            </a:stretch>
          </p:blipFill>
          <p:spPr>
            <a:xfrm>
              <a:off x="5670" y="6752"/>
              <a:ext cx="2099" cy="2550"/>
            </a:xfrm>
            <a:prstGeom prst="rect"/>
          </p:spPr>
        </p:pic>
      </p:grpSp>
      <p:sp>
        <p:nvSpPr>
          <p:cNvPr id="1048809" name="1"/>
          <p:cNvSpPr txBox="1"/>
          <p:nvPr/>
        </p:nvSpPr>
        <p:spPr>
          <a:xfrm rot="1020000">
            <a:off x="307975" y="1558925"/>
            <a:ext cx="1164590" cy="460375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810" name="1"/>
          <p:cNvSpPr txBox="1"/>
          <p:nvPr/>
        </p:nvSpPr>
        <p:spPr>
          <a:xfrm>
            <a:off x="266065" y="2179320"/>
            <a:ext cx="1473200" cy="460375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811" name="1"/>
          <p:cNvSpPr txBox="1"/>
          <p:nvPr/>
        </p:nvSpPr>
        <p:spPr>
          <a:xfrm rot="19020000">
            <a:off x="-6985" y="2919095"/>
            <a:ext cx="2018665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812" name="1"/>
          <p:cNvSpPr txBox="1"/>
          <p:nvPr/>
        </p:nvSpPr>
        <p:spPr>
          <a:xfrm rot="2580000">
            <a:off x="1129665" y="3226435"/>
            <a:ext cx="1549400" cy="37084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000" lang="zh-CN">
                <a:noFill/>
              </a:rPr>
              <a:t>微信公众号：初中语文匠</a:t>
            </a:r>
            <a:endParaRPr altLang="en-US" sz="1000" lang="zh-CN">
              <a:noFill/>
            </a:endParaRPr>
          </a:p>
        </p:txBody>
      </p:sp>
      <p:sp>
        <p:nvSpPr>
          <p:cNvPr id="1048813" name="1"/>
          <p:cNvSpPr txBox="1"/>
          <p:nvPr/>
        </p:nvSpPr>
        <p:spPr>
          <a:xfrm rot="5400000">
            <a:off x="263525" y="4033520"/>
            <a:ext cx="2152015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814" name="1"/>
          <p:cNvSpPr txBox="1"/>
          <p:nvPr/>
        </p:nvSpPr>
        <p:spPr>
          <a:xfrm>
            <a:off x="1874520" y="2179320"/>
            <a:ext cx="2129790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815" name="1"/>
          <p:cNvSpPr txBox="1"/>
          <p:nvPr/>
        </p:nvSpPr>
        <p:spPr>
          <a:xfrm rot="1020000">
            <a:off x="2797810" y="4246245"/>
            <a:ext cx="1164590" cy="460375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816" name="1"/>
          <p:cNvSpPr txBox="1"/>
          <p:nvPr/>
        </p:nvSpPr>
        <p:spPr>
          <a:xfrm rot="5400000">
            <a:off x="2538095" y="3392805"/>
            <a:ext cx="2152015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817" name="1"/>
          <p:cNvSpPr txBox="1"/>
          <p:nvPr/>
        </p:nvSpPr>
        <p:spPr>
          <a:xfrm rot="17940000">
            <a:off x="1686560" y="3392805"/>
            <a:ext cx="2018665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818" name="1"/>
          <p:cNvSpPr txBox="1"/>
          <p:nvPr/>
        </p:nvSpPr>
        <p:spPr>
          <a:xfrm rot="5400000">
            <a:off x="3178810" y="3037840"/>
            <a:ext cx="1976755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819" name="2"/>
          <p:cNvSpPr txBox="1"/>
          <p:nvPr/>
        </p:nvSpPr>
        <p:spPr>
          <a:xfrm>
            <a:off x="4235450" y="2272030"/>
            <a:ext cx="2129790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820" name="1"/>
          <p:cNvSpPr txBox="1"/>
          <p:nvPr/>
        </p:nvSpPr>
        <p:spPr>
          <a:xfrm>
            <a:off x="4193540" y="3695065"/>
            <a:ext cx="2129790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821" name="1"/>
          <p:cNvSpPr txBox="1"/>
          <p:nvPr/>
        </p:nvSpPr>
        <p:spPr>
          <a:xfrm rot="5400000">
            <a:off x="4996180" y="3125470"/>
            <a:ext cx="2152015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822" name="1"/>
          <p:cNvSpPr txBox="1"/>
          <p:nvPr/>
        </p:nvSpPr>
        <p:spPr>
          <a:xfrm rot="5400000">
            <a:off x="2898775" y="3143885"/>
            <a:ext cx="4443095" cy="52197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2800" lang="zh-CN">
                <a:noFill/>
              </a:rPr>
              <a:t>微信公众号：初中语文匠</a:t>
            </a:r>
            <a:endParaRPr altLang="en-US" sz="2800" lang="zh-CN">
              <a:noFill/>
            </a:endParaRPr>
          </a:p>
        </p:txBody>
      </p:sp>
      <p:sp>
        <p:nvSpPr>
          <p:cNvPr id="1048823" name="1"/>
          <p:cNvSpPr txBox="1"/>
          <p:nvPr/>
        </p:nvSpPr>
        <p:spPr>
          <a:xfrm rot="3240000">
            <a:off x="6245860" y="1617980"/>
            <a:ext cx="1164590" cy="460375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824" name="1"/>
          <p:cNvSpPr txBox="1"/>
          <p:nvPr/>
        </p:nvSpPr>
        <p:spPr>
          <a:xfrm>
            <a:off x="6313805" y="2187575"/>
            <a:ext cx="1270635" cy="460375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825" name="1"/>
          <p:cNvSpPr txBox="1"/>
          <p:nvPr/>
        </p:nvSpPr>
        <p:spPr>
          <a:xfrm rot="5400000">
            <a:off x="6142355" y="3291205"/>
            <a:ext cx="2152015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826" name="1"/>
          <p:cNvSpPr txBox="1"/>
          <p:nvPr/>
        </p:nvSpPr>
        <p:spPr>
          <a:xfrm rot="19500000">
            <a:off x="6791325" y="4113530"/>
            <a:ext cx="1164590" cy="460375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827" name="2"/>
          <p:cNvSpPr txBox="1"/>
          <p:nvPr/>
        </p:nvSpPr>
        <p:spPr>
          <a:xfrm>
            <a:off x="7446010" y="1398905"/>
            <a:ext cx="2129790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828" name="1"/>
          <p:cNvSpPr txBox="1"/>
          <p:nvPr/>
        </p:nvSpPr>
        <p:spPr>
          <a:xfrm rot="5400000">
            <a:off x="7133590" y="2607310"/>
            <a:ext cx="2152015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829" name="1"/>
          <p:cNvSpPr txBox="1"/>
          <p:nvPr/>
        </p:nvSpPr>
        <p:spPr>
          <a:xfrm>
            <a:off x="7446010" y="2178685"/>
            <a:ext cx="2129790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830" name="4"/>
          <p:cNvSpPr txBox="1"/>
          <p:nvPr/>
        </p:nvSpPr>
        <p:spPr>
          <a:xfrm rot="5400000">
            <a:off x="8374380" y="2806065"/>
            <a:ext cx="1164590" cy="460375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831" name="3"/>
          <p:cNvSpPr txBox="1"/>
          <p:nvPr/>
        </p:nvSpPr>
        <p:spPr>
          <a:xfrm>
            <a:off x="7446010" y="3392805"/>
            <a:ext cx="2129790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832" name="3"/>
          <p:cNvSpPr txBox="1"/>
          <p:nvPr/>
        </p:nvSpPr>
        <p:spPr>
          <a:xfrm rot="5400000">
            <a:off x="6544310" y="4518660"/>
            <a:ext cx="1976755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833" name="2"/>
          <p:cNvSpPr txBox="1"/>
          <p:nvPr/>
        </p:nvSpPr>
        <p:spPr>
          <a:xfrm>
            <a:off x="7600950" y="3752850"/>
            <a:ext cx="2129790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834" name="1"/>
          <p:cNvSpPr txBox="1"/>
          <p:nvPr/>
        </p:nvSpPr>
        <p:spPr>
          <a:xfrm>
            <a:off x="7559040" y="5175885"/>
            <a:ext cx="2129790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835" name="微信公众号：初中语文匠"/>
          <p:cNvSpPr txBox="1"/>
          <p:nvPr/>
        </p:nvSpPr>
        <p:spPr>
          <a:xfrm rot="5400000">
            <a:off x="8361680" y="4606290"/>
            <a:ext cx="2152015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836" name="微信公众号：初中语文匠"/>
          <p:cNvSpPr txBox="1"/>
          <p:nvPr/>
        </p:nvSpPr>
        <p:spPr>
          <a:xfrm rot="1020000">
            <a:off x="10297795" y="777875"/>
            <a:ext cx="1164590" cy="460375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837" name="微信公众号：初中语文匠"/>
          <p:cNvSpPr txBox="1"/>
          <p:nvPr/>
        </p:nvSpPr>
        <p:spPr>
          <a:xfrm>
            <a:off x="9815195" y="1393825"/>
            <a:ext cx="2129790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838" name="微信公众号：初中语文匠"/>
          <p:cNvSpPr txBox="1"/>
          <p:nvPr/>
        </p:nvSpPr>
        <p:spPr>
          <a:xfrm rot="2580000">
            <a:off x="9963785" y="2376170"/>
            <a:ext cx="1999615" cy="24511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000" lang="zh-CN">
                <a:noFill/>
              </a:rPr>
              <a:t>微信公众号：初中语文匠</a:t>
            </a:r>
            <a:endParaRPr altLang="en-US" sz="1000" lang="zh-CN">
              <a:noFill/>
            </a:endParaRPr>
          </a:p>
        </p:txBody>
      </p:sp>
      <p:sp>
        <p:nvSpPr>
          <p:cNvPr id="1048839" name="微信公众号：初中语文匠"/>
          <p:cNvSpPr txBox="1"/>
          <p:nvPr/>
        </p:nvSpPr>
        <p:spPr>
          <a:xfrm rot="19020000">
            <a:off x="9716770" y="2179955"/>
            <a:ext cx="2018665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840" name="微信公众号：初中语文匠"/>
          <p:cNvSpPr txBox="1"/>
          <p:nvPr/>
        </p:nvSpPr>
        <p:spPr>
          <a:xfrm>
            <a:off x="9893935" y="3821430"/>
            <a:ext cx="2129790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841" name="微信公众号：初中语文匠"/>
          <p:cNvSpPr txBox="1"/>
          <p:nvPr/>
        </p:nvSpPr>
        <p:spPr>
          <a:xfrm rot="5400000">
            <a:off x="9043035" y="4936490"/>
            <a:ext cx="1976755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842" name="微信公众号：初中语文匠"/>
          <p:cNvSpPr txBox="1"/>
          <p:nvPr/>
        </p:nvSpPr>
        <p:spPr>
          <a:xfrm>
            <a:off x="9899015" y="5920105"/>
            <a:ext cx="2129790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843" name="微信公众号：初中语文匠"/>
          <p:cNvSpPr txBox="1"/>
          <p:nvPr/>
        </p:nvSpPr>
        <p:spPr>
          <a:xfrm rot="19500000">
            <a:off x="10282555" y="4324350"/>
            <a:ext cx="1164590" cy="460375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844" name="微信公众号：初中语文匠"/>
          <p:cNvSpPr txBox="1"/>
          <p:nvPr/>
        </p:nvSpPr>
        <p:spPr>
          <a:xfrm rot="5400000">
            <a:off x="9903460" y="5261610"/>
            <a:ext cx="1164590" cy="460375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845" name="微信公众号：初中语文匠"/>
          <p:cNvSpPr txBox="1"/>
          <p:nvPr/>
        </p:nvSpPr>
        <p:spPr>
          <a:xfrm>
            <a:off x="10598785" y="4778375"/>
            <a:ext cx="1174750" cy="460375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846" name="微信公众号：初中语文匠"/>
          <p:cNvSpPr txBox="1"/>
          <p:nvPr/>
        </p:nvSpPr>
        <p:spPr>
          <a:xfrm rot="5400000">
            <a:off x="10519410" y="5458460"/>
            <a:ext cx="1164590" cy="460375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000">
        <p:rando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000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id="7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dur="1000" id="8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/>
      </p:grpSpPr>
      <p:sp>
        <p:nvSpPr>
          <p:cNvPr id="1048618" name="1"/>
          <p:cNvSpPr/>
          <p:nvPr/>
        </p:nvSpPr>
        <p:spPr>
          <a:xfrm>
            <a:off x="3975735" y="-24765"/>
            <a:ext cx="3445510" cy="6882765"/>
          </a:xfrm>
          <a:prstGeom prst="rect"/>
          <a:solidFill>
            <a:srgbClr val="4B716E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>
              <a:solidFill>
                <a:srgbClr val="C00000"/>
              </a:solidFill>
            </a:endParaRPr>
          </a:p>
        </p:txBody>
      </p:sp>
      <p:sp>
        <p:nvSpPr>
          <p:cNvPr id="1048619" name="1"/>
          <p:cNvSpPr txBox="1"/>
          <p:nvPr/>
        </p:nvSpPr>
        <p:spPr>
          <a:xfrm>
            <a:off x="4751070" y="40005"/>
            <a:ext cx="1083310" cy="151384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9600" lang="zh-CN">
                <a:solidFill>
                  <a:srgbClr val="C00000"/>
                </a:solidFill>
                <a:latin typeface="字魂49号-逍遥行书" panose="00000500000000000000" charset="-122"/>
                <a:ea typeface="字魂49号-逍遥行书" panose="00000500000000000000" charset="-122"/>
              </a:rPr>
              <a:t>茅</a:t>
            </a:r>
            <a:endParaRPr altLang="en-US" sz="9600" lang="zh-CN">
              <a:solidFill>
                <a:srgbClr val="C00000"/>
              </a:solidFill>
              <a:latin typeface="字魂49号-逍遥行书" panose="00000500000000000000" charset="-122"/>
              <a:ea typeface="字魂49号-逍遥行书" panose="00000500000000000000" charset="-122"/>
            </a:endParaRPr>
          </a:p>
        </p:txBody>
      </p:sp>
      <p:sp>
        <p:nvSpPr>
          <p:cNvPr id="1048620" name="1"/>
          <p:cNvSpPr txBox="1"/>
          <p:nvPr/>
        </p:nvSpPr>
        <p:spPr>
          <a:xfrm>
            <a:off x="5423535" y="795020"/>
            <a:ext cx="1083310" cy="128524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8000" lang="zh-CN">
                <a:solidFill>
                  <a:srgbClr val="C00000"/>
                </a:solidFill>
                <a:latin typeface="字魂49号-逍遥行书" panose="00000500000000000000" charset="-122"/>
                <a:ea typeface="字魂49号-逍遥行书" panose="00000500000000000000" charset="-122"/>
              </a:rPr>
              <a:t>屋</a:t>
            </a:r>
            <a:endParaRPr altLang="en-US" sz="8000" lang="zh-CN">
              <a:solidFill>
                <a:srgbClr val="C00000"/>
              </a:solidFill>
              <a:latin typeface="字魂49号-逍遥行书" panose="00000500000000000000" charset="-122"/>
              <a:ea typeface="字魂49号-逍遥行书" panose="00000500000000000000" charset="-122"/>
            </a:endParaRPr>
          </a:p>
        </p:txBody>
      </p:sp>
      <p:sp>
        <p:nvSpPr>
          <p:cNvPr id="1048621" name="1"/>
          <p:cNvSpPr txBox="1"/>
          <p:nvPr/>
        </p:nvSpPr>
        <p:spPr>
          <a:xfrm>
            <a:off x="4643120" y="1306830"/>
            <a:ext cx="1083310" cy="128524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8000" lang="zh-CN">
                <a:solidFill>
                  <a:schemeClr val="accent4">
                    <a:lumMod val="60000"/>
                    <a:lumOff val="40000"/>
                  </a:schemeClr>
                </a:solidFill>
                <a:latin typeface="字魂49号-逍遥行书" panose="00000500000000000000" charset="-122"/>
                <a:ea typeface="字魂49号-逍遥行书" panose="00000500000000000000" charset="-122"/>
              </a:rPr>
              <a:t>为</a:t>
            </a:r>
            <a:endParaRPr altLang="en-US" sz="8000" lang="zh-CN">
              <a:solidFill>
                <a:schemeClr val="accent4">
                  <a:lumMod val="60000"/>
                  <a:lumOff val="40000"/>
                </a:schemeClr>
              </a:solidFill>
              <a:latin typeface="字魂49号-逍遥行书" panose="00000500000000000000" charset="-122"/>
              <a:ea typeface="字魂49号-逍遥行书" panose="00000500000000000000" charset="-122"/>
            </a:endParaRPr>
          </a:p>
        </p:txBody>
      </p:sp>
      <p:sp>
        <p:nvSpPr>
          <p:cNvPr id="1048622" name="1"/>
          <p:cNvSpPr txBox="1"/>
          <p:nvPr/>
        </p:nvSpPr>
        <p:spPr>
          <a:xfrm>
            <a:off x="5640070" y="2092960"/>
            <a:ext cx="801370" cy="891541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5400" lang="zh-CN">
                <a:solidFill>
                  <a:srgbClr val="013233"/>
                </a:solidFill>
                <a:latin typeface="字魂49号-逍遥行书" panose="00000500000000000000" charset="-122"/>
                <a:ea typeface="字魂49号-逍遥行书" panose="00000500000000000000" charset="-122"/>
              </a:rPr>
              <a:t>秋</a:t>
            </a:r>
            <a:endParaRPr altLang="en-US" sz="5400" lang="zh-CN">
              <a:solidFill>
                <a:srgbClr val="013233"/>
              </a:solidFill>
              <a:latin typeface="字魂49号-逍遥行书" panose="00000500000000000000" charset="-122"/>
              <a:ea typeface="字魂49号-逍遥行书" panose="00000500000000000000" charset="-122"/>
            </a:endParaRPr>
          </a:p>
        </p:txBody>
      </p:sp>
      <p:sp>
        <p:nvSpPr>
          <p:cNvPr id="1048623" name="1"/>
          <p:cNvSpPr txBox="1"/>
          <p:nvPr/>
        </p:nvSpPr>
        <p:spPr>
          <a:xfrm>
            <a:off x="5531485" y="2742565"/>
            <a:ext cx="1083310" cy="117094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7200" lang="zh-CN">
                <a:solidFill>
                  <a:srgbClr val="013233"/>
                </a:solidFill>
                <a:latin typeface="字魂49号-逍遥行书" panose="00000500000000000000" charset="-122"/>
                <a:ea typeface="字魂49号-逍遥行书" panose="00000500000000000000" charset="-122"/>
              </a:rPr>
              <a:t>所</a:t>
            </a:r>
            <a:endParaRPr altLang="en-US" sz="7200" lang="zh-CN">
              <a:solidFill>
                <a:srgbClr val="013233"/>
              </a:solidFill>
              <a:latin typeface="字魂49号-逍遥行书" panose="00000500000000000000" charset="-122"/>
              <a:ea typeface="字魂49号-逍遥行书" panose="00000500000000000000" charset="-122"/>
            </a:endParaRPr>
          </a:p>
        </p:txBody>
      </p:sp>
      <p:sp>
        <p:nvSpPr>
          <p:cNvPr id="1048624" name="1"/>
          <p:cNvSpPr txBox="1"/>
          <p:nvPr/>
        </p:nvSpPr>
        <p:spPr>
          <a:xfrm>
            <a:off x="4904740" y="3399790"/>
            <a:ext cx="2902585" cy="117094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7200" lang="zh-CN">
                <a:solidFill>
                  <a:srgbClr val="C00000"/>
                </a:solidFill>
                <a:latin typeface="字魂49号-逍遥行书" panose="00000500000000000000" charset="-122"/>
                <a:ea typeface="字魂49号-逍遥行书" panose="00000500000000000000" charset="-122"/>
              </a:rPr>
              <a:t>破</a:t>
            </a:r>
            <a:endParaRPr altLang="en-US" sz="7200" lang="zh-CN">
              <a:solidFill>
                <a:srgbClr val="C00000"/>
              </a:solidFill>
              <a:latin typeface="字魂49号-逍遥行书" panose="00000500000000000000" charset="-122"/>
              <a:ea typeface="字魂49号-逍遥行书" panose="00000500000000000000" charset="-122"/>
            </a:endParaRPr>
          </a:p>
        </p:txBody>
      </p:sp>
      <p:sp>
        <p:nvSpPr>
          <p:cNvPr id="1048625" name="1"/>
          <p:cNvSpPr txBox="1"/>
          <p:nvPr/>
        </p:nvSpPr>
        <p:spPr>
          <a:xfrm>
            <a:off x="5033010" y="2550160"/>
            <a:ext cx="801370" cy="891541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5400" lang="zh-CN">
                <a:solidFill>
                  <a:srgbClr val="013233"/>
                </a:solidFill>
                <a:latin typeface="字魂49号-逍遥行书" panose="00000500000000000000" charset="-122"/>
                <a:ea typeface="字魂49号-逍遥行书" panose="00000500000000000000" charset="-122"/>
              </a:rPr>
              <a:t>风</a:t>
            </a:r>
            <a:endParaRPr altLang="en-US" sz="5400" lang="zh-CN">
              <a:solidFill>
                <a:srgbClr val="013233"/>
              </a:solidFill>
              <a:latin typeface="字魂49号-逍遥行书" panose="00000500000000000000" charset="-122"/>
              <a:ea typeface="字魂49号-逍遥行书" panose="00000500000000000000" charset="-122"/>
            </a:endParaRPr>
          </a:p>
        </p:txBody>
      </p:sp>
      <p:sp>
        <p:nvSpPr>
          <p:cNvPr id="1048626" name="1"/>
          <p:cNvSpPr txBox="1"/>
          <p:nvPr/>
        </p:nvSpPr>
        <p:spPr>
          <a:xfrm>
            <a:off x="5011420" y="4055110"/>
            <a:ext cx="3390900" cy="180594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1500" lang="zh-CN">
                <a:solidFill>
                  <a:srgbClr val="FFD966"/>
                </a:solidFill>
                <a:latin typeface="字魂49号-逍遥行书" panose="00000500000000000000" charset="-122"/>
                <a:ea typeface="字魂49号-逍遥行书" panose="00000500000000000000" charset="-122"/>
              </a:rPr>
              <a:t>歌</a:t>
            </a:r>
            <a:endParaRPr altLang="en-US" sz="11500" lang="zh-CN">
              <a:solidFill>
                <a:srgbClr val="FFD966"/>
              </a:solidFill>
              <a:latin typeface="字魂49号-逍遥行书" panose="00000500000000000000" charset="-122"/>
              <a:ea typeface="字魂49号-逍遥行书" panose="00000500000000000000" charset="-122"/>
            </a:endParaRPr>
          </a:p>
        </p:txBody>
      </p:sp>
      <p:sp>
        <p:nvSpPr>
          <p:cNvPr id="1048627" name="1"/>
          <p:cNvSpPr txBox="1"/>
          <p:nvPr/>
        </p:nvSpPr>
        <p:spPr>
          <a:xfrm>
            <a:off x="4168140" y="4241800"/>
            <a:ext cx="736600" cy="2322830"/>
          </a:xfrm>
          <a:prstGeom prst="rect"/>
          <a:noFill/>
        </p:spPr>
        <p:txBody>
          <a:bodyPr rtlCol="0" vert="eaVert" wrap="square">
            <a:spAutoFit/>
          </a:bodyPr>
          <a:p>
            <a:r>
              <a:rPr altLang="zh-CN" sz="3600" lang="en-US">
                <a:solidFill>
                  <a:srgbClr val="01292C"/>
                </a:solidFill>
                <a:latin typeface="字魂87号-乾坤手书" panose="00000500000000000000" charset="-122"/>
                <a:ea typeface="字魂87号-乾坤手书" panose="00000500000000000000" charset="-122"/>
                <a:cs typeface="字魂87号-乾坤手书" panose="00000500000000000000" charset="-122"/>
              </a:rPr>
              <a:t>——</a:t>
            </a:r>
            <a:r>
              <a:rPr altLang="en-US" sz="3600" lang="zh-CN">
                <a:solidFill>
                  <a:srgbClr val="01292C"/>
                </a:solidFill>
                <a:latin typeface="字魂87号-乾坤手书" panose="00000500000000000000" charset="-122"/>
                <a:ea typeface="字魂87号-乾坤手书" panose="00000500000000000000" charset="-122"/>
                <a:cs typeface="字魂87号-乾坤手书" panose="00000500000000000000" charset="-122"/>
              </a:rPr>
              <a:t>杜甫</a:t>
            </a:r>
            <a:endParaRPr altLang="en-US" sz="3600" lang="zh-CN">
              <a:solidFill>
                <a:srgbClr val="01292C"/>
              </a:solidFill>
              <a:latin typeface="字魂87号-乾坤手书" panose="00000500000000000000" charset="-122"/>
              <a:ea typeface="字魂87号-乾坤手书" panose="00000500000000000000" charset="-122"/>
              <a:cs typeface="字魂87号-乾坤手书" panose="00000500000000000000" charset="-122"/>
            </a:endParaRPr>
          </a:p>
        </p:txBody>
      </p:sp>
      <p:sp>
        <p:nvSpPr>
          <p:cNvPr id="1048628" name="1"/>
          <p:cNvSpPr txBox="1"/>
          <p:nvPr/>
        </p:nvSpPr>
        <p:spPr>
          <a:xfrm rot="1020000">
            <a:off x="307975" y="1558925"/>
            <a:ext cx="1164590" cy="460375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629" name="1"/>
          <p:cNvSpPr txBox="1"/>
          <p:nvPr/>
        </p:nvSpPr>
        <p:spPr>
          <a:xfrm>
            <a:off x="266065" y="2179320"/>
            <a:ext cx="1473200" cy="460375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630" name="1"/>
          <p:cNvSpPr txBox="1"/>
          <p:nvPr/>
        </p:nvSpPr>
        <p:spPr>
          <a:xfrm rot="19020000">
            <a:off x="-6985" y="2919095"/>
            <a:ext cx="2018665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631" name="1"/>
          <p:cNvSpPr txBox="1"/>
          <p:nvPr/>
        </p:nvSpPr>
        <p:spPr>
          <a:xfrm rot="2580000">
            <a:off x="1129665" y="3226435"/>
            <a:ext cx="1549400" cy="37084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000" lang="zh-CN">
                <a:noFill/>
              </a:rPr>
              <a:t>微信公众号：初中语文匠</a:t>
            </a:r>
            <a:endParaRPr altLang="en-US" sz="1000" lang="zh-CN">
              <a:noFill/>
            </a:endParaRPr>
          </a:p>
        </p:txBody>
      </p:sp>
      <p:sp>
        <p:nvSpPr>
          <p:cNvPr id="1048632" name="1"/>
          <p:cNvSpPr txBox="1"/>
          <p:nvPr/>
        </p:nvSpPr>
        <p:spPr>
          <a:xfrm rot="5400000">
            <a:off x="263525" y="4033520"/>
            <a:ext cx="2152015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633" name="1"/>
          <p:cNvSpPr txBox="1"/>
          <p:nvPr/>
        </p:nvSpPr>
        <p:spPr>
          <a:xfrm>
            <a:off x="1874520" y="2179320"/>
            <a:ext cx="2129790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634" name="1"/>
          <p:cNvSpPr txBox="1"/>
          <p:nvPr/>
        </p:nvSpPr>
        <p:spPr>
          <a:xfrm rot="1020000">
            <a:off x="2797810" y="4246245"/>
            <a:ext cx="1164590" cy="460375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635" name="1"/>
          <p:cNvSpPr txBox="1"/>
          <p:nvPr/>
        </p:nvSpPr>
        <p:spPr>
          <a:xfrm rot="5400000">
            <a:off x="2538095" y="3392805"/>
            <a:ext cx="2152015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636" name="1"/>
          <p:cNvSpPr txBox="1"/>
          <p:nvPr/>
        </p:nvSpPr>
        <p:spPr>
          <a:xfrm rot="17940000">
            <a:off x="1686560" y="3392805"/>
            <a:ext cx="2018665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637" name="1"/>
          <p:cNvSpPr txBox="1"/>
          <p:nvPr/>
        </p:nvSpPr>
        <p:spPr>
          <a:xfrm rot="5400000">
            <a:off x="3178810" y="3037840"/>
            <a:ext cx="1976755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638" name="1"/>
          <p:cNvSpPr txBox="1"/>
          <p:nvPr/>
        </p:nvSpPr>
        <p:spPr>
          <a:xfrm>
            <a:off x="4235450" y="2272030"/>
            <a:ext cx="2129790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639" name="1"/>
          <p:cNvSpPr txBox="1"/>
          <p:nvPr/>
        </p:nvSpPr>
        <p:spPr>
          <a:xfrm>
            <a:off x="4193540" y="3695065"/>
            <a:ext cx="2129790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640" name="1"/>
          <p:cNvSpPr txBox="1"/>
          <p:nvPr/>
        </p:nvSpPr>
        <p:spPr>
          <a:xfrm rot="5400000">
            <a:off x="4996180" y="3125470"/>
            <a:ext cx="2152015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641" name="微信公众号：初中语文匠"/>
          <p:cNvSpPr txBox="1"/>
          <p:nvPr/>
        </p:nvSpPr>
        <p:spPr>
          <a:xfrm rot="3240000">
            <a:off x="6245860" y="1617980"/>
            <a:ext cx="1164590" cy="460375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642" name="微信公众号：初中语文匠"/>
          <p:cNvSpPr txBox="1"/>
          <p:nvPr/>
        </p:nvSpPr>
        <p:spPr>
          <a:xfrm>
            <a:off x="6313805" y="2187575"/>
            <a:ext cx="1270635" cy="460375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643" name="微信公众号：初中语文匠"/>
          <p:cNvSpPr txBox="1"/>
          <p:nvPr/>
        </p:nvSpPr>
        <p:spPr>
          <a:xfrm rot="5400000">
            <a:off x="6142355" y="3291205"/>
            <a:ext cx="2152015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644" name="微信公众号：初中语文匠"/>
          <p:cNvSpPr txBox="1"/>
          <p:nvPr/>
        </p:nvSpPr>
        <p:spPr>
          <a:xfrm rot="19500000">
            <a:off x="6791325" y="4113530"/>
            <a:ext cx="1164590" cy="460375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645" name="微信公众号：初中语文匠"/>
          <p:cNvSpPr txBox="1"/>
          <p:nvPr/>
        </p:nvSpPr>
        <p:spPr>
          <a:xfrm>
            <a:off x="7446010" y="1398905"/>
            <a:ext cx="2129790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646" name="微信公众号：初中语文匠"/>
          <p:cNvSpPr txBox="1"/>
          <p:nvPr/>
        </p:nvSpPr>
        <p:spPr>
          <a:xfrm rot="5400000">
            <a:off x="7133590" y="2607310"/>
            <a:ext cx="2152015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647" name="微信公众号：初中语文匠"/>
          <p:cNvSpPr txBox="1"/>
          <p:nvPr/>
        </p:nvSpPr>
        <p:spPr>
          <a:xfrm>
            <a:off x="7446010" y="2178685"/>
            <a:ext cx="2129790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648" name="微信公众号：初中语文匠"/>
          <p:cNvSpPr txBox="1"/>
          <p:nvPr/>
        </p:nvSpPr>
        <p:spPr>
          <a:xfrm rot="5400000">
            <a:off x="8374380" y="2806065"/>
            <a:ext cx="1164590" cy="460375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649" name="微信公众号：初中语文匠"/>
          <p:cNvSpPr txBox="1"/>
          <p:nvPr/>
        </p:nvSpPr>
        <p:spPr>
          <a:xfrm>
            <a:off x="7446010" y="3392805"/>
            <a:ext cx="2129790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650" name="微信公众号：初中语文匠"/>
          <p:cNvSpPr txBox="1"/>
          <p:nvPr/>
        </p:nvSpPr>
        <p:spPr>
          <a:xfrm rot="5400000">
            <a:off x="6544310" y="4518660"/>
            <a:ext cx="1976755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651" name="微信公众号：初中语文匠"/>
          <p:cNvSpPr txBox="1"/>
          <p:nvPr/>
        </p:nvSpPr>
        <p:spPr>
          <a:xfrm>
            <a:off x="7600950" y="3752850"/>
            <a:ext cx="2129790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652" name="微信公众号：初中语文匠"/>
          <p:cNvSpPr txBox="1"/>
          <p:nvPr/>
        </p:nvSpPr>
        <p:spPr>
          <a:xfrm>
            <a:off x="7559040" y="5175885"/>
            <a:ext cx="2129790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653" name="微信公众号：初中语文匠"/>
          <p:cNvSpPr txBox="1"/>
          <p:nvPr/>
        </p:nvSpPr>
        <p:spPr>
          <a:xfrm rot="5400000">
            <a:off x="8361680" y="4606290"/>
            <a:ext cx="2152015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654" name="微信公众号：初中语文匠"/>
          <p:cNvSpPr txBox="1"/>
          <p:nvPr/>
        </p:nvSpPr>
        <p:spPr>
          <a:xfrm rot="1020000">
            <a:off x="10297795" y="777875"/>
            <a:ext cx="1164590" cy="460375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655" name="微信公众号：初中语文匠"/>
          <p:cNvSpPr txBox="1"/>
          <p:nvPr/>
        </p:nvSpPr>
        <p:spPr>
          <a:xfrm>
            <a:off x="9815195" y="1393825"/>
            <a:ext cx="2129790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656" name="微信公众号：初中语文匠"/>
          <p:cNvSpPr txBox="1"/>
          <p:nvPr/>
        </p:nvSpPr>
        <p:spPr>
          <a:xfrm rot="2580000">
            <a:off x="9963785" y="2376170"/>
            <a:ext cx="1999615" cy="24511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000" lang="zh-CN">
                <a:noFill/>
              </a:rPr>
              <a:t>微信公众号：初中语文匠</a:t>
            </a:r>
            <a:endParaRPr altLang="en-US" sz="1000" lang="zh-CN">
              <a:noFill/>
            </a:endParaRPr>
          </a:p>
        </p:txBody>
      </p:sp>
      <p:sp>
        <p:nvSpPr>
          <p:cNvPr id="1048657" name="微信公众号：初中语文匠"/>
          <p:cNvSpPr txBox="1"/>
          <p:nvPr/>
        </p:nvSpPr>
        <p:spPr>
          <a:xfrm rot="19020000">
            <a:off x="9716770" y="2179955"/>
            <a:ext cx="2018665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658" name="微信公众号：初中语文匠"/>
          <p:cNvSpPr txBox="1"/>
          <p:nvPr/>
        </p:nvSpPr>
        <p:spPr>
          <a:xfrm>
            <a:off x="9893935" y="3821430"/>
            <a:ext cx="2129790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659" name="微信公众号：初中语文匠"/>
          <p:cNvSpPr txBox="1"/>
          <p:nvPr/>
        </p:nvSpPr>
        <p:spPr>
          <a:xfrm rot="5400000">
            <a:off x="9043035" y="4936490"/>
            <a:ext cx="1976755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660" name="微信公众号：初中语文匠"/>
          <p:cNvSpPr txBox="1"/>
          <p:nvPr/>
        </p:nvSpPr>
        <p:spPr>
          <a:xfrm>
            <a:off x="9899015" y="5920105"/>
            <a:ext cx="2129790" cy="27559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661" name="微信公众号：初中语文匠"/>
          <p:cNvSpPr txBox="1"/>
          <p:nvPr/>
        </p:nvSpPr>
        <p:spPr>
          <a:xfrm rot="19500000">
            <a:off x="10282555" y="4324350"/>
            <a:ext cx="1164590" cy="460375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662" name="微信公众号：初中语文匠"/>
          <p:cNvSpPr txBox="1"/>
          <p:nvPr/>
        </p:nvSpPr>
        <p:spPr>
          <a:xfrm rot="5400000">
            <a:off x="9903460" y="5261610"/>
            <a:ext cx="1164590" cy="460375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663" name="微信公众号：初中语文匠"/>
          <p:cNvSpPr txBox="1"/>
          <p:nvPr/>
        </p:nvSpPr>
        <p:spPr>
          <a:xfrm>
            <a:off x="10598785" y="4778375"/>
            <a:ext cx="1174750" cy="460375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  <p:sp>
        <p:nvSpPr>
          <p:cNvPr id="1048664" name="微信公众号：初中语文匠"/>
          <p:cNvSpPr txBox="1"/>
          <p:nvPr/>
        </p:nvSpPr>
        <p:spPr>
          <a:xfrm rot="5400000">
            <a:off x="10519410" y="5458460"/>
            <a:ext cx="1164590" cy="460375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1200" lang="zh-CN">
                <a:noFill/>
              </a:rPr>
              <a:t>微信公众号：初中语文匠</a:t>
            </a:r>
            <a:endParaRPr altLang="en-US" sz="1200" lang="zh-CN">
              <a:noFill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000">
        <p:rando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7"/>
                                        <p:tgtEl>
                                          <p:spTgt spid="104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0" name="图片 7" descr="图片包含 植物, 树  描述已自动生成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 cstate="screen">
            <a:alphaModFix amt="20000"/>
          </a:blip>
          <a:srcRect/>
          <a:stretch>
            <a:fillRect/>
          </a:stretch>
        </p:blipFill>
        <p:spPr>
          <a:xfrm flipH="1">
            <a:off x="0" y="3162410"/>
            <a:ext cx="3274794" cy="3043320"/>
          </a:xfrm>
          <a:prstGeom prst="rect"/>
        </p:spPr>
      </p:pic>
      <p:sp>
        <p:nvSpPr>
          <p:cNvPr id="1048667" name="缺角矩形 2"/>
          <p:cNvSpPr/>
          <p:nvPr/>
        </p:nvSpPr>
        <p:spPr>
          <a:xfrm>
            <a:off x="521970" y="1804035"/>
            <a:ext cx="500380" cy="3249930"/>
          </a:xfrm>
          <a:prstGeom prst="plaque">
            <a:avLst>
              <a:gd name="adj" fmla="val 10904"/>
            </a:avLst>
          </a:prstGeom>
          <a:noFill/>
          <a:ln w="101600" cmpd="thickThin">
            <a:solidFill>
              <a:srgbClr val="1E36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altLang="en-US" sz="2800" lang="zh-CN">
                <a:solidFill>
                  <a:schemeClr val="tx1"/>
                </a:solidFill>
                <a:latin typeface="柳公权楷书" panose="02010600010101010101" charset="-122"/>
                <a:ea typeface="柳公权楷书" panose="02010600010101010101" charset="-122"/>
              </a:rPr>
              <a:t>初读</a:t>
            </a:r>
            <a:r>
              <a:rPr altLang="en-US" sz="2800" lang="zh-CN">
                <a:solidFill>
                  <a:schemeClr val="tx1"/>
                </a:solidFill>
                <a:latin typeface="柳公权楷书" panose="02010600010101010101" charset="-122"/>
                <a:ea typeface="柳公权楷书" panose="02010600010101010101" charset="-122"/>
                <a:sym typeface="+mn-ea"/>
              </a:rPr>
              <a:t>辨体</a:t>
            </a:r>
            <a:endParaRPr altLang="en-US" dirty="0" sz="2800" lang="zh-CN">
              <a:solidFill>
                <a:schemeClr val="tx1"/>
              </a:solidFill>
              <a:latin typeface="柳公权楷书" panose="02010600010101010101" charset="-122"/>
              <a:ea typeface="柳公权楷书" panose="02010600010101010101" charset="-122"/>
              <a:sym typeface="+mn-ea"/>
            </a:endParaRPr>
          </a:p>
        </p:txBody>
      </p:sp>
      <p:sp>
        <p:nvSpPr>
          <p:cNvPr id="1048668" name="Rectangle 30"/>
          <p:cNvSpPr/>
          <p:nvPr/>
        </p:nvSpPr>
        <p:spPr>
          <a:xfrm>
            <a:off x="1279525" y="1212850"/>
            <a:ext cx="10727055" cy="5171440"/>
          </a:xfrm>
          <a:prstGeom prst="rect"/>
        </p:spPr>
        <p:txBody>
          <a:bodyPr wrap="square">
            <a:spAutoFit/>
          </a:bodyPr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altLang="en-US" b="1" sz="2800" lang="zh-CN"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茅屋为秋风所破歌</a:t>
            </a:r>
            <a:r>
              <a:rPr altLang="zh-CN" b="1" sz="2800" lang="en-US"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     </a:t>
            </a:r>
            <a:r>
              <a:rPr altLang="en-US" b="1" sz="2800" lang="zh-CN"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唐</a:t>
            </a:r>
            <a:r>
              <a:rPr altLang="zh-CN" b="1" sz="2800" lang="en-US"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·</a:t>
            </a:r>
            <a:r>
              <a:rPr altLang="en-US" b="1" sz="2800" lang="zh-CN"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杜甫</a:t>
            </a:r>
            <a:endParaRPr altLang="en-US" b="1" sz="2800" lang="zh-CN">
              <a:latin typeface="柳公权楷书" panose="02010600010101010101" charset="-122"/>
              <a:ea typeface="柳公权楷书" panose="02010600010101010101" charset="-122"/>
              <a:cs typeface="柳公权楷书" panose="02010600010101010101" charset="-122"/>
              <a:sym typeface="+mn-lt"/>
            </a:endParaRPr>
          </a:p>
          <a:p>
            <a:pPr algn="l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b="1" sz="2800" lang="en-US"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     八月秋高</a:t>
            </a:r>
            <a:r>
              <a:rPr b="1" sz="2800" lang="en-US"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风怒号，卷我屋上三重茅。茅飞渡江洒江郊，高者挂罥长林梢，下者飘转沉塘坳。</a:t>
            </a:r>
            <a:endParaRPr b="1" sz="2800" lang="en-US">
              <a:latin typeface="柳公权楷书" panose="02010600010101010101" charset="-122"/>
              <a:ea typeface="柳公权楷书" panose="02010600010101010101" charset="-122"/>
              <a:cs typeface="柳公权楷书" panose="02010600010101010101" charset="-122"/>
              <a:sym typeface="+mn-lt"/>
            </a:endParaRPr>
          </a:p>
          <a:p>
            <a:pPr algn="l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b="1" sz="2800" lang="en-US"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     南村群童欺我老无力，忍能对面为盗贼。公然抱茅入竹去，唇焦口燥呼不得，归来倚杖自叹息。</a:t>
            </a:r>
            <a:endParaRPr b="1" sz="2800" lang="en-US">
              <a:latin typeface="柳公权楷书" panose="02010600010101010101" charset="-122"/>
              <a:ea typeface="柳公权楷书" panose="02010600010101010101" charset="-122"/>
              <a:cs typeface="柳公权楷书" panose="02010600010101010101" charset="-122"/>
              <a:sym typeface="+mn-lt"/>
            </a:endParaRPr>
          </a:p>
          <a:p>
            <a:pPr algn="l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b="1" sz="2800" lang="en-US"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     俄顷风定云墨色，秋天漠漠向昏黑。布衾多年冷似铁，娇儿恶卧踏里裂。床头屋漏无干处，雨脚如麻未断绝。自经丧乱少睡眠，长夜沾湿何由彻！</a:t>
            </a:r>
            <a:endParaRPr b="1" sz="2800" lang="en-US">
              <a:latin typeface="柳公权楷书" panose="02010600010101010101" charset="-122"/>
              <a:ea typeface="柳公权楷书" panose="02010600010101010101" charset="-122"/>
              <a:cs typeface="柳公权楷书" panose="02010600010101010101" charset="-122"/>
              <a:sym typeface="+mn-lt"/>
            </a:endParaRPr>
          </a:p>
          <a:p>
            <a:pPr algn="l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b="1" sz="2800" lang="en-US"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     安得广厦千万间，大庇天下寒士俱欢颜，风雨不动安如山。呜呼！何时眼前突兀见此屋，吾庐独破受冻死亦足！</a:t>
            </a:r>
            <a:endParaRPr b="1" sz="2800" lang="en-US">
              <a:latin typeface="柳公权楷书" panose="02010600010101010101" charset="-122"/>
              <a:ea typeface="柳公权楷书" panose="02010600010101010101" charset="-122"/>
              <a:cs typeface="柳公权楷书" panose="02010600010101010101" charset="-122"/>
              <a:sym typeface="+mn-lt"/>
            </a:endParaRPr>
          </a:p>
        </p:txBody>
      </p:sp>
      <p:sp>
        <p:nvSpPr>
          <p:cNvPr id="1048669" name="文本框 10"/>
          <p:cNvSpPr txBox="1"/>
          <p:nvPr/>
        </p:nvSpPr>
        <p:spPr>
          <a:xfrm>
            <a:off x="1022350" y="575310"/>
            <a:ext cx="6080125" cy="521970"/>
          </a:xfrm>
          <a:prstGeom prst="rect"/>
          <a:solidFill>
            <a:srgbClr val="EEC988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rtlCol="0" wrap="square">
            <a:spAutoFit/>
          </a:bodyPr>
          <a:p>
            <a:r>
              <a:rPr altLang="en-US" sz="2800" lang="zh-CN">
                <a:solidFill>
                  <a:schemeClr val="tx1"/>
                </a:solidFill>
                <a:latin typeface="华文行楷" panose="02010800040101010101" charset="-122"/>
                <a:ea typeface="华文行楷" panose="02010800040101010101" charset="-122"/>
              </a:rPr>
              <a:t>有感情地朗读诗歌，注意字音和节奏</a:t>
            </a:r>
            <a:endParaRPr altLang="en-US" sz="2800" lang="zh-CN">
              <a:solidFill>
                <a:schemeClr val="tx1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000">
        <p:rando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7"/>
                                        <p:tgtEl>
                                          <p:spTgt spid="1048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12"/>
                                        <p:tgtEl>
                                          <p:spTgt spid="1048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17"/>
                                        <p:tgtEl>
                                          <p:spTgt spid="1048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67" grpId="0" animBg="1"/>
      <p:bldP spid="1048668" grpId="0"/>
      <p:bldP spid="104866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/>
      </p:grpSpPr>
      <p:sp>
        <p:nvSpPr>
          <p:cNvPr id="1048673" name="文本框 1"/>
          <p:cNvSpPr txBox="1"/>
          <p:nvPr/>
        </p:nvSpPr>
        <p:spPr>
          <a:xfrm>
            <a:off x="8015605" y="626110"/>
            <a:ext cx="3585210" cy="5628640"/>
          </a:xfrm>
          <a:prstGeom prst="rect"/>
          <a:solidFill>
            <a:schemeClr val="bg2"/>
          </a:solidFill>
          <a:ln>
            <a:solidFill>
              <a:schemeClr val="accent3"/>
            </a:solidFill>
          </a:ln>
        </p:spPr>
        <p:txBody>
          <a:bodyPr anchor="t" rtlCol="0" wrap="square">
            <a:spAutoFit/>
          </a:bodyPr>
          <a:p>
            <a:endParaRPr altLang="en-US" sz="2800" lang="zh-CN">
              <a:latin typeface="楷体" panose="02010609060101010101" charset="-122"/>
              <a:ea typeface="楷体" panose="02010609060101010101" charset="-122"/>
            </a:endParaRPr>
          </a:p>
          <a:p>
            <a:r>
              <a:rPr altLang="zh-CN" sz="2800" lang="en-US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altLang="en-US" b="1" sz="2800" lang="zh-CN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</a:rPr>
              <a:t>这首诗和我们学过的律诗和绝句有什么不同？</a:t>
            </a:r>
            <a:endParaRPr altLang="en-US" b="1" sz="2800" lang="zh-CN">
              <a:solidFill>
                <a:schemeClr val="tx2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endParaRPr altLang="en-US" sz="2400" lang="zh-CN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altLang="en-US" b="1" sz="2400" lang="zh-CN">
                <a:solidFill>
                  <a:srgbClr val="C0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篇幅上</a:t>
            </a:r>
            <a:r>
              <a:rPr altLang="en-US" b="1" sz="2400" lang="zh-CN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:较长，24句</a:t>
            </a:r>
            <a:endParaRPr altLang="en-US" b="1" sz="2400" lang="zh-CN"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altLang="en-US" b="1" sz="2400" lang="zh-CN">
                <a:solidFill>
                  <a:srgbClr val="C0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句式上</a:t>
            </a:r>
            <a:r>
              <a:rPr altLang="en-US" b="1" sz="2400" lang="zh-CN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:以七字句为主，偶见二字句、九字句</a:t>
            </a:r>
            <a:endParaRPr altLang="en-US" b="1" sz="2400" lang="zh-CN"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altLang="en-US" b="1" sz="2400" lang="zh-CN">
                <a:solidFill>
                  <a:srgbClr val="C0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韵律上</a:t>
            </a:r>
            <a:r>
              <a:rPr altLang="en-US" b="1" sz="2400" lang="zh-CN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:与律诗通篇押一韵不同，这首诗自前至后韵脚有ao、i、ie、e、an、u韵，基本每段一韵，换韵即换段</a:t>
            </a:r>
            <a:endParaRPr altLang="en-US" b="1" sz="2400" lang="zh-CN"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  <a:p>
            <a:endParaRPr altLang="en-US" b="1" sz="2400" lang="zh-CN"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</p:txBody>
      </p:sp>
      <p:sp>
        <p:nvSpPr>
          <p:cNvPr id="1048674" name="文本框 2"/>
          <p:cNvSpPr txBox="1"/>
          <p:nvPr/>
        </p:nvSpPr>
        <p:spPr>
          <a:xfrm>
            <a:off x="1107440" y="600710"/>
            <a:ext cx="6823075" cy="5273040"/>
          </a:xfrm>
          <a:prstGeom prst="rect"/>
          <a:noFill/>
        </p:spPr>
        <p:txBody>
          <a:bodyPr anchor="t" rtlCol="0" wrap="square">
            <a:spAutoFit/>
          </a:bodyPr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altLang="zh-CN" b="1" sz="2400" lang="en-US"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   </a:t>
            </a:r>
            <a:r>
              <a:rPr altLang="en-US" b="1" sz="2400" lang="zh-CN"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茅屋为秋风所破歌</a:t>
            </a:r>
            <a:r>
              <a:rPr altLang="zh-CN" b="1" sz="2400" lang="en-US"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   </a:t>
            </a:r>
            <a:r>
              <a:rPr altLang="en-US" b="1" sz="2400" lang="zh-CN"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唐</a:t>
            </a:r>
            <a:r>
              <a:rPr altLang="zh-CN" b="1" sz="2400" lang="en-US"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·</a:t>
            </a:r>
            <a:r>
              <a:rPr altLang="en-US" b="1" sz="2400" lang="zh-CN"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杜甫</a:t>
            </a:r>
            <a:r>
              <a:rPr altLang="zh-CN" b="1" sz="2400" lang="en-US"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 </a:t>
            </a:r>
            <a:endParaRPr altLang="en-US" b="1" sz="2400" lang="zh-CN">
              <a:latin typeface="柳公权楷书" panose="02010600010101010101" charset="-122"/>
              <a:ea typeface="柳公权楷书" panose="02010600010101010101" charset="-122"/>
              <a:cs typeface="柳公权楷书" panose="02010600010101010101" charset="-122"/>
              <a:sym typeface="+mn-lt"/>
            </a:endParaRPr>
          </a:p>
          <a:p>
            <a:pPr algn="l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b="1" sz="2400" lang="en-US"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     八月秋高风怒号，卷我屋上三重茅。茅飞渡江洒江郊，高者挂罥长林梢，下者飘转沉塘坳。</a:t>
            </a:r>
            <a:endParaRPr b="1" sz="2400" lang="en-US">
              <a:latin typeface="柳公权楷书" panose="02010600010101010101" charset="-122"/>
              <a:ea typeface="柳公权楷书" panose="02010600010101010101" charset="-122"/>
              <a:cs typeface="柳公权楷书" panose="02010600010101010101" charset="-122"/>
              <a:sym typeface="+mn-lt"/>
            </a:endParaRPr>
          </a:p>
          <a:p>
            <a:pPr algn="l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b="1" sz="2400" lang="en-US"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     南村群童欺我老无力，忍能对面为盗贼。公然抱茅入竹去，唇焦口燥呼不得，归来倚杖自叹息。</a:t>
            </a:r>
            <a:endParaRPr b="1" sz="2400" lang="en-US">
              <a:latin typeface="柳公权楷书" panose="02010600010101010101" charset="-122"/>
              <a:ea typeface="柳公权楷书" panose="02010600010101010101" charset="-122"/>
              <a:cs typeface="柳公权楷书" panose="02010600010101010101" charset="-122"/>
              <a:sym typeface="+mn-lt"/>
            </a:endParaRPr>
          </a:p>
          <a:p>
            <a:pPr algn="l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b="1" sz="2400" lang="en-US"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     俄顷风定云墨色，秋天漠漠向昏黑。布衾多年冷似铁，娇儿恶卧踏里裂。床头屋漏无干处，雨脚如麻未断绝。自经丧乱少睡眠，长夜沾湿何由彻！</a:t>
            </a:r>
            <a:endParaRPr b="1" sz="2400" lang="en-US">
              <a:latin typeface="柳公权楷书" panose="02010600010101010101" charset="-122"/>
              <a:ea typeface="柳公权楷书" panose="02010600010101010101" charset="-122"/>
              <a:cs typeface="柳公权楷书" panose="02010600010101010101" charset="-122"/>
              <a:sym typeface="+mn-lt"/>
            </a:endParaRPr>
          </a:p>
          <a:p>
            <a:pPr algn="l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b="1" sz="2400" lang="en-US"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     安得广厦千万间，大庇天下寒士俱欢颜，风雨不动安如山。呜呼！何时眼前突兀见此屋，吾庐独破受冻死亦足！</a:t>
            </a:r>
            <a:endParaRPr altLang="en-US" b="1" sz="2400" lang="en-US">
              <a:latin typeface="柳公权楷书" panose="02010600010101010101" charset="-122"/>
              <a:ea typeface="柳公权楷书" panose="02010600010101010101" charset="-122"/>
              <a:cs typeface="柳公权楷书" panose="02010600010101010101" charset="-122"/>
              <a:sym typeface="+mn-lt"/>
            </a:endParaRPr>
          </a:p>
        </p:txBody>
      </p:sp>
      <p:pic>
        <p:nvPicPr>
          <p:cNvPr id="2097181" name="图片 3" descr="32313536353635303b32313536353634353bbfcdbba7cecacce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8015605" y="330835"/>
            <a:ext cx="914400" cy="914400"/>
          </a:xfrm>
          <a:prstGeom prst="rect"/>
        </p:spPr>
      </p:pic>
      <p:sp>
        <p:nvSpPr>
          <p:cNvPr id="1048675" name="缺角矩形 2"/>
          <p:cNvSpPr/>
          <p:nvPr/>
        </p:nvSpPr>
        <p:spPr>
          <a:xfrm>
            <a:off x="521970" y="1804035"/>
            <a:ext cx="500380" cy="3249930"/>
          </a:xfrm>
          <a:prstGeom prst="plaque">
            <a:avLst>
              <a:gd name="adj" fmla="val 10904"/>
            </a:avLst>
          </a:prstGeom>
          <a:noFill/>
          <a:ln w="101600" cmpd="thickThin">
            <a:solidFill>
              <a:srgbClr val="1E36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altLang="en-US" sz="2800" lang="zh-CN">
                <a:solidFill>
                  <a:schemeClr val="tx1"/>
                </a:solidFill>
                <a:latin typeface="柳公权楷书" panose="02010600010101010101" charset="-122"/>
                <a:ea typeface="柳公权楷书" panose="02010600010101010101" charset="-122"/>
              </a:rPr>
              <a:t>初读</a:t>
            </a:r>
            <a:r>
              <a:rPr altLang="en-US" sz="2800" lang="zh-CN">
                <a:solidFill>
                  <a:schemeClr val="tx1"/>
                </a:solidFill>
                <a:latin typeface="柳公权楷书" panose="02010600010101010101" charset="-122"/>
                <a:ea typeface="柳公权楷书" panose="02010600010101010101" charset="-122"/>
                <a:sym typeface="+mn-ea"/>
              </a:rPr>
              <a:t>辨体</a:t>
            </a:r>
            <a:endParaRPr altLang="en-US" dirty="0" sz="2800" lang="zh-CN">
              <a:solidFill>
                <a:schemeClr val="tx1"/>
              </a:solidFill>
              <a:latin typeface="柳公权楷书" panose="02010600010101010101" charset="-122"/>
              <a:ea typeface="柳公权楷书" panose="0201060001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000">
        <p:rando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7"/>
                                        <p:tgtEl>
                                          <p:spTgt spid="104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12"/>
                                        <p:tgtEl>
                                          <p:spTgt spid="209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17"/>
                                        <p:tgtEl>
                                          <p:spTgt spid="104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22"/>
                                        <p:tgtEl>
                                          <p:spTgt spid="104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25"/>
                                        <p:tgtEl>
                                          <p:spTgt spid="104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28"/>
                                        <p:tgtEl>
                                          <p:spTgt spid="1048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/>
      </p:grpSpPr>
      <p:sp>
        <p:nvSpPr>
          <p:cNvPr id="1048676" name="文本框 1"/>
          <p:cNvSpPr txBox="1"/>
          <p:nvPr/>
        </p:nvSpPr>
        <p:spPr>
          <a:xfrm>
            <a:off x="7882255" y="434975"/>
            <a:ext cx="3890645" cy="5640191"/>
          </a:xfrm>
          <a:prstGeom prst="roundRect"/>
          <a:solidFill>
            <a:schemeClr val="bg2"/>
          </a:solidFill>
          <a:ln>
            <a:solidFill>
              <a:schemeClr val="accent3"/>
            </a:solidFill>
          </a:ln>
        </p:spPr>
        <p:txBody>
          <a:bodyPr anchor="t" rtlCol="0" wrap="square">
            <a:spAutoFit/>
          </a:bodyPr>
          <a:p>
            <a:r>
              <a:rPr altLang="zh-CN" b="1" sz="2800" lang="en-US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altLang="en-US" b="1" sz="2800" lang="zh-CN">
                <a:solidFill>
                  <a:schemeClr val="tx2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这首诗和我们学过的律诗和绝句有什么不同？</a:t>
            </a:r>
            <a:endParaRPr altLang="en-US" b="1" sz="2800" lang="zh-CN">
              <a:solidFill>
                <a:schemeClr val="tx2">
                  <a:lumMod val="50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r>
              <a:rPr altLang="zh-CN" b="1" sz="2400" lang="en-US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   </a:t>
            </a:r>
            <a:r>
              <a:rPr altLang="zh-CN" b="1" sz="2400" lang="en-US">
                <a:solidFill>
                  <a:srgbClr val="012B2D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 </a:t>
            </a:r>
            <a:r>
              <a:rPr altLang="zh-CN" b="1" sz="2400" lang="en-US">
                <a:solidFill>
                  <a:schemeClr val="accent2">
                    <a:lumMod val="50000"/>
                  </a:schemeClr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 </a:t>
            </a:r>
            <a:r>
              <a:rPr altLang="en-US" b="1" sz="2400" lang="zh-CN">
                <a:solidFill>
                  <a:schemeClr val="accent2">
                    <a:lumMod val="50000"/>
                  </a:schemeClr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“歌”，</a:t>
            </a:r>
            <a:r>
              <a:rPr altLang="en-US" b="1" sz="2400" lang="zh-CN">
                <a:solidFill>
                  <a:srgbClr val="C0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能唱的诗</a:t>
            </a:r>
            <a:r>
              <a:rPr altLang="en-US" b="1" sz="2400" lang="zh-CN">
                <a:solidFill>
                  <a:schemeClr val="accent2">
                    <a:lumMod val="50000"/>
                  </a:schemeClr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。本是古代歌曲的一种形式，后成为古诗的一种体裁，称为</a:t>
            </a:r>
            <a:r>
              <a:rPr altLang="en-US" b="1" sz="2400" lang="zh-CN">
                <a:solidFill>
                  <a:srgbClr val="C0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“歌行体”</a:t>
            </a:r>
            <a:r>
              <a:rPr altLang="en-US" b="1" sz="2400" lang="zh-CN">
                <a:solidFill>
                  <a:schemeClr val="accent2">
                    <a:lumMod val="50000"/>
                  </a:schemeClr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。 这种古诗讲究押韵，</a:t>
            </a:r>
            <a:r>
              <a:rPr altLang="en-US" b="1" sz="2400" lang="zh-CN">
                <a:solidFill>
                  <a:schemeClr val="accent2">
                    <a:lumMod val="50000"/>
                  </a:schemeClr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但用</a:t>
            </a:r>
            <a:r>
              <a:rPr altLang="en-US" b="1" sz="2400" lang="zh-CN">
                <a:solidFill>
                  <a:schemeClr val="accent2">
                    <a:lumMod val="50000"/>
                  </a:schemeClr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韵自由，随着韵脚的变化，所写内容或表达的意思就有所改变。朗朗 上口，体现“歌”的特点;用长短句，顿挫相谐，有“行”的动感。</a:t>
            </a:r>
            <a:endParaRPr altLang="en-US" b="1" sz="2400" lang="zh-CN">
              <a:solidFill>
                <a:schemeClr val="accent2">
                  <a:lumMod val="50000"/>
                </a:schemeClr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</p:txBody>
      </p:sp>
      <p:sp>
        <p:nvSpPr>
          <p:cNvPr id="1048677" name="文本框 2"/>
          <p:cNvSpPr txBox="1"/>
          <p:nvPr/>
        </p:nvSpPr>
        <p:spPr>
          <a:xfrm>
            <a:off x="1059180" y="590550"/>
            <a:ext cx="6823075" cy="5273040"/>
          </a:xfrm>
          <a:prstGeom prst="rect"/>
          <a:noFill/>
        </p:spPr>
        <p:txBody>
          <a:bodyPr anchor="t" rtlCol="0" wrap="square">
            <a:spAutoFit/>
          </a:bodyPr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altLang="en-US" b="1" sz="2400" lang="zh-CN"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茅屋为秋风所破歌</a:t>
            </a:r>
            <a:r>
              <a:rPr altLang="zh-CN" b="1" sz="2400" lang="en-US"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  </a:t>
            </a:r>
            <a:r>
              <a:rPr altLang="en-US" b="1" sz="2400" lang="zh-CN"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唐</a:t>
            </a:r>
            <a:r>
              <a:rPr altLang="zh-CN" b="1" sz="2400" lang="en-US"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·</a:t>
            </a:r>
            <a:r>
              <a:rPr altLang="en-US" b="1" sz="2400" lang="zh-CN"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杜甫</a:t>
            </a:r>
            <a:endParaRPr altLang="en-US" b="1" sz="2400" lang="zh-CN">
              <a:latin typeface="柳公权楷书" panose="02010600010101010101" charset="-122"/>
              <a:ea typeface="柳公权楷书" panose="02010600010101010101" charset="-122"/>
              <a:cs typeface="柳公权楷书" panose="02010600010101010101" charset="-122"/>
              <a:sym typeface="+mn-lt"/>
            </a:endParaRPr>
          </a:p>
          <a:p>
            <a:pPr algn="l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b="1" sz="2400" lang="en-US"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     八月秋高风怒号，卷我屋上三重茅。茅飞渡江洒江郊，高者挂罥长林梢，下者飘转沉塘坳。</a:t>
            </a:r>
            <a:endParaRPr b="1" sz="2400" lang="en-US">
              <a:latin typeface="柳公权楷书" panose="02010600010101010101" charset="-122"/>
              <a:ea typeface="柳公权楷书" panose="02010600010101010101" charset="-122"/>
              <a:cs typeface="柳公权楷书" panose="02010600010101010101" charset="-122"/>
              <a:sym typeface="+mn-lt"/>
            </a:endParaRPr>
          </a:p>
          <a:p>
            <a:pPr algn="l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b="1" sz="2400" lang="en-US"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     南村群童欺我老无力，忍能对面为盗贼。公然抱茅入竹去，唇焦口燥呼不得，归来倚杖自叹息。</a:t>
            </a:r>
            <a:endParaRPr b="1" sz="2400" lang="en-US">
              <a:latin typeface="柳公权楷书" panose="02010600010101010101" charset="-122"/>
              <a:ea typeface="柳公权楷书" panose="02010600010101010101" charset="-122"/>
              <a:cs typeface="柳公权楷书" panose="02010600010101010101" charset="-122"/>
              <a:sym typeface="+mn-lt"/>
            </a:endParaRPr>
          </a:p>
          <a:p>
            <a:pPr algn="l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b="1" sz="2400" lang="en-US"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     俄顷风定云墨色，秋天漠漠向昏黑。布衾多年冷似铁，娇儿恶卧踏里裂。床头屋漏无干处，雨脚如麻未断绝。自经丧乱少睡眠，长夜沾湿何由彻！</a:t>
            </a:r>
            <a:endParaRPr b="1" sz="2400" lang="en-US">
              <a:latin typeface="柳公权楷书" panose="02010600010101010101" charset="-122"/>
              <a:ea typeface="柳公权楷书" panose="02010600010101010101" charset="-122"/>
              <a:cs typeface="柳公权楷书" panose="02010600010101010101" charset="-122"/>
              <a:sym typeface="+mn-lt"/>
            </a:endParaRPr>
          </a:p>
          <a:p>
            <a:pPr algn="l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b="1" sz="2400" lang="en-US"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     安得广厦千万间，大庇天下寒士俱欢颜，风雨不动安如山。呜呼！何时眼前突兀见此屋，吾庐独破受冻死亦足！</a:t>
            </a:r>
            <a:endParaRPr altLang="en-US" b="1" sz="2400" lang="en-US">
              <a:latin typeface="柳公权楷书" panose="02010600010101010101" charset="-122"/>
              <a:ea typeface="柳公权楷书" panose="02010600010101010101" charset="-122"/>
              <a:cs typeface="柳公权楷书" panose="02010600010101010101" charset="-122"/>
              <a:sym typeface="+mn-lt"/>
            </a:endParaRPr>
          </a:p>
        </p:txBody>
      </p:sp>
      <p:pic>
        <p:nvPicPr>
          <p:cNvPr id="2097182" name="图片 3" descr="32313536353635303b32313536353634353bbfcdbba7cecacce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7731760" y="215265"/>
            <a:ext cx="914400" cy="914400"/>
          </a:xfrm>
          <a:prstGeom prst="rect"/>
        </p:spPr>
      </p:pic>
      <p:sp>
        <p:nvSpPr>
          <p:cNvPr id="1048678" name="缺角矩形 2"/>
          <p:cNvSpPr/>
          <p:nvPr/>
        </p:nvSpPr>
        <p:spPr>
          <a:xfrm>
            <a:off x="521970" y="1804035"/>
            <a:ext cx="500380" cy="3249930"/>
          </a:xfrm>
          <a:prstGeom prst="plaque">
            <a:avLst>
              <a:gd name="adj" fmla="val 10904"/>
            </a:avLst>
          </a:prstGeom>
          <a:noFill/>
          <a:ln w="101600" cmpd="thickThin">
            <a:solidFill>
              <a:srgbClr val="1E36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altLang="en-US" sz="2800" lang="zh-CN">
                <a:solidFill>
                  <a:schemeClr val="tx1"/>
                </a:solidFill>
                <a:latin typeface="柳公权楷书" panose="02010600010101010101" charset="-122"/>
                <a:ea typeface="柳公权楷书" panose="02010600010101010101" charset="-122"/>
              </a:rPr>
              <a:t>初读</a:t>
            </a:r>
            <a:r>
              <a:rPr altLang="en-US" sz="2800" lang="zh-CN">
                <a:solidFill>
                  <a:schemeClr val="tx1"/>
                </a:solidFill>
                <a:latin typeface="柳公权楷书" panose="02010600010101010101" charset="-122"/>
                <a:ea typeface="柳公权楷书" panose="02010600010101010101" charset="-122"/>
                <a:sym typeface="+mn-ea"/>
              </a:rPr>
              <a:t>辨体</a:t>
            </a:r>
            <a:endParaRPr altLang="en-US" dirty="0" sz="2800" lang="zh-CN">
              <a:solidFill>
                <a:schemeClr val="tx1"/>
              </a:solidFill>
              <a:latin typeface="柳公权楷书" panose="02010600010101010101" charset="-122"/>
              <a:ea typeface="柳公权楷书" panose="02010600010101010101" charset="-122"/>
              <a:sym typeface="+mn-ea"/>
            </a:endParaRPr>
          </a:p>
        </p:txBody>
      </p:sp>
      <p:sp>
        <p:nvSpPr>
          <p:cNvPr id="1048679" name="椭圆 8"/>
          <p:cNvSpPr/>
          <p:nvPr/>
        </p:nvSpPr>
        <p:spPr>
          <a:xfrm>
            <a:off x="4704080" y="590550"/>
            <a:ext cx="501015" cy="546735"/>
          </a:xfrm>
          <a:prstGeom prst="ellipse"/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000">
        <p:rando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7"/>
                                        <p:tgtEl>
                                          <p:spTgt spid="104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12"/>
                                        <p:tgtEl>
                                          <p:spTgt spid="104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7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/>
      </p:grpSpPr>
      <p:sp>
        <p:nvSpPr>
          <p:cNvPr id="1048680" name="文本框 1"/>
          <p:cNvSpPr txBox="1"/>
          <p:nvPr/>
        </p:nvSpPr>
        <p:spPr>
          <a:xfrm>
            <a:off x="7882255" y="434975"/>
            <a:ext cx="3677920" cy="5555923"/>
          </a:xfrm>
          <a:prstGeom prst="roundRect"/>
          <a:solidFill>
            <a:schemeClr val="bg2"/>
          </a:solidFill>
          <a:ln>
            <a:solidFill>
              <a:schemeClr val="accent3"/>
            </a:solidFill>
          </a:ln>
        </p:spPr>
        <p:txBody>
          <a:bodyPr anchor="t" rtlCol="0" wrap="square">
            <a:spAutoFit/>
          </a:bodyPr>
          <a:p>
            <a:r>
              <a:rPr altLang="zh-CN" b="1" sz="2800" lang="en-US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altLang="en-US" b="1" sz="2800" lang="zh-CN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</a:rPr>
              <a:t>如何读出一点歌行体的味道？</a:t>
            </a:r>
            <a:endParaRPr altLang="en-US" b="1" sz="2800" lang="zh-CN">
              <a:solidFill>
                <a:schemeClr val="tx2">
                  <a:lumMod val="50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r>
              <a:rPr altLang="zh-CN" b="1" sz="2400" lang="en-US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  </a:t>
            </a:r>
            <a:endParaRPr altLang="zh-CN" b="1" sz="2400" lang="en-US"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  <a:p>
            <a:r>
              <a:rPr altLang="zh-CN" b="1" sz="2400" lang="en-US">
                <a:solidFill>
                  <a:srgbClr val="C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七言句</a:t>
            </a:r>
            <a:r>
              <a:rPr altLang="zh-CN" b="1" sz="2400" lang="en-US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:“四/三”</a:t>
            </a:r>
            <a:endParaRPr altLang="zh-CN" b="1" sz="2400" lang="en-US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altLang="en-US" b="1" sz="2400" lang="zh-CN">
                <a:solidFill>
                  <a:srgbClr val="C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九言句</a:t>
            </a:r>
            <a:r>
              <a:rPr altLang="en-US" b="1" sz="2400" lang="zh-CN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:“四/二/三”但根据意思，“大庇天下寒士俱欢颜"一句应是“二四三式”。</a:t>
            </a:r>
            <a:endParaRPr altLang="en-US" b="1" sz="2400" lang="zh-CN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altLang="en-US" b="1" sz="2400" lang="zh-CN">
                <a:solidFill>
                  <a:srgbClr val="C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二字句--“呜呼!”</a:t>
            </a:r>
            <a:r>
              <a:rPr altLang="en-US" b="1" sz="2400" lang="zh-CN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:相当于“唉”，表示强烈的叹息。</a:t>
            </a:r>
            <a:endParaRPr altLang="en-US" b="1" sz="2400" lang="zh-CN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altLang="en-US" b="1" sz="2400" lang="zh-CN">
                <a:solidFill>
                  <a:srgbClr val="C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感叹句“!”</a:t>
            </a:r>
            <a:r>
              <a:rPr altLang="en-US" b="1" sz="2400" lang="zh-CN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:结尾段连用三个感叹号，表示强烈的表达，迫切的呼唤</a:t>
            </a:r>
            <a:endParaRPr altLang="en-US" b="1" sz="2400" lang="zh-CN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048681" name="文本框 2"/>
          <p:cNvSpPr txBox="1"/>
          <p:nvPr/>
        </p:nvSpPr>
        <p:spPr>
          <a:xfrm>
            <a:off x="1059180" y="590550"/>
            <a:ext cx="6823075" cy="5273040"/>
          </a:xfrm>
          <a:prstGeom prst="rect"/>
          <a:noFill/>
        </p:spPr>
        <p:txBody>
          <a:bodyPr anchor="t" rtlCol="0" wrap="square">
            <a:spAutoFit/>
          </a:bodyPr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altLang="en-US" b="1" sz="2400" lang="zh-CN"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茅屋为秋风所破歌</a:t>
            </a:r>
            <a:r>
              <a:rPr altLang="zh-CN" b="1" sz="2400" lang="en-US"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  </a:t>
            </a:r>
            <a:r>
              <a:rPr altLang="en-US" b="1" sz="2400" lang="zh-CN"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唐</a:t>
            </a:r>
            <a:r>
              <a:rPr altLang="zh-CN" b="1" sz="2400" lang="en-US"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·</a:t>
            </a:r>
            <a:r>
              <a:rPr altLang="en-US" b="1" sz="2400" lang="zh-CN"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杜甫</a:t>
            </a:r>
            <a:endParaRPr altLang="en-US" b="1" sz="2400" lang="zh-CN">
              <a:latin typeface="柳公权楷书" panose="02010600010101010101" charset="-122"/>
              <a:ea typeface="柳公权楷书" panose="02010600010101010101" charset="-122"/>
              <a:cs typeface="柳公权楷书" panose="02010600010101010101" charset="-122"/>
              <a:sym typeface="+mn-lt"/>
            </a:endParaRPr>
          </a:p>
          <a:p>
            <a:pPr algn="l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b="1" sz="2400" lang="en-US"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     八月秋高风怒号，卷我屋上三重茅。茅飞渡江洒江郊，高者挂罥长林梢，下者飘转沉塘坳。</a:t>
            </a:r>
            <a:endParaRPr b="1" sz="2400" lang="en-US">
              <a:latin typeface="柳公权楷书" panose="02010600010101010101" charset="-122"/>
              <a:ea typeface="柳公权楷书" panose="02010600010101010101" charset="-122"/>
              <a:cs typeface="柳公权楷书" panose="02010600010101010101" charset="-122"/>
              <a:sym typeface="+mn-lt"/>
            </a:endParaRPr>
          </a:p>
          <a:p>
            <a:pPr algn="l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b="1" sz="2400" lang="en-US"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     南村群童欺我老无力，忍能对面为盗贼。公然抱茅入竹去，唇焦口燥呼不得，归来倚杖自叹息。</a:t>
            </a:r>
            <a:endParaRPr b="1" sz="2400" lang="en-US">
              <a:latin typeface="柳公权楷书" panose="02010600010101010101" charset="-122"/>
              <a:ea typeface="柳公权楷书" panose="02010600010101010101" charset="-122"/>
              <a:cs typeface="柳公权楷书" panose="02010600010101010101" charset="-122"/>
              <a:sym typeface="+mn-lt"/>
            </a:endParaRPr>
          </a:p>
          <a:p>
            <a:pPr algn="l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b="1" sz="2400" lang="en-US"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     俄顷风定云墨色，秋天漠漠向昏黑。布衾多年冷似铁，娇儿恶卧踏里裂。床头屋漏无干处，雨脚如麻未断绝。自经丧乱少睡眠，长夜沾湿何由彻！</a:t>
            </a:r>
            <a:endParaRPr b="1" sz="2400" lang="en-US">
              <a:latin typeface="柳公权楷书" panose="02010600010101010101" charset="-122"/>
              <a:ea typeface="柳公权楷书" panose="02010600010101010101" charset="-122"/>
              <a:cs typeface="柳公权楷书" panose="02010600010101010101" charset="-122"/>
              <a:sym typeface="+mn-lt"/>
            </a:endParaRPr>
          </a:p>
          <a:p>
            <a:pPr algn="l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b="1" sz="2400" lang="en-US"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     安得广厦千万间，大庇天下寒士俱欢颜，风雨不动安如山。呜呼！何时眼前突兀见此屋，吾庐独破受冻死亦足！</a:t>
            </a:r>
            <a:endParaRPr altLang="en-US" b="1" sz="2400" lang="en-US">
              <a:latin typeface="柳公权楷书" panose="02010600010101010101" charset="-122"/>
              <a:ea typeface="柳公权楷书" panose="02010600010101010101" charset="-122"/>
              <a:cs typeface="柳公权楷书" panose="02010600010101010101" charset="-122"/>
              <a:sym typeface="+mn-lt"/>
            </a:endParaRPr>
          </a:p>
        </p:txBody>
      </p:sp>
      <p:pic>
        <p:nvPicPr>
          <p:cNvPr id="2097183" name="图片 3" descr="32313536353635303b32313536353634353bbfcdbba7cecacce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7731760" y="215265"/>
            <a:ext cx="914400" cy="914400"/>
          </a:xfrm>
          <a:prstGeom prst="rect"/>
        </p:spPr>
      </p:pic>
      <p:sp>
        <p:nvSpPr>
          <p:cNvPr id="1048682" name="缺角矩形 2"/>
          <p:cNvSpPr/>
          <p:nvPr/>
        </p:nvSpPr>
        <p:spPr>
          <a:xfrm>
            <a:off x="521970" y="1804035"/>
            <a:ext cx="500380" cy="3249930"/>
          </a:xfrm>
          <a:prstGeom prst="plaque">
            <a:avLst>
              <a:gd name="adj" fmla="val 10904"/>
            </a:avLst>
          </a:prstGeom>
          <a:noFill/>
          <a:ln w="101600" cmpd="thickThin">
            <a:solidFill>
              <a:srgbClr val="1E36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altLang="en-US" sz="2800" lang="zh-CN">
                <a:solidFill>
                  <a:schemeClr val="tx1"/>
                </a:solidFill>
                <a:latin typeface="柳公权楷书" panose="02010600010101010101" charset="-122"/>
                <a:ea typeface="柳公权楷书" panose="02010600010101010101" charset="-122"/>
              </a:rPr>
              <a:t>初读</a:t>
            </a:r>
            <a:r>
              <a:rPr altLang="en-US" sz="2800" lang="zh-CN">
                <a:solidFill>
                  <a:schemeClr val="tx1"/>
                </a:solidFill>
                <a:latin typeface="柳公权楷书" panose="02010600010101010101" charset="-122"/>
                <a:ea typeface="柳公权楷书" panose="02010600010101010101" charset="-122"/>
                <a:sym typeface="+mn-ea"/>
              </a:rPr>
              <a:t>辨体</a:t>
            </a:r>
            <a:endParaRPr altLang="en-US" dirty="0" sz="2800" lang="zh-CN">
              <a:solidFill>
                <a:schemeClr val="tx1"/>
              </a:solidFill>
              <a:latin typeface="柳公权楷书" panose="02010600010101010101" charset="-122"/>
              <a:ea typeface="柳公权楷书" panose="0201060001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000">
        <p:rando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7"/>
                                        <p:tgtEl>
                                          <p:spTgt spid="1048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12"/>
                                        <p:tgtEl>
                                          <p:spTgt spid="10486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15"/>
                                        <p:tgtEl>
                                          <p:spTgt spid="10486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18"/>
                                        <p:tgtEl>
                                          <p:spTgt spid="10486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21"/>
                                        <p:tgtEl>
                                          <p:spTgt spid="10486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" name=""/>
        <p:cNvGrpSpPr/>
        <p:nvPr/>
      </p:nvGrpSpPr>
      <p:grpSpPr>
        <a:xfrm/>
      </p:grpSpPr>
      <p:sp>
        <p:nvSpPr>
          <p:cNvPr id="1048683" name="文本框 1"/>
          <p:cNvSpPr txBox="1"/>
          <p:nvPr/>
        </p:nvSpPr>
        <p:spPr>
          <a:xfrm>
            <a:off x="7882255" y="434975"/>
            <a:ext cx="3677920" cy="5555923"/>
          </a:xfrm>
          <a:prstGeom prst="roundRect"/>
          <a:solidFill>
            <a:schemeClr val="bg2"/>
          </a:solidFill>
          <a:ln>
            <a:solidFill>
              <a:schemeClr val="accent3"/>
            </a:solidFill>
          </a:ln>
        </p:spPr>
        <p:txBody>
          <a:bodyPr anchor="t" rtlCol="0" wrap="square">
            <a:spAutoFit/>
          </a:bodyPr>
          <a:p>
            <a:r>
              <a:rPr altLang="zh-CN" b="1" sz="2800" lang="en-US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altLang="en-US" b="1" sz="2800" lang="zh-CN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</a:rPr>
              <a:t>如何读出一点歌行体的味道？</a:t>
            </a:r>
            <a:endParaRPr altLang="en-US" b="1" sz="2800" lang="zh-CN">
              <a:solidFill>
                <a:schemeClr val="tx2">
                  <a:lumMod val="50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r>
              <a:rPr altLang="zh-CN" b="1" sz="2400" lang="en-US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  </a:t>
            </a:r>
            <a:endParaRPr altLang="zh-CN" b="1" sz="2400" lang="en-US"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  <a:p>
            <a:r>
              <a:rPr altLang="zh-CN" b="1" sz="2400" lang="en-US">
                <a:solidFill>
                  <a:srgbClr val="C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七言句</a:t>
            </a:r>
            <a:r>
              <a:rPr altLang="zh-CN" b="1" sz="2400" lang="en-US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:“四/三”</a:t>
            </a:r>
            <a:endParaRPr altLang="zh-CN" b="1" sz="2400" lang="en-US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altLang="en-US" b="1" sz="2400" lang="zh-CN">
                <a:solidFill>
                  <a:srgbClr val="C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九言句</a:t>
            </a:r>
            <a:r>
              <a:rPr altLang="en-US" b="1" sz="2400" lang="zh-CN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:“四/二/三”但根据意思，“大庇天下寒士俱欢颜"一句应是“二四三式”。</a:t>
            </a:r>
            <a:endParaRPr altLang="en-US" b="1" sz="2400" lang="zh-CN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altLang="en-US" b="1" sz="2400" lang="zh-CN">
                <a:solidFill>
                  <a:srgbClr val="C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二字句--“呜呼!”</a:t>
            </a:r>
            <a:r>
              <a:rPr altLang="en-US" b="1" sz="2400" lang="zh-CN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:相当于“唉”，表示强烈的叹息。</a:t>
            </a:r>
            <a:endParaRPr altLang="en-US" b="1" sz="2400" lang="zh-CN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altLang="en-US" b="1" sz="2400" lang="zh-CN">
                <a:solidFill>
                  <a:srgbClr val="C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感叹句“!”</a:t>
            </a:r>
            <a:r>
              <a:rPr altLang="en-US" b="1" sz="2400" lang="zh-CN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:结尾段连用三个感叹号，表示强烈的表达，迫切的呼唤</a:t>
            </a:r>
            <a:endParaRPr altLang="en-US" b="1" sz="2400" lang="zh-CN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048684" name="文本框 2"/>
          <p:cNvSpPr txBox="1"/>
          <p:nvPr/>
        </p:nvSpPr>
        <p:spPr>
          <a:xfrm>
            <a:off x="1059180" y="590550"/>
            <a:ext cx="6823075" cy="5704840"/>
          </a:xfrm>
          <a:prstGeom prst="rect"/>
          <a:noFill/>
        </p:spPr>
        <p:txBody>
          <a:bodyPr anchor="t" rtlCol="0" wrap="square">
            <a:spAutoFit/>
          </a:bodyPr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altLang="en-US" b="1" sz="2400" lang="zh-CN"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茅屋为秋风所破歌</a:t>
            </a:r>
            <a:r>
              <a:rPr altLang="zh-CN" b="1" sz="2400" lang="en-US"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  </a:t>
            </a:r>
            <a:r>
              <a:rPr altLang="en-US" b="1" sz="2400" lang="zh-CN"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唐</a:t>
            </a:r>
            <a:r>
              <a:rPr altLang="zh-CN" b="1" sz="2400" lang="en-US"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·</a:t>
            </a:r>
            <a:r>
              <a:rPr altLang="en-US" b="1" sz="2400" lang="zh-CN"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杜甫</a:t>
            </a:r>
            <a:endParaRPr altLang="en-US" b="1" sz="2400" lang="zh-CN">
              <a:latin typeface="柳公权楷书" panose="02010600010101010101" charset="-122"/>
              <a:ea typeface="柳公权楷书" panose="02010600010101010101" charset="-122"/>
              <a:cs typeface="柳公权楷书" panose="02010600010101010101" charset="-122"/>
              <a:sym typeface="+mn-lt"/>
            </a:endParaRPr>
          </a:p>
          <a:p>
            <a:pPr algn="l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b="1" sz="2400" lang="en-US"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     八月秋高</a:t>
            </a:r>
            <a:r>
              <a:rPr b="1" sz="2400" lang="en-US">
                <a:solidFill>
                  <a:srgbClr val="C00000"/>
                </a:solidFill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/</a:t>
            </a:r>
            <a:r>
              <a:rPr b="1" sz="2400" lang="en-US"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风怒号，卷我屋上</a:t>
            </a:r>
            <a:r>
              <a:rPr b="1" sz="2400" lang="en-US">
                <a:solidFill>
                  <a:srgbClr val="C00000"/>
                </a:solidFill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/</a:t>
            </a:r>
            <a:r>
              <a:rPr b="1" sz="2400" lang="en-US"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三重茅。茅飞渡江</a:t>
            </a:r>
            <a:r>
              <a:rPr b="1" sz="2400" lang="en-US">
                <a:solidFill>
                  <a:srgbClr val="C00000"/>
                </a:solidFill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/</a:t>
            </a:r>
            <a:r>
              <a:rPr b="1" sz="2400" lang="en-US"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洒江郊，高者挂罥</a:t>
            </a:r>
            <a:r>
              <a:rPr b="1" sz="2400" lang="en-US">
                <a:solidFill>
                  <a:srgbClr val="C00000"/>
                </a:solidFill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/</a:t>
            </a:r>
            <a:r>
              <a:rPr b="1" sz="2400" lang="en-US"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长林梢，下者飘转</a:t>
            </a:r>
            <a:r>
              <a:rPr b="1" sz="2400" lang="en-US">
                <a:solidFill>
                  <a:srgbClr val="C00000"/>
                </a:solidFill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/</a:t>
            </a:r>
            <a:r>
              <a:rPr b="1" sz="2400" lang="en-US"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沉塘坳。</a:t>
            </a:r>
            <a:endParaRPr b="1" sz="2400" lang="en-US">
              <a:latin typeface="柳公权楷书" panose="02010600010101010101" charset="-122"/>
              <a:ea typeface="柳公权楷书" panose="02010600010101010101" charset="-122"/>
              <a:cs typeface="柳公权楷书" panose="02010600010101010101" charset="-122"/>
              <a:sym typeface="+mn-lt"/>
            </a:endParaRPr>
          </a:p>
          <a:p>
            <a:pPr algn="l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b="1" sz="2400" lang="en-US"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     南村群童</a:t>
            </a:r>
            <a:r>
              <a:rPr b="1" sz="2400" lang="en-US">
                <a:solidFill>
                  <a:srgbClr val="C00000"/>
                </a:solidFill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/</a:t>
            </a:r>
            <a:r>
              <a:rPr b="1" sz="2400" lang="en-US"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欺我</a:t>
            </a:r>
            <a:r>
              <a:rPr b="1" sz="2400" lang="en-US">
                <a:solidFill>
                  <a:srgbClr val="C00000"/>
                </a:solidFill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/</a:t>
            </a:r>
            <a:r>
              <a:rPr b="1" sz="2400" lang="en-US"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老无力，忍能对面</a:t>
            </a:r>
            <a:r>
              <a:rPr b="1" sz="2400" lang="en-US">
                <a:solidFill>
                  <a:srgbClr val="C00000"/>
                </a:solidFill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/</a:t>
            </a:r>
            <a:r>
              <a:rPr b="1" sz="2400" lang="en-US"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为盗贼。公然抱茅</a:t>
            </a:r>
            <a:r>
              <a:rPr b="1" sz="2400" lang="en-US">
                <a:solidFill>
                  <a:srgbClr val="C00000"/>
                </a:solidFill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/</a:t>
            </a:r>
            <a:r>
              <a:rPr b="1" sz="2400" lang="en-US"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入竹去，唇焦口燥</a:t>
            </a:r>
            <a:r>
              <a:rPr b="1" sz="2400" lang="en-US">
                <a:solidFill>
                  <a:srgbClr val="C00000"/>
                </a:solidFill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/</a:t>
            </a:r>
            <a:r>
              <a:rPr b="1" sz="2400" lang="en-US"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呼不得，归来倚杖</a:t>
            </a:r>
            <a:r>
              <a:rPr b="1" sz="2400" lang="en-US">
                <a:solidFill>
                  <a:srgbClr val="C00000"/>
                </a:solidFill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/</a:t>
            </a:r>
            <a:r>
              <a:rPr b="1" sz="2400" lang="en-US"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自叹息。</a:t>
            </a:r>
            <a:endParaRPr b="1" sz="2400" lang="en-US">
              <a:latin typeface="柳公权楷书" panose="02010600010101010101" charset="-122"/>
              <a:ea typeface="柳公权楷书" panose="02010600010101010101" charset="-122"/>
              <a:cs typeface="柳公权楷书" panose="02010600010101010101" charset="-122"/>
              <a:sym typeface="+mn-lt"/>
            </a:endParaRPr>
          </a:p>
          <a:p>
            <a:pPr algn="l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b="1" sz="2400" lang="en-US"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     俄顷风定</a:t>
            </a:r>
            <a:r>
              <a:rPr b="1" sz="2400" lang="en-US">
                <a:solidFill>
                  <a:srgbClr val="C00000"/>
                </a:solidFill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/</a:t>
            </a:r>
            <a:r>
              <a:rPr b="1" sz="2400" lang="en-US"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云墨色，秋天漠漠</a:t>
            </a:r>
            <a:r>
              <a:rPr b="1" sz="2400" lang="en-US">
                <a:solidFill>
                  <a:srgbClr val="C00000"/>
                </a:solidFill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/</a:t>
            </a:r>
            <a:r>
              <a:rPr b="1" sz="2400" lang="en-US"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向昏黑。布衾多年</a:t>
            </a:r>
            <a:r>
              <a:rPr b="1" sz="2400" lang="en-US">
                <a:solidFill>
                  <a:srgbClr val="C00000"/>
                </a:solidFill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/</a:t>
            </a:r>
            <a:r>
              <a:rPr b="1" sz="2400" lang="en-US"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冷似铁，娇儿恶卧</a:t>
            </a:r>
            <a:r>
              <a:rPr b="1" sz="2400" lang="en-US">
                <a:solidFill>
                  <a:srgbClr val="C00000"/>
                </a:solidFill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/</a:t>
            </a:r>
            <a:r>
              <a:rPr b="1" sz="2400" lang="en-US"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踏里裂。床头屋漏</a:t>
            </a:r>
            <a:r>
              <a:rPr b="1" sz="2400" lang="en-US">
                <a:solidFill>
                  <a:srgbClr val="C00000"/>
                </a:solidFill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/</a:t>
            </a:r>
            <a:r>
              <a:rPr b="1" sz="2400" lang="en-US"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无干处，雨脚如麻</a:t>
            </a:r>
            <a:r>
              <a:rPr b="1" sz="2400" lang="en-US">
                <a:solidFill>
                  <a:srgbClr val="C00000"/>
                </a:solidFill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/</a:t>
            </a:r>
            <a:r>
              <a:rPr b="1" sz="2400" lang="en-US"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未断绝。自经丧乱</a:t>
            </a:r>
            <a:r>
              <a:rPr b="1" sz="2400" lang="en-US">
                <a:solidFill>
                  <a:srgbClr val="C00000"/>
                </a:solidFill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/</a:t>
            </a:r>
            <a:r>
              <a:rPr b="1" sz="2400" lang="en-US"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少睡眠，长夜沾湿</a:t>
            </a:r>
            <a:r>
              <a:rPr b="1" sz="2400" lang="en-US">
                <a:solidFill>
                  <a:srgbClr val="C00000"/>
                </a:solidFill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/</a:t>
            </a:r>
            <a:r>
              <a:rPr b="1" sz="2400" lang="en-US"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何由彻！</a:t>
            </a:r>
            <a:endParaRPr b="1" sz="2400" lang="en-US">
              <a:latin typeface="柳公权楷书" panose="02010600010101010101" charset="-122"/>
              <a:ea typeface="柳公权楷书" panose="02010600010101010101" charset="-122"/>
              <a:cs typeface="柳公权楷书" panose="02010600010101010101" charset="-122"/>
              <a:sym typeface="+mn-lt"/>
            </a:endParaRPr>
          </a:p>
          <a:p>
            <a:pPr algn="l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b="1" sz="2400" lang="en-US"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     安得广厦</a:t>
            </a:r>
            <a:r>
              <a:rPr b="1" sz="2400" lang="en-US">
                <a:solidFill>
                  <a:srgbClr val="C00000"/>
                </a:solidFill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/</a:t>
            </a:r>
            <a:r>
              <a:rPr b="1" sz="2400" lang="en-US"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千万间，大庇</a:t>
            </a:r>
            <a:r>
              <a:rPr b="1" sz="2400" lang="en-US">
                <a:solidFill>
                  <a:srgbClr val="C00000"/>
                </a:solidFill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/</a:t>
            </a:r>
            <a:r>
              <a:rPr b="1" sz="2400" lang="en-US"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天下寒士</a:t>
            </a:r>
            <a:r>
              <a:rPr b="1" sz="2400" lang="en-US">
                <a:solidFill>
                  <a:srgbClr val="C00000"/>
                </a:solidFill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/</a:t>
            </a:r>
            <a:r>
              <a:rPr b="1" sz="2400" lang="en-US"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俱欢颜</a:t>
            </a:r>
            <a:r>
              <a:rPr altLang="en-US" b="1" sz="2400" lang="zh-CN">
                <a:solidFill>
                  <a:srgbClr val="C00000"/>
                </a:solidFill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！</a:t>
            </a:r>
            <a:r>
              <a:rPr b="1" sz="2400" lang="en-US"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风雨不动</a:t>
            </a:r>
            <a:r>
              <a:rPr b="1" sz="2400" lang="en-US">
                <a:solidFill>
                  <a:srgbClr val="C00000"/>
                </a:solidFill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/</a:t>
            </a:r>
            <a:r>
              <a:rPr b="1" sz="2400" lang="en-US"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安如山。呜呼</a:t>
            </a:r>
            <a:r>
              <a:rPr b="1" sz="2400" lang="en-US">
                <a:solidFill>
                  <a:srgbClr val="C00000"/>
                </a:solidFill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！</a:t>
            </a:r>
            <a:r>
              <a:rPr b="1" sz="2400" lang="en-US"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何时眼前</a:t>
            </a:r>
            <a:r>
              <a:rPr b="1" sz="2400" lang="en-US">
                <a:solidFill>
                  <a:srgbClr val="C00000"/>
                </a:solidFill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/</a:t>
            </a:r>
            <a:r>
              <a:rPr b="1" sz="2400" lang="en-US"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突兀</a:t>
            </a:r>
            <a:r>
              <a:rPr b="1" sz="2400" lang="en-US">
                <a:solidFill>
                  <a:srgbClr val="C00000"/>
                </a:solidFill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/</a:t>
            </a:r>
            <a:r>
              <a:rPr b="1" sz="2400" lang="en-US"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见此屋，吾庐独破</a:t>
            </a:r>
            <a:r>
              <a:rPr b="1" sz="2400" lang="en-US">
                <a:solidFill>
                  <a:srgbClr val="C00000"/>
                </a:solidFill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/</a:t>
            </a:r>
            <a:r>
              <a:rPr b="1" sz="2400" lang="en-US"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受冻</a:t>
            </a:r>
            <a:r>
              <a:rPr b="1" sz="2400" lang="en-US">
                <a:solidFill>
                  <a:srgbClr val="C00000"/>
                </a:solidFill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/</a:t>
            </a:r>
            <a:r>
              <a:rPr b="1" sz="2400" lang="en-US"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死亦足</a:t>
            </a:r>
            <a:r>
              <a:rPr b="1" sz="2400" lang="en-US">
                <a:solidFill>
                  <a:srgbClr val="C00000"/>
                </a:solidFill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！</a:t>
            </a:r>
            <a:endParaRPr altLang="en-US" b="1" sz="2400" lang="en-US">
              <a:solidFill>
                <a:srgbClr val="C00000"/>
              </a:solidFill>
              <a:latin typeface="柳公权楷书" panose="02010600010101010101" charset="-122"/>
              <a:ea typeface="柳公权楷书" panose="02010600010101010101" charset="-122"/>
              <a:cs typeface="柳公权楷书" panose="02010600010101010101" charset="-122"/>
              <a:sym typeface="+mn-lt"/>
            </a:endParaRPr>
          </a:p>
        </p:txBody>
      </p:sp>
      <p:pic>
        <p:nvPicPr>
          <p:cNvPr id="2097184" name="图片 3" descr="32313536353635303b32313536353634353bbfcdbba7cecacce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7731760" y="215265"/>
            <a:ext cx="914400" cy="914400"/>
          </a:xfrm>
          <a:prstGeom prst="rect"/>
        </p:spPr>
      </p:pic>
      <p:sp>
        <p:nvSpPr>
          <p:cNvPr id="1048685" name="缺角矩形 2"/>
          <p:cNvSpPr/>
          <p:nvPr/>
        </p:nvSpPr>
        <p:spPr>
          <a:xfrm>
            <a:off x="521970" y="1804035"/>
            <a:ext cx="500380" cy="3249930"/>
          </a:xfrm>
          <a:prstGeom prst="plaque">
            <a:avLst>
              <a:gd name="adj" fmla="val 10904"/>
            </a:avLst>
          </a:prstGeom>
          <a:noFill/>
          <a:ln w="101600" cmpd="thickThin">
            <a:solidFill>
              <a:srgbClr val="1E36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altLang="en-US" sz="2800" lang="zh-CN">
                <a:solidFill>
                  <a:schemeClr val="tx1"/>
                </a:solidFill>
                <a:latin typeface="柳公权楷书" panose="02010600010101010101" charset="-122"/>
                <a:ea typeface="柳公权楷书" panose="02010600010101010101" charset="-122"/>
              </a:rPr>
              <a:t>初读</a:t>
            </a:r>
            <a:r>
              <a:rPr altLang="en-US" sz="2800" lang="zh-CN">
                <a:solidFill>
                  <a:schemeClr val="tx1"/>
                </a:solidFill>
                <a:latin typeface="柳公权楷书" panose="02010600010101010101" charset="-122"/>
                <a:ea typeface="柳公权楷书" panose="02010600010101010101" charset="-122"/>
                <a:sym typeface="+mn-ea"/>
              </a:rPr>
              <a:t>辨体</a:t>
            </a:r>
            <a:endParaRPr altLang="en-US" dirty="0" sz="2800" lang="zh-CN">
              <a:solidFill>
                <a:schemeClr val="tx1"/>
              </a:solidFill>
              <a:latin typeface="柳公权楷书" panose="02010600010101010101" charset="-122"/>
              <a:ea typeface="柳公权楷书" panose="0201060001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000">
        <p:random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"/>
        <p:cNvGrpSpPr/>
        <p:nvPr/>
      </p:nvGrpSpPr>
      <p:grpSpPr>
        <a:xfrm/>
      </p:grpSpPr>
      <p:sp>
        <p:nvSpPr>
          <p:cNvPr id="1048686" name="文本框 1"/>
          <p:cNvSpPr txBox="1"/>
          <p:nvPr/>
        </p:nvSpPr>
        <p:spPr>
          <a:xfrm>
            <a:off x="7882255" y="434975"/>
            <a:ext cx="3788410" cy="5693710"/>
          </a:xfrm>
          <a:prstGeom prst="roundRect"/>
          <a:solidFill>
            <a:schemeClr val="bg1">
              <a:lumMod val="95000"/>
            </a:schemeClr>
          </a:solidFill>
          <a:ln>
            <a:solidFill>
              <a:schemeClr val="accent3"/>
            </a:solidFill>
          </a:ln>
        </p:spPr>
        <p:txBody>
          <a:bodyPr anchor="t" rtlCol="0" wrap="square">
            <a:spAutoFit/>
          </a:bodyPr>
          <a:p>
            <a:r>
              <a:rPr altLang="zh-CN" b="1" sz="2800" lang="en-US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altLang="zh-CN" b="1" sz="2800" lang="en-US">
                <a:solidFill>
                  <a:schemeClr val="accent5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altLang="zh-CN" b="1" sz="2800" lang="en-US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</a:rPr>
              <a:t>默读每一段诗歌， 选取每一段诗歌中</a:t>
            </a:r>
            <a:r>
              <a:rPr altLang="en-US" b="1" sz="2800" lang="zh-CN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</a:rPr>
              <a:t>的字组成一个四字短语概括诗的内容。</a:t>
            </a:r>
            <a:endParaRPr altLang="en-US" b="1" sz="2800" lang="zh-CN">
              <a:solidFill>
                <a:schemeClr val="tx2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r>
              <a:rPr altLang="zh-CN" b="1" sz="2400" lang="en-US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  </a:t>
            </a:r>
            <a:endParaRPr altLang="zh-CN" b="1" sz="2400" lang="en-US"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  <a:p>
            <a:endParaRPr altLang="en-US" b="1" sz="2400" lang="zh-CN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endParaRPr altLang="en-US" b="1" sz="2400" lang="zh-CN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endParaRPr altLang="en-US" b="1" sz="2400" lang="zh-CN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endParaRPr altLang="en-US" b="1" sz="2400" lang="zh-CN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endParaRPr altLang="en-US" b="1" sz="2400" lang="zh-CN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endParaRPr altLang="en-US" b="1" sz="2400" lang="zh-CN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endParaRPr altLang="en-US" b="1" sz="2400" lang="zh-CN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endParaRPr altLang="en-US" b="1" sz="2400" lang="zh-CN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endParaRPr altLang="en-US" b="1" sz="2400" lang="zh-CN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048687" name="文本框 2"/>
          <p:cNvSpPr txBox="1"/>
          <p:nvPr/>
        </p:nvSpPr>
        <p:spPr>
          <a:xfrm>
            <a:off x="1059180" y="590550"/>
            <a:ext cx="6823075" cy="5273040"/>
          </a:xfrm>
          <a:prstGeom prst="rect"/>
          <a:noFill/>
        </p:spPr>
        <p:txBody>
          <a:bodyPr anchor="t" rtlCol="0" wrap="square">
            <a:spAutoFit/>
          </a:bodyPr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altLang="en-US" b="1" sz="2400" lang="zh-CN"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茅屋为秋风所破歌</a:t>
            </a:r>
            <a:r>
              <a:rPr altLang="zh-CN" b="1" sz="2400" lang="en-US"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  </a:t>
            </a:r>
            <a:r>
              <a:rPr altLang="en-US" b="1" sz="2400" lang="zh-CN"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唐</a:t>
            </a:r>
            <a:r>
              <a:rPr altLang="zh-CN" b="1" sz="2400" lang="en-US"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·</a:t>
            </a:r>
            <a:r>
              <a:rPr altLang="en-US" b="1" sz="2400" lang="zh-CN"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杜甫</a:t>
            </a:r>
            <a:endParaRPr altLang="en-US" b="1" sz="2400" lang="zh-CN">
              <a:latin typeface="柳公权楷书" panose="02010600010101010101" charset="-122"/>
              <a:ea typeface="柳公权楷书" panose="02010600010101010101" charset="-122"/>
              <a:cs typeface="柳公权楷书" panose="02010600010101010101" charset="-122"/>
              <a:sym typeface="+mn-lt"/>
            </a:endParaRPr>
          </a:p>
          <a:p>
            <a:pPr algn="l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b="1" sz="2400" lang="en-US"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     八月秋高风怒号，卷我屋上三重茅。茅飞渡江洒江郊，高者挂罥长林梢，下者飘转沉塘坳。</a:t>
            </a:r>
            <a:endParaRPr b="1" sz="2400" lang="en-US">
              <a:latin typeface="柳公权楷书" panose="02010600010101010101" charset="-122"/>
              <a:ea typeface="柳公权楷书" panose="02010600010101010101" charset="-122"/>
              <a:cs typeface="柳公权楷书" panose="02010600010101010101" charset="-122"/>
              <a:sym typeface="+mn-lt"/>
            </a:endParaRPr>
          </a:p>
          <a:p>
            <a:pPr algn="l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b="1" sz="2400" lang="en-US"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     南村群童欺我老无力，忍能对面为盗贼。公然抱茅入竹去，唇焦口燥呼不得，归来倚杖自叹息。</a:t>
            </a:r>
            <a:endParaRPr b="1" sz="2400" lang="en-US">
              <a:latin typeface="柳公权楷书" panose="02010600010101010101" charset="-122"/>
              <a:ea typeface="柳公权楷书" panose="02010600010101010101" charset="-122"/>
              <a:cs typeface="柳公权楷书" panose="02010600010101010101" charset="-122"/>
              <a:sym typeface="+mn-lt"/>
            </a:endParaRPr>
          </a:p>
          <a:p>
            <a:pPr algn="l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b="1" sz="2400" lang="en-US"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     俄顷风定云墨色，秋天漠漠向昏黑。布衾多年冷似铁，娇儿恶卧踏里裂。床头屋漏无干处，雨脚如麻未断绝。自经丧乱少睡眠，长夜沾湿何由彻！</a:t>
            </a:r>
            <a:endParaRPr b="1" sz="2400" lang="en-US">
              <a:latin typeface="柳公权楷书" panose="02010600010101010101" charset="-122"/>
              <a:ea typeface="柳公权楷书" panose="02010600010101010101" charset="-122"/>
              <a:cs typeface="柳公权楷书" panose="02010600010101010101" charset="-122"/>
              <a:sym typeface="+mn-lt"/>
            </a:endParaRPr>
          </a:p>
          <a:p>
            <a:pPr algn="l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b="1" sz="2400" lang="en-US"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  <a:sym typeface="+mn-lt"/>
              </a:rPr>
              <a:t>     安得广厦千万间，大庇天下寒士俱欢颜，风雨不动安如山。呜呼！何时眼前突兀见此屋，吾庐独破受冻死亦足！</a:t>
            </a:r>
            <a:endParaRPr altLang="en-US" b="1" sz="2400" lang="en-US">
              <a:latin typeface="柳公权楷书" panose="02010600010101010101" charset="-122"/>
              <a:ea typeface="柳公权楷书" panose="02010600010101010101" charset="-122"/>
              <a:cs typeface="柳公权楷书" panose="02010600010101010101" charset="-122"/>
              <a:sym typeface="+mn-lt"/>
            </a:endParaRPr>
          </a:p>
        </p:txBody>
      </p:sp>
      <p:pic>
        <p:nvPicPr>
          <p:cNvPr id="2097185" name="图片 3" descr="32313536353635303b32313536353634353bbfcdbba7cecacce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7731760" y="215265"/>
            <a:ext cx="914400" cy="914400"/>
          </a:xfrm>
          <a:prstGeom prst="rect"/>
        </p:spPr>
      </p:pic>
      <p:sp>
        <p:nvSpPr>
          <p:cNvPr id="1048688" name="缺角矩形 2"/>
          <p:cNvSpPr/>
          <p:nvPr/>
        </p:nvSpPr>
        <p:spPr>
          <a:xfrm>
            <a:off x="521970" y="1804035"/>
            <a:ext cx="500380" cy="3249930"/>
          </a:xfrm>
          <a:prstGeom prst="plaque">
            <a:avLst>
              <a:gd name="adj" fmla="val 10904"/>
            </a:avLst>
          </a:prstGeom>
          <a:noFill/>
          <a:ln w="101600" cmpd="thickThin">
            <a:solidFill>
              <a:srgbClr val="1E36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altLang="en-US" dirty="0" sz="2800" lang="zh-CN">
                <a:solidFill>
                  <a:schemeClr val="tx1"/>
                </a:solidFill>
                <a:latin typeface="柳公权楷书" panose="02010600010101010101" charset="-122"/>
                <a:ea typeface="柳公权楷书" panose="02010600010101010101" charset="-122"/>
                <a:sym typeface="+mn-ea"/>
              </a:rPr>
              <a:t>再读明意</a:t>
            </a:r>
            <a:endParaRPr altLang="en-US" dirty="0" sz="2800" lang="zh-CN">
              <a:solidFill>
                <a:schemeClr val="tx1"/>
              </a:solidFill>
              <a:latin typeface="柳公权楷书" panose="02010600010101010101" charset="-122"/>
              <a:ea typeface="柳公权楷书" panose="02010600010101010101" charset="-122"/>
              <a:sym typeface="+mn-ea"/>
            </a:endParaRPr>
          </a:p>
        </p:txBody>
      </p:sp>
      <p:sp>
        <p:nvSpPr>
          <p:cNvPr id="1048689" name="文本框 4"/>
          <p:cNvSpPr txBox="1"/>
          <p:nvPr/>
        </p:nvSpPr>
        <p:spPr>
          <a:xfrm>
            <a:off x="8759190" y="2613025"/>
            <a:ext cx="1873250" cy="52197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2800" lang="zh-CN">
                <a:solidFill>
                  <a:srgbClr val="C00000"/>
                </a:solidFill>
              </a:rPr>
              <a:t>秋风卷茅</a:t>
            </a:r>
            <a:endParaRPr altLang="en-US" sz="2800" lang="zh-CN">
              <a:solidFill>
                <a:srgbClr val="C00000"/>
              </a:solidFill>
            </a:endParaRPr>
          </a:p>
        </p:txBody>
      </p:sp>
      <p:sp>
        <p:nvSpPr>
          <p:cNvPr id="1048690" name="文本框 5"/>
          <p:cNvSpPr txBox="1"/>
          <p:nvPr/>
        </p:nvSpPr>
        <p:spPr>
          <a:xfrm>
            <a:off x="8759190" y="3529330"/>
            <a:ext cx="1771650" cy="52197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2800" lang="zh-CN">
                <a:solidFill>
                  <a:srgbClr val="C00000"/>
                </a:solidFill>
              </a:rPr>
              <a:t>群童盗茅</a:t>
            </a:r>
            <a:endParaRPr altLang="en-US" sz="2800" lang="zh-CN">
              <a:solidFill>
                <a:srgbClr val="C00000"/>
              </a:solidFill>
            </a:endParaRPr>
          </a:p>
        </p:txBody>
      </p:sp>
      <p:sp>
        <p:nvSpPr>
          <p:cNvPr id="1048691" name="文本框 6"/>
          <p:cNvSpPr txBox="1"/>
          <p:nvPr/>
        </p:nvSpPr>
        <p:spPr>
          <a:xfrm>
            <a:off x="8816340" y="4494530"/>
            <a:ext cx="2218690" cy="52197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2800" lang="zh-CN">
                <a:solidFill>
                  <a:srgbClr val="C00000"/>
                </a:solidFill>
              </a:rPr>
              <a:t>屋漏无眠</a:t>
            </a:r>
            <a:endParaRPr altLang="en-US" sz="2800" lang="zh-CN">
              <a:solidFill>
                <a:srgbClr val="C00000"/>
              </a:solidFill>
            </a:endParaRPr>
          </a:p>
        </p:txBody>
      </p:sp>
      <p:sp>
        <p:nvSpPr>
          <p:cNvPr id="1048692" name="文本框 7"/>
          <p:cNvSpPr txBox="1"/>
          <p:nvPr/>
        </p:nvSpPr>
        <p:spPr>
          <a:xfrm>
            <a:off x="8816340" y="5459730"/>
            <a:ext cx="2305685" cy="521970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sz="2800" lang="zh-CN">
                <a:solidFill>
                  <a:srgbClr val="C00000"/>
                </a:solidFill>
              </a:rPr>
              <a:t>得厦庇士</a:t>
            </a:r>
            <a:endParaRPr altLang="en-US" sz="2800" lang="zh-CN">
              <a:solidFill>
                <a:srgbClr val="C00000"/>
              </a:solidFill>
            </a:endParaRPr>
          </a:p>
        </p:txBody>
      </p:sp>
      <p:sp>
        <p:nvSpPr>
          <p:cNvPr id="1048693" name="下箭头 8"/>
          <p:cNvSpPr/>
          <p:nvPr/>
        </p:nvSpPr>
        <p:spPr>
          <a:xfrm>
            <a:off x="9479280" y="3154680"/>
            <a:ext cx="172720" cy="345440"/>
          </a:xfrm>
          <a:prstGeom prst="downArrow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694" name="下箭头 9"/>
          <p:cNvSpPr/>
          <p:nvPr/>
        </p:nvSpPr>
        <p:spPr>
          <a:xfrm>
            <a:off x="9493250" y="4100830"/>
            <a:ext cx="158750" cy="393065"/>
          </a:xfrm>
          <a:prstGeom prst="downArrow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695" name="下箭头 10"/>
          <p:cNvSpPr/>
          <p:nvPr/>
        </p:nvSpPr>
        <p:spPr>
          <a:xfrm>
            <a:off x="9493885" y="5094605"/>
            <a:ext cx="158115" cy="345440"/>
          </a:xfrm>
          <a:prstGeom prst="downArrow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000">
        <p:rando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7"/>
                                        <p:tgtEl>
                                          <p:spTgt spid="1048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12"/>
                                        <p:tgtEl>
                                          <p:spTgt spid="104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17"/>
                                        <p:tgtEl>
                                          <p:spTgt spid="104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22"/>
                                        <p:tgtEl>
                                          <p:spTgt spid="104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31"/>
                                        <p:tgtEl>
                                          <p:spTgt spid="104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">
                      <p:stCondLst>
                        <p:cond delay="indefinite"/>
                      </p:stCondLst>
                      <p:childTnLst>
                        <p:par>
                          <p:cTn fill="hold" id="3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4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6">
                      <p:stCondLst>
                        <p:cond delay="indefinite"/>
                      </p:stCondLst>
                      <p:childTnLst>
                        <p:par>
                          <p:cTn fill="hold" id="3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8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40"/>
                                        <p:tgtEl>
                                          <p:spTgt spid="104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89" grpId="0"/>
      <p:bldP spid="1048693" grpId="0" animBg="1"/>
      <p:bldP spid="1048690" grpId="0"/>
      <p:bldP spid="1048694" grpId="0" animBg="1"/>
      <p:bldP spid="1048691" grpId="0"/>
      <p:bldP spid="1048695" grpId="0" animBg="1"/>
      <p:bldP spid="1048692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微信公众号：初中语文匠   ">
  <a:themeElements>
    <a:clrScheme name="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微信公众号：初中语文匠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3.xml><?xml version="1.0" encoding="utf-8"?>
<a:theme xmlns:a="http://schemas.openxmlformats.org/drawingml/2006/main" name="微信公众号：初中语文匠     ">
  <a:themeElements>
    <a:clrScheme name="新版空白演示配色">
      <a:dk1>
        <a:sysClr lastClr="000000" val="windowText"/>
      </a:dk1>
      <a:lt1>
        <a:sysClr lastClr="FFFFFF" val="window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4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5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演示</Application>
  <ScaleCrop>0</ScaleCrop>
  <LinksUpToDate>0</LinksUpToDate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dell</dc:creator>
  <cp:lastModifiedBy>长安某</cp:lastModifiedBy>
  <dcterms:created xsi:type="dcterms:W3CDTF">2022-05-14T20:53:00Z</dcterms:created>
  <dcterms:modified xsi:type="dcterms:W3CDTF">2022-05-19T00:34:31Z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DF2240C1933947C0B19B584A33A8771C</vt:lpwstr>
  </property>
  <property fmtid="{D5CDD505-2E9C-101B-9397-08002B2CF9AE}" pid="3" name="KSOProductBuildVer">
    <vt:lpwstr>2052-11.1.0.11365</vt:lpwstr>
  </property>
  <property fmtid="{D5CDD505-2E9C-101B-9397-08002B2CF9AE}" pid="4" name="KSOTemplateUUID">
    <vt:lpwstr>v1.0_mb_P5BpSly3yGtBMvng2RRnFQ==</vt:lpwstr>
  </property>
</Properties>
</file>