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4" r:id="rId2"/>
    <p:sldId id="415" r:id="rId3"/>
    <p:sldId id="416" r:id="rId4"/>
    <p:sldId id="420" r:id="rId5"/>
    <p:sldId id="437" r:id="rId6"/>
    <p:sldId id="438" r:id="rId7"/>
    <p:sldId id="463" r:id="rId8"/>
    <p:sldId id="367" r:id="rId9"/>
    <p:sldId id="465" r:id="rId10"/>
    <p:sldId id="466" r:id="rId11"/>
    <p:sldId id="467" r:id="rId12"/>
    <p:sldId id="404" r:id="rId13"/>
    <p:sldId id="408" r:id="rId14"/>
    <p:sldId id="407" r:id="rId15"/>
    <p:sldId id="473" r:id="rId16"/>
    <p:sldId id="492" r:id="rId17"/>
    <p:sldId id="490" r:id="rId18"/>
  </p:sldIdLst>
  <p:sldSz cx="12192000" cy="6858000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6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pos="38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2" clrIdx="0"/>
  <p:cmAuthor id="2" name="walkinnet" initials="w" lastIdx="0" clrIdx="0"/>
  <p:cmAuthor id="3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300"/>
    <a:srgbClr val="1D8DE5"/>
    <a:srgbClr val="B65310"/>
    <a:srgbClr val="A24A0E"/>
    <a:srgbClr val="E4007F"/>
    <a:srgbClr val="74B32F"/>
    <a:srgbClr val="7CBF33"/>
    <a:srgbClr val="C4006B"/>
    <a:srgbClr val="F2E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86919" autoAdjust="0"/>
  </p:normalViewPr>
  <p:slideViewPr>
    <p:cSldViewPr snapToGrid="0">
      <p:cViewPr varScale="1">
        <p:scale>
          <a:sx n="101" d="100"/>
          <a:sy n="101" d="100"/>
        </p:scale>
        <p:origin x="126" y="144"/>
      </p:cViewPr>
      <p:guideLst>
        <p:guide orient="horz" pos="4106"/>
        <p:guide orient="horz" pos="4320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4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3392A-67AB-45C6-87ED-8E151355151C}" type="doc">
      <dgm:prSet loTypeId="urn:microsoft.com/office/officeart/2005/8/layout/cycle4#1" loCatId="relationship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F45BD5CF-C0D4-4F78-ACBF-18CF124223E7}">
      <dgm:prSet phldrT="[文本]" phldr="0" custT="0"/>
      <dgm:spPr/>
      <dgm:t>
        <a:bodyPr vert="horz" wrap="square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rPr>
            <a:t>竹子</a:t>
          </a:r>
        </a:p>
      </dgm:t>
    </dgm:pt>
    <dgm:pt modelId="{D0A9BC9B-C56B-458A-A410-C6632E22E842}" type="parTrans" cxnId="{F2B0D634-7679-4833-A0C1-4D8A7E4BB7F1}">
      <dgm:prSet/>
      <dgm:spPr/>
      <dgm:t>
        <a:bodyPr/>
        <a:lstStyle/>
        <a:p>
          <a:endParaRPr lang="zh-CN" altLang="en-US"/>
        </a:p>
      </dgm:t>
    </dgm:pt>
    <dgm:pt modelId="{17375B68-02C6-40EC-9FDB-1F11042FA083}" type="sibTrans" cxnId="{F2B0D634-7679-4833-A0C1-4D8A7E4BB7F1}">
      <dgm:prSet/>
      <dgm:spPr/>
      <dgm:t>
        <a:bodyPr/>
        <a:lstStyle/>
        <a:p>
          <a:endParaRPr lang="zh-CN" altLang="en-US"/>
        </a:p>
      </dgm:t>
    </dgm:pt>
    <dgm:pt modelId="{1F7F6AE2-5722-44C4-902A-A040FCB80C96}">
      <dgm:prSet phldrT="[文本]" phldr="0" custT="0"/>
      <dgm:spPr/>
      <dgm:t>
        <a:bodyPr vert="horz" wrap="square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rPr>
            <a:t>木头</a:t>
          </a:r>
        </a:p>
      </dgm:t>
    </dgm:pt>
    <dgm:pt modelId="{307549BC-DB71-4E6B-BA01-20ED51BD95B0}" type="parTrans" cxnId="{D6F17A6E-0719-4E03-9E03-C0BEA6AA674E}">
      <dgm:prSet/>
      <dgm:spPr/>
      <dgm:t>
        <a:bodyPr/>
        <a:lstStyle/>
        <a:p>
          <a:endParaRPr lang="zh-CN" altLang="en-US"/>
        </a:p>
      </dgm:t>
    </dgm:pt>
    <dgm:pt modelId="{2348FAAC-3EB4-459F-9705-34750AF8FC14}" type="sibTrans" cxnId="{D6F17A6E-0719-4E03-9E03-C0BEA6AA674E}">
      <dgm:prSet/>
      <dgm:spPr/>
      <dgm:t>
        <a:bodyPr/>
        <a:lstStyle/>
        <a:p>
          <a:endParaRPr lang="zh-CN" altLang="en-US"/>
        </a:p>
      </dgm:t>
    </dgm:pt>
    <dgm:pt modelId="{55E3F63A-E424-4A78-99F6-460269701B32}">
      <dgm:prSet phldrT="[文本]" phldr="0" custT="0"/>
      <dgm:spPr/>
      <dgm:t>
        <a:bodyPr vert="horz" wrap="square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rPr>
            <a:t>可回收材料</a:t>
          </a:r>
        </a:p>
      </dgm:t>
    </dgm:pt>
    <dgm:pt modelId="{C3456233-601D-451E-93A2-828882BBB3A4}" type="parTrans" cxnId="{6C6AC823-1695-4874-BFFB-741F7A236F0F}">
      <dgm:prSet/>
      <dgm:spPr/>
      <dgm:t>
        <a:bodyPr/>
        <a:lstStyle/>
        <a:p>
          <a:endParaRPr lang="zh-CN" altLang="en-US"/>
        </a:p>
      </dgm:t>
    </dgm:pt>
    <dgm:pt modelId="{CD3C2AD4-08D2-4AFE-99F2-3E2762DB2CB3}" type="sibTrans" cxnId="{6C6AC823-1695-4874-BFFB-741F7A236F0F}">
      <dgm:prSet/>
      <dgm:spPr/>
      <dgm:t>
        <a:bodyPr/>
        <a:lstStyle/>
        <a:p>
          <a:endParaRPr lang="zh-CN" altLang="en-US"/>
        </a:p>
      </dgm:t>
    </dgm:pt>
    <dgm:pt modelId="{63E6387A-BF73-4D7D-8B7F-5402052ECA55}">
      <dgm:prSet phldrT="[文本]" phldr="0" custT="0"/>
      <dgm:spPr/>
      <dgm:t>
        <a:bodyPr vert="horz" wrap="square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rPr>
            <a:t>甘蔗渣</a:t>
          </a:r>
        </a:p>
      </dgm:t>
    </dgm:pt>
    <dgm:pt modelId="{C6B875DE-53C7-480A-9898-23875F6ECC3A}" type="parTrans" cxnId="{0B323013-14B8-4A30-9624-73CD4266DA59}">
      <dgm:prSet/>
      <dgm:spPr/>
      <dgm:t>
        <a:bodyPr/>
        <a:lstStyle/>
        <a:p>
          <a:endParaRPr lang="zh-CN" altLang="en-US"/>
        </a:p>
      </dgm:t>
    </dgm:pt>
    <dgm:pt modelId="{642828FC-B1E4-40D8-A7AE-C618CC42A229}" type="sibTrans" cxnId="{0B323013-14B8-4A30-9624-73CD4266DA59}">
      <dgm:prSet/>
      <dgm:spPr/>
      <dgm:t>
        <a:bodyPr/>
        <a:lstStyle/>
        <a:p>
          <a:endParaRPr lang="zh-CN" altLang="en-US"/>
        </a:p>
      </dgm:t>
    </dgm:pt>
    <dgm:pt modelId="{88A5E93E-1727-4EA2-B7DD-ABA4810A3149}" type="pres">
      <dgm:prSet presAssocID="{77F3392A-67AB-45C6-87ED-8E151355151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0E85546-9197-448A-9BA5-4253E6B8C5CD}" type="pres">
      <dgm:prSet presAssocID="{77F3392A-67AB-45C6-87ED-8E151355151C}" presName="children" presStyleCnt="0"/>
      <dgm:spPr/>
    </dgm:pt>
    <dgm:pt modelId="{AEE0503A-8086-47AD-9E23-37DC1FF48EC3}" type="pres">
      <dgm:prSet presAssocID="{77F3392A-67AB-45C6-87ED-8E151355151C}" presName="childPlaceholder" presStyleCnt="0"/>
      <dgm:spPr/>
    </dgm:pt>
    <dgm:pt modelId="{640FB04E-5FB8-443D-8575-C115C19AC946}" type="pres">
      <dgm:prSet presAssocID="{77F3392A-67AB-45C6-87ED-8E151355151C}" presName="circle" presStyleCnt="0"/>
      <dgm:spPr/>
    </dgm:pt>
    <dgm:pt modelId="{8B732ED6-D4F2-4872-85F2-4AA038F26E67}" type="pres">
      <dgm:prSet presAssocID="{77F3392A-67AB-45C6-87ED-8E151355151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E12746E-A927-4827-BCB0-FA06C704BAA3}" type="pres">
      <dgm:prSet presAssocID="{77F3392A-67AB-45C6-87ED-8E151355151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ADC461F-D521-4955-8144-657949622AC6}" type="pres">
      <dgm:prSet presAssocID="{77F3392A-67AB-45C6-87ED-8E151355151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79FA352-0AA0-481C-8544-022DCC0DF3B1}" type="pres">
      <dgm:prSet presAssocID="{77F3392A-67AB-45C6-87ED-8E151355151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668AC4D-D119-4D1C-B850-0E2B50CB151C}" type="pres">
      <dgm:prSet presAssocID="{77F3392A-67AB-45C6-87ED-8E151355151C}" presName="quadrantPlaceholder" presStyleCnt="0"/>
      <dgm:spPr/>
    </dgm:pt>
    <dgm:pt modelId="{140DBE94-F1E0-4466-8994-BA7DE636A9F2}" type="pres">
      <dgm:prSet presAssocID="{77F3392A-67AB-45C6-87ED-8E151355151C}" presName="center1" presStyleLbl="fgShp" presStyleIdx="0" presStyleCnt="2"/>
      <dgm:spPr/>
    </dgm:pt>
    <dgm:pt modelId="{FF147BBC-1518-4517-BE8A-B8D33DAB25B3}" type="pres">
      <dgm:prSet presAssocID="{77F3392A-67AB-45C6-87ED-8E151355151C}" presName="center2" presStyleLbl="fgShp" presStyleIdx="1" presStyleCnt="2"/>
      <dgm:spPr/>
    </dgm:pt>
  </dgm:ptLst>
  <dgm:cxnLst>
    <dgm:cxn modelId="{0B323013-14B8-4A30-9624-73CD4266DA59}" srcId="{77F3392A-67AB-45C6-87ED-8E151355151C}" destId="{63E6387A-BF73-4D7D-8B7F-5402052ECA55}" srcOrd="3" destOrd="0" parTransId="{C6B875DE-53C7-480A-9898-23875F6ECC3A}" sibTransId="{642828FC-B1E4-40D8-A7AE-C618CC42A229}"/>
    <dgm:cxn modelId="{6C6AC823-1695-4874-BFFB-741F7A236F0F}" srcId="{77F3392A-67AB-45C6-87ED-8E151355151C}" destId="{55E3F63A-E424-4A78-99F6-460269701B32}" srcOrd="2" destOrd="0" parTransId="{C3456233-601D-451E-93A2-828882BBB3A4}" sibTransId="{CD3C2AD4-08D2-4AFE-99F2-3E2762DB2CB3}"/>
    <dgm:cxn modelId="{F2B0D634-7679-4833-A0C1-4D8A7E4BB7F1}" srcId="{77F3392A-67AB-45C6-87ED-8E151355151C}" destId="{F45BD5CF-C0D4-4F78-ACBF-18CF124223E7}" srcOrd="0" destOrd="0" parTransId="{D0A9BC9B-C56B-458A-A410-C6632E22E842}" sibTransId="{17375B68-02C6-40EC-9FDB-1F11042FA083}"/>
    <dgm:cxn modelId="{43A32535-08FF-403D-BBD3-819781BDB07A}" type="presOf" srcId="{63E6387A-BF73-4D7D-8B7F-5402052ECA55}" destId="{979FA352-0AA0-481C-8544-022DCC0DF3B1}" srcOrd="0" destOrd="0" presId="urn:microsoft.com/office/officeart/2005/8/layout/cycle4#1"/>
    <dgm:cxn modelId="{1BC56B6C-8FA4-4261-8B04-A1A8CD115EBF}" type="presOf" srcId="{77F3392A-67AB-45C6-87ED-8E151355151C}" destId="{88A5E93E-1727-4EA2-B7DD-ABA4810A3149}" srcOrd="0" destOrd="0" presId="urn:microsoft.com/office/officeart/2005/8/layout/cycle4#1"/>
    <dgm:cxn modelId="{7454E24C-E70B-433B-9D02-B0E536441F74}" type="presOf" srcId="{1F7F6AE2-5722-44C4-902A-A040FCB80C96}" destId="{3E12746E-A927-4827-BCB0-FA06C704BAA3}" srcOrd="0" destOrd="0" presId="urn:microsoft.com/office/officeart/2005/8/layout/cycle4#1"/>
    <dgm:cxn modelId="{D6F17A6E-0719-4E03-9E03-C0BEA6AA674E}" srcId="{77F3392A-67AB-45C6-87ED-8E151355151C}" destId="{1F7F6AE2-5722-44C4-902A-A040FCB80C96}" srcOrd="1" destOrd="0" parTransId="{307549BC-DB71-4E6B-BA01-20ED51BD95B0}" sibTransId="{2348FAAC-3EB4-459F-9705-34750AF8FC14}"/>
    <dgm:cxn modelId="{A24FFB9C-54A3-49BD-94DD-4528A400DAB5}" type="presOf" srcId="{F45BD5CF-C0D4-4F78-ACBF-18CF124223E7}" destId="{8B732ED6-D4F2-4872-85F2-4AA038F26E67}" srcOrd="0" destOrd="0" presId="urn:microsoft.com/office/officeart/2005/8/layout/cycle4#1"/>
    <dgm:cxn modelId="{E420D99D-C03C-48C4-8DE6-5B4448111947}" type="presOf" srcId="{55E3F63A-E424-4A78-99F6-460269701B32}" destId="{9ADC461F-D521-4955-8144-657949622AC6}" srcOrd="0" destOrd="0" presId="urn:microsoft.com/office/officeart/2005/8/layout/cycle4#1"/>
    <dgm:cxn modelId="{2B899CC5-DBB6-417F-B4F3-71BB39935DC8}" type="presParOf" srcId="{88A5E93E-1727-4EA2-B7DD-ABA4810A3149}" destId="{00E85546-9197-448A-9BA5-4253E6B8C5CD}" srcOrd="0" destOrd="0" presId="urn:microsoft.com/office/officeart/2005/8/layout/cycle4#1"/>
    <dgm:cxn modelId="{0973F832-04CB-4724-B523-3306535014C4}" type="presParOf" srcId="{00E85546-9197-448A-9BA5-4253E6B8C5CD}" destId="{AEE0503A-8086-47AD-9E23-37DC1FF48EC3}" srcOrd="0" destOrd="0" presId="urn:microsoft.com/office/officeart/2005/8/layout/cycle4#1"/>
    <dgm:cxn modelId="{5A1FEC04-D762-4DD5-9A24-8079CA2A40CB}" type="presParOf" srcId="{88A5E93E-1727-4EA2-B7DD-ABA4810A3149}" destId="{640FB04E-5FB8-443D-8575-C115C19AC946}" srcOrd="1" destOrd="0" presId="urn:microsoft.com/office/officeart/2005/8/layout/cycle4#1"/>
    <dgm:cxn modelId="{F490422C-AF64-42EB-9781-6A1590BEB0D6}" type="presParOf" srcId="{640FB04E-5FB8-443D-8575-C115C19AC946}" destId="{8B732ED6-D4F2-4872-85F2-4AA038F26E67}" srcOrd="0" destOrd="0" presId="urn:microsoft.com/office/officeart/2005/8/layout/cycle4#1"/>
    <dgm:cxn modelId="{2367D1AD-A65F-48EA-AAC8-D65A179CA37E}" type="presParOf" srcId="{640FB04E-5FB8-443D-8575-C115C19AC946}" destId="{3E12746E-A927-4827-BCB0-FA06C704BAA3}" srcOrd="1" destOrd="0" presId="urn:microsoft.com/office/officeart/2005/8/layout/cycle4#1"/>
    <dgm:cxn modelId="{BC1DF5D4-C881-49B0-A798-E763DEA26E41}" type="presParOf" srcId="{640FB04E-5FB8-443D-8575-C115C19AC946}" destId="{9ADC461F-D521-4955-8144-657949622AC6}" srcOrd="2" destOrd="0" presId="urn:microsoft.com/office/officeart/2005/8/layout/cycle4#1"/>
    <dgm:cxn modelId="{2643812B-E085-4656-B715-69E3231BFAC8}" type="presParOf" srcId="{640FB04E-5FB8-443D-8575-C115C19AC946}" destId="{979FA352-0AA0-481C-8544-022DCC0DF3B1}" srcOrd="3" destOrd="0" presId="urn:microsoft.com/office/officeart/2005/8/layout/cycle4#1"/>
    <dgm:cxn modelId="{DE7E7175-A7B7-44C4-A7C9-2E608260C64D}" type="presParOf" srcId="{640FB04E-5FB8-443D-8575-C115C19AC946}" destId="{9668AC4D-D119-4D1C-B850-0E2B50CB151C}" srcOrd="4" destOrd="0" presId="urn:microsoft.com/office/officeart/2005/8/layout/cycle4#1"/>
    <dgm:cxn modelId="{0E471475-A1C0-46AF-A86F-D5575B526872}" type="presParOf" srcId="{88A5E93E-1727-4EA2-B7DD-ABA4810A3149}" destId="{140DBE94-F1E0-4466-8994-BA7DE636A9F2}" srcOrd="2" destOrd="0" presId="urn:microsoft.com/office/officeart/2005/8/layout/cycle4#1"/>
    <dgm:cxn modelId="{B1B00B3C-125D-4AA8-BFE3-B09735582F08}" type="presParOf" srcId="{88A5E93E-1727-4EA2-B7DD-ABA4810A3149}" destId="{FF147BBC-1518-4517-BE8A-B8D33DAB25B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32ED6-D4F2-4872-85F2-4AA038F26E67}">
      <dsp:nvSpPr>
        <dsp:cNvPr id="0" name=""/>
        <dsp:cNvSpPr/>
      </dsp:nvSpPr>
      <dsp:spPr>
        <a:xfrm>
          <a:off x="1247718" y="231638"/>
          <a:ext cx="1759643" cy="17596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rPr>
            <a:t>竹子</a:t>
          </a:r>
        </a:p>
      </dsp:txBody>
      <dsp:txXfrm>
        <a:off x="1763106" y="747026"/>
        <a:ext cx="1244255" cy="1244255"/>
      </dsp:txXfrm>
    </dsp:sp>
    <dsp:sp modelId="{3E12746E-A927-4827-BCB0-FA06C704BAA3}">
      <dsp:nvSpPr>
        <dsp:cNvPr id="0" name=""/>
        <dsp:cNvSpPr/>
      </dsp:nvSpPr>
      <dsp:spPr>
        <a:xfrm rot="5400000">
          <a:off x="3088638" y="231638"/>
          <a:ext cx="1759643" cy="17596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rPr>
            <a:t>木头</a:t>
          </a:r>
        </a:p>
      </dsp:txBody>
      <dsp:txXfrm rot="-5400000">
        <a:off x="3088638" y="747026"/>
        <a:ext cx="1244255" cy="1244255"/>
      </dsp:txXfrm>
    </dsp:sp>
    <dsp:sp modelId="{9ADC461F-D521-4955-8144-657949622AC6}">
      <dsp:nvSpPr>
        <dsp:cNvPr id="0" name=""/>
        <dsp:cNvSpPr/>
      </dsp:nvSpPr>
      <dsp:spPr>
        <a:xfrm rot="10800000">
          <a:off x="3088638" y="2072558"/>
          <a:ext cx="1759643" cy="17596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rPr>
            <a:t>可回收材料</a:t>
          </a:r>
        </a:p>
      </dsp:txBody>
      <dsp:txXfrm rot="10800000">
        <a:off x="3088638" y="2072558"/>
        <a:ext cx="1244255" cy="1244255"/>
      </dsp:txXfrm>
    </dsp:sp>
    <dsp:sp modelId="{979FA352-0AA0-481C-8544-022DCC0DF3B1}">
      <dsp:nvSpPr>
        <dsp:cNvPr id="0" name=""/>
        <dsp:cNvSpPr/>
      </dsp:nvSpPr>
      <dsp:spPr>
        <a:xfrm rot="16200000">
          <a:off x="1247718" y="2072558"/>
          <a:ext cx="1759643" cy="17596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rPr>
            <a:t>甘蔗渣</a:t>
          </a:r>
        </a:p>
      </dsp:txBody>
      <dsp:txXfrm rot="5400000">
        <a:off x="1763106" y="2072558"/>
        <a:ext cx="1244255" cy="1244255"/>
      </dsp:txXfrm>
    </dsp:sp>
    <dsp:sp modelId="{140DBE94-F1E0-4466-8994-BA7DE636A9F2}">
      <dsp:nvSpPr>
        <dsp:cNvPr id="0" name=""/>
        <dsp:cNvSpPr/>
      </dsp:nvSpPr>
      <dsp:spPr>
        <a:xfrm>
          <a:off x="2744227" y="1666174"/>
          <a:ext cx="607544" cy="5282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47BBC-1518-4517-BE8A-B8D33DAB25B3}">
      <dsp:nvSpPr>
        <dsp:cNvPr id="0" name=""/>
        <dsp:cNvSpPr/>
      </dsp:nvSpPr>
      <dsp:spPr>
        <a:xfrm rot="10800000">
          <a:off x="2744227" y="1869366"/>
          <a:ext cx="607544" cy="5282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741E-6F4C-41C1-A44C-0787011C4B8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33E80-2482-4634-BB00-E7C4962538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F5B58-B784-41CF-AA8E-D0F21D1D44E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28005-0946-4106-9BB1-C7CE1EE8AA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7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16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8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9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10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11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12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13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14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15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312420" y="357505"/>
            <a:ext cx="11567160" cy="6143625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microsoft.com/office/2007/relationships/diagramDrawing" Target="../diagrams/drawing1.xml"/><Relationship Id="rId5" Type="http://schemas.openxmlformats.org/officeDocument/2006/relationships/image" Target="../media/image2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3.png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5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95" y="2408555"/>
            <a:ext cx="5439410" cy="40798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78685" y="360045"/>
            <a:ext cx="7834630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我是一张纸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456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1980" y="1229995"/>
            <a:ext cx="7687945" cy="412051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0610" y="727075"/>
            <a:ext cx="51454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华文琥珀" panose="02010800040101010101" charset="-122"/>
                <a:ea typeface="华文琥珀" panose="02010800040101010101" charset="-122"/>
              </a:rPr>
              <a:t>现代造纸工序：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0230" y="2485390"/>
            <a:ext cx="798195" cy="1930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砍</a:t>
            </a:r>
            <a:r>
              <a:rPr lang="en-US" altLang="zh-CN" sz="4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树</a:t>
            </a:r>
          </a:p>
        </p:txBody>
      </p:sp>
      <p:sp>
        <p:nvSpPr>
          <p:cNvPr id="5" name="右箭头 4"/>
          <p:cNvSpPr/>
          <p:nvPr/>
        </p:nvSpPr>
        <p:spPr>
          <a:xfrm>
            <a:off x="1246505" y="3413125"/>
            <a:ext cx="5626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09115" y="2652395"/>
            <a:ext cx="736600" cy="13944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zh-CN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去</a:t>
            </a:r>
            <a:r>
              <a:rPr lang="en-US" altLang="zh-CN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lang="zh-CN" altLang="zh-CN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50870" y="2771140"/>
            <a:ext cx="859790" cy="20072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切片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99305" y="2794635"/>
            <a:ext cx="859790" cy="1953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蒸煮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77230" y="2824480"/>
            <a:ext cx="859790" cy="2052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漂白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59930" y="2771140"/>
            <a:ext cx="859790" cy="23088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过滤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81060" y="2824480"/>
            <a:ext cx="859790" cy="2580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脱水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71685" y="2778760"/>
            <a:ext cx="859790" cy="2293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烘干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968990" y="2794635"/>
            <a:ext cx="859790" cy="2383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切割</a:t>
            </a:r>
          </a:p>
        </p:txBody>
      </p:sp>
      <p:sp>
        <p:nvSpPr>
          <p:cNvPr id="15" name="右箭头 14"/>
          <p:cNvSpPr/>
          <p:nvPr/>
        </p:nvSpPr>
        <p:spPr>
          <a:xfrm>
            <a:off x="2486660" y="3413760"/>
            <a:ext cx="66421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4010660" y="3413125"/>
            <a:ext cx="58864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393055" y="3413125"/>
            <a:ext cx="58864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6502400" y="3473450"/>
            <a:ext cx="64897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7814945" y="3473450"/>
            <a:ext cx="67881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9263380" y="3488690"/>
            <a:ext cx="55880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10502900" y="3450590"/>
            <a:ext cx="603250" cy="151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82065" y="546100"/>
            <a:ext cx="1885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一个班</a:t>
            </a:r>
            <a:r>
              <a:rPr lang="en-US" altLang="zh-CN" sz="2800" b="1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lang="en-US" altLang="zh-CN"/>
              <a:t>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79470" y="546100"/>
            <a:ext cx="1840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55</a:t>
            </a:r>
            <a:r>
              <a:rPr lang="zh-CN" altLang="en-US" sz="40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04105" y="546100"/>
            <a:ext cx="1795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550</a:t>
            </a:r>
            <a:r>
              <a:rPr lang="zh-CN" altLang="en-US" sz="40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张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81430" y="2116455"/>
            <a:ext cx="6035675" cy="706120"/>
            <a:chOff x="2018" y="3333"/>
            <a:chExt cx="9505" cy="1112"/>
          </a:xfrm>
        </p:grpSpPr>
        <p:sp>
          <p:nvSpPr>
            <p:cNvPr id="6" name="文本框 5"/>
            <p:cNvSpPr txBox="1"/>
            <p:nvPr/>
          </p:nvSpPr>
          <p:spPr>
            <a:xfrm>
              <a:off x="2018" y="3333"/>
              <a:ext cx="401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latin typeface="华文隶书" panose="02010800040101010101" charset="-122"/>
                  <a:ea typeface="华文隶书" panose="02010800040101010101" charset="-122"/>
                </a:rPr>
                <a:t>一个年级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07" y="3333"/>
              <a:ext cx="261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330</a:t>
              </a:r>
              <a:r>
                <a:rPr lang="zh-CN" altLang="en-US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人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21" y="3333"/>
              <a:ext cx="330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3300</a:t>
              </a:r>
              <a:r>
                <a:rPr lang="zh-CN" altLang="en-US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张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281430" y="3503930"/>
            <a:ext cx="6629400" cy="706120"/>
            <a:chOff x="2018" y="5518"/>
            <a:chExt cx="10440" cy="1112"/>
          </a:xfrm>
        </p:grpSpPr>
        <p:sp>
          <p:nvSpPr>
            <p:cNvPr id="7" name="文本框 6"/>
            <p:cNvSpPr txBox="1"/>
            <p:nvPr/>
          </p:nvSpPr>
          <p:spPr>
            <a:xfrm>
              <a:off x="2018" y="5518"/>
              <a:ext cx="401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latin typeface="华文隶书" panose="02010800040101010101" charset="-122"/>
                  <a:ea typeface="华文隶书" panose="02010800040101010101" charset="-122"/>
                </a:rPr>
                <a:t>一个学校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74" y="5518"/>
              <a:ext cx="308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2000</a:t>
              </a:r>
              <a:r>
                <a:rPr lang="zh-CN" altLang="en-US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人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56" y="5518"/>
              <a:ext cx="360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20000</a:t>
              </a:r>
              <a:r>
                <a:rPr lang="zh-CN" altLang="en-US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张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82065" y="4891405"/>
            <a:ext cx="4646930" cy="706120"/>
            <a:chOff x="2019" y="7703"/>
            <a:chExt cx="7318" cy="1112"/>
          </a:xfrm>
        </p:grpSpPr>
        <p:sp>
          <p:nvSpPr>
            <p:cNvPr id="8" name="文本框 7"/>
            <p:cNvSpPr txBox="1"/>
            <p:nvPr/>
          </p:nvSpPr>
          <p:spPr>
            <a:xfrm>
              <a:off x="2019" y="7703"/>
              <a:ext cx="413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latin typeface="华文隶书" panose="02010800040101010101" charset="-122"/>
                  <a:ea typeface="华文隶书" panose="02010800040101010101" charset="-122"/>
                </a:rPr>
                <a:t>全中国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79" y="7703"/>
              <a:ext cx="415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约</a:t>
              </a:r>
              <a:r>
                <a:rPr lang="en-US" altLang="zh-CN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15</a:t>
              </a:r>
              <a:r>
                <a:rPr lang="zh-CN" altLang="en-US" sz="4000" b="1">
                  <a:solidFill>
                    <a:srgbClr val="FF0000"/>
                  </a:solidFill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亿人</a:t>
              </a:r>
            </a:p>
          </p:txBody>
        </p:sp>
      </p:grpSp>
      <p:pic>
        <p:nvPicPr>
          <p:cNvPr id="19" name="图片 18" descr="15.webp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765" y="1448435"/>
            <a:ext cx="1565910" cy="163512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7642860" y="2575560"/>
            <a:ext cx="4615815" cy="1670685"/>
            <a:chOff x="12036" y="4056"/>
            <a:chExt cx="7269" cy="2631"/>
          </a:xfrm>
        </p:grpSpPr>
        <p:pic>
          <p:nvPicPr>
            <p:cNvPr id="20" name="图片 19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36" y="4056"/>
              <a:ext cx="2466" cy="2575"/>
            </a:xfrm>
            <a:prstGeom prst="rect">
              <a:avLst/>
            </a:prstGeom>
          </p:spPr>
        </p:pic>
        <p:pic>
          <p:nvPicPr>
            <p:cNvPr id="21" name="图片 20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9" y="4056"/>
              <a:ext cx="2466" cy="2575"/>
            </a:xfrm>
            <a:prstGeom prst="rect">
              <a:avLst/>
            </a:prstGeom>
          </p:spPr>
        </p:pic>
        <p:pic>
          <p:nvPicPr>
            <p:cNvPr id="22" name="图片 21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8" y="4056"/>
              <a:ext cx="2466" cy="2575"/>
            </a:xfrm>
            <a:prstGeom prst="rect">
              <a:avLst/>
            </a:prstGeom>
          </p:spPr>
        </p:pic>
        <p:pic>
          <p:nvPicPr>
            <p:cNvPr id="23" name="图片 22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3" y="4056"/>
              <a:ext cx="2466" cy="2575"/>
            </a:xfrm>
            <a:prstGeom prst="rect">
              <a:avLst/>
            </a:prstGeom>
          </p:spPr>
        </p:pic>
        <p:pic>
          <p:nvPicPr>
            <p:cNvPr id="24" name="图片 23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14" y="4056"/>
              <a:ext cx="2466" cy="2575"/>
            </a:xfrm>
            <a:prstGeom prst="rect">
              <a:avLst/>
            </a:prstGeom>
          </p:spPr>
        </p:pic>
        <p:pic>
          <p:nvPicPr>
            <p:cNvPr id="25" name="图片 24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4" y="4056"/>
              <a:ext cx="2466" cy="2575"/>
            </a:xfrm>
            <a:prstGeom prst="rect">
              <a:avLst/>
            </a:prstGeom>
          </p:spPr>
        </p:pic>
        <p:pic>
          <p:nvPicPr>
            <p:cNvPr id="26" name="图片 25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39" y="4113"/>
              <a:ext cx="2466" cy="2575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5485765" y="4124960"/>
            <a:ext cx="6552565" cy="2304415"/>
            <a:chOff x="8639" y="6496"/>
            <a:chExt cx="10319" cy="3629"/>
          </a:xfrm>
        </p:grpSpPr>
        <p:pic>
          <p:nvPicPr>
            <p:cNvPr id="27" name="图片 26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9" y="6496"/>
              <a:ext cx="2466" cy="2575"/>
            </a:xfrm>
            <a:prstGeom prst="rect">
              <a:avLst/>
            </a:prstGeom>
          </p:spPr>
        </p:pic>
        <p:pic>
          <p:nvPicPr>
            <p:cNvPr id="28" name="图片 27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4" y="6496"/>
              <a:ext cx="2466" cy="2575"/>
            </a:xfrm>
            <a:prstGeom prst="rect">
              <a:avLst/>
            </a:prstGeom>
          </p:spPr>
        </p:pic>
        <p:pic>
          <p:nvPicPr>
            <p:cNvPr id="29" name="图片 28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2" y="6496"/>
              <a:ext cx="2466" cy="2575"/>
            </a:xfrm>
            <a:prstGeom prst="rect">
              <a:avLst/>
            </a:prstGeom>
          </p:spPr>
        </p:pic>
        <p:pic>
          <p:nvPicPr>
            <p:cNvPr id="30" name="图片 29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9" y="6496"/>
              <a:ext cx="2466" cy="2575"/>
            </a:xfrm>
            <a:prstGeom prst="rect">
              <a:avLst/>
            </a:prstGeom>
          </p:spPr>
        </p:pic>
        <p:pic>
          <p:nvPicPr>
            <p:cNvPr id="31" name="图片 30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36" y="6496"/>
              <a:ext cx="2466" cy="2575"/>
            </a:xfrm>
            <a:prstGeom prst="rect">
              <a:avLst/>
            </a:prstGeom>
          </p:spPr>
        </p:pic>
        <p:pic>
          <p:nvPicPr>
            <p:cNvPr id="32" name="图片 31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6" y="6496"/>
              <a:ext cx="2466" cy="2575"/>
            </a:xfrm>
            <a:prstGeom prst="rect">
              <a:avLst/>
            </a:prstGeom>
          </p:spPr>
        </p:pic>
        <p:pic>
          <p:nvPicPr>
            <p:cNvPr id="33" name="图片 32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57" y="6496"/>
              <a:ext cx="2466" cy="2575"/>
            </a:xfrm>
            <a:prstGeom prst="rect">
              <a:avLst/>
            </a:prstGeom>
          </p:spPr>
        </p:pic>
        <p:pic>
          <p:nvPicPr>
            <p:cNvPr id="34" name="图片 33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74" y="6631"/>
              <a:ext cx="2466" cy="2575"/>
            </a:xfrm>
            <a:prstGeom prst="rect">
              <a:avLst/>
            </a:prstGeom>
          </p:spPr>
        </p:pic>
        <p:pic>
          <p:nvPicPr>
            <p:cNvPr id="35" name="图片 34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20" y="6631"/>
              <a:ext cx="2466" cy="2575"/>
            </a:xfrm>
            <a:prstGeom prst="rect">
              <a:avLst/>
            </a:prstGeom>
          </p:spPr>
        </p:pic>
        <p:pic>
          <p:nvPicPr>
            <p:cNvPr id="36" name="图片 35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3" y="7461"/>
              <a:ext cx="2466" cy="2575"/>
            </a:xfrm>
            <a:prstGeom prst="rect">
              <a:avLst/>
            </a:prstGeom>
          </p:spPr>
        </p:pic>
        <p:pic>
          <p:nvPicPr>
            <p:cNvPr id="37" name="图片 36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2" y="7551"/>
              <a:ext cx="2466" cy="2575"/>
            </a:xfrm>
            <a:prstGeom prst="rect">
              <a:avLst/>
            </a:prstGeom>
          </p:spPr>
        </p:pic>
        <p:pic>
          <p:nvPicPr>
            <p:cNvPr id="38" name="图片 37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4" y="7461"/>
              <a:ext cx="2466" cy="2575"/>
            </a:xfrm>
            <a:prstGeom prst="rect">
              <a:avLst/>
            </a:prstGeom>
          </p:spPr>
        </p:pic>
        <p:pic>
          <p:nvPicPr>
            <p:cNvPr id="40" name="图片 39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2" y="7551"/>
              <a:ext cx="2466" cy="2575"/>
            </a:xfrm>
            <a:prstGeom prst="rect">
              <a:avLst/>
            </a:prstGeom>
          </p:spPr>
        </p:pic>
        <p:pic>
          <p:nvPicPr>
            <p:cNvPr id="41" name="图片 40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7" y="7551"/>
              <a:ext cx="2466" cy="2575"/>
            </a:xfrm>
            <a:prstGeom prst="rect">
              <a:avLst/>
            </a:prstGeom>
          </p:spPr>
        </p:pic>
        <p:pic>
          <p:nvPicPr>
            <p:cNvPr id="42" name="图片 41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0" y="7551"/>
              <a:ext cx="2466" cy="2575"/>
            </a:xfrm>
            <a:prstGeom prst="rect">
              <a:avLst/>
            </a:prstGeom>
          </p:spPr>
        </p:pic>
        <p:pic>
          <p:nvPicPr>
            <p:cNvPr id="43" name="图片 42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7" y="7461"/>
              <a:ext cx="2466" cy="2575"/>
            </a:xfrm>
            <a:prstGeom prst="rect">
              <a:avLst/>
            </a:prstGeom>
          </p:spPr>
        </p:pic>
        <p:pic>
          <p:nvPicPr>
            <p:cNvPr id="44" name="图片 43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27" y="7461"/>
              <a:ext cx="2466" cy="2575"/>
            </a:xfrm>
            <a:prstGeom prst="rect">
              <a:avLst/>
            </a:prstGeom>
          </p:spPr>
        </p:pic>
        <p:pic>
          <p:nvPicPr>
            <p:cNvPr id="45" name="图片 44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1" y="7461"/>
              <a:ext cx="2466" cy="2575"/>
            </a:xfrm>
            <a:prstGeom prst="rect">
              <a:avLst/>
            </a:prstGeom>
          </p:spPr>
        </p:pic>
        <p:pic>
          <p:nvPicPr>
            <p:cNvPr id="2" name="图片 1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21" y="6631"/>
              <a:ext cx="2466" cy="2575"/>
            </a:xfrm>
            <a:prstGeom prst="rect">
              <a:avLst/>
            </a:prstGeom>
          </p:spPr>
        </p:pic>
        <p:pic>
          <p:nvPicPr>
            <p:cNvPr id="14" name="图片 13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92" y="6688"/>
              <a:ext cx="2466" cy="2575"/>
            </a:xfrm>
            <a:prstGeom prst="rect">
              <a:avLst/>
            </a:prstGeom>
          </p:spPr>
        </p:pic>
        <p:pic>
          <p:nvPicPr>
            <p:cNvPr id="15" name="图片 14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6" y="7551"/>
              <a:ext cx="2466" cy="2575"/>
            </a:xfrm>
            <a:prstGeom prst="rect">
              <a:avLst/>
            </a:prstGeom>
          </p:spPr>
        </p:pic>
        <p:pic>
          <p:nvPicPr>
            <p:cNvPr id="16" name="图片 15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40" y="7551"/>
              <a:ext cx="2466" cy="2575"/>
            </a:xfrm>
            <a:prstGeom prst="rect">
              <a:avLst/>
            </a:prstGeom>
          </p:spPr>
        </p:pic>
        <p:pic>
          <p:nvPicPr>
            <p:cNvPr id="17" name="图片 16" descr="15.webp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92" y="7461"/>
              <a:ext cx="2466" cy="257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844550" y="289560"/>
            <a:ext cx="10245725" cy="452501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有人说：</a:t>
            </a:r>
            <a:r>
              <a:rPr lang="en-US" altLang="zh-CN" sz="48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48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纸是我自己的，想怎么用，用多少，都是我的事，和别人无关！</a:t>
            </a:r>
            <a:r>
              <a:rPr lang="en-US" altLang="zh-CN" sz="48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82065" y="5645785"/>
            <a:ext cx="96272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accent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4000" b="1">
                <a:solidFill>
                  <a:schemeClr val="accent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绿水青山就是金山银山。</a:t>
            </a:r>
            <a:r>
              <a:rPr lang="en-US" altLang="zh-CN" sz="4000" b="1">
                <a:solidFill>
                  <a:schemeClr val="accent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”——</a:t>
            </a:r>
            <a:r>
              <a:rPr lang="zh-CN" altLang="en-US" sz="4000" b="1">
                <a:solidFill>
                  <a:schemeClr val="accent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习近平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48752" y="3669748"/>
            <a:ext cx="2980122" cy="29801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81630" y="591820"/>
            <a:ext cx="6201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节约用纸我能行</a:t>
            </a:r>
          </a:p>
        </p:txBody>
      </p:sp>
      <p:sp>
        <p:nvSpPr>
          <p:cNvPr id="7" name="矩形 6"/>
          <p:cNvSpPr/>
          <p:nvPr/>
        </p:nvSpPr>
        <p:spPr>
          <a:xfrm>
            <a:off x="1840230" y="1723390"/>
            <a:ext cx="8178165" cy="3515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51685" y="2040255"/>
            <a:ext cx="8117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小妙招</a:t>
            </a:r>
            <a:r>
              <a:rPr lang="en-US" altLang="zh-CN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en-US" altLang="zh-CN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___________________________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51685" y="2806700"/>
            <a:ext cx="7966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小妙招</a:t>
            </a:r>
            <a:r>
              <a:rPr lang="en-US" altLang="zh-CN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en-US" altLang="zh-CN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___________________________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51685" y="3639820"/>
            <a:ext cx="6624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小妙招</a:t>
            </a:r>
            <a:r>
              <a:rPr lang="en-US" altLang="zh-CN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en-US" altLang="zh-CN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__________________________</a:t>
            </a:r>
            <a:endParaRPr lang="en-US" altLang="zh-CN" sz="2800"/>
          </a:p>
        </p:txBody>
      </p:sp>
      <p:sp>
        <p:nvSpPr>
          <p:cNvPr id="18" name="文本框 17"/>
          <p:cNvSpPr txBox="1"/>
          <p:nvPr/>
        </p:nvSpPr>
        <p:spPr>
          <a:xfrm>
            <a:off x="2014855" y="4472940"/>
            <a:ext cx="7333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小妙招</a:t>
            </a:r>
            <a:r>
              <a:rPr lang="en-US" altLang="zh-CN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lang="zh-CN" altLang="en-US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en-US" altLang="zh-CN" sz="28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___________________________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35716" y="4058603"/>
            <a:ext cx="1931670" cy="177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75721" y="1680210"/>
            <a:ext cx="1891665" cy="177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2162314" y="1211024"/>
            <a:ext cx="2537460" cy="3911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2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现代社会造纸原材料</a:t>
            </a:r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微软雅黑" panose="020B050302020402020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676150" y="1113656"/>
            <a:ext cx="432159" cy="489784"/>
            <a:chOff x="202866" y="341874"/>
            <a:chExt cx="576212" cy="653045"/>
          </a:xfrm>
        </p:grpSpPr>
        <p:sp>
          <p:nvSpPr>
            <p:cNvPr id="34" name="矩形 33"/>
            <p:cNvSpPr/>
            <p:nvPr/>
          </p:nvSpPr>
          <p:spPr>
            <a:xfrm>
              <a:off x="202866" y="341874"/>
              <a:ext cx="144016" cy="653045"/>
            </a:xfrm>
            <a:prstGeom prst="rect">
              <a:avLst/>
            </a:prstGeom>
            <a:solidFill>
              <a:srgbClr val="F58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18889" y="341874"/>
              <a:ext cx="360189" cy="653045"/>
            </a:xfrm>
            <a:prstGeom prst="rect">
              <a:avLst/>
            </a:prstGeom>
            <a:solidFill>
              <a:srgbClr val="74A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88958" y="1680210"/>
            <a:ext cx="1891665" cy="177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88958" y="4058603"/>
            <a:ext cx="1891665" cy="177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图示 1"/>
          <p:cNvGraphicFramePr/>
          <p:nvPr/>
        </p:nvGraphicFramePr>
        <p:xfrm>
          <a:off x="3384709" y="1680211"/>
          <a:ext cx="6096000" cy="406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0610" y="727075"/>
            <a:ext cx="51454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华文琥珀" panose="02010800040101010101" charset="-122"/>
                <a:ea typeface="华文琥珀" panose="02010800040101010101" charset="-122"/>
              </a:rPr>
              <a:t>古代造纸工序：</a:t>
            </a:r>
          </a:p>
        </p:txBody>
      </p:sp>
      <p:sp>
        <p:nvSpPr>
          <p:cNvPr id="3" name="椭圆 2"/>
          <p:cNvSpPr/>
          <p:nvPr/>
        </p:nvSpPr>
        <p:spPr>
          <a:xfrm>
            <a:off x="995680" y="2251075"/>
            <a:ext cx="1056005" cy="1041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>
            <a:off x="2021205" y="2990215"/>
            <a:ext cx="392430" cy="332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323465" y="3110865"/>
            <a:ext cx="1086485" cy="10718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94710" y="3413125"/>
            <a:ext cx="588645" cy="392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983355" y="2840355"/>
            <a:ext cx="1131570" cy="11766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084445" y="3201670"/>
            <a:ext cx="769620" cy="361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854065" y="3035935"/>
            <a:ext cx="1116330" cy="11468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955790" y="3020695"/>
            <a:ext cx="527685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7483475" y="2477770"/>
            <a:ext cx="1071245" cy="1085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540115" y="2869565"/>
            <a:ext cx="678815" cy="392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9218930" y="2816860"/>
            <a:ext cx="1116330" cy="11315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65517" y="3639268"/>
            <a:ext cx="2980122" cy="298012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n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890" cy="6858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59610" y="434975"/>
            <a:ext cx="121748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习近平新时代中国特色</a:t>
            </a:r>
          </a:p>
          <a:p>
            <a:r>
              <a:rPr lang="zh-CN" altLang="en-US" sz="6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社会主义思想进校园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47010" y="3390900"/>
            <a:ext cx="5099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主办：武进区教育局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</a:t>
            </a:r>
          </a:p>
        </p:txBody>
      </p:sp>
      <p:sp>
        <p:nvSpPr>
          <p:cNvPr id="6" name="矩形 5"/>
          <p:cNvSpPr/>
          <p:nvPr/>
        </p:nvSpPr>
        <p:spPr>
          <a:xfrm>
            <a:off x="4124325" y="4036060"/>
            <a:ext cx="477393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武进区卢家巷实验学校</a:t>
            </a:r>
          </a:p>
        </p:txBody>
      </p:sp>
    </p:spTree>
    <p:extLst>
      <p:ext uri="{BB962C8B-B14F-4D97-AF65-F5344CB8AC3E}">
        <p14:creationId xmlns:p14="http://schemas.microsoft.com/office/powerpoint/2010/main" val="770300522"/>
      </p:ext>
    </p:extLst>
  </p:cSld>
  <p:clrMapOvr>
    <a:masterClrMapping/>
  </p:clrMapOvr>
  <p:transition spd="slow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37ce3c5c-df49-4e07-a9b3-36f0336286c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680210"/>
            <a:ext cx="3505200" cy="4773295"/>
          </a:xfrm>
          <a:prstGeom prst="rect">
            <a:avLst/>
          </a:prstGeom>
        </p:spPr>
      </p:pic>
      <p:pic>
        <p:nvPicPr>
          <p:cNvPr id="4" name="图片 3" descr="5.web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420" y="2390140"/>
            <a:ext cx="4132580" cy="30994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94865" y="848360"/>
            <a:ext cx="80714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000" b="1">
                <a:solidFill>
                  <a:schemeClr val="accent6"/>
                </a:solidFill>
                <a:latin typeface="华文琥珀" panose="02010800040101010101" charset="-122"/>
                <a:ea typeface="华文琥珀" panose="02010800040101010101" charset="-122"/>
              </a:rPr>
              <a:t>你们找到我了吗？</a:t>
            </a:r>
          </a:p>
        </p:txBody>
      </p:sp>
      <p:pic>
        <p:nvPicPr>
          <p:cNvPr id="5" name="20220423_10550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1695" y="5709285"/>
            <a:ext cx="1205865" cy="91567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61255" y="1821789"/>
            <a:ext cx="2980122" cy="41810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865517" y="3639268"/>
            <a:ext cx="2980122" cy="2980122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894330" y="441325"/>
            <a:ext cx="7348220" cy="29876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小朋友们，在你们面前的都是我们纸家族中的一员。请你们看一看，摸一摸，闻一闻，猜一猜，它们有什么作用呢？</a:t>
            </a:r>
          </a:p>
        </p:txBody>
      </p:sp>
      <p:pic>
        <p:nvPicPr>
          <p:cNvPr id="5" name="20220423_1049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9465" y="4789805"/>
            <a:ext cx="1103630" cy="121285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" y="283210"/>
            <a:ext cx="4156710" cy="2926080"/>
          </a:xfrm>
          <a:prstGeom prst="rect">
            <a:avLst/>
          </a:prstGeom>
        </p:spPr>
      </p:pic>
      <p:pic>
        <p:nvPicPr>
          <p:cNvPr id="5" name="图片 4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455" y="22225"/>
            <a:ext cx="3448685" cy="3187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31105" y="953135"/>
            <a:ext cx="292544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芳纶纸</a:t>
            </a:r>
          </a:p>
        </p:txBody>
      </p:sp>
      <p:pic>
        <p:nvPicPr>
          <p:cNvPr id="7" name="图片 6" descr="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" y="3599815"/>
            <a:ext cx="4321810" cy="2982595"/>
          </a:xfrm>
          <a:prstGeom prst="rect">
            <a:avLst/>
          </a:prstGeom>
        </p:spPr>
      </p:pic>
      <p:pic>
        <p:nvPicPr>
          <p:cNvPr id="8" name="图片 7" descr="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790" y="3678555"/>
            <a:ext cx="4464685" cy="28244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89805" y="4330065"/>
            <a:ext cx="2212340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宣纸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4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170" y="36195"/>
            <a:ext cx="12281535" cy="682180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5740" y="636270"/>
            <a:ext cx="1106170" cy="59004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各类记录工具</a:t>
            </a:r>
          </a:p>
        </p:txBody>
      </p:sp>
      <p:pic>
        <p:nvPicPr>
          <p:cNvPr id="4" name="图片 3" descr="6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865" y="3865879"/>
            <a:ext cx="4138930" cy="2933700"/>
          </a:xfrm>
          <a:prstGeom prst="rect">
            <a:avLst/>
          </a:prstGeom>
        </p:spPr>
      </p:pic>
      <p:pic>
        <p:nvPicPr>
          <p:cNvPr id="5" name="图片 4" descr="7.web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96" y="3877999"/>
            <a:ext cx="4253865" cy="2841625"/>
          </a:xfrm>
          <a:prstGeom prst="rect">
            <a:avLst/>
          </a:prstGeom>
        </p:spPr>
      </p:pic>
      <p:pic>
        <p:nvPicPr>
          <p:cNvPr id="6" name="图片 5" descr="8.web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751" y="672465"/>
            <a:ext cx="4232910" cy="2818765"/>
          </a:xfrm>
          <a:prstGeom prst="rect">
            <a:avLst/>
          </a:prstGeom>
        </p:spPr>
      </p:pic>
      <p:pic>
        <p:nvPicPr>
          <p:cNvPr id="7" name="图片 6" descr="9.web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659" y="229870"/>
            <a:ext cx="3517656" cy="351765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51685" y="229870"/>
            <a:ext cx="32740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23465" y="290195"/>
            <a:ext cx="2108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051685" y="93980"/>
            <a:ext cx="318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难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刻 费时费力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14060" y="4336732"/>
            <a:ext cx="675005" cy="1991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价格昂贵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501115" y="443547"/>
            <a:ext cx="890270" cy="3530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携带不便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309152" y="3930141"/>
            <a:ext cx="677108" cy="27645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难懂 不易区分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" y="758190"/>
            <a:ext cx="4762500" cy="2800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31890" y="1154430"/>
            <a:ext cx="38557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造纸术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35220" y="3649345"/>
            <a:ext cx="82365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华文新魏" panose="02010800040101010101" charset="-122"/>
                <a:ea typeface="华文新魏" panose="02010800040101010101" charset="-122"/>
              </a:rPr>
              <a:t>四大发明之一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7"/>
          <p:cNvSpPr>
            <a:spLocks noEditPoints="1"/>
          </p:cNvSpPr>
          <p:nvPr/>
        </p:nvSpPr>
        <p:spPr bwMode="auto">
          <a:xfrm>
            <a:off x="5060592" y="2913160"/>
            <a:ext cx="768930" cy="866351"/>
          </a:xfrm>
          <a:custGeom>
            <a:avLst/>
            <a:gdLst>
              <a:gd name="T0" fmla="*/ 15 w 98"/>
              <a:gd name="T1" fmla="*/ 55 h 110"/>
              <a:gd name="T2" fmla="*/ 25 w 98"/>
              <a:gd name="T3" fmla="*/ 36 h 110"/>
              <a:gd name="T4" fmla="*/ 11 w 98"/>
              <a:gd name="T5" fmla="*/ 24 h 110"/>
              <a:gd name="T6" fmla="*/ 1 w 98"/>
              <a:gd name="T7" fmla="*/ 38 h 110"/>
              <a:gd name="T8" fmla="*/ 15 w 98"/>
              <a:gd name="T9" fmla="*/ 55 h 110"/>
              <a:gd name="T10" fmla="*/ 27 w 98"/>
              <a:gd name="T11" fmla="*/ 79 h 110"/>
              <a:gd name="T12" fmla="*/ 27 w 98"/>
              <a:gd name="T13" fmla="*/ 84 h 110"/>
              <a:gd name="T14" fmla="*/ 32 w 98"/>
              <a:gd name="T15" fmla="*/ 89 h 110"/>
              <a:gd name="T16" fmla="*/ 38 w 98"/>
              <a:gd name="T17" fmla="*/ 89 h 110"/>
              <a:gd name="T18" fmla="*/ 38 w 98"/>
              <a:gd name="T19" fmla="*/ 75 h 110"/>
              <a:gd name="T20" fmla="*/ 32 w 98"/>
              <a:gd name="T21" fmla="*/ 75 h 110"/>
              <a:gd name="T22" fmla="*/ 27 w 98"/>
              <a:gd name="T23" fmla="*/ 79 h 110"/>
              <a:gd name="T24" fmla="*/ 36 w 98"/>
              <a:gd name="T25" fmla="*/ 33 h 110"/>
              <a:gd name="T26" fmla="*/ 48 w 98"/>
              <a:gd name="T27" fmla="*/ 16 h 110"/>
              <a:gd name="T28" fmla="*/ 36 w 98"/>
              <a:gd name="T29" fmla="*/ 0 h 110"/>
              <a:gd name="T30" fmla="*/ 25 w 98"/>
              <a:gd name="T31" fmla="*/ 16 h 110"/>
              <a:gd name="T32" fmla="*/ 36 w 98"/>
              <a:gd name="T33" fmla="*/ 33 h 110"/>
              <a:gd name="T34" fmla="*/ 63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3 w 98"/>
              <a:gd name="T43" fmla="*/ 34 h 110"/>
              <a:gd name="T44" fmla="*/ 84 w 98"/>
              <a:gd name="T45" fmla="*/ 73 h 110"/>
              <a:gd name="T46" fmla="*/ 63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2 w 98"/>
              <a:gd name="T55" fmla="*/ 103 h 110"/>
              <a:gd name="T56" fmla="*/ 40 w 98"/>
              <a:gd name="T57" fmla="*/ 102 h 110"/>
              <a:gd name="T58" fmla="*/ 58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0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0 w 98"/>
              <a:gd name="T73" fmla="*/ 69 h 110"/>
              <a:gd name="T74" fmla="*/ 38 w 98"/>
              <a:gd name="T75" fmla="*/ 69 h 110"/>
              <a:gd name="T76" fmla="*/ 38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2 w 98"/>
              <a:gd name="T83" fmla="*/ 95 h 110"/>
              <a:gd name="T84" fmla="*/ 55 w 98"/>
              <a:gd name="T85" fmla="*/ 95 h 110"/>
              <a:gd name="T86" fmla="*/ 48 w 98"/>
              <a:gd name="T87" fmla="*/ 89 h 110"/>
              <a:gd name="T88" fmla="*/ 48 w 98"/>
              <a:gd name="T89" fmla="*/ 70 h 110"/>
              <a:gd name="T90" fmla="*/ 55 w 98"/>
              <a:gd name="T91" fmla="*/ 70 h 110"/>
              <a:gd name="T92" fmla="*/ 55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2 w 98"/>
              <a:gd name="T101" fmla="*/ 70 h 110"/>
              <a:gd name="T102" fmla="*/ 72 w 98"/>
              <a:gd name="T103" fmla="*/ 95 h 110"/>
              <a:gd name="T104" fmla="*/ 96 w 98"/>
              <a:gd name="T105" fmla="*/ 45 h 110"/>
              <a:gd name="T106" fmla="*/ 84 w 98"/>
              <a:gd name="T107" fmla="*/ 32 h 110"/>
              <a:gd name="T108" fmla="*/ 72 w 98"/>
              <a:gd name="T109" fmla="*/ 48 h 110"/>
              <a:gd name="T110" fmla="*/ 85 w 98"/>
              <a:gd name="T111" fmla="*/ 62 h 110"/>
              <a:gd name="T112" fmla="*/ 96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5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4" y="32"/>
                  <a:pt x="19" y="24"/>
                  <a:pt x="11" y="24"/>
                </a:cubicBezTo>
                <a:cubicBezTo>
                  <a:pt x="2" y="25"/>
                  <a:pt x="1" y="38"/>
                  <a:pt x="1" y="38"/>
                </a:cubicBezTo>
                <a:cubicBezTo>
                  <a:pt x="0" y="45"/>
                  <a:pt x="4" y="58"/>
                  <a:pt x="15" y="55"/>
                </a:cubicBezTo>
                <a:close/>
                <a:moveTo>
                  <a:pt x="27" y="79"/>
                </a:moveTo>
                <a:cubicBezTo>
                  <a:pt x="27" y="80"/>
                  <a:pt x="26" y="82"/>
                  <a:pt x="27" y="84"/>
                </a:cubicBezTo>
                <a:cubicBezTo>
                  <a:pt x="28" y="89"/>
                  <a:pt x="32" y="89"/>
                  <a:pt x="32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75"/>
                  <a:pt x="38" y="75"/>
                  <a:pt x="38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7" y="79"/>
                </a:cubicBezTo>
                <a:close/>
                <a:moveTo>
                  <a:pt x="36" y="33"/>
                </a:moveTo>
                <a:cubicBezTo>
                  <a:pt x="42" y="33"/>
                  <a:pt x="48" y="25"/>
                  <a:pt x="48" y="16"/>
                </a:cubicBezTo>
                <a:cubicBezTo>
                  <a:pt x="48" y="8"/>
                  <a:pt x="42" y="0"/>
                  <a:pt x="36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6" y="33"/>
                </a:cubicBezTo>
                <a:close/>
                <a:moveTo>
                  <a:pt x="63" y="34"/>
                </a:moveTo>
                <a:cubicBezTo>
                  <a:pt x="71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4" y="11"/>
                  <a:pt x="54" y="17"/>
                </a:cubicBezTo>
                <a:cubicBezTo>
                  <a:pt x="53" y="25"/>
                  <a:pt x="55" y="32"/>
                  <a:pt x="63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3" y="52"/>
                </a:cubicBezTo>
                <a:cubicBezTo>
                  <a:pt x="53" y="37"/>
                  <a:pt x="38" y="43"/>
                  <a:pt x="34" y="51"/>
                </a:cubicBezTo>
                <a:cubicBezTo>
                  <a:pt x="29" y="59"/>
                  <a:pt x="21" y="64"/>
                  <a:pt x="20" y="66"/>
                </a:cubicBezTo>
                <a:cubicBezTo>
                  <a:pt x="19" y="67"/>
                  <a:pt x="4" y="75"/>
                  <a:pt x="8" y="89"/>
                </a:cubicBezTo>
                <a:cubicBezTo>
                  <a:pt x="11" y="103"/>
                  <a:pt x="22" y="103"/>
                  <a:pt x="22" y="103"/>
                </a:cubicBezTo>
                <a:cubicBezTo>
                  <a:pt x="22" y="103"/>
                  <a:pt x="31" y="104"/>
                  <a:pt x="40" y="102"/>
                </a:cubicBezTo>
                <a:cubicBezTo>
                  <a:pt x="50" y="100"/>
                  <a:pt x="58" y="102"/>
                  <a:pt x="58" y="102"/>
                </a:cubicBezTo>
                <a:cubicBezTo>
                  <a:pt x="58" y="102"/>
                  <a:pt x="81" y="110"/>
                  <a:pt x="87" y="95"/>
                </a:cubicBezTo>
                <a:cubicBezTo>
                  <a:pt x="93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0" y="95"/>
                  <a:pt x="30" y="95"/>
                  <a:pt x="30" y="95"/>
                </a:cubicBezTo>
                <a:cubicBezTo>
                  <a:pt x="24" y="94"/>
                  <a:pt x="21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0" y="69"/>
                  <a:pt x="30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59"/>
                  <a:pt x="38" y="59"/>
                  <a:pt x="38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2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49" y="93"/>
                  <a:pt x="48" y="89"/>
                  <a:pt x="48" y="89"/>
                </a:cubicBezTo>
                <a:cubicBezTo>
                  <a:pt x="48" y="70"/>
                  <a:pt x="48" y="70"/>
                  <a:pt x="4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2" y="70"/>
                  <a:pt x="72" y="70"/>
                  <a:pt x="72" y="70"/>
                </a:cubicBezTo>
                <a:lnTo>
                  <a:pt x="72" y="95"/>
                </a:lnTo>
                <a:close/>
                <a:moveTo>
                  <a:pt x="96" y="45"/>
                </a:moveTo>
                <a:cubicBezTo>
                  <a:pt x="96" y="42"/>
                  <a:pt x="94" y="32"/>
                  <a:pt x="84" y="32"/>
                </a:cubicBezTo>
                <a:cubicBezTo>
                  <a:pt x="74" y="32"/>
                  <a:pt x="72" y="41"/>
                  <a:pt x="72" y="48"/>
                </a:cubicBezTo>
                <a:cubicBezTo>
                  <a:pt x="72" y="54"/>
                  <a:pt x="73" y="62"/>
                  <a:pt x="85" y="62"/>
                </a:cubicBezTo>
                <a:cubicBezTo>
                  <a:pt x="98" y="62"/>
                  <a:pt x="96" y="48"/>
                  <a:pt x="9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6" name="Freeform 24"/>
          <p:cNvSpPr>
            <a:spLocks noEditPoints="1"/>
          </p:cNvSpPr>
          <p:nvPr/>
        </p:nvSpPr>
        <p:spPr bwMode="auto">
          <a:xfrm>
            <a:off x="8664278" y="2826470"/>
            <a:ext cx="952163" cy="1006818"/>
          </a:xfrm>
          <a:custGeom>
            <a:avLst/>
            <a:gdLst>
              <a:gd name="T0" fmla="*/ 255 w 366"/>
              <a:gd name="T1" fmla="*/ 65 h 387"/>
              <a:gd name="T2" fmla="*/ 257 w 366"/>
              <a:gd name="T3" fmla="*/ 100 h 387"/>
              <a:gd name="T4" fmla="*/ 243 w 366"/>
              <a:gd name="T5" fmla="*/ 88 h 387"/>
              <a:gd name="T6" fmla="*/ 120 w 366"/>
              <a:gd name="T7" fmla="*/ 88 h 387"/>
              <a:gd name="T8" fmla="*/ 107 w 366"/>
              <a:gd name="T9" fmla="*/ 100 h 387"/>
              <a:gd name="T10" fmla="*/ 109 w 366"/>
              <a:gd name="T11" fmla="*/ 65 h 387"/>
              <a:gd name="T12" fmla="*/ 348 w 366"/>
              <a:gd name="T13" fmla="*/ 242 h 387"/>
              <a:gd name="T14" fmla="*/ 331 w 366"/>
              <a:gd name="T15" fmla="*/ 214 h 387"/>
              <a:gd name="T16" fmla="*/ 305 w 366"/>
              <a:gd name="T17" fmla="*/ 245 h 387"/>
              <a:gd name="T18" fmla="*/ 298 w 366"/>
              <a:gd name="T19" fmla="*/ 261 h 387"/>
              <a:gd name="T20" fmla="*/ 293 w 366"/>
              <a:gd name="T21" fmla="*/ 278 h 387"/>
              <a:gd name="T22" fmla="*/ 290 w 366"/>
              <a:gd name="T23" fmla="*/ 290 h 387"/>
              <a:gd name="T24" fmla="*/ 310 w 366"/>
              <a:gd name="T25" fmla="*/ 234 h 387"/>
              <a:gd name="T26" fmla="*/ 34 w 366"/>
              <a:gd name="T27" fmla="*/ 232 h 387"/>
              <a:gd name="T28" fmla="*/ 55 w 366"/>
              <a:gd name="T29" fmla="*/ 234 h 387"/>
              <a:gd name="T30" fmla="*/ 62 w 366"/>
              <a:gd name="T31" fmla="*/ 249 h 387"/>
              <a:gd name="T32" fmla="*/ 68 w 366"/>
              <a:gd name="T33" fmla="*/ 265 h 387"/>
              <a:gd name="T34" fmla="*/ 73 w 366"/>
              <a:gd name="T35" fmla="*/ 280 h 387"/>
              <a:gd name="T36" fmla="*/ 0 w 366"/>
              <a:gd name="T37" fmla="*/ 264 h 387"/>
              <a:gd name="T38" fmla="*/ 64 w 366"/>
              <a:gd name="T39" fmla="*/ 146 h 387"/>
              <a:gd name="T40" fmla="*/ 96 w 366"/>
              <a:gd name="T41" fmla="*/ 150 h 387"/>
              <a:gd name="T42" fmla="*/ 89 w 366"/>
              <a:gd name="T43" fmla="*/ 130 h 387"/>
              <a:gd name="T44" fmla="*/ 98 w 366"/>
              <a:gd name="T45" fmla="*/ 126 h 387"/>
              <a:gd name="T46" fmla="*/ 182 w 366"/>
              <a:gd name="T47" fmla="*/ 196 h 387"/>
              <a:gd name="T48" fmla="*/ 266 w 366"/>
              <a:gd name="T49" fmla="*/ 125 h 387"/>
              <a:gd name="T50" fmla="*/ 276 w 366"/>
              <a:gd name="T51" fmla="*/ 130 h 387"/>
              <a:gd name="T52" fmla="*/ 269 w 366"/>
              <a:gd name="T53" fmla="*/ 150 h 387"/>
              <a:gd name="T54" fmla="*/ 301 w 366"/>
              <a:gd name="T55" fmla="*/ 146 h 387"/>
              <a:gd name="T56" fmla="*/ 318 w 366"/>
              <a:gd name="T57" fmla="*/ 220 h 387"/>
              <a:gd name="T58" fmla="*/ 301 w 366"/>
              <a:gd name="T59" fmla="*/ 226 h 387"/>
              <a:gd name="T60" fmla="*/ 212 w 366"/>
              <a:gd name="T61" fmla="*/ 360 h 387"/>
              <a:gd name="T62" fmla="*/ 310 w 366"/>
              <a:gd name="T63" fmla="*/ 316 h 387"/>
              <a:gd name="T64" fmla="*/ 207 w 366"/>
              <a:gd name="T65" fmla="*/ 380 h 387"/>
              <a:gd name="T66" fmla="*/ 195 w 366"/>
              <a:gd name="T67" fmla="*/ 385 h 387"/>
              <a:gd name="T68" fmla="*/ 48 w 366"/>
              <a:gd name="T69" fmla="*/ 334 h 387"/>
              <a:gd name="T70" fmla="*/ 65 w 366"/>
              <a:gd name="T71" fmla="*/ 311 h 387"/>
              <a:gd name="T72" fmla="*/ 154 w 366"/>
              <a:gd name="T73" fmla="*/ 207 h 387"/>
              <a:gd name="T74" fmla="*/ 61 w 366"/>
              <a:gd name="T75" fmla="*/ 218 h 387"/>
              <a:gd name="T76" fmla="*/ 48 w 366"/>
              <a:gd name="T77" fmla="*/ 144 h 387"/>
              <a:gd name="T78" fmla="*/ 292 w 366"/>
              <a:gd name="T79" fmla="*/ 194 h 387"/>
              <a:gd name="T80" fmla="*/ 223 w 366"/>
              <a:gd name="T81" fmla="*/ 221 h 387"/>
              <a:gd name="T82" fmla="*/ 182 w 366"/>
              <a:gd name="T83" fmla="*/ 370 h 387"/>
              <a:gd name="T84" fmla="*/ 183 w 366"/>
              <a:gd name="T85" fmla="*/ 21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6" h="387">
                <a:moveTo>
                  <a:pt x="182" y="0"/>
                </a:moveTo>
                <a:cubicBezTo>
                  <a:pt x="203" y="0"/>
                  <a:pt x="222" y="10"/>
                  <a:pt x="235" y="26"/>
                </a:cubicBezTo>
                <a:cubicBezTo>
                  <a:pt x="244" y="37"/>
                  <a:pt x="251" y="50"/>
                  <a:pt x="255" y="65"/>
                </a:cubicBezTo>
                <a:cubicBezTo>
                  <a:pt x="260" y="64"/>
                  <a:pt x="267" y="63"/>
                  <a:pt x="269" y="68"/>
                </a:cubicBezTo>
                <a:cubicBezTo>
                  <a:pt x="273" y="77"/>
                  <a:pt x="271" y="97"/>
                  <a:pt x="265" y="99"/>
                </a:cubicBezTo>
                <a:cubicBezTo>
                  <a:pt x="263" y="100"/>
                  <a:pt x="260" y="100"/>
                  <a:pt x="257" y="100"/>
                </a:cubicBezTo>
                <a:cubicBezTo>
                  <a:pt x="256" y="105"/>
                  <a:pt x="255" y="110"/>
                  <a:pt x="254" y="115"/>
                </a:cubicBezTo>
                <a:cubicBezTo>
                  <a:pt x="248" y="116"/>
                  <a:pt x="243" y="117"/>
                  <a:pt x="238" y="118"/>
                </a:cubicBezTo>
                <a:cubicBezTo>
                  <a:pt x="241" y="109"/>
                  <a:pt x="243" y="99"/>
                  <a:pt x="243" y="88"/>
                </a:cubicBezTo>
                <a:cubicBezTo>
                  <a:pt x="243" y="75"/>
                  <a:pt x="240" y="63"/>
                  <a:pt x="235" y="52"/>
                </a:cubicBezTo>
                <a:cubicBezTo>
                  <a:pt x="194" y="85"/>
                  <a:pt x="140" y="61"/>
                  <a:pt x="127" y="55"/>
                </a:cubicBezTo>
                <a:cubicBezTo>
                  <a:pt x="122" y="65"/>
                  <a:pt x="120" y="76"/>
                  <a:pt x="120" y="88"/>
                </a:cubicBezTo>
                <a:cubicBezTo>
                  <a:pt x="120" y="99"/>
                  <a:pt x="122" y="109"/>
                  <a:pt x="125" y="118"/>
                </a:cubicBezTo>
                <a:cubicBezTo>
                  <a:pt x="120" y="117"/>
                  <a:pt x="115" y="116"/>
                  <a:pt x="109" y="115"/>
                </a:cubicBezTo>
                <a:cubicBezTo>
                  <a:pt x="108" y="110"/>
                  <a:pt x="107" y="105"/>
                  <a:pt x="107" y="100"/>
                </a:cubicBezTo>
                <a:cubicBezTo>
                  <a:pt x="103" y="100"/>
                  <a:pt x="100" y="100"/>
                  <a:pt x="98" y="99"/>
                </a:cubicBezTo>
                <a:cubicBezTo>
                  <a:pt x="92" y="97"/>
                  <a:pt x="91" y="77"/>
                  <a:pt x="94" y="68"/>
                </a:cubicBezTo>
                <a:cubicBezTo>
                  <a:pt x="96" y="63"/>
                  <a:pt x="103" y="64"/>
                  <a:pt x="109" y="65"/>
                </a:cubicBezTo>
                <a:cubicBezTo>
                  <a:pt x="112" y="50"/>
                  <a:pt x="119" y="37"/>
                  <a:pt x="128" y="26"/>
                </a:cubicBezTo>
                <a:cubicBezTo>
                  <a:pt x="141" y="10"/>
                  <a:pt x="160" y="0"/>
                  <a:pt x="182" y="0"/>
                </a:cubicBezTo>
                <a:close/>
                <a:moveTo>
                  <a:pt x="348" y="242"/>
                </a:moveTo>
                <a:cubicBezTo>
                  <a:pt x="336" y="237"/>
                  <a:pt x="336" y="237"/>
                  <a:pt x="336" y="237"/>
                </a:cubicBezTo>
                <a:cubicBezTo>
                  <a:pt x="331" y="232"/>
                  <a:pt x="331" y="232"/>
                  <a:pt x="331" y="232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41" y="219"/>
                  <a:pt x="345" y="229"/>
                  <a:pt x="348" y="242"/>
                </a:cubicBezTo>
                <a:close/>
                <a:moveTo>
                  <a:pt x="310" y="234"/>
                </a:moveTo>
                <a:cubicBezTo>
                  <a:pt x="308" y="238"/>
                  <a:pt x="306" y="241"/>
                  <a:pt x="305" y="245"/>
                </a:cubicBezTo>
                <a:cubicBezTo>
                  <a:pt x="325" y="258"/>
                  <a:pt x="325" y="258"/>
                  <a:pt x="325" y="258"/>
                </a:cubicBezTo>
                <a:cubicBezTo>
                  <a:pt x="303" y="249"/>
                  <a:pt x="303" y="249"/>
                  <a:pt x="303" y="249"/>
                </a:cubicBezTo>
                <a:cubicBezTo>
                  <a:pt x="301" y="253"/>
                  <a:pt x="300" y="257"/>
                  <a:pt x="298" y="261"/>
                </a:cubicBezTo>
                <a:cubicBezTo>
                  <a:pt x="318" y="273"/>
                  <a:pt x="318" y="273"/>
                  <a:pt x="318" y="273"/>
                </a:cubicBezTo>
                <a:cubicBezTo>
                  <a:pt x="297" y="265"/>
                  <a:pt x="297" y="265"/>
                  <a:pt x="297" y="265"/>
                </a:cubicBezTo>
                <a:cubicBezTo>
                  <a:pt x="296" y="269"/>
                  <a:pt x="294" y="273"/>
                  <a:pt x="293" y="278"/>
                </a:cubicBezTo>
                <a:cubicBezTo>
                  <a:pt x="311" y="287"/>
                  <a:pt x="311" y="287"/>
                  <a:pt x="311" y="287"/>
                </a:cubicBezTo>
                <a:cubicBezTo>
                  <a:pt x="292" y="280"/>
                  <a:pt x="292" y="280"/>
                  <a:pt x="292" y="280"/>
                </a:cubicBezTo>
                <a:cubicBezTo>
                  <a:pt x="292" y="283"/>
                  <a:pt x="291" y="287"/>
                  <a:pt x="290" y="290"/>
                </a:cubicBezTo>
                <a:cubicBezTo>
                  <a:pt x="294" y="293"/>
                  <a:pt x="323" y="311"/>
                  <a:pt x="337" y="306"/>
                </a:cubicBezTo>
                <a:cubicBezTo>
                  <a:pt x="350" y="301"/>
                  <a:pt x="364" y="281"/>
                  <a:pt x="365" y="264"/>
                </a:cubicBezTo>
                <a:cubicBezTo>
                  <a:pt x="366" y="246"/>
                  <a:pt x="320" y="235"/>
                  <a:pt x="310" y="234"/>
                </a:cubicBezTo>
                <a:close/>
                <a:moveTo>
                  <a:pt x="18" y="242"/>
                </a:moveTo>
                <a:cubicBezTo>
                  <a:pt x="29" y="237"/>
                  <a:pt x="29" y="237"/>
                  <a:pt x="29" y="237"/>
                </a:cubicBezTo>
                <a:cubicBezTo>
                  <a:pt x="34" y="232"/>
                  <a:pt x="34" y="232"/>
                  <a:pt x="34" y="232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24" y="219"/>
                  <a:pt x="20" y="229"/>
                  <a:pt x="18" y="242"/>
                </a:cubicBezTo>
                <a:close/>
                <a:moveTo>
                  <a:pt x="55" y="234"/>
                </a:moveTo>
                <a:cubicBezTo>
                  <a:pt x="57" y="238"/>
                  <a:pt x="59" y="241"/>
                  <a:pt x="60" y="245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64" y="253"/>
                  <a:pt x="65" y="257"/>
                  <a:pt x="67" y="261"/>
                </a:cubicBezTo>
                <a:cubicBezTo>
                  <a:pt x="47" y="273"/>
                  <a:pt x="47" y="273"/>
                  <a:pt x="47" y="273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70" y="269"/>
                  <a:pt x="71" y="273"/>
                  <a:pt x="72" y="278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3" y="280"/>
                  <a:pt x="73" y="280"/>
                  <a:pt x="73" y="280"/>
                </a:cubicBezTo>
                <a:cubicBezTo>
                  <a:pt x="74" y="283"/>
                  <a:pt x="74" y="287"/>
                  <a:pt x="75" y="290"/>
                </a:cubicBezTo>
                <a:cubicBezTo>
                  <a:pt x="71" y="293"/>
                  <a:pt x="42" y="311"/>
                  <a:pt x="29" y="306"/>
                </a:cubicBezTo>
                <a:cubicBezTo>
                  <a:pt x="15" y="301"/>
                  <a:pt x="1" y="281"/>
                  <a:pt x="0" y="264"/>
                </a:cubicBezTo>
                <a:cubicBezTo>
                  <a:pt x="0" y="246"/>
                  <a:pt x="45" y="235"/>
                  <a:pt x="55" y="234"/>
                </a:cubicBezTo>
                <a:close/>
                <a:moveTo>
                  <a:pt x="91" y="162"/>
                </a:moveTo>
                <a:cubicBezTo>
                  <a:pt x="64" y="146"/>
                  <a:pt x="64" y="146"/>
                  <a:pt x="64" y="146"/>
                </a:cubicBezTo>
                <a:cubicBezTo>
                  <a:pt x="61" y="145"/>
                  <a:pt x="59" y="141"/>
                  <a:pt x="61" y="138"/>
                </a:cubicBezTo>
                <a:cubicBezTo>
                  <a:pt x="63" y="135"/>
                  <a:pt x="67" y="134"/>
                  <a:pt x="70" y="135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79" y="138"/>
                  <a:pt x="78" y="134"/>
                  <a:pt x="80" y="131"/>
                </a:cubicBezTo>
                <a:cubicBezTo>
                  <a:pt x="82" y="128"/>
                  <a:pt x="86" y="128"/>
                  <a:pt x="89" y="130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6" y="132"/>
                  <a:pt x="96" y="128"/>
                  <a:pt x="98" y="126"/>
                </a:cubicBezTo>
                <a:cubicBezTo>
                  <a:pt x="101" y="123"/>
                  <a:pt x="105" y="123"/>
                  <a:pt x="107" y="12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6"/>
                </a:cubicBezTo>
                <a:cubicBezTo>
                  <a:pt x="182" y="195"/>
                  <a:pt x="183" y="195"/>
                  <a:pt x="183" y="19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60" y="123"/>
                  <a:pt x="264" y="123"/>
                  <a:pt x="266" y="125"/>
                </a:cubicBezTo>
                <a:cubicBezTo>
                  <a:pt x="268" y="128"/>
                  <a:pt x="268" y="132"/>
                  <a:pt x="266" y="134"/>
                </a:cubicBezTo>
                <a:cubicBezTo>
                  <a:pt x="257" y="143"/>
                  <a:pt x="257" y="143"/>
                  <a:pt x="257" y="143"/>
                </a:cubicBezTo>
                <a:cubicBezTo>
                  <a:pt x="276" y="130"/>
                  <a:pt x="276" y="130"/>
                  <a:pt x="276" y="130"/>
                </a:cubicBezTo>
                <a:cubicBezTo>
                  <a:pt x="278" y="128"/>
                  <a:pt x="282" y="128"/>
                  <a:pt x="284" y="131"/>
                </a:cubicBezTo>
                <a:cubicBezTo>
                  <a:pt x="286" y="134"/>
                  <a:pt x="286" y="138"/>
                  <a:pt x="283" y="140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95" y="135"/>
                  <a:pt x="295" y="135"/>
                  <a:pt x="295" y="135"/>
                </a:cubicBezTo>
                <a:cubicBezTo>
                  <a:pt x="298" y="134"/>
                  <a:pt x="302" y="135"/>
                  <a:pt x="303" y="138"/>
                </a:cubicBezTo>
                <a:cubicBezTo>
                  <a:pt x="305" y="141"/>
                  <a:pt x="304" y="145"/>
                  <a:pt x="301" y="146"/>
                </a:cubicBezTo>
                <a:cubicBezTo>
                  <a:pt x="268" y="165"/>
                  <a:pt x="268" y="165"/>
                  <a:pt x="268" y="165"/>
                </a:cubicBezTo>
                <a:cubicBezTo>
                  <a:pt x="318" y="144"/>
                  <a:pt x="318" y="144"/>
                  <a:pt x="318" y="144"/>
                </a:cubicBezTo>
                <a:cubicBezTo>
                  <a:pt x="318" y="220"/>
                  <a:pt x="318" y="220"/>
                  <a:pt x="318" y="220"/>
                </a:cubicBezTo>
                <a:cubicBezTo>
                  <a:pt x="317" y="220"/>
                  <a:pt x="316" y="220"/>
                  <a:pt x="315" y="220"/>
                </a:cubicBezTo>
                <a:cubicBezTo>
                  <a:pt x="305" y="218"/>
                  <a:pt x="305" y="218"/>
                  <a:pt x="305" y="218"/>
                </a:cubicBezTo>
                <a:cubicBezTo>
                  <a:pt x="301" y="226"/>
                  <a:pt x="301" y="226"/>
                  <a:pt x="301" y="226"/>
                </a:cubicBezTo>
                <a:cubicBezTo>
                  <a:pt x="301" y="170"/>
                  <a:pt x="301" y="170"/>
                  <a:pt x="301" y="170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360"/>
                  <a:pt x="212" y="360"/>
                  <a:pt x="212" y="360"/>
                </a:cubicBezTo>
                <a:cubicBezTo>
                  <a:pt x="301" y="322"/>
                  <a:pt x="301" y="322"/>
                  <a:pt x="301" y="322"/>
                </a:cubicBezTo>
                <a:cubicBezTo>
                  <a:pt x="301" y="311"/>
                  <a:pt x="301" y="311"/>
                  <a:pt x="301" y="311"/>
                </a:cubicBezTo>
                <a:cubicBezTo>
                  <a:pt x="304" y="313"/>
                  <a:pt x="307" y="314"/>
                  <a:pt x="310" y="316"/>
                </a:cubicBezTo>
                <a:cubicBezTo>
                  <a:pt x="313" y="317"/>
                  <a:pt x="315" y="318"/>
                  <a:pt x="318" y="318"/>
                </a:cubicBezTo>
                <a:cubicBezTo>
                  <a:pt x="318" y="334"/>
                  <a:pt x="318" y="334"/>
                  <a:pt x="318" y="334"/>
                </a:cubicBezTo>
                <a:cubicBezTo>
                  <a:pt x="207" y="380"/>
                  <a:pt x="207" y="380"/>
                  <a:pt x="207" y="380"/>
                </a:cubicBezTo>
                <a:cubicBezTo>
                  <a:pt x="205" y="382"/>
                  <a:pt x="202" y="383"/>
                  <a:pt x="200" y="384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1" y="386"/>
                  <a:pt x="187" y="387"/>
                  <a:pt x="183" y="387"/>
                </a:cubicBezTo>
                <a:cubicBezTo>
                  <a:pt x="174" y="387"/>
                  <a:pt x="166" y="385"/>
                  <a:pt x="159" y="380"/>
                </a:cubicBezTo>
                <a:cubicBezTo>
                  <a:pt x="48" y="334"/>
                  <a:pt x="48" y="334"/>
                  <a:pt x="48" y="334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51" y="318"/>
                  <a:pt x="53" y="317"/>
                  <a:pt x="56" y="316"/>
                </a:cubicBezTo>
                <a:cubicBezTo>
                  <a:pt x="59" y="314"/>
                  <a:pt x="62" y="313"/>
                  <a:pt x="65" y="311"/>
                </a:cubicBezTo>
                <a:cubicBezTo>
                  <a:pt x="65" y="322"/>
                  <a:pt x="65" y="322"/>
                  <a:pt x="65" y="322"/>
                </a:cubicBezTo>
                <a:cubicBezTo>
                  <a:pt x="154" y="360"/>
                  <a:pt x="154" y="360"/>
                  <a:pt x="154" y="360"/>
                </a:cubicBezTo>
                <a:cubicBezTo>
                  <a:pt x="154" y="207"/>
                  <a:pt x="154" y="207"/>
                  <a:pt x="154" y="207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5" y="226"/>
                  <a:pt x="65" y="226"/>
                  <a:pt x="65" y="226"/>
                </a:cubicBezTo>
                <a:cubicBezTo>
                  <a:pt x="61" y="218"/>
                  <a:pt x="61" y="218"/>
                  <a:pt x="61" y="218"/>
                </a:cubicBezTo>
                <a:cubicBezTo>
                  <a:pt x="51" y="220"/>
                  <a:pt x="51" y="220"/>
                  <a:pt x="51" y="220"/>
                </a:cubicBezTo>
                <a:cubicBezTo>
                  <a:pt x="50" y="220"/>
                  <a:pt x="49" y="220"/>
                  <a:pt x="48" y="22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91" y="162"/>
                  <a:pt x="91" y="162"/>
                  <a:pt x="91" y="162"/>
                </a:cubicBezTo>
                <a:close/>
                <a:moveTo>
                  <a:pt x="223" y="221"/>
                </a:moveTo>
                <a:cubicBezTo>
                  <a:pt x="292" y="194"/>
                  <a:pt x="292" y="194"/>
                  <a:pt x="292" y="194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223" y="249"/>
                  <a:pt x="223" y="249"/>
                  <a:pt x="223" y="249"/>
                </a:cubicBezTo>
                <a:cubicBezTo>
                  <a:pt x="223" y="221"/>
                  <a:pt x="223" y="221"/>
                  <a:pt x="223" y="221"/>
                </a:cubicBezTo>
                <a:close/>
                <a:moveTo>
                  <a:pt x="171" y="213"/>
                </a:moveTo>
                <a:cubicBezTo>
                  <a:pt x="171" y="368"/>
                  <a:pt x="171" y="368"/>
                  <a:pt x="171" y="368"/>
                </a:cubicBezTo>
                <a:cubicBezTo>
                  <a:pt x="175" y="369"/>
                  <a:pt x="179" y="370"/>
                  <a:pt x="182" y="370"/>
                </a:cubicBezTo>
                <a:cubicBezTo>
                  <a:pt x="187" y="370"/>
                  <a:pt x="191" y="369"/>
                  <a:pt x="195" y="367"/>
                </a:cubicBezTo>
                <a:cubicBezTo>
                  <a:pt x="195" y="213"/>
                  <a:pt x="195" y="213"/>
                  <a:pt x="195" y="213"/>
                </a:cubicBezTo>
                <a:cubicBezTo>
                  <a:pt x="191" y="214"/>
                  <a:pt x="187" y="214"/>
                  <a:pt x="183" y="214"/>
                </a:cubicBezTo>
                <a:cubicBezTo>
                  <a:pt x="179" y="214"/>
                  <a:pt x="175" y="214"/>
                  <a:pt x="171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960" y="657225"/>
            <a:ext cx="7454900" cy="288099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15205" y="1438275"/>
            <a:ext cx="2679065" cy="73621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4705" y="1240155"/>
            <a:ext cx="859790" cy="3862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accent2"/>
                </a:solidFill>
                <a:latin typeface="华文行楷" panose="02010800040101010101" charset="-122"/>
                <a:ea typeface="华文行楷" panose="02010800040101010101" charset="-122"/>
              </a:rPr>
              <a:t>你知道吗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80975"/>
            <a:ext cx="11557635" cy="66770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第一PPT模板网-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宽屏</PresentationFormat>
  <Paragraphs>62</Paragraphs>
  <Slides>17</Slides>
  <Notes>10</Notes>
  <HiddenSlides>0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华文行楷</vt:lpstr>
      <vt:lpstr>华文琥珀</vt:lpstr>
      <vt:lpstr>华文楷体</vt:lpstr>
      <vt:lpstr>华文隶书</vt:lpstr>
      <vt:lpstr>华文新魏</vt:lpstr>
      <vt:lpstr>楷体</vt:lpstr>
      <vt:lpstr>隶书</vt:lpstr>
      <vt:lpstr>宋体</vt:lpstr>
      <vt:lpstr>微软雅黑</vt:lpstr>
      <vt:lpstr>Arial</vt:lpstr>
      <vt:lpstr>Calibri</vt:lpstr>
      <vt:lpstr>Calibri Light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Administrator</cp:lastModifiedBy>
  <cp:revision>41</cp:revision>
  <dcterms:created xsi:type="dcterms:W3CDTF">2022-04-19T06:42:00Z</dcterms:created>
  <dcterms:modified xsi:type="dcterms:W3CDTF">2022-05-11T02:26:38Z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897E78C29B1141269B8CC55696A201FC</vt:lpwstr>
  </property>
</Properties>
</file>