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47347-F446-4AB3-8627-1805FC354BEC}" type="datetimeFigureOut">
              <a:rPr lang="zh-CN" altLang="en-US" smtClean="0"/>
              <a:t>2018/10/6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02CA6-20A8-455A-A9D4-0420BC654E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 descr="https://i01picsos.sogoucdn.com/5fa205c27e6ff5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311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 descr="https://i03piccdn.sogoucdn.com/4682df53cef96f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04856" cy="5772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https://i01piccdn.sogoucdn.com/8c7ac804eb4f96a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7128792" cy="6439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170" name="Picture 2" descr="https://i04picsos.sogoucdn.com/eec680e912a761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496944" cy="5364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全屏显示(4:3)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2018-10-06T07:39:15Z</dcterms:created>
  <dcterms:modified xsi:type="dcterms:W3CDTF">2018-10-06T07:43:27Z</dcterms:modified>
</cp:coreProperties>
</file>