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37"/>
  </p:handoutMasterIdLst>
  <p:sldIdLst>
    <p:sldId id="391" r:id="rId4"/>
    <p:sldId id="762" r:id="rId6"/>
    <p:sldId id="763" r:id="rId7"/>
    <p:sldId id="764" r:id="rId8"/>
    <p:sldId id="765" r:id="rId9"/>
    <p:sldId id="680" r:id="rId10"/>
    <p:sldId id="582" r:id="rId11"/>
    <p:sldId id="329" r:id="rId12"/>
    <p:sldId id="681" r:id="rId13"/>
    <p:sldId id="624" r:id="rId14"/>
    <p:sldId id="800" r:id="rId15"/>
    <p:sldId id="708" r:id="rId16"/>
    <p:sldId id="437" r:id="rId17"/>
    <p:sldId id="636" r:id="rId18"/>
    <p:sldId id="706" r:id="rId19"/>
    <p:sldId id="383" r:id="rId20"/>
    <p:sldId id="709" r:id="rId21"/>
    <p:sldId id="707" r:id="rId22"/>
    <p:sldId id="769" r:id="rId23"/>
    <p:sldId id="768" r:id="rId24"/>
    <p:sldId id="767" r:id="rId25"/>
    <p:sldId id="712" r:id="rId26"/>
    <p:sldId id="711" r:id="rId27"/>
    <p:sldId id="713" r:id="rId28"/>
    <p:sldId id="626" r:id="rId29"/>
    <p:sldId id="772" r:id="rId30"/>
    <p:sldId id="794" r:id="rId31"/>
    <p:sldId id="774" r:id="rId32"/>
    <p:sldId id="738" r:id="rId33"/>
    <p:sldId id="633" r:id="rId34"/>
    <p:sldId id="635" r:id="rId35"/>
    <p:sldId id="731" r:id="rId36"/>
  </p:sldIdLst>
  <p:sldSz cx="14761845" cy="9001125"/>
  <p:notesSz cx="6858000" cy="9144000"/>
  <p:defaultTextStyle>
    <a:defPPr>
      <a:defRPr lang="zh-CN"/>
    </a:defPPr>
    <a:lvl1pPr algn="l" defTabSz="1356995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78180" indent="-220980" algn="l" defTabSz="1356995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357630" indent="-443230" algn="l" defTabSz="1356995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2037080" indent="-665480" algn="l" defTabSz="1356995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714625" indent="-885825" algn="l" defTabSz="1356995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14B0F"/>
    <a:srgbClr val="013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4" autoAdjust="0"/>
    <p:restoredTop sz="94641" autoAdjust="0"/>
  </p:normalViewPr>
  <p:slideViewPr>
    <p:cSldViewPr>
      <p:cViewPr varScale="1">
        <p:scale>
          <a:sx n="60" d="100"/>
          <a:sy n="60" d="100"/>
        </p:scale>
        <p:origin x="-686" y="-91"/>
      </p:cViewPr>
      <p:guideLst>
        <p:guide orient="horz" pos="2872"/>
        <p:guide pos="46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917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2F79-43DC-421C-9FBB-30C96CA7AC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A7491-10C8-4130-A87E-BF163716A5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3576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3576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5B5D4C-8E1F-490C-A77A-25381EF0F80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17538" y="685800"/>
            <a:ext cx="5622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3576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3576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29433F-012C-422C-AC63-97189D3002B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9433F-012C-422C-AC63-97189D3002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slide" Target="../slides/slide1.xml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Administrator\Desktop\图片1.png图片1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7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C:\Users\Administrator\Desktop\图层 7 拷贝 3.png图层 7 拷贝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9" y="540122"/>
            <a:ext cx="13661614" cy="774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7"/>
          <p:cNvGrpSpPr/>
          <p:nvPr userDrawn="1"/>
        </p:nvGrpSpPr>
        <p:grpSpPr>
          <a:xfrm>
            <a:off x="11629553" y="6163236"/>
            <a:ext cx="3508502" cy="2837889"/>
            <a:chOff x="12131" y="10174"/>
            <a:chExt cx="12253" cy="7454"/>
          </a:xfrm>
        </p:grpSpPr>
        <p:pic>
          <p:nvPicPr>
            <p:cNvPr id="5" name="图片 4" descr="图层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6" name="图片 5" descr="图层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7" name="Picture 45">
            <a:hlinkHover r:id="" action="ppaction://macro?name=Stimulate_MouseClick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" y="7020842"/>
            <a:ext cx="1246017" cy="16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69" y="7955244"/>
            <a:ext cx="1663272" cy="7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67" y="7980871"/>
            <a:ext cx="1653020" cy="7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64" y="7980871"/>
            <a:ext cx="1663270" cy="7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49" y="7955244"/>
            <a:ext cx="1653018" cy="7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82" y="7955244"/>
            <a:ext cx="1663270" cy="7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 descr="70929085dfd13f4f497c696e9ae90511"/>
          <p:cNvPicPr>
            <a:picLocks noChangeAspect="1"/>
          </p:cNvPicPr>
          <p:nvPr userDrawn="1"/>
        </p:nvPicPr>
        <p:blipFill>
          <a:blip r:embed="rId14" cstate="print">
            <a:lum bright="12000"/>
          </a:blip>
          <a:stretch>
            <a:fillRect/>
          </a:stretch>
        </p:blipFill>
        <p:spPr>
          <a:xfrm>
            <a:off x="546101" y="-648335"/>
            <a:ext cx="3034110" cy="2772634"/>
          </a:xfrm>
          <a:prstGeom prst="rect">
            <a:avLst/>
          </a:prstGeom>
        </p:spPr>
      </p:pic>
      <p:pic>
        <p:nvPicPr>
          <p:cNvPr id="14" name="图片 13" descr="标题.png"/>
          <p:cNvPicPr>
            <a:picLocks noChangeAspect="1"/>
          </p:cNvPicPr>
          <p:nvPr userDrawn="1"/>
        </p:nvPicPr>
        <p:blipFill rotWithShape="1">
          <a:blip r:embed="rId15" cstate="print"/>
          <a:srcRect l="35016" t="15079" r="32810" b="73810"/>
          <a:stretch>
            <a:fillRect/>
          </a:stretch>
        </p:blipFill>
        <p:spPr bwMode="auto">
          <a:xfrm rot="21240000">
            <a:off x="1145487" y="518404"/>
            <a:ext cx="2070242" cy="4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38190" y="8342314"/>
            <a:ext cx="3444874" cy="4794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E8A50C5-2F46-4AAC-A019-50011FB558DE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043490" y="8342314"/>
            <a:ext cx="4675187" cy="4794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79102" y="8342314"/>
            <a:ext cx="3444874" cy="4794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DFB5C2-CFC8-40BD-B027-B39414F4EF27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图片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4762163" cy="9005337"/>
          </a:xfrm>
          <a:prstGeom prst="rect">
            <a:avLst/>
          </a:prstGeom>
          <a:noFill/>
        </p:spPr>
      </p:pic>
      <p:pic>
        <p:nvPicPr>
          <p:cNvPr id="3" name="图片 2" descr="图层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12329" y="5796706"/>
            <a:ext cx="3264730" cy="2659354"/>
          </a:xfrm>
          <a:prstGeom prst="rect">
            <a:avLst/>
          </a:prstGeom>
        </p:spPr>
      </p:pic>
      <p:pic>
        <p:nvPicPr>
          <p:cNvPr id="4" name="图片 3" descr="图层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-467792" y="6156745"/>
            <a:ext cx="2791573" cy="2844379"/>
          </a:xfrm>
          <a:prstGeom prst="rect">
            <a:avLst/>
          </a:prstGeom>
        </p:spPr>
      </p:pic>
      <p:pic>
        <p:nvPicPr>
          <p:cNvPr id="5" name="图片 4" descr="图层 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81081" y="8244978"/>
            <a:ext cx="1535430" cy="756147"/>
          </a:xfrm>
          <a:prstGeom prst="rect">
            <a:avLst/>
          </a:prstGeom>
        </p:spPr>
      </p:pic>
      <p:pic>
        <p:nvPicPr>
          <p:cNvPr id="6" name="图片 5" descr="图层 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96505" y="8028954"/>
            <a:ext cx="1319406" cy="972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istrator\桌面\图片1.jpg"/>
          <p:cNvPicPr>
            <a:picLocks noChangeAspect="1" noChangeArrowheads="1"/>
          </p:cNvPicPr>
          <p:nvPr userDrawn="1"/>
        </p:nvPicPr>
        <p:blipFill>
          <a:blip r:embed="rId2" cstate="print"/>
          <a:srcRect t="12680" b="24431"/>
          <a:stretch>
            <a:fillRect/>
          </a:stretch>
        </p:blipFill>
        <p:spPr bwMode="auto">
          <a:xfrm>
            <a:off x="0" y="2"/>
            <a:ext cx="14762163" cy="9001123"/>
          </a:xfrm>
          <a:prstGeom prst="rect">
            <a:avLst/>
          </a:prstGeom>
          <a:noFill/>
        </p:spPr>
      </p:pic>
      <p:pic>
        <p:nvPicPr>
          <p:cNvPr id="3" name="图片 2" descr="图层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188393" y="5436666"/>
            <a:ext cx="3264730" cy="2659354"/>
          </a:xfrm>
          <a:prstGeom prst="rect">
            <a:avLst/>
          </a:prstGeom>
        </p:spPr>
      </p:pic>
      <p:pic>
        <p:nvPicPr>
          <p:cNvPr id="4" name="图片 3" descr="图层 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0" y="5652690"/>
            <a:ext cx="3286271" cy="3348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 descr="C:\Users\Administrator\Desktop\图片1.jpg图片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"/>
            <a:ext cx="14752320" cy="89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 userDrawn="1"/>
        </p:nvSpPr>
        <p:spPr>
          <a:xfrm>
            <a:off x="324297" y="252090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教育部审定</a:t>
            </a:r>
            <a:r>
              <a:rPr lang="en-US" altLang="zh-CN" sz="28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2017</a:t>
            </a:r>
            <a:r>
              <a:rPr lang="zh-CN" altLang="en-US" sz="28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年统</a:t>
            </a:r>
            <a:r>
              <a:rPr lang="zh-CN" altLang="en-US" sz="2800" b="1" dirty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编</a:t>
            </a:r>
            <a:r>
              <a:rPr lang="zh-CN" altLang="en-US" sz="2800" b="1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版义务教育教学书二年级下册</a:t>
            </a:r>
            <a:endParaRPr lang="zh-CN" altLang="en-US" sz="2400" b="1" dirty="0">
              <a:ln w="3175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txStyles>
    <p:titleStyle>
      <a:lvl1pPr algn="ctr" defTabSz="1356995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508000" indent="-508000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1725" indent="-424180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355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374900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4350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443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261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1430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024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63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08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89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289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170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115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defTabSz="1356995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defTabSz="135699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356995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508000" indent="-508000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1725" indent="-424180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355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374900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4350" indent="-338455" algn="l" defTabSz="1356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443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261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1430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0245" indent="-339725" algn="l" defTabSz="1357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1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63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08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89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2890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170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1155" algn="l" defTabSz="1357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35.GIF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hdphoto" Target="../media/image37.wdp"/><Relationship Id="rId8" Type="http://schemas.openxmlformats.org/officeDocument/2006/relationships/image" Target="../media/image36.png"/><Relationship Id="rId7" Type="http://schemas.openxmlformats.org/officeDocument/2006/relationships/image" Target="../media/image6.png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3.png"/><Relationship Id="rId7" Type="http://schemas.openxmlformats.org/officeDocument/2006/relationships/image" Target="../media/image6.png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5.GIF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hdphoto" Target="../media/image37.wdp"/><Relationship Id="rId4" Type="http://schemas.openxmlformats.org/officeDocument/2006/relationships/image" Target="../media/image36.png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3.xml"/><Relationship Id="rId4" Type="http://schemas.openxmlformats.org/officeDocument/2006/relationships/image" Target="../media/image44.png"/><Relationship Id="rId3" Type="http://schemas.openxmlformats.org/officeDocument/2006/relationships/tags" Target="../tags/tag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5" Type="http://schemas.openxmlformats.org/officeDocument/2006/relationships/slideLayout" Target="../slideLayouts/slideLayout6.xml"/><Relationship Id="rId14" Type="http://schemas.openxmlformats.org/officeDocument/2006/relationships/image" Target="file:///C:\Users\suyujin\AppData\Local\Temp\wps\INetCache\e924cec5d873a86e4ee9d4146c5de7a2" TargetMode="External"/><Relationship Id="rId13" Type="http://schemas.openxmlformats.org/officeDocument/2006/relationships/image" Target="../media/image29.jpe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5076825" y="3213100"/>
            <a:ext cx="7848600" cy="811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ts val="2800"/>
              </a:lnSpc>
            </a:pPr>
            <a:br>
              <a:rPr lang="zh-CN" altLang="en-US" sz="1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9829800" y="468313"/>
            <a:ext cx="3708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ts val="2800"/>
              </a:lnSpc>
            </a:pPr>
            <a:endParaRPr lang="en-US" altLang="zh-CN" sz="180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68513" y="2052290"/>
            <a:ext cx="8928992" cy="259228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46050" cmpd="thickThin">
            <a:solidFill>
              <a:srgbClr val="014B0F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标题.png"/>
          <p:cNvPicPr>
            <a:picLocks noChangeAspect="1"/>
          </p:cNvPicPr>
          <p:nvPr/>
        </p:nvPicPr>
        <p:blipFill rotWithShape="1">
          <a:blip r:embed="rId1" cstate="print"/>
          <a:srcRect l="26756" t="15079" r="32810" b="73810"/>
          <a:stretch>
            <a:fillRect/>
          </a:stretch>
        </p:blipFill>
        <p:spPr bwMode="auto">
          <a:xfrm>
            <a:off x="2412636" y="2628354"/>
            <a:ext cx="859132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-107950" y="-35560"/>
            <a:ext cx="14708505" cy="730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12" name="图片 11" descr="图层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32524"/>
          <a:stretch>
            <a:fillRect/>
          </a:stretch>
        </p:blipFill>
        <p:spPr>
          <a:xfrm flipH="1">
            <a:off x="-546813" y="6591847"/>
            <a:ext cx="4044951" cy="2409279"/>
          </a:xfrm>
          <a:prstGeom prst="rect">
            <a:avLst/>
          </a:prstGeom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411" y="0"/>
            <a:ext cx="13852525" cy="941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8190" y="360363"/>
            <a:ext cx="13285787" cy="1500188"/>
          </a:xfrm>
          <a:prstGeom prst="rect">
            <a:avLst/>
          </a:prstGeom>
        </p:spPr>
        <p:txBody>
          <a:bodyPr lIns="91433" tIns="45716" rIns="91433" bIns="45716">
            <a:normAutofit fontScale="90000"/>
          </a:bodyPr>
          <a:lstStyle/>
          <a:p>
            <a:pPr defTabSz="1357630" eaLnBrk="1" fontAlgn="auto" hangingPunct="1">
              <a:spcAft>
                <a:spcPts val="0"/>
              </a:spcAft>
              <a:defRPr/>
            </a:pP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动作按钮: 自定义 8">
            <a:hlinkClick r:id="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0442" y="3511462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7321" y="6188075"/>
            <a:ext cx="3218815" cy="20859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132455" y="612140"/>
            <a:ext cx="10429240" cy="25800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5400" b="1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“卖泥塘喽,卖泥塘!”</a:t>
            </a:r>
            <a:r>
              <a:rPr lang="en-US" altLang="zh-CN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青蛙站在牌子</a:t>
            </a:r>
            <a:r>
              <a:rPr lang="zh-CN" altLang="en-US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边</a:t>
            </a:r>
            <a:r>
              <a:rPr lang="en-US" altLang="zh-CN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大声</a:t>
            </a:r>
            <a:r>
              <a:rPr lang="en-US" altLang="zh-CN" sz="5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吆喝</a:t>
            </a:r>
            <a:r>
              <a:rPr lang="en-US" altLang="zh-CN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起来。</a:t>
            </a:r>
            <a:endParaRPr lang="en-US" altLang="zh-CN" sz="5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12" name="图片 11" descr="图层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32524"/>
          <a:stretch>
            <a:fillRect/>
          </a:stretch>
        </p:blipFill>
        <p:spPr>
          <a:xfrm flipH="1">
            <a:off x="-546813" y="6591847"/>
            <a:ext cx="4044951" cy="2409279"/>
          </a:xfrm>
          <a:prstGeom prst="rect">
            <a:avLst/>
          </a:prstGeom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411" y="0"/>
            <a:ext cx="13852525" cy="941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8190" y="360363"/>
            <a:ext cx="13285787" cy="1500188"/>
          </a:xfrm>
          <a:prstGeom prst="rect">
            <a:avLst/>
          </a:prstGeom>
        </p:spPr>
        <p:txBody>
          <a:bodyPr lIns="91433" tIns="45716" rIns="91433" bIns="45716">
            <a:normAutofit fontScale="90000"/>
          </a:bodyPr>
          <a:lstStyle/>
          <a:p>
            <a:pPr defTabSz="1357630" eaLnBrk="1" fontAlgn="auto" hangingPunct="1">
              <a:spcAft>
                <a:spcPts val="0"/>
              </a:spcAft>
              <a:defRPr/>
            </a:pP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动作按钮: 自定义 8">
            <a:hlinkClick r:id="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0442" y="3511462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7321" y="6188075"/>
            <a:ext cx="3218815" cy="2085976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>
          <a:xfrm>
            <a:off x="4645160" y="1908276"/>
            <a:ext cx="3384376" cy="1584175"/>
          </a:xfrm>
          <a:prstGeom prst="wedgeRectCallout">
            <a:avLst>
              <a:gd name="adj1" fmla="val -55260"/>
              <a:gd name="adj2" fmla="val 976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zh-CN" altLang="en-US" sz="96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吆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喝</a:t>
            </a:r>
            <a:endParaRPr lang="zh-CN" altLang="en-US" sz="9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5025" y="539115"/>
            <a:ext cx="3529330" cy="1320800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000" b="1" spc="50" dirty="0" err="1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</a:rPr>
              <a:t>yāo </a:t>
            </a:r>
            <a:r>
              <a:rPr lang="en-US" altLang="zh-CN" sz="8000" b="1" spc="50" dirty="0" err="1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</a:rPr>
              <a:t>he</a:t>
            </a:r>
            <a:endParaRPr lang="en-US" altLang="zh-CN" sz="8000" b="1" spc="50" dirty="0" err="1" smtClean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767320" y="5220970"/>
            <a:ext cx="5967730" cy="3138170"/>
            <a:chOff x="8675" y="8153"/>
            <a:chExt cx="9398" cy="4942"/>
          </a:xfrm>
        </p:grpSpPr>
        <p:sp>
          <p:nvSpPr>
            <p:cNvPr id="17" name="TextBox 16"/>
            <p:cNvSpPr txBox="1"/>
            <p:nvPr/>
          </p:nvSpPr>
          <p:spPr>
            <a:xfrm>
              <a:off x="8675" y="8153"/>
              <a:ext cx="9398" cy="494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7200" dirty="0" smtClean="0"/>
                <a:t>          </a:t>
              </a:r>
              <a:r>
                <a:rPr lang="en-US" altLang="zh-CN" sz="6000" dirty="0" err="1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hè</a:t>
              </a:r>
              <a:r>
                <a:rPr lang="en-US" altLang="zh-CN" sz="6000" dirty="0" smtClean="0">
                  <a:solidFill>
                    <a:srgbClr val="0000FF"/>
                  </a:solidFill>
                </a:rPr>
                <a:t> </a:t>
              </a:r>
              <a:r>
                <a:rPr lang="en-US" altLang="zh-CN" sz="6000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</a:t>
              </a:r>
              <a:r>
                <a:rPr lang="zh-CN" altLang="en-US" sz="60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喝彩</a:t>
              </a:r>
              <a:endParaRPr lang="en-US" altLang="zh-CN" sz="60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60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         </a:t>
              </a:r>
              <a:r>
                <a:rPr lang="en-US" altLang="zh-CN" sz="6000" dirty="0" err="1" smtClean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hē</a:t>
              </a:r>
              <a:r>
                <a:rPr lang="en-US" altLang="zh-CN" sz="60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   </a:t>
              </a:r>
              <a:r>
                <a:rPr lang="zh-CN" altLang="en-US" sz="6000" b="1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喝水</a:t>
              </a:r>
              <a:endParaRPr lang="zh-CN" altLang="en-US" sz="60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endParaRPr>
            </a:p>
          </p:txBody>
        </p:sp>
        <p:sp>
          <p:nvSpPr>
            <p:cNvPr id="25" name="左大括号 24"/>
            <p:cNvSpPr/>
            <p:nvPr/>
          </p:nvSpPr>
          <p:spPr>
            <a:xfrm>
              <a:off x="11167" y="9739"/>
              <a:ext cx="1062" cy="2791"/>
            </a:xfrm>
            <a:prstGeom prst="leftBrace">
              <a:avLst>
                <a:gd name="adj1" fmla="val 8333"/>
                <a:gd name="adj2" fmla="val 46440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750" y="9784"/>
              <a:ext cx="2740" cy="24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p>
              <a:pPr algn="ctr"/>
              <a:r>
                <a:rPr lang="zh-CN" altLang="en-US" sz="9600" b="1" dirty="0" smtClean="0">
                  <a:ln w="1143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喝</a:t>
              </a:r>
              <a:endParaRPr lang="zh-CN" altLang="en-US" sz="96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0" y="0"/>
            <a:ext cx="13852525" cy="9417685"/>
          </a:xfrm>
          <a:prstGeom prst="rect">
            <a:avLst/>
          </a:prstGeom>
        </p:spPr>
      </p:pic>
      <p:sp>
        <p:nvSpPr>
          <p:cNvPr id="9" name="动作按钮: 自定义 8">
            <a:hlinkClick r:id="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7770" y="3925015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6626" y="6084738"/>
            <a:ext cx="3218815" cy="20859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772410" y="1692275"/>
            <a:ext cx="10429240" cy="3114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</a:t>
            </a:r>
            <a:r>
              <a:rPr lang="en-US" altLang="zh-CN" sz="5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卖泥塘喽,卖泥塘</a:t>
            </a:r>
            <a:r>
              <a:rPr lang="en-US" altLang="zh-CN" sz="5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!”</a:t>
            </a:r>
            <a:r>
              <a:rPr lang="en-US" altLang="zh-CN" sz="5400" b="1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青蛙站在牌子</a:t>
            </a:r>
            <a:r>
              <a:rPr lang="zh-CN" altLang="en-US" sz="5400" b="1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边</a:t>
            </a:r>
            <a:r>
              <a:rPr lang="en-US" altLang="zh-CN" sz="5400" b="1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大声吆喝起来。</a:t>
            </a:r>
            <a:endParaRPr lang="en-US" altLang="zh-CN" sz="5400" b="1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" y="756146"/>
            <a:ext cx="13336286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27"/>
          <p:cNvGrpSpPr/>
          <p:nvPr/>
        </p:nvGrpSpPr>
        <p:grpSpPr>
          <a:xfrm>
            <a:off x="11335940" y="6088998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1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705" y="0"/>
            <a:ext cx="2924177" cy="11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" y="6714840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04922" y="1260651"/>
            <a:ext cx="10225136" cy="82867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indent="628650"/>
            <a:r>
              <a:rPr lang="en-US" altLang="zh-CN" sz="4800" b="1" dirty="0" smtClean="0"/>
              <a:t>   </a:t>
            </a:r>
            <a:endParaRPr lang="zh-CN" altLang="en-US" sz="4800" b="1" dirty="0" smtClean="0">
              <a:solidFill>
                <a:schemeClr val="bg1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5025" y="1692275"/>
            <a:ext cx="5405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自读课文</a:t>
            </a:r>
            <a:r>
              <a:rPr lang="zh-CN" altLang="en-US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sz="4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2365" y="2628265"/>
            <a:ext cx="10391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、读一读：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自由朗读课文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遍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，读准字音，读通句子，难读的地方多读几遍。</a:t>
            </a:r>
            <a:endParaRPr lang="zh-CN" altLang="en-US" sz="3600"/>
          </a:p>
          <a:p>
            <a:r>
              <a:rPr lang="en-US" altLang="zh-CN" sz="3600"/>
              <a:t>2</a:t>
            </a:r>
            <a:r>
              <a:rPr lang="zh-CN" altLang="en-US" sz="3600"/>
              <a:t>、想一想：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谁来看了青蛙的泥塘？用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      ”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圈出来。</a:t>
            </a:r>
            <a:endParaRPr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621010" y="3780790"/>
            <a:ext cx="648335" cy="575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流程图: 过程 108"/>
          <p:cNvSpPr/>
          <p:nvPr/>
        </p:nvSpPr>
        <p:spPr>
          <a:xfrm flipV="1">
            <a:off x="2" y="8659418"/>
            <a:ext cx="4938662" cy="422275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52056" tIns="76028" rIns="152056" bIns="76028" rtlCol="0" anchor="ctr"/>
          <a:lstStyle/>
          <a:p>
            <a:pPr algn="ctr" defTabSz="1520825" eaLnBrk="0" hangingPunct="0">
              <a:defRPr/>
            </a:pPr>
            <a:endParaRPr lang="zh-CN" altLang="en-US" sz="3000" dirty="0" smtClean="0">
              <a:solidFill>
                <a:srgbClr val="92D050"/>
              </a:solidFill>
            </a:endParaRPr>
          </a:p>
        </p:txBody>
      </p:sp>
      <p:sp>
        <p:nvSpPr>
          <p:cNvPr id="16386" name="文本框 32"/>
          <p:cNvSpPr txBox="1"/>
          <p:nvPr/>
        </p:nvSpPr>
        <p:spPr>
          <a:xfrm>
            <a:off x="7224749" y="5120086"/>
            <a:ext cx="863688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en-US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87" name="文本框 34"/>
          <p:cNvSpPr txBox="1"/>
          <p:nvPr/>
        </p:nvSpPr>
        <p:spPr>
          <a:xfrm rot="-280097">
            <a:off x="13021972" y="2853715"/>
            <a:ext cx="85856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88" name="文本框 36"/>
          <p:cNvSpPr txBox="1"/>
          <p:nvPr/>
        </p:nvSpPr>
        <p:spPr>
          <a:xfrm rot="-5350866">
            <a:off x="9455770" y="230642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89" name="文本框 37"/>
          <p:cNvSpPr txBox="1"/>
          <p:nvPr/>
        </p:nvSpPr>
        <p:spPr>
          <a:xfrm rot="-4150866">
            <a:off x="8551820" y="3000944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0" name="文本框 45"/>
          <p:cNvSpPr txBox="1"/>
          <p:nvPr/>
        </p:nvSpPr>
        <p:spPr>
          <a:xfrm rot="-5350866">
            <a:off x="10364308" y="235087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1" name="文本框 46"/>
          <p:cNvSpPr txBox="1"/>
          <p:nvPr/>
        </p:nvSpPr>
        <p:spPr>
          <a:xfrm rot="-424911">
            <a:off x="11409924" y="2753704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2" name="文本框 47"/>
          <p:cNvSpPr txBox="1"/>
          <p:nvPr/>
        </p:nvSpPr>
        <p:spPr>
          <a:xfrm rot="-4150866">
            <a:off x="12303870" y="4356669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3" name="文本框 17"/>
          <p:cNvSpPr txBox="1"/>
          <p:nvPr/>
        </p:nvSpPr>
        <p:spPr>
          <a:xfrm rot="657351">
            <a:off x="13184754" y="207861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4" name="文本框 50"/>
          <p:cNvSpPr txBox="1"/>
          <p:nvPr/>
        </p:nvSpPr>
        <p:spPr>
          <a:xfrm rot="1480325">
            <a:off x="11931507" y="2186965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5" name="文本框 51"/>
          <p:cNvSpPr txBox="1"/>
          <p:nvPr/>
        </p:nvSpPr>
        <p:spPr>
          <a:xfrm rot="-5350866">
            <a:off x="13501270" y="4756736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6" name="文本框 32"/>
          <p:cNvSpPr txBox="1"/>
          <p:nvPr/>
        </p:nvSpPr>
        <p:spPr>
          <a:xfrm>
            <a:off x="5266714" y="6231336"/>
            <a:ext cx="863688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7" name="文本框 34"/>
          <p:cNvSpPr txBox="1"/>
          <p:nvPr/>
        </p:nvSpPr>
        <p:spPr>
          <a:xfrm rot="4149897">
            <a:off x="7201718" y="613190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8" name="文本框 22"/>
          <p:cNvSpPr txBox="1"/>
          <p:nvPr/>
        </p:nvSpPr>
        <p:spPr>
          <a:xfrm rot="-1380000">
            <a:off x="6294426" y="2275865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399" name="文本框 23"/>
          <p:cNvSpPr txBox="1"/>
          <p:nvPr/>
        </p:nvSpPr>
        <p:spPr>
          <a:xfrm rot="-180000">
            <a:off x="6668604" y="3601033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0" name="文本框 45"/>
          <p:cNvSpPr txBox="1"/>
          <p:nvPr/>
        </p:nvSpPr>
        <p:spPr>
          <a:xfrm rot="-1380000">
            <a:off x="7199118" y="2314759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1" name="文本框 46"/>
          <p:cNvSpPr txBox="1"/>
          <p:nvPr/>
        </p:nvSpPr>
        <p:spPr>
          <a:xfrm rot="-1380000">
            <a:off x="7796271" y="2689808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2" name="文本框 47"/>
          <p:cNvSpPr txBox="1"/>
          <p:nvPr/>
        </p:nvSpPr>
        <p:spPr>
          <a:xfrm rot="-180000">
            <a:off x="8175575" y="3917738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3" name="文本框 49"/>
          <p:cNvSpPr txBox="1"/>
          <p:nvPr/>
        </p:nvSpPr>
        <p:spPr>
          <a:xfrm rot="-5350866">
            <a:off x="10184907" y="370104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4" name="文本框 50"/>
          <p:cNvSpPr txBox="1"/>
          <p:nvPr/>
        </p:nvSpPr>
        <p:spPr>
          <a:xfrm rot="-170103">
            <a:off x="9023886" y="4542815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5" name="文本框 51"/>
          <p:cNvSpPr txBox="1"/>
          <p:nvPr/>
        </p:nvSpPr>
        <p:spPr>
          <a:xfrm rot="-5350866">
            <a:off x="9430141" y="601244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6" name="文本框 32"/>
          <p:cNvSpPr txBox="1"/>
          <p:nvPr/>
        </p:nvSpPr>
        <p:spPr>
          <a:xfrm rot="1209897">
            <a:off x="1833779" y="679031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7" name="文本框 34"/>
          <p:cNvSpPr txBox="1"/>
          <p:nvPr/>
        </p:nvSpPr>
        <p:spPr>
          <a:xfrm rot="4149897">
            <a:off x="3454794" y="605689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8" name="文本框 36"/>
          <p:cNvSpPr txBox="1"/>
          <p:nvPr/>
        </p:nvSpPr>
        <p:spPr>
          <a:xfrm rot="-1380000">
            <a:off x="2588508" y="5648509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09" name="文本框 37"/>
          <p:cNvSpPr txBox="1"/>
          <p:nvPr/>
        </p:nvSpPr>
        <p:spPr>
          <a:xfrm rot="1029897">
            <a:off x="4012223" y="482896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0" name="文本框 34"/>
          <p:cNvSpPr txBox="1"/>
          <p:nvPr/>
        </p:nvSpPr>
        <p:spPr>
          <a:xfrm rot="-1380000">
            <a:off x="5102686" y="5504046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1" name="文本框 35"/>
          <p:cNvSpPr txBox="1"/>
          <p:nvPr/>
        </p:nvSpPr>
        <p:spPr>
          <a:xfrm rot="-170103">
            <a:off x="1271187" y="2687029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2" name="文本框 36"/>
          <p:cNvSpPr txBox="1"/>
          <p:nvPr/>
        </p:nvSpPr>
        <p:spPr>
          <a:xfrm rot="1029897">
            <a:off x="1336581" y="595965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3" name="文本框 49"/>
          <p:cNvSpPr txBox="1"/>
          <p:nvPr/>
        </p:nvSpPr>
        <p:spPr>
          <a:xfrm rot="-170103">
            <a:off x="4859214" y="6723644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4" name="文本框 50"/>
          <p:cNvSpPr txBox="1"/>
          <p:nvPr/>
        </p:nvSpPr>
        <p:spPr>
          <a:xfrm rot="-170103">
            <a:off x="6712174" y="5556833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5" name="文本框 51"/>
          <p:cNvSpPr txBox="1"/>
          <p:nvPr/>
        </p:nvSpPr>
        <p:spPr>
          <a:xfrm rot="-170103">
            <a:off x="6981275" y="6884775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6" name="文本框 40"/>
          <p:cNvSpPr txBox="1"/>
          <p:nvPr/>
        </p:nvSpPr>
        <p:spPr>
          <a:xfrm rot="-5070842">
            <a:off x="463385" y="3556569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7" name="文本框 34"/>
          <p:cNvSpPr txBox="1"/>
          <p:nvPr/>
        </p:nvSpPr>
        <p:spPr>
          <a:xfrm rot="4149897">
            <a:off x="2157979" y="378716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8" name="文本框 36"/>
          <p:cNvSpPr txBox="1"/>
          <p:nvPr/>
        </p:nvSpPr>
        <p:spPr>
          <a:xfrm rot="-170103">
            <a:off x="520265" y="2348096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19" name="文本框 37"/>
          <p:cNvSpPr txBox="1"/>
          <p:nvPr/>
        </p:nvSpPr>
        <p:spPr>
          <a:xfrm rot="1029897">
            <a:off x="2159263" y="295650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0" name="文本框 45"/>
          <p:cNvSpPr txBox="1"/>
          <p:nvPr/>
        </p:nvSpPr>
        <p:spPr>
          <a:xfrm rot="-1380000">
            <a:off x="3416314" y="2003609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1" name="文本框 46"/>
          <p:cNvSpPr txBox="1"/>
          <p:nvPr/>
        </p:nvSpPr>
        <p:spPr>
          <a:xfrm rot="-1380000">
            <a:off x="4336389" y="2300869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2" name="文本框 47"/>
          <p:cNvSpPr txBox="1"/>
          <p:nvPr/>
        </p:nvSpPr>
        <p:spPr>
          <a:xfrm rot="-180000">
            <a:off x="3900697" y="3295438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3" name="文本框 49"/>
          <p:cNvSpPr txBox="1"/>
          <p:nvPr/>
        </p:nvSpPr>
        <p:spPr>
          <a:xfrm rot="-1380000">
            <a:off x="5287213" y="2689808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4" name="文本框 50"/>
          <p:cNvSpPr txBox="1"/>
          <p:nvPr/>
        </p:nvSpPr>
        <p:spPr>
          <a:xfrm rot="-1380000">
            <a:off x="4597799" y="3706600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5" name="文本框 51"/>
          <p:cNvSpPr txBox="1"/>
          <p:nvPr/>
        </p:nvSpPr>
        <p:spPr>
          <a:xfrm rot="-1380000">
            <a:off x="5622951" y="3945519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6" name="文本框 32"/>
          <p:cNvSpPr txBox="1"/>
          <p:nvPr/>
        </p:nvSpPr>
        <p:spPr>
          <a:xfrm rot="1209897">
            <a:off x="8256345" y="620135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7" name="文本框 34"/>
          <p:cNvSpPr txBox="1"/>
          <p:nvPr/>
        </p:nvSpPr>
        <p:spPr>
          <a:xfrm rot="-1030866">
            <a:off x="10192557" y="6815321"/>
            <a:ext cx="85856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8" name="文本框 36"/>
          <p:cNvSpPr txBox="1"/>
          <p:nvPr/>
        </p:nvSpPr>
        <p:spPr>
          <a:xfrm rot="368503">
            <a:off x="9319936" y="501231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29" name="文本框 37"/>
          <p:cNvSpPr txBox="1"/>
          <p:nvPr/>
        </p:nvSpPr>
        <p:spPr>
          <a:xfrm rot="829244">
            <a:off x="8530572" y="696256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0" name="文本框 45"/>
          <p:cNvSpPr txBox="1"/>
          <p:nvPr/>
        </p:nvSpPr>
        <p:spPr>
          <a:xfrm rot="-4502722">
            <a:off x="10889166" y="4359445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1" name="文本框 46"/>
          <p:cNvSpPr txBox="1"/>
          <p:nvPr/>
        </p:nvSpPr>
        <p:spPr>
          <a:xfrm rot="2702238">
            <a:off x="12214704" y="536792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2" name="文本框 47"/>
          <p:cNvSpPr txBox="1"/>
          <p:nvPr/>
        </p:nvSpPr>
        <p:spPr>
          <a:xfrm rot="-3456638">
            <a:off x="10832671" y="5937420"/>
            <a:ext cx="941784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3" name="文本框 57"/>
          <p:cNvSpPr txBox="1"/>
          <p:nvPr/>
        </p:nvSpPr>
        <p:spPr>
          <a:xfrm rot="-3180423">
            <a:off x="13044540" y="5704057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4" name="文本框 58"/>
          <p:cNvSpPr txBox="1"/>
          <p:nvPr/>
        </p:nvSpPr>
        <p:spPr>
          <a:xfrm rot="-3640556">
            <a:off x="11640086" y="6270795"/>
            <a:ext cx="939006" cy="276681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5" name="文本框 59"/>
          <p:cNvSpPr txBox="1"/>
          <p:nvPr/>
        </p:nvSpPr>
        <p:spPr>
          <a:xfrm rot="1549510">
            <a:off x="12961783" y="421221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6" name="文本框 32"/>
          <p:cNvSpPr txBox="1"/>
          <p:nvPr/>
        </p:nvSpPr>
        <p:spPr>
          <a:xfrm rot="4190103">
            <a:off x="6919805" y="439557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7" name="文本框 34"/>
          <p:cNvSpPr txBox="1"/>
          <p:nvPr/>
        </p:nvSpPr>
        <p:spPr>
          <a:xfrm rot="8340000">
            <a:off x="7942352" y="5484600"/>
            <a:ext cx="85856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8" name="文本框 36"/>
          <p:cNvSpPr txBox="1"/>
          <p:nvPr/>
        </p:nvSpPr>
        <p:spPr>
          <a:xfrm rot="-1160763">
            <a:off x="9318616" y="3064854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39" name="文本框 37"/>
          <p:cNvSpPr txBox="1"/>
          <p:nvPr/>
        </p:nvSpPr>
        <p:spPr>
          <a:xfrm rot="39237">
            <a:off x="9121277" y="3987190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0" name="文本框 45"/>
          <p:cNvSpPr txBox="1"/>
          <p:nvPr/>
        </p:nvSpPr>
        <p:spPr>
          <a:xfrm rot="-1160763">
            <a:off x="10223311" y="3103746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1" name="文本框 46"/>
          <p:cNvSpPr txBox="1"/>
          <p:nvPr/>
        </p:nvSpPr>
        <p:spPr>
          <a:xfrm rot="-1160763">
            <a:off x="10820461" y="3478794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2" name="文本框 47"/>
          <p:cNvSpPr txBox="1"/>
          <p:nvPr/>
        </p:nvSpPr>
        <p:spPr>
          <a:xfrm rot="39237">
            <a:off x="11599575" y="4309454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3" name="文本框 49"/>
          <p:cNvSpPr txBox="1"/>
          <p:nvPr/>
        </p:nvSpPr>
        <p:spPr>
          <a:xfrm rot="-1160763">
            <a:off x="12947649" y="3617700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4" name="文本框 50"/>
          <p:cNvSpPr txBox="1"/>
          <p:nvPr/>
        </p:nvSpPr>
        <p:spPr>
          <a:xfrm rot="-1160763">
            <a:off x="12086523" y="3384338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5" name="文本框 51"/>
          <p:cNvSpPr txBox="1"/>
          <p:nvPr/>
        </p:nvSpPr>
        <p:spPr>
          <a:xfrm rot="-1160763">
            <a:off x="12855384" y="4890083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6" name="文本框 32"/>
          <p:cNvSpPr txBox="1"/>
          <p:nvPr/>
        </p:nvSpPr>
        <p:spPr>
          <a:xfrm rot="4190103">
            <a:off x="4459443" y="5851314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7" name="文本框 34"/>
          <p:cNvSpPr txBox="1"/>
          <p:nvPr/>
        </p:nvSpPr>
        <p:spPr>
          <a:xfrm rot="8340000">
            <a:off x="6330303" y="4920640"/>
            <a:ext cx="85856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8" name="文本框 36"/>
          <p:cNvSpPr txBox="1"/>
          <p:nvPr/>
        </p:nvSpPr>
        <p:spPr>
          <a:xfrm rot="2810103">
            <a:off x="6149661" y="303985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49" name="文本框 37"/>
          <p:cNvSpPr txBox="1"/>
          <p:nvPr/>
        </p:nvSpPr>
        <p:spPr>
          <a:xfrm rot="4010103">
            <a:off x="6149661" y="398997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0" name="文本框 45"/>
          <p:cNvSpPr txBox="1"/>
          <p:nvPr/>
        </p:nvSpPr>
        <p:spPr>
          <a:xfrm rot="2810103">
            <a:off x="7058200" y="308430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1" name="文本框 46"/>
          <p:cNvSpPr txBox="1"/>
          <p:nvPr/>
        </p:nvSpPr>
        <p:spPr>
          <a:xfrm rot="2810103">
            <a:off x="7652786" y="345657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2" name="文本框 47"/>
          <p:cNvSpPr txBox="1"/>
          <p:nvPr/>
        </p:nvSpPr>
        <p:spPr>
          <a:xfrm rot="4010103">
            <a:off x="7652786" y="440668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3" name="文本框 49"/>
          <p:cNvSpPr txBox="1"/>
          <p:nvPr/>
        </p:nvSpPr>
        <p:spPr>
          <a:xfrm rot="-1160763">
            <a:off x="10046474" y="4453915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4" name="文本框 50"/>
          <p:cNvSpPr txBox="1"/>
          <p:nvPr/>
        </p:nvSpPr>
        <p:spPr>
          <a:xfrm rot="4020000">
            <a:off x="8421650" y="461227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5" name="文本框 51"/>
          <p:cNvSpPr txBox="1"/>
          <p:nvPr/>
        </p:nvSpPr>
        <p:spPr>
          <a:xfrm rot="-1160763">
            <a:off x="9036701" y="5634619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6" name="文本框 32"/>
          <p:cNvSpPr txBox="1"/>
          <p:nvPr/>
        </p:nvSpPr>
        <p:spPr>
          <a:xfrm rot="5400000">
            <a:off x="1836340" y="565406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7" name="文本框 34"/>
          <p:cNvSpPr txBox="1"/>
          <p:nvPr/>
        </p:nvSpPr>
        <p:spPr>
          <a:xfrm rot="8340000">
            <a:off x="3031883" y="6209690"/>
            <a:ext cx="85856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8" name="文本框 36"/>
          <p:cNvSpPr txBox="1"/>
          <p:nvPr/>
        </p:nvSpPr>
        <p:spPr>
          <a:xfrm rot="2810103">
            <a:off x="3003731" y="479007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59" name="文本框 37"/>
          <p:cNvSpPr txBox="1"/>
          <p:nvPr/>
        </p:nvSpPr>
        <p:spPr>
          <a:xfrm rot="5220000">
            <a:off x="3705959" y="528457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0" name="文本框 45"/>
          <p:cNvSpPr txBox="1"/>
          <p:nvPr/>
        </p:nvSpPr>
        <p:spPr>
          <a:xfrm rot="2810103">
            <a:off x="4531205" y="481229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1" name="文本框 46"/>
          <p:cNvSpPr txBox="1"/>
          <p:nvPr/>
        </p:nvSpPr>
        <p:spPr>
          <a:xfrm rot="4020000">
            <a:off x="1127707" y="3445461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2" name="文本框 47"/>
          <p:cNvSpPr txBox="1"/>
          <p:nvPr/>
        </p:nvSpPr>
        <p:spPr>
          <a:xfrm rot="5220000">
            <a:off x="1126425" y="507343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3" name="文本框 49"/>
          <p:cNvSpPr txBox="1"/>
          <p:nvPr/>
        </p:nvSpPr>
        <p:spPr>
          <a:xfrm rot="4020000">
            <a:off x="3972498" y="6551403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4" name="文本框 50"/>
          <p:cNvSpPr txBox="1"/>
          <p:nvPr/>
        </p:nvSpPr>
        <p:spPr>
          <a:xfrm rot="4020000">
            <a:off x="5970259" y="5895764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5" name="文本框 51"/>
          <p:cNvSpPr txBox="1"/>
          <p:nvPr/>
        </p:nvSpPr>
        <p:spPr>
          <a:xfrm rot="4020000">
            <a:off x="6567409" y="6270810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6" name="文本框 32"/>
          <p:cNvSpPr txBox="1"/>
          <p:nvPr/>
        </p:nvSpPr>
        <p:spPr>
          <a:xfrm rot="-880739">
            <a:off x="830372" y="4403909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7" name="文本框 34"/>
          <p:cNvSpPr txBox="1"/>
          <p:nvPr/>
        </p:nvSpPr>
        <p:spPr>
          <a:xfrm rot="8340000">
            <a:off x="2019548" y="4528925"/>
            <a:ext cx="85856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8" name="文本框 36"/>
          <p:cNvSpPr txBox="1"/>
          <p:nvPr/>
        </p:nvSpPr>
        <p:spPr>
          <a:xfrm rot="4020000">
            <a:off x="2691061" y="2650914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69" name="文本框 37"/>
          <p:cNvSpPr txBox="1"/>
          <p:nvPr/>
        </p:nvSpPr>
        <p:spPr>
          <a:xfrm rot="5220000">
            <a:off x="2691061" y="3601036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0" name="文本框 45"/>
          <p:cNvSpPr txBox="1"/>
          <p:nvPr/>
        </p:nvSpPr>
        <p:spPr>
          <a:xfrm rot="2810103">
            <a:off x="3594473" y="268703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1" name="文本框 46"/>
          <p:cNvSpPr txBox="1"/>
          <p:nvPr/>
        </p:nvSpPr>
        <p:spPr>
          <a:xfrm rot="2810103">
            <a:off x="4191624" y="3062078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2" name="文本框 47"/>
          <p:cNvSpPr txBox="1"/>
          <p:nvPr/>
        </p:nvSpPr>
        <p:spPr>
          <a:xfrm rot="4010103">
            <a:off x="3757215" y="405664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3" name="文本框 49"/>
          <p:cNvSpPr txBox="1"/>
          <p:nvPr/>
        </p:nvSpPr>
        <p:spPr>
          <a:xfrm rot="2810103">
            <a:off x="5141170" y="3456572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4" name="文本框 50"/>
          <p:cNvSpPr txBox="1"/>
          <p:nvPr/>
        </p:nvSpPr>
        <p:spPr>
          <a:xfrm rot="2810103">
            <a:off x="4957923" y="4214999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5" name="文本框 51"/>
          <p:cNvSpPr txBox="1"/>
          <p:nvPr/>
        </p:nvSpPr>
        <p:spPr>
          <a:xfrm rot="2810103">
            <a:off x="5555074" y="459004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6" name="文本框 32"/>
          <p:cNvSpPr txBox="1"/>
          <p:nvPr/>
        </p:nvSpPr>
        <p:spPr>
          <a:xfrm rot="5400000">
            <a:off x="7664319" y="6448610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7" name="文本框 34"/>
          <p:cNvSpPr txBox="1"/>
          <p:nvPr/>
        </p:nvSpPr>
        <p:spPr>
          <a:xfrm rot="3159237">
            <a:off x="9390416" y="7020907"/>
            <a:ext cx="820043" cy="276652"/>
          </a:xfrm>
          <a:prstGeom prst="rect">
            <a:avLst/>
          </a:prstGeom>
          <a:noFill/>
          <a:ln w="9525">
            <a:noFill/>
          </a:ln>
        </p:spPr>
        <p:txBody>
          <a:bodyPr wrap="none"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8" name="文本框 36"/>
          <p:cNvSpPr txBox="1"/>
          <p:nvPr/>
        </p:nvSpPr>
        <p:spPr>
          <a:xfrm rot="-1160763">
            <a:off x="10066977" y="5120665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79" name="文本框 37"/>
          <p:cNvSpPr txBox="1"/>
          <p:nvPr/>
        </p:nvSpPr>
        <p:spPr>
          <a:xfrm rot="39237">
            <a:off x="10069539" y="6079119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0" name="文本框 45"/>
          <p:cNvSpPr txBox="1"/>
          <p:nvPr/>
        </p:nvSpPr>
        <p:spPr>
          <a:xfrm rot="-1160763">
            <a:off x="10971671" y="5159559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1" name="文本框 46"/>
          <p:cNvSpPr txBox="1"/>
          <p:nvPr/>
        </p:nvSpPr>
        <p:spPr>
          <a:xfrm rot="-1160763">
            <a:off x="11568822" y="5534608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2" name="文本框 47"/>
          <p:cNvSpPr txBox="1"/>
          <p:nvPr/>
        </p:nvSpPr>
        <p:spPr>
          <a:xfrm rot="39237">
            <a:off x="11066497" y="6537509"/>
            <a:ext cx="866252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3" name="文本框 49"/>
          <p:cNvSpPr txBox="1"/>
          <p:nvPr/>
        </p:nvSpPr>
        <p:spPr>
          <a:xfrm rot="-1160763">
            <a:off x="12409445" y="6043004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4" name="文本框 50"/>
          <p:cNvSpPr txBox="1"/>
          <p:nvPr/>
        </p:nvSpPr>
        <p:spPr>
          <a:xfrm rot="-1160763">
            <a:off x="12335121" y="6687529"/>
            <a:ext cx="868814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6485" name="文本框 51"/>
          <p:cNvSpPr txBox="1"/>
          <p:nvPr/>
        </p:nvSpPr>
        <p:spPr>
          <a:xfrm rot="-1160763">
            <a:off x="10943479" y="2006388"/>
            <a:ext cx="868816" cy="276652"/>
          </a:xfrm>
          <a:prstGeom prst="rect">
            <a:avLst/>
          </a:prstGeom>
          <a:noFill/>
          <a:ln w="9525">
            <a:noFill/>
          </a:ln>
        </p:spPr>
        <p:txBody>
          <a:bodyPr lIns="152056" tIns="76028" rIns="152056" bIns="76028" anchor="t">
            <a:spAutoFit/>
          </a:bodyPr>
          <a:lstStyle/>
          <a:p>
            <a:pPr defTabSz="1520825" eaLnBrk="0" hangingPunct="0"/>
            <a:r>
              <a:rPr lang="zh-CN" altLang="zh-CN" sz="800" dirty="0">
                <a:solidFill>
                  <a:srgbClr val="FFFFFF"/>
                </a:solidFill>
              </a:rPr>
              <a:t>状元成才路</a:t>
            </a:r>
            <a:endParaRPr lang="zh-CN" altLang="zh-CN" sz="800" dirty="0">
              <a:solidFill>
                <a:srgbClr val="FFFFFF"/>
              </a:solidFill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11333040" y="0"/>
            <a:ext cx="3429127" cy="12251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2056" tIns="76028" rIns="152056" bIns="76028" rtlCol="0" anchor="ctr"/>
          <a:lstStyle/>
          <a:p>
            <a:pPr algn="ctr" defTabSz="1520825" eaLnBrk="0" hangingPunct="0">
              <a:defRPr/>
            </a:pPr>
            <a:endParaRPr lang="zh-CN" altLang="en-US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273" name="Picture 1" descr="C:\Users\Administrator\AppData\Roaming\Tencent\Users\820114374\QQ\WinTemp\RichOle\M_$%{BROQ{ZJ`72$YN@S73S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4935" y="341710"/>
            <a:ext cx="6627596" cy="9271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4" name="Picture 2" descr="C:\Users\Administrator\AppData\Roaming\Tencent\Users\820114374\QQ\WinTemp\RichOle\NA$R8YBQ$W%IK6_I`VB$T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085" y="341710"/>
            <a:ext cx="6773681" cy="900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" name="椭圆 111"/>
          <p:cNvSpPr/>
          <p:nvPr/>
        </p:nvSpPr>
        <p:spPr>
          <a:xfrm>
            <a:off x="2614135" y="4375550"/>
            <a:ext cx="581774" cy="627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9590280" y="2736459"/>
            <a:ext cx="697102" cy="630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8659957" y="6895311"/>
            <a:ext cx="697102" cy="630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1566258" y="7020327"/>
            <a:ext cx="697102" cy="630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9590280" y="7273136"/>
            <a:ext cx="697102" cy="630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9123837" y="7775977"/>
            <a:ext cx="699666" cy="630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9472392" y="8281591"/>
            <a:ext cx="930325" cy="502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2056" tIns="76028" rIns="152056" bIns="76028" anchor="ctr"/>
          <a:lstStyle/>
          <a:p>
            <a:pPr algn="ctr" defTabSz="1520825" eaLnBrk="0" hangingPunct="0">
              <a:defRPr/>
            </a:pPr>
            <a:endParaRPr lang="zh-CN" altLang="en-US" sz="3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“卖泥塘喽,卖泥塘!”青蛙站在牌子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大声吆喝起来。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一头老牛走过来,看了看泥塘,说:“这个水坑坑嘛,在里边打打滚倒挺舒服。不过,要是周围有些草就更好了。”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老牛不想买泥塘,走了。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青蛙想,要是在泥塘周围种些草,就能卖出去了。于是他就去采集草籽,播撤在泥塘周围的地上。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endParaRPr lang="zh-CN" altLang="en-US" sz="4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323">
            <a:off x="8475302" y="2235890"/>
            <a:ext cx="5519489" cy="2010140"/>
          </a:xfrm>
          <a:prstGeom prst="rect">
            <a:avLst/>
          </a:prstGeom>
          <a:noFill/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90" y="0"/>
            <a:ext cx="13852525" cy="941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8190" y="360363"/>
            <a:ext cx="13285787" cy="1500188"/>
          </a:xfrm>
          <a:prstGeom prst="rect">
            <a:avLst/>
          </a:prstGeom>
        </p:spPr>
        <p:txBody>
          <a:bodyPr lIns="91433" tIns="45716" rIns="91433" bIns="45716">
            <a:normAutofit fontScale="90000"/>
          </a:bodyPr>
          <a:lstStyle/>
          <a:p>
            <a:pPr defTabSz="1357630" eaLnBrk="1" fontAlgn="auto" hangingPunct="1">
              <a:spcAft>
                <a:spcPts val="0"/>
              </a:spcAft>
              <a:defRPr/>
            </a:pP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动作按钮: 自定义 8">
            <a:hlinkClick r:id="rId4" action="ppaction://hlinksldjump" highlightClick="1">
              <a:snd r:embed="rId5" name="chimes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6" name="click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6" name="click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5" name="chimes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353" y="4572571"/>
            <a:ext cx="2562114" cy="3515216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8474" y="6228754"/>
            <a:ext cx="3218815" cy="2085976"/>
          </a:xfrm>
          <a:prstGeom prst="rect">
            <a:avLst/>
          </a:prstGeom>
        </p:spPr>
      </p:pic>
      <p:pic>
        <p:nvPicPr>
          <p:cNvPr id="16" name="Picture 19" descr="牛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949033" y="3708474"/>
            <a:ext cx="808605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标注 20"/>
          <p:cNvSpPr/>
          <p:nvPr/>
        </p:nvSpPr>
        <p:spPr>
          <a:xfrm>
            <a:off x="5868915" y="6544345"/>
            <a:ext cx="4392488" cy="1584175"/>
          </a:xfrm>
          <a:prstGeom prst="wedgeRectCallout">
            <a:avLst>
              <a:gd name="adj1" fmla="val 28666"/>
              <a:gd name="adj2" fmla="val -1155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zh-CN" altLang="en-US" sz="9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9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舒服</a:t>
            </a:r>
            <a:endParaRPr lang="zh-CN" altLang="en-US" sz="96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724904" y="5220643"/>
            <a:ext cx="2281381" cy="3012042"/>
            <a:chOff x="5724904" y="5220643"/>
            <a:chExt cx="2281381" cy="3012042"/>
          </a:xfrm>
        </p:grpSpPr>
        <p:sp>
          <p:nvSpPr>
            <p:cNvPr id="22" name="TextBox 21"/>
            <p:cNvSpPr txBox="1"/>
            <p:nvPr/>
          </p:nvSpPr>
          <p:spPr>
            <a:xfrm>
              <a:off x="5940922" y="6372770"/>
              <a:ext cx="1584177" cy="1859915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r>
                <a:rPr lang="zh-CN" altLang="en-US" sz="11500" b="1" dirty="0" smtClean="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挺</a:t>
              </a:r>
              <a:endParaRPr lang="zh-CN" altLang="en-US" sz="115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24904" y="5220643"/>
              <a:ext cx="2281381" cy="1323431"/>
            </a:xfrm>
            <a:prstGeom prst="rect">
              <a:avLst/>
            </a:prstGeom>
            <a:noFill/>
          </p:spPr>
          <p:txBody>
            <a:bodyPr wrap="none" lIns="91433" tIns="45716" rIns="91433" bIns="45716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8000" b="1" spc="50" dirty="0" err="1" smtClean="0">
                  <a:ln w="3810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宋体" panose="02010600030101010101" pitchFamily="2" charset="-122"/>
                </a:rPr>
                <a:t>tǐnɡ</a:t>
              </a:r>
              <a:endParaRPr lang="zh-CN" altLang="en-US" sz="8000" b="1" spc="50" dirty="0">
                <a:ln w="3810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96706" y="396108"/>
            <a:ext cx="4392488" cy="2880318"/>
            <a:chOff x="3996706" y="396108"/>
            <a:chExt cx="4392488" cy="2880318"/>
          </a:xfrm>
        </p:grpSpPr>
        <p:sp>
          <p:nvSpPr>
            <p:cNvPr id="19" name="矩形标注 18"/>
            <p:cNvSpPr/>
            <p:nvPr/>
          </p:nvSpPr>
          <p:spPr>
            <a:xfrm>
              <a:off x="3996706" y="1692251"/>
              <a:ext cx="4392488" cy="1584175"/>
            </a:xfrm>
            <a:prstGeom prst="wedgeRectCallout">
              <a:avLst>
                <a:gd name="adj1" fmla="val 56871"/>
                <a:gd name="adj2" fmla="val 14330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zh-CN" altLang="en-US" sz="96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水坑坑</a:t>
              </a:r>
              <a:endParaRPr lang="zh-CN" altLang="en-US" sz="96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92856" y="396108"/>
              <a:ext cx="2281381" cy="1323431"/>
            </a:xfrm>
            <a:prstGeom prst="rect">
              <a:avLst/>
            </a:prstGeom>
            <a:noFill/>
          </p:spPr>
          <p:txBody>
            <a:bodyPr wrap="none" lIns="91433" tIns="45716" rIns="91433" bIns="45716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8000" b="1" spc="50" dirty="0" err="1" smtClean="0">
                  <a:ln w="3810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宋体" panose="02010600030101010101" pitchFamily="2" charset="-122"/>
                </a:rPr>
                <a:t>kēnɡ</a:t>
              </a:r>
              <a:endParaRPr lang="zh-CN" altLang="en-US" sz="8000" b="1" spc="50" dirty="0">
                <a:ln w="3810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“卖泥塘喽,卖泥塘!”青蛙站在牌子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大声吆喝起来。一头老牛走过来,看了看泥塘,说: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“这个水坑坑嘛,在里边打打滚倒挺舒服。不过,要是周围有些草就更好了。”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老牛不想买泥塘,走了。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青蛙想,要是在泥塘周围种些草,就能卖出去了。于是他就去采集草籽,播撤在泥塘周围的地上。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endParaRPr lang="zh-CN" altLang="en-US" sz="4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“卖泥塘喽,卖泥塘!”青蛙站在牌子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起来。一头老牛走过来,看了看泥塘,说:“这个水坑坑嘛,在里边打打滚倒挺舒服。不过,要是周围有些草就更好了。”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老牛不想买泥塘,走了。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青蛙想,要是在泥塘周围种些草,就能卖出去了。于是他就去采集草籽,播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撒在泥塘周围的地上。</a:t>
            </a:r>
            <a:endParaRPr lang="zh-CN" altLang="en-US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“卖泥塘喽,卖泥塘!”青蛙站在牌子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大声吆喝起来。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一头老牛走过来,看了看泥塘,说:“这个水坑坑嘛,在里边打打滚倒挺舒服。不过,要是周围有些草就更好了。”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老牛不想买泥塘,走了。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青蛙想,要是在泥塘周围种些草,就能卖出去了。于是他就去采集草籽,播撤在泥塘周围的地上。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51460" y="-47625"/>
            <a:ext cx="15252065" cy="92144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60925" y="1404620"/>
            <a:ext cx="47561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木</a:t>
            </a:r>
            <a:endParaRPr lang="zh-CN" altLang="en-US" sz="3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卖泥塘喽,卖泥塘!”青蛙站在牌子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大声吆喝起来。</a:t>
            </a:r>
            <a:r>
              <a:rPr lang="en-US" altLang="zh-CN" sz="4000" b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一头老牛走过来,看了看泥塘,说:“这个水坑坑嘛,在里边打打滚倒挺舒服。不过,要是周围有些草就更好了。”</a:t>
            </a:r>
            <a:endParaRPr lang="en-US" altLang="zh-CN" sz="4000" b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老牛不想买泥塘,走了。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青蛙想,要是在泥塘周围种些草,就能卖出去了。于是他就去采集草籽,播撤在泥塘周围的地上。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卖泥塘喽,卖泥塘!”青蛙站在牌子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边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大声吆喝起来。</a:t>
            </a:r>
            <a:r>
              <a:rPr lang="en-US" altLang="zh-CN" sz="4000" b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一头老牛走过来,看了看泥塘,说:“这个水坑坑嘛,在里边打打滚倒挺舒服。不过,要是周围有些草就更好了。”</a:t>
            </a:r>
            <a:endParaRPr lang="en-US" altLang="zh-CN" sz="4000" b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老牛不想买泥塘,走了。</a:t>
            </a:r>
            <a:endParaRPr lang="zh-CN" altLang="en-US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青蛙想,要是在泥塘周围种些草,就能卖出去了。于是他就去采集草籽,播撤在泥塘周围的地上。</a:t>
            </a:r>
            <a:endParaRPr lang="zh-CN" altLang="en-US" sz="4000" b="1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" y="756146"/>
            <a:ext cx="13336286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27"/>
          <p:cNvGrpSpPr/>
          <p:nvPr/>
        </p:nvGrpSpPr>
        <p:grpSpPr>
          <a:xfrm>
            <a:off x="11335940" y="6088998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16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705" y="0"/>
            <a:ext cx="2924177" cy="11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" y="6714840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04922" y="1260651"/>
            <a:ext cx="10225136" cy="82867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indent="628650"/>
            <a:r>
              <a:rPr lang="en-US" altLang="zh-CN" sz="4800" b="1" dirty="0" smtClean="0"/>
              <a:t>   </a:t>
            </a:r>
            <a:endParaRPr lang="zh-CN" altLang="en-US" sz="4800" b="1" dirty="0" smtClean="0">
              <a:solidFill>
                <a:schemeClr val="bg1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5035" y="2772410"/>
            <a:ext cx="1047242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</a:t>
            </a:r>
            <a:r>
              <a:rPr lang="zh-CN" altLang="en-US" sz="4400"/>
              <a:t>、读一读：</a:t>
            </a:r>
            <a:r>
              <a:rPr lang="zh-CN" altLang="en-US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默读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课文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6-8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段</a:t>
            </a:r>
            <a:endParaRPr lang="zh-CN" altLang="en-US" sz="40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4400"/>
              <a:t>2</a:t>
            </a:r>
            <a:r>
              <a:rPr lang="zh-CN" altLang="en-US" sz="4400"/>
              <a:t>、</a:t>
            </a:r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想一想</a:t>
            </a:r>
            <a:r>
              <a:rPr lang="zh-CN" altLang="en-US" sz="4400"/>
              <a:t>：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野鸭提了什么建议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？用</a:t>
            </a:r>
            <a:r>
              <a:rPr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“——”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画出来；青蛙是怎么想怎么做的？用</a:t>
            </a:r>
            <a:r>
              <a:rPr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“~~~~”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画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出来。</a:t>
            </a:r>
            <a:endParaRPr lang="zh-CN" altLang="en-US" sz="4000"/>
          </a:p>
          <a:p>
            <a:endParaRPr lang="zh-CN" altLang="en-US" sz="4000" b="1">
              <a:latin typeface="华文楷体" panose="02010600040101010101" pitchFamily="2" charset="-122"/>
              <a:ea typeface="华文楷体" panose="02010600040101010101" pitchFamily="2" charset="-122"/>
              <a:cs typeface="+mn-ea"/>
            </a:endParaRPr>
          </a:p>
        </p:txBody>
      </p:sp>
      <p:pic>
        <p:nvPicPr>
          <p:cNvPr id="16387" name="图片 16386" descr="野鸭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1" b="94258" l="4883" r="97852">
                        <a14:foregroundMark x1="45117" y1="56863" x2="45117" y2="56863"/>
                        <a14:foregroundMark x1="36035" y1="44398" x2="36035" y2="44398"/>
                        <a14:foregroundMark x1="57129" y1="34874" x2="57129" y2="34874"/>
                        <a14:foregroundMark x1="45605" y1="31933" x2="45605" y2="31933"/>
                        <a14:foregroundMark x1="52246" y1="31933" x2="52246" y2="31933"/>
                        <a14:foregroundMark x1="76660" y1="42017" x2="76660" y2="42017"/>
                        <a14:foregroundMark x1="58398" y1="70588" x2="58398" y2="70588"/>
                        <a14:foregroundMark x1="52246" y1="81793" x2="52246" y2="81793"/>
                        <a14:foregroundMark x1="55078" y1="85434" x2="55078" y2="85434"/>
                        <a14:foregroundMark x1="49707" y1="76471" x2="49707" y2="76471"/>
                        <a14:foregroundMark x1="42676" y1="69888" x2="42676" y2="69888"/>
                        <a14:foregroundMark x1="36426" y1="61625" x2="36426" y2="61625"/>
                        <a14:foregroundMark x1="32715" y1="55042" x2="32715" y2="55042"/>
                        <a14:foregroundMark x1="38965" y1="52661" x2="38965" y2="52661"/>
                        <a14:foregroundMark x1="55957" y1="63445" x2="55957" y2="63445"/>
                        <a14:foregroundMark x1="64258" y1="70588" x2="64258" y2="70588"/>
                        <a14:foregroundMark x1="68750" y1="75350" x2="68750" y2="75350"/>
                        <a14:foregroundMark x1="72559" y1="78852" x2="72559" y2="78852"/>
                        <a14:foregroundMark x1="72070" y1="85434" x2="72070" y2="85434"/>
                        <a14:foregroundMark x1="67578" y1="88936" x2="67578" y2="88936"/>
                        <a14:foregroundMark x1="40137" y1="35434" x2="40137" y2="35434"/>
                        <a14:foregroundMark x1="62109" y1="27731" x2="62109" y2="27731"/>
                        <a14:foregroundMark x1="69238" y1="22409" x2="69238" y2="22409"/>
                        <a14:foregroundMark x1="70410" y1="33053" x2="70410" y2="33053"/>
                        <a14:foregroundMark x1="56738" y1="43838" x2="56738" y2="43838"/>
                        <a14:foregroundMark x1="49316" y1="46218" x2="49316" y2="46218"/>
                        <a14:foregroundMark x1="42676" y1="45518" x2="42676" y2="45518"/>
                        <a14:foregroundMark x1="51367" y1="57423" x2="51367" y2="57423"/>
                        <a14:foregroundMark x1="87012" y1="33053" x2="87012" y2="33053"/>
                        <a14:foregroundMark x1="90332" y1="24090" x2="90332" y2="24090"/>
                        <a14:foregroundMark x1="89941" y1="29552" x2="89941" y2="29552"/>
                        <a14:foregroundMark x1="59668" y1="41457" x2="59668" y2="41457"/>
                        <a14:foregroundMark x1="60938" y1="50980" x2="60938" y2="50980"/>
                        <a14:foregroundMark x1="65430" y1="48599" x2="65430" y2="48599"/>
                        <a14:foregroundMark x1="69629" y1="44398" x2="69629" y2="44398"/>
                        <a14:foregroundMark x1="64648" y1="38375" x2="64648" y2="38375"/>
                        <a14:foregroundMark x1="79980" y1="37815" x2="79980" y2="37815"/>
                        <a14:foregroundMark x1="83691" y1="36695" x2="83691" y2="36695"/>
                        <a14:backgroundMark x1="49707" y1="64566" x2="49707" y2="64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856">
            <a:off x="2027555" y="1424940"/>
            <a:ext cx="1746250" cy="121793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8101330" y="1043305"/>
            <a:ext cx="3042285" cy="1809115"/>
          </a:xfrm>
          <a:prstGeom prst="wedgeRoundRectCallout">
            <a:avLst>
              <a:gd name="adj1" fmla="val -103022"/>
              <a:gd name="adj2" fmla="val 466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默读：书放平，不动唇，不出声，不指读，用眼看。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到了春天,泥塘周围长出了绿茵茵的小草。青蛙又站在牌子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旁边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,大声吆喝起来:“卖泥塘喽,卖泥塘!”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一只野鸭飞来了,看了看泥塘,说:“这地方好是好,就是塘里的水太少了。”</a:t>
            </a:r>
            <a:endParaRPr lang="en-US" altLang="zh-CN" sz="40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野鸭没有买泥塘,飞走了。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青蛙想,要是能往泥塘里引些水,就能卖出去了。于是他跑到周围的山里找到泉水,又砍了些竹子,把竹子破开,一根一根接起来,把水引到泥塘里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来。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到了春天,泥塘周围长出了绿茵茵的小草。青蛙又站在牌子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旁边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,大声吆喝起来:“卖泥塘喽,卖泥塘!”一只野鸭飞来了,看了看泥塘,说:“这地方好是好,就是塘里的水太少了。”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野鸭没有买泥塘,飞走了。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青蛙想,要是能往泥塘里引些水,就能卖出去了。于是他跑到周围的山里找到泉水,又砍了些竹子,把竹子破开,一根一根接起来,把水引到泥塘里来。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牛皮纸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"/>
            <a:ext cx="12001500" cy="9001125"/>
          </a:xfrm>
          <a:prstGeom prst="rect">
            <a:avLst/>
          </a:prstGeom>
        </p:spPr>
      </p:pic>
      <p:sp>
        <p:nvSpPr>
          <p:cNvPr id="12" name="文本框 35"/>
          <p:cNvSpPr txBox="1">
            <a:spLocks noChangeArrowheads="1"/>
          </p:cNvSpPr>
          <p:nvPr/>
        </p:nvSpPr>
        <p:spPr bwMode="auto">
          <a:xfrm>
            <a:off x="8101330" y="1764030"/>
            <a:ext cx="3915410" cy="40925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6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泉</a:t>
            </a:r>
            <a:endParaRPr kumimoji="0" lang="zh-CN" altLang="en-US" sz="260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A1C746EC-4F7C-4EEA-946A-006C62F3A80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73" y="1"/>
            <a:ext cx="5750420" cy="4607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259330" y="5656580"/>
            <a:ext cx="3115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楷体" panose="02010600040101010101" pitchFamily="2" charset="-122"/>
                <a:ea typeface="华文楷体" panose="02010600040101010101" pitchFamily="2" charset="-122"/>
              </a:rPr>
              <a:t>泉</a:t>
            </a:r>
            <a:r>
              <a:rPr lang="zh-CN" altLang="en-US" sz="4800"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endParaRPr lang="zh-CN" altLang="en-US" sz="4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2820" y="7003415"/>
            <a:ext cx="3115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文楷体" panose="02010600040101010101" pitchFamily="2" charset="-122"/>
                <a:ea typeface="华文楷体" panose="02010600040101010101" pitchFamily="2" charset="-122"/>
              </a:rPr>
              <a:t>泉</a:t>
            </a:r>
            <a:r>
              <a:rPr lang="zh-CN" altLang="en-US" sz="4800">
                <a:latin typeface="华文楷体" panose="02010600040101010101" pitchFamily="2" charset="-122"/>
                <a:ea typeface="华文楷体" panose="02010600040101010101" pitchFamily="2" charset="-122"/>
              </a:rPr>
              <a:t>眼</a:t>
            </a:r>
            <a:endParaRPr lang="zh-CN" altLang="en-US" sz="4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到了春天,泥塘周围长出了绿茵茵的小草。青蛙又站在牌子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旁边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,大声吆喝起来:“卖泥塘喽,卖泥塘!”一只野鸭飞来了,看了看泥塘,说:“这地方好是好,就是塘里的水太少了。”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野鸭没有买泥塘,飞走了。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青蛙想,要是能往泥塘里引些水,就能卖出去了。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于是他跑到周围的山里找到</a:t>
            </a:r>
            <a:r>
              <a:rPr lang="zh-CN" altLang="en-US" sz="4000" b="1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泉水,又砍了些竹子,把竹子破开,一根一根接起来,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把水引到泥塘里来。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20745" y="5580380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91985" y="5563870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575165" y="5635625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30195" y="6209665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59170" y="6209665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77275" y="6209665"/>
            <a:ext cx="575945" cy="5765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6184" y="-46799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5" y="740272"/>
            <a:ext cx="13753528" cy="76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pic>
        <p:nvPicPr>
          <p:cNvPr id="8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66" y="10190024"/>
            <a:ext cx="1488999" cy="7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">
            <a:hlinkHover r:id="" action="ppaction://macro?name=Stimulate_MouseClick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" y="6876765"/>
            <a:ext cx="1327540" cy="19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692449" y="1261720"/>
            <a:ext cx="1101722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/>
            <a:r>
              <a:rPr lang="zh-CN" altLang="en-US" sz="4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4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图片 29" descr="q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865" y="1187796"/>
            <a:ext cx="830141" cy="11389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36420" y="1908175"/>
            <a:ext cx="1128585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40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到了春天,泥塘周围长出了绿茵茵的小草。青蛙又站在牌子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旁边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,大声吆喝起来:“卖泥塘喽,卖泥塘!”</a:t>
            </a:r>
            <a:r>
              <a:rPr lang="en-US" altLang="zh-CN" sz="4000" b="1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一只野鸭飞来了,看了看泥塘,说:“这地方好是好,就是塘里的水太少了。</a:t>
            </a:r>
            <a:r>
              <a:rPr lang="en-US" altLang="zh-CN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</a:t>
            </a:r>
            <a:endParaRPr lang="en-US" altLang="zh-CN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野鸭没有买泥塘,飞走了。</a:t>
            </a:r>
            <a:endParaRPr lang="zh-CN" altLang="en-US" sz="4000" b="1">
              <a:solidFill>
                <a:schemeClr val="bg1">
                  <a:lumMod val="8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青蛙想,要是能往泥塘里引些水,就能卖出去了。于是他跑到周围的山里找到</a:t>
            </a:r>
            <a:r>
              <a:rPr lang="zh-CN" altLang="en-US" sz="4000" b="1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泉水,又砍了些竹子,把竹子破开,一根一根接起来,</a:t>
            </a:r>
            <a:r>
              <a:rPr lang="zh-CN" altLang="en-US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把水引到泥塘里来。 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7542" y="324042"/>
            <a:ext cx="14789387" cy="8351149"/>
          </a:xfrm>
          <a:prstGeom prst="rect">
            <a:avLst/>
          </a:prstGeom>
        </p:spPr>
      </p:pic>
      <p:pic>
        <p:nvPicPr>
          <p:cNvPr id="16387" name="图片 16386" descr="野鸭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1" b="94258" l="4883" r="97852">
                        <a14:foregroundMark x1="45117" y1="56863" x2="45117" y2="56863"/>
                        <a14:foregroundMark x1="36035" y1="44398" x2="36035" y2="44398"/>
                        <a14:foregroundMark x1="57129" y1="34874" x2="57129" y2="34874"/>
                        <a14:foregroundMark x1="45605" y1="31933" x2="45605" y2="31933"/>
                        <a14:foregroundMark x1="52246" y1="31933" x2="52246" y2="31933"/>
                        <a14:foregroundMark x1="76660" y1="42017" x2="76660" y2="42017"/>
                        <a14:foregroundMark x1="58398" y1="70588" x2="58398" y2="70588"/>
                        <a14:foregroundMark x1="52246" y1="81793" x2="52246" y2="81793"/>
                        <a14:foregroundMark x1="55078" y1="85434" x2="55078" y2="85434"/>
                        <a14:foregroundMark x1="49707" y1="76471" x2="49707" y2="76471"/>
                        <a14:foregroundMark x1="42676" y1="69888" x2="42676" y2="69888"/>
                        <a14:foregroundMark x1="36426" y1="61625" x2="36426" y2="61625"/>
                        <a14:foregroundMark x1="32715" y1="55042" x2="32715" y2="55042"/>
                        <a14:foregroundMark x1="38965" y1="52661" x2="38965" y2="52661"/>
                        <a14:foregroundMark x1="55957" y1="63445" x2="55957" y2="63445"/>
                        <a14:foregroundMark x1="64258" y1="70588" x2="64258" y2="70588"/>
                        <a14:foregroundMark x1="68750" y1="75350" x2="68750" y2="75350"/>
                        <a14:foregroundMark x1="72559" y1="78852" x2="72559" y2="78852"/>
                        <a14:foregroundMark x1="72070" y1="85434" x2="72070" y2="85434"/>
                        <a14:foregroundMark x1="67578" y1="88936" x2="67578" y2="88936"/>
                        <a14:foregroundMark x1="40137" y1="35434" x2="40137" y2="35434"/>
                        <a14:foregroundMark x1="62109" y1="27731" x2="62109" y2="27731"/>
                        <a14:foregroundMark x1="69238" y1="22409" x2="69238" y2="22409"/>
                        <a14:foregroundMark x1="70410" y1="33053" x2="70410" y2="33053"/>
                        <a14:foregroundMark x1="56738" y1="43838" x2="56738" y2="43838"/>
                        <a14:foregroundMark x1="49316" y1="46218" x2="49316" y2="46218"/>
                        <a14:foregroundMark x1="42676" y1="45518" x2="42676" y2="45518"/>
                        <a14:foregroundMark x1="51367" y1="57423" x2="51367" y2="57423"/>
                        <a14:foregroundMark x1="87012" y1="33053" x2="87012" y2="33053"/>
                        <a14:foregroundMark x1="90332" y1="24090" x2="90332" y2="24090"/>
                        <a14:foregroundMark x1="89941" y1="29552" x2="89941" y2="29552"/>
                        <a14:foregroundMark x1="59668" y1="41457" x2="59668" y2="41457"/>
                        <a14:foregroundMark x1="60938" y1="50980" x2="60938" y2="50980"/>
                        <a14:foregroundMark x1="65430" y1="48599" x2="65430" y2="48599"/>
                        <a14:foregroundMark x1="69629" y1="44398" x2="69629" y2="44398"/>
                        <a14:foregroundMark x1="64648" y1="38375" x2="64648" y2="38375"/>
                        <a14:foregroundMark x1="79980" y1="37815" x2="79980" y2="37815"/>
                        <a14:foregroundMark x1="83691" y1="36695" x2="83691" y2="36695"/>
                        <a14:backgroundMark x1="49707" y1="64566" x2="49707" y2="64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856">
            <a:off x="10402570" y="3341370"/>
            <a:ext cx="3929380" cy="2740660"/>
          </a:xfrm>
          <a:prstGeom prst="rect">
            <a:avLst/>
          </a:prstGeom>
        </p:spPr>
      </p:pic>
      <p:pic>
        <p:nvPicPr>
          <p:cNvPr id="16" name="Picture 19" descr="牛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3895" y="2916555"/>
            <a:ext cx="6062345" cy="36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 descr="qw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525" y="4004310"/>
            <a:ext cx="1553210" cy="2131695"/>
          </a:xfrm>
          <a:prstGeom prst="rect">
            <a:avLst/>
          </a:prstGeom>
        </p:spPr>
      </p:pic>
      <p:pic>
        <p:nvPicPr>
          <p:cNvPr id="5" name="图片 4" descr="qw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4975" y="4068445"/>
            <a:ext cx="1437640" cy="19735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5985" y="2618740"/>
            <a:ext cx="14439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青蛙</a:t>
            </a: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0065" y="2700655"/>
            <a:ext cx="14439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老牛</a:t>
            </a: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9345" y="2340610"/>
            <a:ext cx="14439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野鸭</a:t>
            </a: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53220" y="2916555"/>
            <a:ext cx="14439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华文楷体" panose="02010600040101010101" pitchFamily="2" charset="-122"/>
                <a:ea typeface="华文楷体" panose="02010600040101010101" pitchFamily="2" charset="-122"/>
              </a:rPr>
              <a:t>青蛙</a:t>
            </a:r>
            <a:endParaRPr lang="zh-CN" altLang="en-US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619885" y="1332230"/>
            <a:ext cx="2160270" cy="93599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故事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圆角矩形 9"/>
          <p:cNvSpPr/>
          <p:nvPr/>
        </p:nvSpPr>
        <p:spPr>
          <a:xfrm>
            <a:off x="9324975" y="1260475"/>
            <a:ext cx="2160270" cy="935990"/>
          </a:xfrm>
          <a:prstGeom prst="round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故事</a:t>
            </a:r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2.jpg"/>
          <p:cNvPicPr>
            <a:picLocks noChangeAspect="1"/>
          </p:cNvPicPr>
          <p:nvPr/>
        </p:nvPicPr>
        <p:blipFill>
          <a:blip r:embed="rId1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0"/>
            <a:ext cx="14530070" cy="900112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96240" y="396240"/>
            <a:ext cx="13917930" cy="3512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54305" y="5076825"/>
            <a:ext cx="14453235" cy="33153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老牛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88" b="56623" l="4667" r="49167">
                        <a14:backgroundMark x1="8000" y1="49610" x2="8000" y2="49610"/>
                        <a14:backgroundMark x1="7333" y1="44416" x2="7333" y2="44416"/>
                        <a14:backgroundMark x1="15500" y1="45714" x2="15500" y2="45714"/>
                        <a14:backgroundMark x1="21333" y1="45195" x2="21333" y2="45195"/>
                        <a14:backgroundMark x1="26000" y1="45714" x2="26000" y2="45714"/>
                        <a14:backgroundMark x1="9333" y1="40519" x2="9333" y2="40519"/>
                        <a14:backgroundMark x1="6500" y1="34286" x2="6500" y2="34286"/>
                        <a14:backgroundMark x1="28333" y1="45195" x2="28333" y2="45195"/>
                        <a14:backgroundMark x1="23833" y1="47792" x2="23833" y2="47792"/>
                        <a14:backgroundMark x1="38333" y1="42338" x2="38333" y2="42338"/>
                        <a14:backgroundMark x1="27167" y1="41818" x2="27167" y2="41818"/>
                        <a14:backgroundMark x1="10500" y1="46753" x2="10500" y2="46753"/>
                        <a14:backgroundMark x1="43500" y1="42338" x2="43500" y2="42338"/>
                        <a14:backgroundMark x1="39833" y1="39481" x2="39833" y2="3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10" y="1332230"/>
            <a:ext cx="3063240" cy="1948180"/>
          </a:xfrm>
          <a:prstGeom prst="rect">
            <a:avLst/>
          </a:prstGeom>
        </p:spPr>
      </p:pic>
      <p:pic>
        <p:nvPicPr>
          <p:cNvPr id="16387" name="图片 16386" descr="野鸭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1" b="94258" l="4883" r="97852">
                        <a14:foregroundMark x1="45117" y1="56863" x2="45117" y2="56863"/>
                        <a14:foregroundMark x1="36035" y1="44398" x2="36035" y2="44398"/>
                        <a14:foregroundMark x1="57129" y1="34874" x2="57129" y2="34874"/>
                        <a14:foregroundMark x1="45605" y1="31933" x2="45605" y2="31933"/>
                        <a14:foregroundMark x1="52246" y1="31933" x2="52246" y2="31933"/>
                        <a14:foregroundMark x1="76660" y1="42017" x2="76660" y2="42017"/>
                        <a14:foregroundMark x1="58398" y1="70588" x2="58398" y2="70588"/>
                        <a14:foregroundMark x1="52246" y1="81793" x2="52246" y2="81793"/>
                        <a14:foregroundMark x1="55078" y1="85434" x2="55078" y2="85434"/>
                        <a14:foregroundMark x1="49707" y1="76471" x2="49707" y2="76471"/>
                        <a14:foregroundMark x1="42676" y1="69888" x2="42676" y2="69888"/>
                        <a14:foregroundMark x1="36426" y1="61625" x2="36426" y2="61625"/>
                        <a14:foregroundMark x1="32715" y1="55042" x2="32715" y2="55042"/>
                        <a14:foregroundMark x1="38965" y1="52661" x2="38965" y2="52661"/>
                        <a14:foregroundMark x1="55957" y1="63445" x2="55957" y2="63445"/>
                        <a14:foregroundMark x1="64258" y1="70588" x2="64258" y2="70588"/>
                        <a14:foregroundMark x1="68750" y1="75350" x2="68750" y2="75350"/>
                        <a14:foregroundMark x1="72559" y1="78852" x2="72559" y2="78852"/>
                        <a14:foregroundMark x1="72070" y1="85434" x2="72070" y2="85434"/>
                        <a14:foregroundMark x1="67578" y1="88936" x2="67578" y2="88936"/>
                        <a14:foregroundMark x1="40137" y1="35434" x2="40137" y2="35434"/>
                        <a14:foregroundMark x1="62109" y1="27731" x2="62109" y2="27731"/>
                        <a14:foregroundMark x1="69238" y1="22409" x2="69238" y2="22409"/>
                        <a14:foregroundMark x1="70410" y1="33053" x2="70410" y2="33053"/>
                        <a14:foregroundMark x1="56738" y1="43838" x2="56738" y2="43838"/>
                        <a14:foregroundMark x1="49316" y1="46218" x2="49316" y2="46218"/>
                        <a14:foregroundMark x1="42676" y1="45518" x2="42676" y2="45518"/>
                        <a14:foregroundMark x1="51367" y1="57423" x2="51367" y2="57423"/>
                        <a14:foregroundMark x1="87012" y1="33053" x2="87012" y2="33053"/>
                        <a14:foregroundMark x1="90332" y1="24090" x2="90332" y2="24090"/>
                        <a14:foregroundMark x1="89941" y1="29552" x2="89941" y2="29552"/>
                        <a14:foregroundMark x1="59668" y1="41457" x2="59668" y2="41457"/>
                        <a14:foregroundMark x1="60938" y1="50980" x2="60938" y2="50980"/>
                        <a14:foregroundMark x1="65430" y1="48599" x2="65430" y2="48599"/>
                        <a14:foregroundMark x1="69629" y1="44398" x2="69629" y2="44398"/>
                        <a14:foregroundMark x1="64648" y1="38375" x2="64648" y2="38375"/>
                        <a14:foregroundMark x1="79980" y1="37815" x2="79980" y2="37815"/>
                        <a14:foregroundMark x1="83691" y1="36695" x2="83691" y2="36695"/>
                        <a14:backgroundMark x1="49707" y1="64566" x2="49707" y2="64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856">
            <a:off x="2243455" y="5962015"/>
            <a:ext cx="1746250" cy="12179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148580" y="828040"/>
            <a:ext cx="70732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      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一头老牛走过来,看了看泥塘,说:“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这个水坑坑嘛,在里边打打滚倒挺舒服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。不过,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要是周围有些草就更好了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。”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16220" y="5436870"/>
            <a:ext cx="67379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en-US" altLang="zh-CN" sz="4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一只野鸭飞来了,看了看泥塘,说:“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这地方好是好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,就是</a:t>
            </a:r>
            <a:r>
              <a:rPr lang="en-US" altLang="zh-CN" sz="4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塘里的水太少了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。”</a:t>
            </a:r>
            <a:endParaRPr lang="en-US" altLang="zh-CN" sz="4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en-US" altLang="zh-CN" sz="4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4000" b="1">
                <a:solidFill>
                  <a:schemeClr val="bg1">
                    <a:lumMod val="8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endParaRPr lang="en-US" altLang="zh-CN" sz="40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260840" y="2052955"/>
            <a:ext cx="1080135" cy="64833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0320655" y="6076950"/>
            <a:ext cx="969010" cy="62611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51460" y="-47625"/>
            <a:ext cx="15252065" cy="92144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60925" y="1404620"/>
            <a:ext cx="47561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口</a:t>
            </a:r>
            <a:endParaRPr lang="zh-CN" altLang="en-US" sz="3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图片1.png图片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924" y="-12064"/>
            <a:ext cx="14796769" cy="902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C:\Users\Administrator\Desktop\图层 7 拷贝 3.png图层 7 拷贝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899" y="-179700"/>
            <a:ext cx="13878258" cy="9674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7820"/>
            <a:ext cx="14745970" cy="86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27"/>
          <p:cNvGrpSpPr/>
          <p:nvPr/>
        </p:nvGrpSpPr>
        <p:grpSpPr>
          <a:xfrm>
            <a:off x="11253662" y="6163237"/>
            <a:ext cx="3508502" cy="2837889"/>
            <a:chOff x="12131" y="10174"/>
            <a:chExt cx="12253" cy="7454"/>
          </a:xfrm>
        </p:grpSpPr>
        <p:pic>
          <p:nvPicPr>
            <p:cNvPr id="26" name="图片 25" descr="图层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31" y="10944"/>
              <a:ext cx="8206" cy="6684"/>
            </a:xfrm>
            <a:prstGeom prst="rect">
              <a:avLst/>
            </a:prstGeom>
          </p:spPr>
        </p:pic>
        <p:pic>
          <p:nvPicPr>
            <p:cNvPr id="27" name="图片 26" descr="图层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60" y="10174"/>
              <a:ext cx="7124" cy="7259"/>
            </a:xfrm>
            <a:prstGeom prst="rect">
              <a:avLst/>
            </a:prstGeom>
          </p:spPr>
        </p:pic>
      </p:grp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143000" y="762635"/>
            <a:ext cx="12488545" cy="6737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3" tIns="45716" rIns="91433" bIns="45716">
            <a:spAutoFit/>
          </a:bodyPr>
          <a:lstStyle/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小鸟飞来说，这里缺点儿树；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蝴蝶飞来说，这里缺点儿花；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小兔跑来说，这里还缺条路；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小猴跑来说，这儿应该盖所房子；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小狐狸说</a:t>
            </a: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每次听了小动物的话，青蛙想：</a:t>
            </a:r>
            <a:r>
              <a:rPr lang="en-US" altLang="zh-CN" sz="36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对！对！要是那样的话，泥塘准能卖出去。</a:t>
            </a:r>
            <a:endParaRPr lang="zh-CN" altLang="en-US" sz="3600" dirty="0" smtClean="0">
              <a:solidFill>
                <a:schemeClr val="bg1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8650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于是青蛙就照着他们的话去做，栽了树，种了花，修了路，还在泥塘旁边盖了房子</a:t>
            </a:r>
            <a:r>
              <a:rPr lang="en-US" altLang="zh-CN" sz="3600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endParaRPr lang="en-US" altLang="zh-CN" sz="3600" dirty="0" smtClean="0">
              <a:solidFill>
                <a:schemeClr val="bg1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Picture 2" descr="https://timgsa.baidu.com/timg?image&amp;quality=80&amp;size=b9999_10000&amp;sec=1512801538583&amp;di=918017d167fe5618961cea7c1dd30f23&amp;imgtype=0&amp;src=http%3A%2F%2Fimg2.duitang.com%2Fuploads%2Fitem%2F201204%2F17%2F20120417101043_cEBhS.thumb.600_0.jpeg"/>
          <p:cNvPicPr>
            <a:picLocks noChangeAspect="1"/>
          </p:cNvPicPr>
          <p:nvPr/>
        </p:nvPicPr>
        <p:blipFill>
          <a:blip r:embed="rId6" cstate="print"/>
          <a:srcRect l="29842" t="18291" r="15981" b="14992"/>
          <a:stretch>
            <a:fillRect/>
          </a:stretch>
        </p:blipFill>
        <p:spPr>
          <a:xfrm>
            <a:off x="324643" y="3636493"/>
            <a:ext cx="1440347" cy="12961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667760" y="4284345"/>
            <a:ext cx="1030605" cy="6483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7542" y="301182"/>
            <a:ext cx="14789387" cy="8351149"/>
          </a:xfrm>
          <a:prstGeom prst="rect">
            <a:avLst/>
          </a:prstGeom>
        </p:spPr>
      </p:pic>
      <p:pic>
        <p:nvPicPr>
          <p:cNvPr id="49" name="Picture 10" descr="C:\Users\Administrator\Desktop\田字格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3290" y="2484338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C:\Users\Administrator\Desktop\田字格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863" y="2288505"/>
            <a:ext cx="30963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矩形 49"/>
          <p:cNvSpPr/>
          <p:nvPr/>
        </p:nvSpPr>
        <p:spPr>
          <a:xfrm>
            <a:off x="3502650" y="2365506"/>
            <a:ext cx="2736305" cy="3170091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zh-CN" altLang="en-US" sz="20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搬</a:t>
            </a:r>
            <a:endParaRPr lang="zh-CN" altLang="en-US" sz="20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325296" y="2412330"/>
            <a:ext cx="3024337" cy="3170091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zh-CN" altLang="en-US" sz="20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倒</a:t>
            </a:r>
            <a:endParaRPr lang="zh-CN" altLang="en-US" sz="20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878580" y="2844165"/>
            <a:ext cx="62166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579620" y="2899410"/>
            <a:ext cx="62166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53660" y="3114675"/>
            <a:ext cx="62166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790315" y="4980305"/>
            <a:ext cx="62166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364355" y="4836795"/>
            <a:ext cx="621665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932680" y="4836795"/>
            <a:ext cx="1129665" cy="234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033000" y="2912110"/>
            <a:ext cx="804545" cy="4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895205" y="4860290"/>
            <a:ext cx="4381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1413490" y="5004435"/>
            <a:ext cx="4381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0405110" y="4716145"/>
            <a:ext cx="7200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546080" y="3131820"/>
            <a:ext cx="8674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1236325" y="2895600"/>
            <a:ext cx="804545" cy="4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6229350" y="5868670"/>
            <a:ext cx="23437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1、瘦窄</a:t>
            </a:r>
            <a:endParaRPr lang="zh-CN" altLang="en-US" sz="4000" b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8875" y="6588760"/>
            <a:ext cx="21551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4000" b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2、高低</a:t>
            </a:r>
            <a:endParaRPr lang="zh-CN" altLang="en-US" sz="4000" b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2052" y="7310120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altLang="zh-CN" sz="4000" b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4000" b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zh-CN" sz="4000" b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竖中线</a:t>
            </a:r>
            <a:endParaRPr lang="zh-CN" altLang="en-US" sz="4000" b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3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51460" y="-47625"/>
            <a:ext cx="15252065" cy="92144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00880" y="1260475"/>
            <a:ext cx="47561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买</a:t>
            </a:r>
            <a:endParaRPr lang="zh-CN" altLang="en-US" sz="3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51460" y="-47625"/>
            <a:ext cx="15252065" cy="92144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29125" y="1691005"/>
            <a:ext cx="47561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卖</a:t>
            </a:r>
            <a:endParaRPr lang="zh-CN" altLang="en-US" sz="3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28810" y="3452495"/>
            <a:ext cx="2963545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99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799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买卖</a:t>
            </a:r>
            <a:r>
              <a:rPr lang="en-US" altLang="zh-CN" sz="799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799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102850" y="3021330"/>
            <a:ext cx="1342390" cy="612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9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mǎi</a:t>
            </a:r>
            <a:r>
              <a:rPr lang="en-US" altLang="zh-CN" sz="339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875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191240" y="3001645"/>
            <a:ext cx="1342390" cy="612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39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mα</a:t>
            </a:r>
            <a:r>
              <a:rPr lang="en-US" altLang="zh-CN" sz="339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339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52770" y="755650"/>
            <a:ext cx="181991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8000" dirty="0" err="1" smtClean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m</a:t>
            </a:r>
            <a:r>
              <a:rPr lang="en-US" altLang="zh-CN" sz="8000" dirty="0" err="1" smtClean="0">
                <a:latin typeface="+mj-lt"/>
                <a:ea typeface="微软雅黑" panose="020B0503020204020204" charset="-122"/>
                <a:cs typeface="+mj-lt"/>
                <a:sym typeface="+mn-ea"/>
              </a:rPr>
              <a:t>à</a:t>
            </a:r>
            <a:r>
              <a:rPr lang="en-US" altLang="zh-CN" sz="8000" dirty="0" err="1" smtClean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i</a:t>
            </a:r>
            <a:endParaRPr lang="en-US" altLang="zh-CN" sz="8000" dirty="0" err="1" smtClean="0">
              <a:latin typeface="+mj-lt"/>
              <a:ea typeface="楷体" panose="02010609060101010101" pitchFamily="49" charset="-122"/>
              <a:cs typeface="+mj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8" grpId="1"/>
      <p:bldP spid="20" grpId="0"/>
      <p:bldP spid="19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2355"/>
          <a:stretch>
            <a:fillRect/>
          </a:stretch>
        </p:blipFill>
        <p:spPr>
          <a:xfrm>
            <a:off x="-27542" y="301182"/>
            <a:ext cx="14789387" cy="83511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08" y="4187832"/>
            <a:ext cx="3223130" cy="38290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49" y="2628534"/>
            <a:ext cx="1895060" cy="18844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24935" y="3003033"/>
            <a:ext cx="1586347" cy="132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7990" dirty="0"/>
              <a:t>青</a:t>
            </a:r>
            <a:endParaRPr lang="zh-CN" altLang="en-US" sz="799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0" y="0"/>
            <a:ext cx="13852525" cy="9417685"/>
          </a:xfrm>
          <a:prstGeom prst="rect">
            <a:avLst/>
          </a:prstGeom>
        </p:spPr>
      </p:pic>
      <p:pic>
        <p:nvPicPr>
          <p:cNvPr id="4" name="图片 3" descr="qw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770" y="3925015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26" y="6084738"/>
            <a:ext cx="3218815" cy="20859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844165" y="1113790"/>
            <a:ext cx="10429240" cy="3642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455" y="2052320"/>
            <a:ext cx="998410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440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青蛙住在</a:t>
            </a:r>
            <a:r>
              <a:rPr lang="zh-CN" altLang="en-US" sz="440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烂泥塘里。他觉得这儿不怎么样,想把泥塘卖掉,换几个钱</a:t>
            </a:r>
            <a:r>
              <a:rPr lang="zh-CN" altLang="en-US" sz="440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搬到城里住。</a:t>
            </a:r>
            <a:endParaRPr lang="zh-CN" altLang="en-US" sz="4400"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4400"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endParaRPr lang="zh-CN" altLang="en-US" sz="44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0" y="0"/>
            <a:ext cx="13852525" cy="9417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38190" y="360363"/>
            <a:ext cx="13285787" cy="1500188"/>
          </a:xfrm>
          <a:prstGeom prst="rect">
            <a:avLst/>
          </a:prstGeom>
        </p:spPr>
        <p:txBody>
          <a:bodyPr lIns="91433" tIns="45716" rIns="91433" bIns="45716">
            <a:normAutofit fontScale="90000"/>
          </a:bodyPr>
          <a:lstStyle/>
          <a:p>
            <a:pPr defTabSz="1357630" eaLnBrk="1" fontAlgn="auto" hangingPunct="1">
              <a:spcAft>
                <a:spcPts val="0"/>
              </a:spcAft>
              <a:defRPr/>
            </a:pP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动作按钮: 自定义 8">
            <a:hlinkClick r:id="rId4" action="ppaction://hlinksldjump" highlightClick="1">
              <a:snd r:embed="rId5" name="chimes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6" name="click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6" name="click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5" name="chimes.wav"/>
            </a:hlinkClick>
            <a:hlinkHover r:id="" action="ppaction://noaction">
              <a:snd r:embed="rId6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2410" y="3348435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6626" y="6084738"/>
            <a:ext cx="3218815" cy="208597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728778" y="1044814"/>
            <a:ext cx="3556960" cy="3023701"/>
            <a:chOff x="9728778" y="1044814"/>
            <a:chExt cx="3556960" cy="3023701"/>
          </a:xfrm>
        </p:grpSpPr>
        <p:sp>
          <p:nvSpPr>
            <p:cNvPr id="16" name="矩形标注 15"/>
            <p:cNvSpPr/>
            <p:nvPr/>
          </p:nvSpPr>
          <p:spPr>
            <a:xfrm>
              <a:off x="9901362" y="2484340"/>
              <a:ext cx="3384376" cy="1584175"/>
            </a:xfrm>
            <a:prstGeom prst="wedgeRectCallout">
              <a:avLst>
                <a:gd name="adj1" fmla="val -55260"/>
                <a:gd name="adj2" fmla="val 9769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3" tIns="45716" rIns="91433" bIns="45716" rtlCol="0" anchor="ctr"/>
            <a:lstStyle/>
            <a:p>
              <a:pPr algn="ctr"/>
              <a:r>
                <a:rPr lang="zh-CN" altLang="en-US" sz="8000" b="1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烂</a:t>
              </a:r>
              <a:r>
                <a:rPr lang="zh-CN" altLang="en-US" sz="8000" b="1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泥塘</a:t>
              </a:r>
              <a:endParaRPr lang="zh-CN" altLang="en-US" sz="8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728778" y="1044814"/>
              <a:ext cx="1757198" cy="1323431"/>
            </a:xfrm>
            <a:prstGeom prst="rect">
              <a:avLst/>
            </a:prstGeom>
            <a:noFill/>
          </p:spPr>
          <p:txBody>
            <a:bodyPr wrap="none" lIns="91433" tIns="45716" rIns="91433" bIns="45716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8000" b="1" spc="50" dirty="0" err="1" smtClean="0">
                  <a:ln w="3810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宋体" panose="02010600030101010101" pitchFamily="2" charset="-122"/>
                </a:rPr>
                <a:t>làn</a:t>
              </a:r>
              <a:endParaRPr lang="zh-CN" altLang="en-US" sz="8000" b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13" r:link="rId14"/>
          <a:srcRect b="6320"/>
          <a:stretch>
            <a:fillRect/>
          </a:stretch>
        </p:blipFill>
        <p:spPr>
          <a:xfrm>
            <a:off x="4212590" y="684530"/>
            <a:ext cx="5151755" cy="3269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G:\青蛙卖泥塘素材\图片\ce3e8cbeed2132ddb9e78d9fb0442c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7323">
            <a:off x="8763333" y="1946783"/>
            <a:ext cx="5519489" cy="2010140"/>
          </a:xfrm>
          <a:prstGeom prst="rect">
            <a:avLst/>
          </a:prstGeom>
          <a:noFill/>
        </p:spPr>
      </p:pic>
      <p:pic>
        <p:nvPicPr>
          <p:cNvPr id="7" name="图片 6" descr="图层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0" y="0"/>
            <a:ext cx="13852525" cy="9417685"/>
          </a:xfrm>
          <a:prstGeom prst="rect">
            <a:avLst/>
          </a:prstGeom>
        </p:spPr>
      </p:pic>
      <p:sp>
        <p:nvSpPr>
          <p:cNvPr id="9" name="动作按钮: 自定义 8">
            <a:hlinkClick r:id="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1485564" y="8274051"/>
            <a:ext cx="576262" cy="64770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动作按钮: 自定义 9">
            <a:hlinkClick r:id="" action="ppaction://hlinkshowjump?jump=previous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2322175" y="8274051"/>
            <a:ext cx="576264" cy="64770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动作按钮: 自定义 10">
            <a:hlinkClick r:id="" action="ppaction://hlinkshowjump?jump=nextslide" highlightClick="1">
              <a:snd r:embed="rId5" name="click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158788" y="8274051"/>
            <a:ext cx="576262" cy="647700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自定义 14">
            <a:hlinkClick r:id="" action="ppaction://hlinkshowjump?jump=lastslide" highlightClick="1">
              <a:snd r:embed="rId4" name="chimes.wav"/>
            </a:hlinkClick>
            <a:hlinkHover r:id="" action="ppaction://noaction">
              <a:snd r:embed="rId5" name="click.wav"/>
            </a:hlinkHover>
          </p:cNvPr>
          <p:cNvSpPr/>
          <p:nvPr/>
        </p:nvSpPr>
        <p:spPr>
          <a:xfrm>
            <a:off x="13995400" y="8274051"/>
            <a:ext cx="576264" cy="647700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qw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7770" y="3925015"/>
            <a:ext cx="3755390" cy="5152390"/>
          </a:xfrm>
          <a:prstGeom prst="rect">
            <a:avLst/>
          </a:prstGeom>
        </p:spPr>
      </p:pic>
      <p:pic>
        <p:nvPicPr>
          <p:cNvPr id="8" name="图片 7" descr="组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6626" y="6084738"/>
            <a:ext cx="3218815" cy="20859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772410" y="1692275"/>
            <a:ext cx="10429240" cy="3114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60065" y="2052320"/>
            <a:ext cx="955357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r>
              <a:rPr lang="zh-CN" altLang="en-US" sz="5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于是青蛙在泥塘边竖起一块</a:t>
            </a:r>
            <a:r>
              <a:rPr lang="zh-CN" altLang="en-US" sz="5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牌子,上面写着“卖泥塘”三个字</a:t>
            </a:r>
            <a:r>
              <a:rPr lang="zh-CN" altLang="en-US" sz="4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endParaRPr lang="zh-CN" altLang="en-US" sz="4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3151.416320620077,&quot;width&quot;:23290.372663139762}"/>
</p:tagLst>
</file>

<file path=ppt/tags/tag2.xml><?xml version="1.0" encoding="utf-8"?>
<p:tagLst xmlns:p="http://schemas.openxmlformats.org/presentationml/2006/main">
  <p:tag name="KSO_WM_UNIT_PLACING_PICTURE_USER_VIEWPORT" val="{&quot;height&quot;:4535.937007874016,&quot;width&quot;:4762.733858267717}"/>
</p:tagLst>
</file>

<file path=ppt/tags/tag3.xml><?xml version="1.0" encoding="utf-8"?>
<p:tagLst xmlns:p="http://schemas.openxmlformats.org/presentationml/2006/main">
  <p:tag name="KSO_WM_UNIT_PLACING_PICTURE_USER_VIEWPORT" val="{&quot;height&quot;:4876.132283464567,&quot;width&quot;:4876.13385826771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2915</Words>
  <Application>WPS 演示</Application>
  <PresentationFormat>自定义</PresentationFormat>
  <Paragraphs>381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仿宋</vt:lpstr>
      <vt:lpstr>黑体</vt:lpstr>
      <vt:lpstr>Calibri</vt:lpstr>
      <vt:lpstr>华文楷体</vt:lpstr>
      <vt:lpstr>楷体</vt:lpstr>
      <vt:lpstr>微软雅黑</vt:lpstr>
      <vt:lpstr>Times New Roman</vt:lpstr>
      <vt:lpstr>Arial Unicode MS</vt:lpstr>
      <vt:lpstr>楷体_GB2312</vt:lpstr>
      <vt:lpstr>新宋体</vt:lpstr>
      <vt:lpstr>华文琥珀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桃花夭</cp:lastModifiedBy>
  <cp:revision>632</cp:revision>
  <dcterms:created xsi:type="dcterms:W3CDTF">2014-02-27T05:55:00Z</dcterms:created>
  <dcterms:modified xsi:type="dcterms:W3CDTF">2021-06-02T14:25:35Z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AA31AADD47DB43ED8EE4BF298127745E</vt:lpwstr>
  </property>
</Properties>
</file>